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3" r:id="rId2"/>
  </p:sldMasterIdLst>
  <p:notesMasterIdLst>
    <p:notesMasterId r:id="rId81"/>
  </p:notesMasterIdLst>
  <p:sldIdLst>
    <p:sldId id="256" r:id="rId3"/>
    <p:sldId id="257" r:id="rId4"/>
    <p:sldId id="258" r:id="rId5"/>
    <p:sldId id="259" r:id="rId6"/>
    <p:sldId id="260" r:id="rId7"/>
    <p:sldId id="261" r:id="rId8"/>
    <p:sldId id="262" r:id="rId9"/>
    <p:sldId id="45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469" r:id="rId79"/>
    <p:sldId id="333" r:id="rId8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1A0004"/>
        </a:solidFill>
        <a:effectLst/>
        <a:uFillTx/>
        <a:latin typeface="+mn-lt"/>
        <a:ea typeface="+mn-ea"/>
        <a:cs typeface="+mn-cs"/>
        <a:sym typeface="Times"/>
      </a:defRPr>
    </a:lvl1pPr>
    <a:lvl2pPr marL="0" marR="0" indent="45720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1A0004"/>
        </a:solidFill>
        <a:effectLst/>
        <a:uFillTx/>
        <a:latin typeface="+mn-lt"/>
        <a:ea typeface="+mn-ea"/>
        <a:cs typeface="+mn-cs"/>
        <a:sym typeface="Times"/>
      </a:defRPr>
    </a:lvl2pPr>
    <a:lvl3pPr marL="0" marR="0" indent="91440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1A0004"/>
        </a:solidFill>
        <a:effectLst/>
        <a:uFillTx/>
        <a:latin typeface="+mn-lt"/>
        <a:ea typeface="+mn-ea"/>
        <a:cs typeface="+mn-cs"/>
        <a:sym typeface="Times"/>
      </a:defRPr>
    </a:lvl3pPr>
    <a:lvl4pPr marL="0" marR="0" indent="137160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1A0004"/>
        </a:solidFill>
        <a:effectLst/>
        <a:uFillTx/>
        <a:latin typeface="+mn-lt"/>
        <a:ea typeface="+mn-ea"/>
        <a:cs typeface="+mn-cs"/>
        <a:sym typeface="Times"/>
      </a:defRPr>
    </a:lvl4pPr>
    <a:lvl5pPr marL="0" marR="0" indent="182880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1A0004"/>
        </a:solidFill>
        <a:effectLst/>
        <a:uFillTx/>
        <a:latin typeface="+mn-lt"/>
        <a:ea typeface="+mn-ea"/>
        <a:cs typeface="+mn-cs"/>
        <a:sym typeface="Times"/>
      </a:defRPr>
    </a:lvl5pPr>
    <a:lvl6pPr marL="0" marR="0" indent="228600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1A0004"/>
        </a:solidFill>
        <a:effectLst/>
        <a:uFillTx/>
        <a:latin typeface="+mn-lt"/>
        <a:ea typeface="+mn-ea"/>
        <a:cs typeface="+mn-cs"/>
        <a:sym typeface="Times"/>
      </a:defRPr>
    </a:lvl6pPr>
    <a:lvl7pPr marL="0" marR="0" indent="274320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1A0004"/>
        </a:solidFill>
        <a:effectLst/>
        <a:uFillTx/>
        <a:latin typeface="+mn-lt"/>
        <a:ea typeface="+mn-ea"/>
        <a:cs typeface="+mn-cs"/>
        <a:sym typeface="Times"/>
      </a:defRPr>
    </a:lvl7pPr>
    <a:lvl8pPr marL="0" marR="0" indent="320040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1A0004"/>
        </a:solidFill>
        <a:effectLst/>
        <a:uFillTx/>
        <a:latin typeface="+mn-lt"/>
        <a:ea typeface="+mn-ea"/>
        <a:cs typeface="+mn-cs"/>
        <a:sym typeface="Times"/>
      </a:defRPr>
    </a:lvl8pPr>
    <a:lvl9pPr marL="0" marR="0" indent="365760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1A0004"/>
        </a:solidFill>
        <a:effectLst/>
        <a:uFillTx/>
        <a:latin typeface="+mn-lt"/>
        <a:ea typeface="+mn-ea"/>
        <a:cs typeface="+mn-cs"/>
        <a:sym typeface="Time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A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1A0004"/>
        </a:fontRef>
        <a:srgbClr val="1A000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FFD"/>
          </a:solidFill>
        </a:fill>
      </a:tcStyle>
    </a:wholeTbl>
    <a:band2H>
      <a:tcTxStyle/>
      <a:tcStyle>
        <a:tcBdr/>
        <a:fill>
          <a:solidFill>
            <a:srgbClr val="E6E8F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1A0004"/>
        </a:fontRef>
        <a:srgbClr val="1A000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E4E4"/>
          </a:solidFill>
        </a:fill>
      </a:tcStyle>
    </a:wholeTbl>
    <a:band2H>
      <a:tcTxStyle/>
      <a:tcStyle>
        <a:tcBdr/>
        <a:fill>
          <a:solidFill>
            <a:srgbClr val="F2F2F2"/>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1A0004"/>
        </a:fontRef>
        <a:srgbClr val="1A000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CACA"/>
          </a:solidFill>
        </a:fill>
      </a:tcStyle>
    </a:wholeTbl>
    <a:band2H>
      <a:tcTxStyle/>
      <a:tcStyle>
        <a:tcBdr/>
        <a:fill>
          <a:solidFill>
            <a:srgbClr val="EA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1A0004"/>
        </a:fontRef>
        <a:srgbClr val="1A000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1A0004"/>
        </a:fontRef>
        <a:srgbClr val="1A0004"/>
      </a:tcTxStyle>
      <a:tcStyle>
        <a:tcBdr>
          <a:left>
            <a:ln w="12700" cap="flat">
              <a:noFill/>
              <a:miter lim="400000"/>
            </a:ln>
          </a:left>
          <a:right>
            <a:ln w="12700" cap="flat">
              <a:noFill/>
              <a:miter lim="400000"/>
            </a:ln>
          </a:right>
          <a:top>
            <a:ln w="50800" cap="flat">
              <a:solidFill>
                <a:srgbClr val="1A0004"/>
              </a:solidFill>
              <a:prstDash val="solid"/>
              <a:round/>
            </a:ln>
          </a:top>
          <a:bottom>
            <a:ln w="25400" cap="flat">
              <a:solidFill>
                <a:srgbClr val="1A0004"/>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1A0004"/>
              </a:solidFill>
              <a:prstDash val="solid"/>
              <a:round/>
            </a:ln>
          </a:top>
          <a:bottom>
            <a:ln w="25400" cap="flat">
              <a:solidFill>
                <a:srgbClr val="1A000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1A0004"/>
        </a:fontRef>
        <a:srgbClr val="1A000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ACA"/>
          </a:solidFill>
        </a:fill>
      </a:tcStyle>
    </a:wholeTbl>
    <a:band2H>
      <a:tcTxStyle/>
      <a:tcStyle>
        <a:tcBdr/>
        <a:fill>
          <a:solidFill>
            <a:srgbClr val="E7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A0004"/>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A0004"/>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A0004"/>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26"/>
    <p:restoredTop sz="80182"/>
  </p:normalViewPr>
  <p:slideViewPr>
    <p:cSldViewPr snapToGrid="0" snapToObjects="1">
      <p:cViewPr>
        <p:scale>
          <a:sx n="113" d="100"/>
          <a:sy n="113" d="100"/>
        </p:scale>
        <p:origin x="1128" y="3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30" name="Shape 1230"/>
          <p:cNvSpPr>
            <a:spLocks noGrp="1" noRot="1" noChangeAspect="1"/>
          </p:cNvSpPr>
          <p:nvPr>
            <p:ph type="sldImg"/>
          </p:nvPr>
        </p:nvSpPr>
        <p:spPr>
          <a:xfrm>
            <a:off x="1143000" y="685800"/>
            <a:ext cx="4572000" cy="3429000"/>
          </a:xfrm>
          <a:prstGeom prst="rect">
            <a:avLst/>
          </a:prstGeom>
        </p:spPr>
        <p:txBody>
          <a:bodyPr/>
          <a:lstStyle/>
          <a:p>
            <a:endParaRPr/>
          </a:p>
        </p:txBody>
      </p:sp>
      <p:sp>
        <p:nvSpPr>
          <p:cNvPr id="1231" name="Shape 123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Times"/>
      </a:defRPr>
    </a:lvl1pPr>
    <a:lvl2pPr indent="228600" latinLnBrk="0">
      <a:spcBef>
        <a:spcPts val="400"/>
      </a:spcBef>
      <a:defRPr sz="1200">
        <a:latin typeface="+mn-lt"/>
        <a:ea typeface="+mn-ea"/>
        <a:cs typeface="+mn-cs"/>
        <a:sym typeface="Times"/>
      </a:defRPr>
    </a:lvl2pPr>
    <a:lvl3pPr indent="457200" latinLnBrk="0">
      <a:spcBef>
        <a:spcPts val="400"/>
      </a:spcBef>
      <a:defRPr sz="1200">
        <a:latin typeface="+mn-lt"/>
        <a:ea typeface="+mn-ea"/>
        <a:cs typeface="+mn-cs"/>
        <a:sym typeface="Times"/>
      </a:defRPr>
    </a:lvl3pPr>
    <a:lvl4pPr indent="685800" latinLnBrk="0">
      <a:spcBef>
        <a:spcPts val="400"/>
      </a:spcBef>
      <a:defRPr sz="1200">
        <a:latin typeface="+mn-lt"/>
        <a:ea typeface="+mn-ea"/>
        <a:cs typeface="+mn-cs"/>
        <a:sym typeface="Times"/>
      </a:defRPr>
    </a:lvl4pPr>
    <a:lvl5pPr indent="914400" latinLnBrk="0">
      <a:spcBef>
        <a:spcPts val="400"/>
      </a:spcBef>
      <a:defRPr sz="1200">
        <a:latin typeface="+mn-lt"/>
        <a:ea typeface="+mn-ea"/>
        <a:cs typeface="+mn-cs"/>
        <a:sym typeface="Times"/>
      </a:defRPr>
    </a:lvl5pPr>
    <a:lvl6pPr indent="1143000" latinLnBrk="0">
      <a:spcBef>
        <a:spcPts val="400"/>
      </a:spcBef>
      <a:defRPr sz="1200">
        <a:latin typeface="+mn-lt"/>
        <a:ea typeface="+mn-ea"/>
        <a:cs typeface="+mn-cs"/>
        <a:sym typeface="Times"/>
      </a:defRPr>
    </a:lvl6pPr>
    <a:lvl7pPr indent="1371600" latinLnBrk="0">
      <a:spcBef>
        <a:spcPts val="400"/>
      </a:spcBef>
      <a:defRPr sz="1200">
        <a:latin typeface="+mn-lt"/>
        <a:ea typeface="+mn-ea"/>
        <a:cs typeface="+mn-cs"/>
        <a:sym typeface="Times"/>
      </a:defRPr>
    </a:lvl7pPr>
    <a:lvl8pPr indent="1600200" latinLnBrk="0">
      <a:spcBef>
        <a:spcPts val="400"/>
      </a:spcBef>
      <a:defRPr sz="1200">
        <a:latin typeface="+mn-lt"/>
        <a:ea typeface="+mn-ea"/>
        <a:cs typeface="+mn-cs"/>
        <a:sym typeface="Times"/>
      </a:defRPr>
    </a:lvl8pPr>
    <a:lvl9pPr indent="1828800" latinLnBrk="0">
      <a:spcBef>
        <a:spcPts val="400"/>
      </a:spcBef>
      <a:defRPr sz="1200">
        <a:latin typeface="+mn-lt"/>
        <a:ea typeface="+mn-ea"/>
        <a:cs typeface="+mn-cs"/>
        <a:sym typeface="Time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 still needing translation as some English remains: 2, 3, 4, 6, 69, 70</a:t>
            </a:r>
          </a:p>
        </p:txBody>
      </p:sp>
    </p:spTree>
    <p:extLst>
      <p:ext uri="{BB962C8B-B14F-4D97-AF65-F5344CB8AC3E}">
        <p14:creationId xmlns:p14="http://schemas.microsoft.com/office/powerpoint/2010/main" val="3352803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4" name="Shape 1384"/>
          <p:cNvSpPr>
            <a:spLocks noGrp="1" noRot="1" noChangeAspect="1"/>
          </p:cNvSpPr>
          <p:nvPr>
            <p:ph type="sldImg"/>
          </p:nvPr>
        </p:nvSpPr>
        <p:spPr>
          <a:prstGeom prst="rect">
            <a:avLst/>
          </a:prstGeom>
        </p:spPr>
        <p:txBody>
          <a:bodyPr/>
          <a:lstStyle/>
          <a:p>
            <a:endParaRPr/>
          </a:p>
        </p:txBody>
      </p:sp>
      <p:sp>
        <p:nvSpPr>
          <p:cNvPr id="1385" name="Shape 1385"/>
          <p:cNvSpPr>
            <a:spLocks noGrp="1"/>
          </p:cNvSpPr>
          <p:nvPr>
            <p:ph type="body" sz="quarter" idx="1"/>
          </p:nvPr>
        </p:nvSpPr>
        <p:spPr>
          <a:prstGeom prst="rect">
            <a:avLst/>
          </a:prstGeom>
        </p:spPr>
        <p:txBody>
          <a:bodyPr/>
          <a:lstStyle>
            <a:lvl1pPr>
              <a:defRPr b="1"/>
            </a:lvl1pPr>
          </a:lstStyle>
          <a:p>
            <a:r>
              <a:t>…the bead string is broken.  The organized progression of the Biblical storyline is disorganized and confused.  Each fine gem is separate…disorganized…just strewn about all around. It is impossible to appreciate the beauty of that complete necklace of lovely pearls.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1" name="Shape 1391"/>
          <p:cNvSpPr>
            <a:spLocks noGrp="1" noRot="1" noChangeAspect="1"/>
          </p:cNvSpPr>
          <p:nvPr>
            <p:ph type="sldImg"/>
          </p:nvPr>
        </p:nvSpPr>
        <p:spPr>
          <a:prstGeom prst="rect">
            <a:avLst/>
          </a:prstGeom>
        </p:spPr>
        <p:txBody>
          <a:bodyPr/>
          <a:lstStyle/>
          <a:p>
            <a:endParaRPr/>
          </a:p>
        </p:txBody>
      </p:sp>
      <p:sp>
        <p:nvSpPr>
          <p:cNvPr id="1392" name="Shape 1392"/>
          <p:cNvSpPr>
            <a:spLocks noGrp="1"/>
          </p:cNvSpPr>
          <p:nvPr>
            <p:ph type="body" sz="quarter" idx="1"/>
          </p:nvPr>
        </p:nvSpPr>
        <p:spPr>
          <a:prstGeom prst="rect">
            <a:avLst/>
          </a:prstGeom>
        </p:spPr>
        <p:txBody>
          <a:bodyPr/>
          <a:lstStyle/>
          <a:p>
            <a:r>
              <a:t>SAME</a:t>
            </a:r>
          </a:p>
          <a:p>
            <a:pPr>
              <a:defRPr b="1"/>
            </a:pPr>
            <a:r>
              <a:t>Most people's Bible knowledge is like a string of fine pearls…but in many readers' minds…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 name="Shape 1539"/>
          <p:cNvSpPr>
            <a:spLocks noGrp="1" noRot="1" noChangeAspect="1"/>
          </p:cNvSpPr>
          <p:nvPr>
            <p:ph type="sldImg"/>
          </p:nvPr>
        </p:nvSpPr>
        <p:spPr>
          <a:prstGeom prst="rect">
            <a:avLst/>
          </a:prstGeom>
        </p:spPr>
        <p:txBody>
          <a:bodyPr/>
          <a:lstStyle/>
          <a:p>
            <a:endParaRPr/>
          </a:p>
        </p:txBody>
      </p:sp>
      <p:sp>
        <p:nvSpPr>
          <p:cNvPr id="1540" name="Shape 1540"/>
          <p:cNvSpPr>
            <a:spLocks noGrp="1"/>
          </p:cNvSpPr>
          <p:nvPr>
            <p:ph type="body" sz="quarter" idx="1"/>
          </p:nvPr>
        </p:nvSpPr>
        <p:spPr>
          <a:prstGeom prst="rect">
            <a:avLst/>
          </a:prstGeom>
        </p:spPr>
        <p:txBody>
          <a:bodyPr/>
          <a:lstStyle/>
          <a:p>
            <a:pPr>
              <a:defRPr b="1"/>
            </a:pPr>
            <a:r>
              <a:t>How can we restring the lovely pearls?  In the same way…how can we reassemble the pieces of SCRIPTURE, bringing them together so that, just like the pearls, each piece is in its proper place...one leading to another…each gem or biblical fact placed in ITS proper relationship…as each relates to every other one in that grand panorama of biblical revelation…stretching across 4,000 years?</a:t>
            </a:r>
          </a:p>
          <a:p>
            <a:pPr>
              <a:defRPr b="1"/>
            </a:pPr>
            <a:r>
              <a:t>Only with an organized, mentally accessible knowledge base of Scripture can we begin to comprehend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1" name="Shape 1551"/>
          <p:cNvSpPr>
            <a:spLocks noGrp="1" noRot="1" noChangeAspect="1"/>
          </p:cNvSpPr>
          <p:nvPr>
            <p:ph type="sldImg"/>
          </p:nvPr>
        </p:nvSpPr>
        <p:spPr>
          <a:prstGeom prst="rect">
            <a:avLst/>
          </a:prstGeom>
        </p:spPr>
        <p:txBody>
          <a:bodyPr/>
          <a:lstStyle/>
          <a:p>
            <a:endParaRPr/>
          </a:p>
        </p:txBody>
      </p:sp>
      <p:sp>
        <p:nvSpPr>
          <p:cNvPr id="1552" name="Shape 1552"/>
          <p:cNvSpPr>
            <a:spLocks noGrp="1"/>
          </p:cNvSpPr>
          <p:nvPr>
            <p:ph type="body" sz="quarter" idx="1"/>
          </p:nvPr>
        </p:nvSpPr>
        <p:spPr>
          <a:prstGeom prst="rect">
            <a:avLst/>
          </a:prstGeom>
        </p:spPr>
        <p:txBody>
          <a:bodyPr/>
          <a:lstStyle/>
          <a:p>
            <a:pPr>
              <a:defRPr b="1"/>
            </a:pPr>
            <a:r>
              <a:t>	…the depth of Scripture </a:t>
            </a:r>
          </a:p>
          <a:p>
            <a:pPr>
              <a:defRPr b="1"/>
            </a:pPr>
            <a:r>
              <a:t>////	the nuances of its meaning…and</a:t>
            </a:r>
          </a:p>
          <a:p>
            <a:pPr>
              <a:defRPr b="1"/>
            </a:pPr>
            <a:r>
              <a:t>////	the deeper leadings or instructions from the Holy Spirit…Who stands ready to teach us through every page of His Word.  </a:t>
            </a:r>
          </a:p>
          <a:p>
            <a:pPr>
              <a:defRPr b="1"/>
            </a:pPr>
            <a:r>
              <a:t>Can that kind of comprehensive, coherent knowledge of Scripture be accomplished?  Answer: Yes...it can be done...both swiftly and efficiently.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 name="Shape 1570"/>
          <p:cNvSpPr>
            <a:spLocks noGrp="1" noRot="1" noChangeAspect="1"/>
          </p:cNvSpPr>
          <p:nvPr>
            <p:ph type="sldImg"/>
          </p:nvPr>
        </p:nvSpPr>
        <p:spPr>
          <a:prstGeom prst="rect">
            <a:avLst/>
          </a:prstGeom>
        </p:spPr>
        <p:txBody>
          <a:bodyPr/>
          <a:lstStyle/>
          <a:p>
            <a:endParaRPr/>
          </a:p>
        </p:txBody>
      </p:sp>
      <p:sp>
        <p:nvSpPr>
          <p:cNvPr id="1571" name="Shape 1571"/>
          <p:cNvSpPr>
            <a:spLocks noGrp="1"/>
          </p:cNvSpPr>
          <p:nvPr>
            <p:ph type="body" sz="quarter" idx="1"/>
          </p:nvPr>
        </p:nvSpPr>
        <p:spPr>
          <a:prstGeom prst="rect">
            <a:avLst/>
          </a:prstGeom>
        </p:spPr>
        <p:txBody>
          <a:bodyPr/>
          <a:lstStyle/>
          <a:p>
            <a:pPr>
              <a:defRPr b="1"/>
            </a:pPr>
            <a:r>
              <a:t>In this one book, we are told how to see…</a:t>
            </a:r>
          </a:p>
          <a:p>
            <a:pPr>
              <a:defRPr b="1"/>
            </a:pPr>
            <a:r>
              <a:t>////	The glorious wholeness of God's Plan of Redemption recorded for us in words we can understand…framed by…</a:t>
            </a:r>
          </a:p>
          <a:p>
            <a:pPr>
              <a:defRPr b="1"/>
            </a:pPr>
            <a:r>
              <a:t>////	…the drama of old Abraham and ancient Israel…beginning in the Middle East some 4,000 years ago…</a:t>
            </a:r>
          </a:p>
          <a:p>
            <a:pPr>
              <a:defRPr b="1"/>
            </a:pPr>
            <a:r>
              <a:t>////	….culminating in the appearance and gospel ministry of the Lord Jesus Christ… </a:t>
            </a:r>
          </a:p>
          <a:p>
            <a:pPr>
              <a:defRPr b="1"/>
            </a:pPr>
            <a:r>
              <a:t>////	…and the birth of the Church.  Our part of the story is to understand the movement of the Gospel message of Jesus Christ …progressing right down to our own time.  </a:t>
            </a:r>
          </a:p>
          <a:p>
            <a:pPr>
              <a:defRPr b="1"/>
            </a:pPr>
            <a:r>
              <a:t>////	But, sad to say, for the vast majority of people, this is often unfamiliar territory.  In fact, for many, it's a downright intellectually fearful place.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3" name="Shape 1583"/>
          <p:cNvSpPr>
            <a:spLocks noGrp="1" noRot="1" noChangeAspect="1"/>
          </p:cNvSpPr>
          <p:nvPr>
            <p:ph type="sldImg"/>
          </p:nvPr>
        </p:nvSpPr>
        <p:spPr>
          <a:prstGeom prst="rect">
            <a:avLst/>
          </a:prstGeom>
        </p:spPr>
        <p:txBody>
          <a:bodyPr/>
          <a:lstStyle/>
          <a:p>
            <a:endParaRPr/>
          </a:p>
        </p:txBody>
      </p:sp>
      <p:sp>
        <p:nvSpPr>
          <p:cNvPr id="1584" name="Shape 1584"/>
          <p:cNvSpPr>
            <a:spLocks noGrp="1"/>
          </p:cNvSpPr>
          <p:nvPr>
            <p:ph type="body" sz="quarter" idx="1"/>
          </p:nvPr>
        </p:nvSpPr>
        <p:spPr>
          <a:prstGeom prst="rect">
            <a:avLst/>
          </a:prstGeom>
        </p:spPr>
        <p:txBody>
          <a:bodyPr/>
          <a:lstStyle/>
          <a:p>
            <a:pPr>
              <a:defRPr b="1"/>
            </a:pPr>
            <a:r>
              <a:t>Just look at all these Bibles! All the versions…all the translations… </a:t>
            </a:r>
          </a:p>
          <a:p>
            <a:pPr>
              <a:defRPr b="1"/>
            </a:pPr>
            <a:r>
              <a:t> </a:t>
            </a:r>
          </a:p>
          <a:p>
            <a:pPr>
              <a:defRPr b="1"/>
            </a:pPr>
            <a:r>
              <a:t>the special editions for special groups of Bible readers…ALL AROUND THE WORLD!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 name="Shape 1597"/>
          <p:cNvSpPr>
            <a:spLocks noGrp="1" noRot="1" noChangeAspect="1"/>
          </p:cNvSpPr>
          <p:nvPr>
            <p:ph type="sldImg"/>
          </p:nvPr>
        </p:nvSpPr>
        <p:spPr>
          <a:prstGeom prst="rect">
            <a:avLst/>
          </a:prstGeom>
        </p:spPr>
        <p:txBody>
          <a:bodyPr/>
          <a:lstStyle/>
          <a:p>
            <a:endParaRPr/>
          </a:p>
        </p:txBody>
      </p:sp>
      <p:sp>
        <p:nvSpPr>
          <p:cNvPr id="1598" name="Shape 1598"/>
          <p:cNvSpPr>
            <a:spLocks noGrp="1"/>
          </p:cNvSpPr>
          <p:nvPr>
            <p:ph type="body" sz="quarter" idx="1"/>
          </p:nvPr>
        </p:nvSpPr>
        <p:spPr>
          <a:prstGeom prst="rect">
            <a:avLst/>
          </a:prstGeom>
        </p:spPr>
        <p:txBody>
          <a:bodyPr/>
          <a:lstStyle/>
          <a:p>
            <a:pPr>
              <a:defRPr b="1"/>
            </a:pPr>
            <a:r>
              <a:t>And that's where the problem begins.  For many people…believers included…</a:t>
            </a:r>
          </a:p>
          <a:p>
            <a:pPr>
              <a:defRPr b="1"/>
            </a:pPr>
            <a:r>
              <a:t>////	the Bible is a huge and unruly puzzle.</a:t>
            </a:r>
          </a:p>
          <a:p>
            <a:pPr>
              <a:defRPr b="1"/>
            </a:pPr>
            <a:r>
              <a:t>////	It has thousands of details...</a:t>
            </a:r>
          </a:p>
          <a:p>
            <a:pPr>
              <a:defRPr b="1"/>
            </a:pPr>
            <a:r>
              <a:t>////	hundreds of characters...</a:t>
            </a:r>
          </a:p>
          <a:p>
            <a:pPr>
              <a:defRPr b="1"/>
            </a:pPr>
            <a:r>
              <a:t>////	three/quarters of a million words...many exotic and unfamiliar...</a:t>
            </a:r>
          </a:p>
          <a:p>
            <a:pPr>
              <a:defRPr b="1"/>
            </a:pPr>
            <a:r>
              <a:t>//// 	1,200 chapters...</a:t>
            </a:r>
          </a:p>
          <a:p>
            <a:pPr>
              <a:defRPr b="1"/>
            </a:pPr>
            <a:r>
              <a:t>//// 	31,000 verses...</a:t>
            </a:r>
          </a:p>
          <a:p>
            <a:pPr>
              <a:defRPr b="1"/>
            </a:pPr>
            <a:r>
              <a:t>//// 	and those countless versions and translations...in unnumbered languages all across the planet...</a:t>
            </a:r>
          </a:p>
          <a:p>
            <a:pPr>
              <a:defRPr b="1"/>
            </a:pPr>
            <a:r>
              <a:t>Taken together, this situation produces an enormous problem for readers more accustomed to today's quick-in, quick-out approach to reading and to literature and entertainment in our age of high technology.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1" name="Shape 1611"/>
          <p:cNvSpPr>
            <a:spLocks noGrp="1" noRot="1" noChangeAspect="1"/>
          </p:cNvSpPr>
          <p:nvPr>
            <p:ph type="sldImg"/>
          </p:nvPr>
        </p:nvSpPr>
        <p:spPr>
          <a:prstGeom prst="rect">
            <a:avLst/>
          </a:prstGeom>
        </p:spPr>
        <p:txBody>
          <a:bodyPr/>
          <a:lstStyle/>
          <a:p>
            <a:endParaRPr/>
          </a:p>
        </p:txBody>
      </p:sp>
      <p:sp>
        <p:nvSpPr>
          <p:cNvPr id="1612" name="Shape 1612"/>
          <p:cNvSpPr>
            <a:spLocks noGrp="1"/>
          </p:cNvSpPr>
          <p:nvPr>
            <p:ph type="body" sz="quarter" idx="1"/>
          </p:nvPr>
        </p:nvSpPr>
        <p:spPr>
          <a:prstGeom prst="rect">
            <a:avLst/>
          </a:prstGeom>
        </p:spPr>
        <p:txBody>
          <a:bodyPr/>
          <a:lstStyle/>
          <a:p>
            <a:pPr>
              <a:defRPr b="1"/>
            </a:pPr>
            <a:r>
              <a:t>Here are some typical worries...</a:t>
            </a:r>
          </a:p>
          <a:p>
            <a:pPr>
              <a:defRPr b="1"/>
            </a:pPr>
            <a:r>
              <a:t>//// 	what about all those books...</a:t>
            </a:r>
          </a:p>
          <a:p>
            <a:pPr>
              <a:defRPr b="1"/>
            </a:pPr>
            <a:r>
              <a:t>//// 	all those people, all 3,000 of them...</a:t>
            </a:r>
          </a:p>
          <a:p>
            <a:pPr>
              <a:defRPr b="1"/>
            </a:pPr>
            <a:r>
              <a:t>//// 	all the dates...</a:t>
            </a:r>
          </a:p>
          <a:p>
            <a:pPr>
              <a:defRPr b="1"/>
            </a:pPr>
            <a:r>
              <a:t>//// 	and who said what...</a:t>
            </a:r>
          </a:p>
          <a:p>
            <a:pPr>
              <a:defRPr b="1"/>
            </a:pPr>
            <a:r>
              <a:t>//// 	why did they do what they did...</a:t>
            </a:r>
          </a:p>
          <a:p>
            <a:pPr>
              <a:defRPr b="1"/>
            </a:pPr>
            <a:r>
              <a:t>//// 	who did what...</a:t>
            </a:r>
          </a:p>
          <a:p>
            <a:pPr>
              <a:defRPr b="1"/>
            </a:pPr>
            <a:r>
              <a:t>//// 	and what relates to whom or what?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5" name="Shape 1625"/>
          <p:cNvSpPr>
            <a:spLocks noGrp="1" noRot="1" noChangeAspect="1"/>
          </p:cNvSpPr>
          <p:nvPr>
            <p:ph type="sldImg"/>
          </p:nvPr>
        </p:nvSpPr>
        <p:spPr>
          <a:prstGeom prst="rect">
            <a:avLst/>
          </a:prstGeom>
        </p:spPr>
        <p:txBody>
          <a:bodyPr/>
          <a:lstStyle/>
          <a:p>
            <a:endParaRPr/>
          </a:p>
        </p:txBody>
      </p:sp>
      <p:sp>
        <p:nvSpPr>
          <p:cNvPr id="1626" name="Shape 1626"/>
          <p:cNvSpPr>
            <a:spLocks noGrp="1"/>
          </p:cNvSpPr>
          <p:nvPr>
            <p:ph type="body" sz="quarter" idx="1"/>
          </p:nvPr>
        </p:nvSpPr>
        <p:spPr>
          <a:prstGeom prst="rect">
            <a:avLst/>
          </a:prstGeom>
        </p:spPr>
        <p:txBody>
          <a:bodyPr/>
          <a:lstStyle/>
          <a:p>
            <a:pPr>
              <a:defRPr b="1"/>
            </a:pPr>
            <a:r>
              <a:t>Here are some typical worries...</a:t>
            </a:r>
          </a:p>
          <a:p>
            <a:pPr>
              <a:defRPr b="1"/>
            </a:pPr>
            <a:r>
              <a:t>//// 	what about all those books...</a:t>
            </a:r>
          </a:p>
          <a:p>
            <a:pPr>
              <a:defRPr b="1"/>
            </a:pPr>
            <a:r>
              <a:t>//// 	all those people, all 3,000 of them...</a:t>
            </a:r>
          </a:p>
          <a:p>
            <a:pPr>
              <a:defRPr b="1"/>
            </a:pPr>
            <a:r>
              <a:t>//// 	all the dates...</a:t>
            </a:r>
          </a:p>
          <a:p>
            <a:pPr>
              <a:defRPr b="1"/>
            </a:pPr>
            <a:r>
              <a:t>//// 	and who said what...</a:t>
            </a:r>
          </a:p>
          <a:p>
            <a:pPr>
              <a:defRPr b="1"/>
            </a:pPr>
            <a:r>
              <a:t>//// 	why did they do what they did...</a:t>
            </a:r>
          </a:p>
          <a:p>
            <a:pPr>
              <a:defRPr b="1"/>
            </a:pPr>
            <a:r>
              <a:t>//// 	who did what...</a:t>
            </a:r>
          </a:p>
          <a:p>
            <a:pPr>
              <a:defRPr b="1"/>
            </a:pPr>
            <a:r>
              <a:t>//// 	and what relates to whom or what?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7" name="Shape 1637"/>
          <p:cNvSpPr>
            <a:spLocks noGrp="1" noRot="1" noChangeAspect="1"/>
          </p:cNvSpPr>
          <p:nvPr>
            <p:ph type="sldImg"/>
          </p:nvPr>
        </p:nvSpPr>
        <p:spPr>
          <a:prstGeom prst="rect">
            <a:avLst/>
          </a:prstGeom>
        </p:spPr>
        <p:txBody>
          <a:bodyPr/>
          <a:lstStyle/>
          <a:p>
            <a:endParaRPr/>
          </a:p>
        </p:txBody>
      </p:sp>
      <p:sp>
        <p:nvSpPr>
          <p:cNvPr id="1638" name="Shape 1638"/>
          <p:cNvSpPr>
            <a:spLocks noGrp="1"/>
          </p:cNvSpPr>
          <p:nvPr>
            <p:ph type="body" sz="quarter" idx="1"/>
          </p:nvPr>
        </p:nvSpPr>
        <p:spPr>
          <a:prstGeom prst="rect">
            <a:avLst/>
          </a:prstGeom>
        </p:spPr>
        <p:txBody>
          <a:bodyPr/>
          <a:lstStyle/>
          <a:p>
            <a:pPr>
              <a:defRPr b="1"/>
            </a:pPr>
            <a:r>
              <a:t>And many of them go one step farther...they say, I JUST CAN'T TAKE IT!	SO...I'LL JUST LET THE PASTOR DO IT…Or whoever the Biblical expert in their world might be at the time.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2" name="Shape 1252"/>
          <p:cNvSpPr>
            <a:spLocks noGrp="1" noRot="1" noChangeAspect="1"/>
          </p:cNvSpPr>
          <p:nvPr>
            <p:ph type="sldImg"/>
          </p:nvPr>
        </p:nvSpPr>
        <p:spPr>
          <a:prstGeom prst="rect">
            <a:avLst/>
          </a:prstGeom>
        </p:spPr>
        <p:txBody>
          <a:bodyPr/>
          <a:lstStyle/>
          <a:p>
            <a:endParaRPr/>
          </a:p>
        </p:txBody>
      </p:sp>
      <p:sp>
        <p:nvSpPr>
          <p:cNvPr id="1253" name="Shape 1253"/>
          <p:cNvSpPr>
            <a:spLocks noGrp="1"/>
          </p:cNvSpPr>
          <p:nvPr>
            <p:ph type="body" sz="quarter" idx="1"/>
          </p:nvPr>
        </p:nvSpPr>
        <p:spPr>
          <a:prstGeom prst="rect">
            <a:avLst/>
          </a:prstGeom>
        </p:spPr>
        <p:txBody>
          <a:bodyPr/>
          <a:lstStyle/>
          <a:p>
            <a:r>
              <a:t>Same as text above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5" name="Shape 1645"/>
          <p:cNvSpPr>
            <a:spLocks noGrp="1" noRot="1" noChangeAspect="1"/>
          </p:cNvSpPr>
          <p:nvPr>
            <p:ph type="sldImg"/>
          </p:nvPr>
        </p:nvSpPr>
        <p:spPr>
          <a:prstGeom prst="rect">
            <a:avLst/>
          </a:prstGeom>
        </p:spPr>
        <p:txBody>
          <a:bodyPr/>
          <a:lstStyle/>
          <a:p>
            <a:endParaRPr/>
          </a:p>
        </p:txBody>
      </p:sp>
      <p:sp>
        <p:nvSpPr>
          <p:cNvPr id="1646" name="Shape 1646"/>
          <p:cNvSpPr>
            <a:spLocks noGrp="1"/>
          </p:cNvSpPr>
          <p:nvPr>
            <p:ph type="body" sz="quarter" idx="1"/>
          </p:nvPr>
        </p:nvSpPr>
        <p:spPr>
          <a:prstGeom prst="rect">
            <a:avLst/>
          </a:prstGeom>
        </p:spPr>
        <p:txBody>
          <a:bodyPr/>
          <a:lstStyle/>
          <a:p>
            <a:r>
              <a:t>And then again...WHO CARES?</a:t>
            </a:r>
            <a:endParaRPr b="1"/>
          </a:p>
          <a:p>
            <a:r>
              <a:t>[Often we end up apathetic]</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2" name="Shape 1652"/>
          <p:cNvSpPr>
            <a:spLocks noGrp="1" noRot="1" noChangeAspect="1"/>
          </p:cNvSpPr>
          <p:nvPr>
            <p:ph type="sldImg"/>
          </p:nvPr>
        </p:nvSpPr>
        <p:spPr>
          <a:prstGeom prst="rect">
            <a:avLst/>
          </a:prstGeom>
        </p:spPr>
        <p:txBody>
          <a:bodyPr/>
          <a:lstStyle/>
          <a:p>
            <a:endParaRPr/>
          </a:p>
        </p:txBody>
      </p:sp>
      <p:sp>
        <p:nvSpPr>
          <p:cNvPr id="1653" name="Shape 1653"/>
          <p:cNvSpPr>
            <a:spLocks noGrp="1"/>
          </p:cNvSpPr>
          <p:nvPr>
            <p:ph type="body" sz="quarter" idx="1"/>
          </p:nvPr>
        </p:nvSpPr>
        <p:spPr>
          <a:prstGeom prst="rect">
            <a:avLst/>
          </a:prstGeom>
        </p:spPr>
        <p:txBody>
          <a:bodyPr/>
          <a:lstStyle>
            <a:lvl1pPr>
              <a:defRPr b="1"/>
            </a:lvl1pPr>
          </a:lstStyle>
          <a:p>
            <a:r>
              <a:t>And the next question might be...SO WHAT? [But why do we need an overview of Scripture?]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0" name="Shape 1660"/>
          <p:cNvSpPr>
            <a:spLocks noGrp="1" noRot="1" noChangeAspect="1"/>
          </p:cNvSpPr>
          <p:nvPr>
            <p:ph type="sldImg"/>
          </p:nvPr>
        </p:nvSpPr>
        <p:spPr>
          <a:prstGeom prst="rect">
            <a:avLst/>
          </a:prstGeom>
        </p:spPr>
        <p:txBody>
          <a:bodyPr/>
          <a:lstStyle/>
          <a:p>
            <a:endParaRPr/>
          </a:p>
        </p:txBody>
      </p:sp>
      <p:sp>
        <p:nvSpPr>
          <p:cNvPr id="1661" name="Shape 1661"/>
          <p:cNvSpPr>
            <a:spLocks noGrp="1"/>
          </p:cNvSpPr>
          <p:nvPr>
            <p:ph type="body" sz="quarter" idx="1"/>
          </p:nvPr>
        </p:nvSpPr>
        <p:spPr>
          <a:prstGeom prst="rect">
            <a:avLst/>
          </a:prstGeom>
        </p:spPr>
        <p:txBody>
          <a:bodyPr/>
          <a:lstStyle/>
          <a:p>
            <a:pPr>
              <a:defRPr b="1"/>
            </a:pPr>
            <a:r>
              <a:t>One answer comes from a great Christian writer...hear the words of Miles Stanford:</a:t>
            </a:r>
          </a:p>
          <a:p>
            <a:pPr>
              <a:defRPr b="1"/>
            </a:pPr>
            <a:r>
              <a:t>"Unless our faith is established on </a:t>
            </a:r>
          </a:p>
          <a:p>
            <a:pPr>
              <a:defRPr b="1"/>
            </a:pPr>
            <a:r>
              <a:t>////	facts, it is no more than </a:t>
            </a:r>
          </a:p>
          <a:p>
            <a:pPr>
              <a:defRPr b="1"/>
            </a:pPr>
            <a:r>
              <a:t>////	conjecture, </a:t>
            </a:r>
          </a:p>
          <a:p>
            <a:pPr>
              <a:defRPr b="1"/>
            </a:pPr>
            <a:r>
              <a:t>////	superstition and </a:t>
            </a:r>
          </a:p>
          <a:p>
            <a:pPr>
              <a:defRPr b="1"/>
            </a:pPr>
            <a:r>
              <a:t>////	presumption."</a:t>
            </a:r>
            <a:endParaRPr u="sng"/>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1" name="Shape 1671"/>
          <p:cNvSpPr>
            <a:spLocks noGrp="1" noRot="1" noChangeAspect="1"/>
          </p:cNvSpPr>
          <p:nvPr>
            <p:ph type="sldImg"/>
          </p:nvPr>
        </p:nvSpPr>
        <p:spPr>
          <a:prstGeom prst="rect">
            <a:avLst/>
          </a:prstGeom>
        </p:spPr>
        <p:txBody>
          <a:bodyPr/>
          <a:lstStyle/>
          <a:p>
            <a:endParaRPr/>
          </a:p>
        </p:txBody>
      </p:sp>
      <p:sp>
        <p:nvSpPr>
          <p:cNvPr id="1672" name="Shape 1672"/>
          <p:cNvSpPr>
            <a:spLocks noGrp="1"/>
          </p:cNvSpPr>
          <p:nvPr>
            <p:ph type="body" sz="quarter" idx="1"/>
          </p:nvPr>
        </p:nvSpPr>
        <p:spPr>
          <a:prstGeom prst="rect">
            <a:avLst/>
          </a:prstGeom>
        </p:spPr>
        <p:txBody>
          <a:bodyPr/>
          <a:lstStyle/>
          <a:p>
            <a:pPr>
              <a:defRPr b="1"/>
            </a:pPr>
            <a:r>
              <a:t>And think about this anchor point of study…</a:t>
            </a:r>
          </a:p>
          <a:p>
            <a:pPr>
              <a:defRPr b="1"/>
            </a:pPr>
            <a:r>
              <a:t>////	Dr. Albert Mohler, president of The Southern Baptist Seminary in Louisville, Kentucky, wrote this…</a:t>
            </a:r>
          </a:p>
          <a:p>
            <a:pPr>
              <a:defRPr b="1"/>
            </a:pPr>
            <a:r>
              <a:t>////	"We will not believe more than we know…</a:t>
            </a:r>
          </a:p>
          <a:p>
            <a:pPr>
              <a:defRPr b="1"/>
            </a:pPr>
            <a:r>
              <a:t>////	…and we will not live higher than our beliefs.  The many fronts of Christian compromise in this generation can be directly traced to biblical illiteracy in the pews and the absence of biblical preaching and teaching in our homes and churches…This generation must get deadly serious about the problem of biblical illiteracy, or a frighteningly large number of Christians will go on thinking that Sodom and Gomorrah lived happily ever after."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8" name="Shape 1678"/>
          <p:cNvSpPr>
            <a:spLocks noGrp="1" noRot="1" noChangeAspect="1"/>
          </p:cNvSpPr>
          <p:nvPr>
            <p:ph type="sldImg"/>
          </p:nvPr>
        </p:nvSpPr>
        <p:spPr>
          <a:prstGeom prst="rect">
            <a:avLst/>
          </a:prstGeom>
        </p:spPr>
        <p:txBody>
          <a:bodyPr/>
          <a:lstStyle/>
          <a:p>
            <a:endParaRPr/>
          </a:p>
        </p:txBody>
      </p:sp>
      <p:sp>
        <p:nvSpPr>
          <p:cNvPr id="1679" name="Shape 1679"/>
          <p:cNvSpPr>
            <a:spLocks noGrp="1"/>
          </p:cNvSpPr>
          <p:nvPr>
            <p:ph type="body" sz="quarter" idx="1"/>
          </p:nvPr>
        </p:nvSpPr>
        <p:spPr>
          <a:prstGeom prst="rect">
            <a:avLst/>
          </a:prstGeom>
        </p:spPr>
        <p:txBody>
          <a:bodyPr/>
          <a:lstStyle/>
          <a:p>
            <a:pPr>
              <a:defRPr b="1"/>
            </a:pPr>
            <a:r>
              <a:t>Which brings us to the study that lies ahead. We are about to embark on a Biblical voyage named: THE BIBLE…BASICALLY.   It's a quick tour through ALL of Scripture, leaving you well equipped to THINK BIBLICALLY and to help others acquire that same skill!</a:t>
            </a:r>
          </a:p>
          <a:p>
            <a:pPr>
              <a:defRPr b="1"/>
            </a:pPr>
            <a:r>
              <a:t>You will have a new set of mental tools that can reshape your view of God's Word and his message for your life and the lives of others around you…both believers and those still searching for life's answers! </a:t>
            </a:r>
          </a:p>
          <a:p>
            <a:pPr>
              <a:defRPr b="1"/>
            </a:pPr>
            <a:r>
              <a:t>So here we go…and try to attend every session or class because each new idea steadily builds on those that have gone before!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0" name="Shape 1690"/>
          <p:cNvSpPr>
            <a:spLocks noGrp="1" noRot="1" noChangeAspect="1"/>
          </p:cNvSpPr>
          <p:nvPr>
            <p:ph type="sldImg"/>
          </p:nvPr>
        </p:nvSpPr>
        <p:spPr>
          <a:prstGeom prst="rect">
            <a:avLst/>
          </a:prstGeom>
        </p:spPr>
        <p:txBody>
          <a:bodyPr/>
          <a:lstStyle/>
          <a:p>
            <a:endParaRPr/>
          </a:p>
        </p:txBody>
      </p:sp>
      <p:sp>
        <p:nvSpPr>
          <p:cNvPr id="1691" name="Shape 1691"/>
          <p:cNvSpPr>
            <a:spLocks noGrp="1"/>
          </p:cNvSpPr>
          <p:nvPr>
            <p:ph type="body" sz="quarter" idx="1"/>
          </p:nvPr>
        </p:nvSpPr>
        <p:spPr>
          <a:prstGeom prst="rect">
            <a:avLst/>
          </a:prstGeom>
        </p:spPr>
        <p:txBody>
          <a:bodyPr/>
          <a:lstStyle/>
          <a:p>
            <a:r>
              <a:t>TBB is </a:t>
            </a:r>
            <a:r>
              <a:rPr b="1"/>
              <a:t>new way of thinking Biblically! </a:t>
            </a:r>
          </a:p>
          <a:p>
            <a:r>
              <a:t>CHANGED FROM THE ORIGINALS (TQC)</a:t>
            </a:r>
          </a:p>
          <a:p>
            <a:r>
              <a:t>Old: </a:t>
            </a:r>
            <a:r>
              <a:rPr b="1"/>
              <a:t>We'll first learn THE QUICK CHRONOLOGY of the Biblical story line…that will lead you directly into a new way of thinking Biblically!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3" name="Shape 1703"/>
          <p:cNvSpPr>
            <a:spLocks noGrp="1" noRot="1" noChangeAspect="1"/>
          </p:cNvSpPr>
          <p:nvPr>
            <p:ph type="sldImg"/>
          </p:nvPr>
        </p:nvSpPr>
        <p:spPr>
          <a:prstGeom prst="rect">
            <a:avLst/>
          </a:prstGeom>
        </p:spPr>
        <p:txBody>
          <a:bodyPr/>
          <a:lstStyle/>
          <a:p>
            <a:endParaRPr/>
          </a:p>
        </p:txBody>
      </p:sp>
      <p:sp>
        <p:nvSpPr>
          <p:cNvPr id="1704" name="Shape 1704"/>
          <p:cNvSpPr>
            <a:spLocks noGrp="1"/>
          </p:cNvSpPr>
          <p:nvPr>
            <p:ph type="body" sz="quarter" idx="1"/>
          </p:nvPr>
        </p:nvSpPr>
        <p:spPr>
          <a:prstGeom prst="rect">
            <a:avLst/>
          </a:prstGeom>
        </p:spPr>
        <p:txBody>
          <a:bodyPr/>
          <a:lstStyle/>
          <a:p>
            <a:pPr>
              <a:defRPr b="1"/>
            </a:pPr>
            <a:r>
              <a:t>You'll be learning to mentally manage your Bible!</a:t>
            </a:r>
          </a:p>
          <a:p>
            <a:r>
              <a:t>CHANGED FROM THE ORIGINALS (TQC)</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1" name="Shape 1721"/>
          <p:cNvSpPr>
            <a:spLocks noGrp="1" noRot="1" noChangeAspect="1"/>
          </p:cNvSpPr>
          <p:nvPr>
            <p:ph type="sldImg"/>
          </p:nvPr>
        </p:nvSpPr>
        <p:spPr>
          <a:prstGeom prst="rect">
            <a:avLst/>
          </a:prstGeom>
        </p:spPr>
        <p:txBody>
          <a:bodyPr/>
          <a:lstStyle/>
          <a:p>
            <a:endParaRPr/>
          </a:p>
        </p:txBody>
      </p:sp>
      <p:sp>
        <p:nvSpPr>
          <p:cNvPr id="1722" name="Shape 1722"/>
          <p:cNvSpPr>
            <a:spLocks noGrp="1"/>
          </p:cNvSpPr>
          <p:nvPr>
            <p:ph type="body" sz="quarter" idx="1"/>
          </p:nvPr>
        </p:nvSpPr>
        <p:spPr>
          <a:prstGeom prst="rect">
            <a:avLst/>
          </a:prstGeom>
        </p:spPr>
        <p:txBody>
          <a:bodyPr/>
          <a:lstStyle/>
          <a:p>
            <a:pPr>
              <a:defRPr b="1"/>
            </a:pPr>
            <a:r>
              <a:rPr dirty="0"/>
              <a:t>And there's an important subtext going on here also:  you will be learning something that you can teach to others!</a:t>
            </a:r>
          </a:p>
          <a:p>
            <a:pPr>
              <a:defRPr b="1"/>
            </a:pPr>
            <a:r>
              <a:rPr dirty="0"/>
              <a:t>////	And what an opening for witnessing to others around YOU!</a:t>
            </a:r>
          </a:p>
          <a:p>
            <a:pPr>
              <a:defRPr b="1"/>
            </a:pPr>
            <a:r>
              <a:rPr dirty="0"/>
              <a:t>So, here we go…</a:t>
            </a:r>
          </a:p>
          <a:p>
            <a:r>
              <a:rPr dirty="0"/>
              <a:t>CHANGED FROM THE ORIGINALS (TQC)</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4" name="Shape 1734"/>
          <p:cNvSpPr>
            <a:spLocks noGrp="1" noRot="1" noChangeAspect="1"/>
          </p:cNvSpPr>
          <p:nvPr>
            <p:ph type="sldImg"/>
          </p:nvPr>
        </p:nvSpPr>
        <p:spPr>
          <a:prstGeom prst="rect">
            <a:avLst/>
          </a:prstGeom>
        </p:spPr>
        <p:txBody>
          <a:bodyPr/>
          <a:lstStyle/>
          <a:p>
            <a:endParaRPr/>
          </a:p>
        </p:txBody>
      </p:sp>
      <p:sp>
        <p:nvSpPr>
          <p:cNvPr id="1735" name="Shape 1735"/>
          <p:cNvSpPr>
            <a:spLocks noGrp="1"/>
          </p:cNvSpPr>
          <p:nvPr>
            <p:ph type="body" sz="quarter" idx="1"/>
          </p:nvPr>
        </p:nvSpPr>
        <p:spPr>
          <a:prstGeom prst="rect">
            <a:avLst/>
          </a:prstGeom>
        </p:spPr>
        <p:txBody>
          <a:bodyPr/>
          <a:lstStyle/>
          <a:p>
            <a:pPr>
              <a:defRPr b="1"/>
            </a:pPr>
            <a:r>
              <a:t>…with first things first…Let's begin by opening up "Your Bible File."</a:t>
            </a:r>
          </a:p>
          <a:p>
            <a:endParaRPr/>
          </a:p>
          <a:p>
            <a:r>
              <a:t>CHANGED FROM THE ORIGINALS (TQC)</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4" name="Shape 1744"/>
          <p:cNvSpPr>
            <a:spLocks noGrp="1" noRot="1" noChangeAspect="1"/>
          </p:cNvSpPr>
          <p:nvPr>
            <p:ph type="sldImg"/>
          </p:nvPr>
        </p:nvSpPr>
        <p:spPr>
          <a:prstGeom prst="rect">
            <a:avLst/>
          </a:prstGeom>
        </p:spPr>
        <p:txBody>
          <a:bodyPr/>
          <a:lstStyle/>
          <a:p>
            <a:endParaRPr/>
          </a:p>
        </p:txBody>
      </p:sp>
      <p:sp>
        <p:nvSpPr>
          <p:cNvPr id="1745" name="Shape 1745"/>
          <p:cNvSpPr>
            <a:spLocks noGrp="1"/>
          </p:cNvSpPr>
          <p:nvPr>
            <p:ph type="body" sz="quarter" idx="1"/>
          </p:nvPr>
        </p:nvSpPr>
        <p:spPr>
          <a:prstGeom prst="rect">
            <a:avLst/>
          </a:prstGeom>
        </p:spPr>
        <p:txBody>
          <a:bodyPr/>
          <a:lstStyle/>
          <a:p>
            <a:pPr>
              <a:defRPr b="1"/>
            </a:pPr>
            <a:r>
              <a:t>I'd like to introduce you to our friend, Mike.  Mike is about to go into church. He's entering the building with a "Bible File" of information already in his head...well…somewhat!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7" name="Shape 1277"/>
          <p:cNvSpPr>
            <a:spLocks noGrp="1" noRot="1" noChangeAspect="1"/>
          </p:cNvSpPr>
          <p:nvPr>
            <p:ph type="sldImg"/>
          </p:nvPr>
        </p:nvSpPr>
        <p:spPr>
          <a:prstGeom prst="rect">
            <a:avLst/>
          </a:prstGeom>
        </p:spPr>
        <p:txBody>
          <a:bodyPr/>
          <a:lstStyle/>
          <a:p>
            <a:endParaRPr/>
          </a:p>
        </p:txBody>
      </p:sp>
      <p:sp>
        <p:nvSpPr>
          <p:cNvPr id="1278" name="Shape 1278"/>
          <p:cNvSpPr>
            <a:spLocks noGrp="1"/>
          </p:cNvSpPr>
          <p:nvPr>
            <p:ph type="body" sz="quarter" idx="1"/>
          </p:nvPr>
        </p:nvSpPr>
        <p:spPr>
          <a:prstGeom prst="rect">
            <a:avLst/>
          </a:prstGeom>
        </p:spPr>
        <p:txBody>
          <a:bodyPr/>
          <a:lstStyle/>
          <a:p>
            <a:r>
              <a:t>This seminar has been approved by many respectable leaders in the western world.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4" name="Shape 1754"/>
          <p:cNvSpPr>
            <a:spLocks noGrp="1" noRot="1" noChangeAspect="1"/>
          </p:cNvSpPr>
          <p:nvPr>
            <p:ph type="sldImg"/>
          </p:nvPr>
        </p:nvSpPr>
        <p:spPr>
          <a:prstGeom prst="rect">
            <a:avLst/>
          </a:prstGeom>
        </p:spPr>
        <p:txBody>
          <a:bodyPr/>
          <a:lstStyle/>
          <a:p>
            <a:endParaRPr/>
          </a:p>
        </p:txBody>
      </p:sp>
      <p:sp>
        <p:nvSpPr>
          <p:cNvPr id="1755" name="Shape 1755"/>
          <p:cNvSpPr>
            <a:spLocks noGrp="1"/>
          </p:cNvSpPr>
          <p:nvPr>
            <p:ph type="body" sz="quarter" idx="1"/>
          </p:nvPr>
        </p:nvSpPr>
        <p:spPr>
          <a:prstGeom prst="rect">
            <a:avLst/>
          </a:prstGeom>
        </p:spPr>
        <p:txBody>
          <a:bodyPr/>
          <a:lstStyle>
            <a:lvl1pPr>
              <a:defRPr b="1"/>
            </a:lvl1pPr>
          </a:lstStyle>
          <a:p>
            <a:r>
              <a:t>There he is…walking up the sidewalk right into church with his mental Bible File...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0" name="Shape 1770"/>
          <p:cNvSpPr>
            <a:spLocks noGrp="1" noRot="1" noChangeAspect="1"/>
          </p:cNvSpPr>
          <p:nvPr>
            <p:ph type="sldImg"/>
          </p:nvPr>
        </p:nvSpPr>
        <p:spPr>
          <a:prstGeom prst="rect">
            <a:avLst/>
          </a:prstGeom>
        </p:spPr>
        <p:txBody>
          <a:bodyPr/>
          <a:lstStyle/>
          <a:p>
            <a:endParaRPr/>
          </a:p>
        </p:txBody>
      </p:sp>
      <p:sp>
        <p:nvSpPr>
          <p:cNvPr id="1771" name="Shape 1771"/>
          <p:cNvSpPr>
            <a:spLocks noGrp="1"/>
          </p:cNvSpPr>
          <p:nvPr>
            <p:ph type="body" sz="quarter" idx="1"/>
          </p:nvPr>
        </p:nvSpPr>
        <p:spPr>
          <a:prstGeom prst="rect">
            <a:avLst/>
          </a:prstGeom>
        </p:spPr>
        <p:txBody>
          <a:bodyPr/>
          <a:lstStyle>
            <a:lvl1pPr>
              <a:defRPr b="1"/>
            </a:lvl1pPr>
          </a:lstStyle>
          <a:p>
            <a:r>
              <a:t>... And Mike goes straight into the building, pushing that File Cabinet in his head right into the sanctuary or worship center.</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8" name="Shape 1778"/>
          <p:cNvSpPr>
            <a:spLocks noGrp="1" noRot="1" noChangeAspect="1"/>
          </p:cNvSpPr>
          <p:nvPr>
            <p:ph type="sldImg"/>
          </p:nvPr>
        </p:nvSpPr>
        <p:spPr>
          <a:prstGeom prst="rect">
            <a:avLst/>
          </a:prstGeom>
        </p:spPr>
        <p:txBody>
          <a:bodyPr/>
          <a:lstStyle/>
          <a:p>
            <a:endParaRPr/>
          </a:p>
        </p:txBody>
      </p:sp>
      <p:sp>
        <p:nvSpPr>
          <p:cNvPr id="1779" name="Shape 1779"/>
          <p:cNvSpPr>
            <a:spLocks noGrp="1"/>
          </p:cNvSpPr>
          <p:nvPr>
            <p:ph type="body" sz="quarter" idx="1"/>
          </p:nvPr>
        </p:nvSpPr>
        <p:spPr>
          <a:prstGeom prst="rect">
            <a:avLst/>
          </a:prstGeom>
        </p:spPr>
        <p:txBody>
          <a:bodyPr/>
          <a:lstStyle>
            <a:lvl1pPr>
              <a:defRPr b="1"/>
            </a:lvl1pPr>
          </a:lstStyle>
          <a:p>
            <a:r>
              <a:t>Mike sits himself down ready for the preacher or the teacher to begin. And Mike is getting ready to open his Biblical file cabinet…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6" name="Shape 1786"/>
          <p:cNvSpPr>
            <a:spLocks noGrp="1" noRot="1" noChangeAspect="1"/>
          </p:cNvSpPr>
          <p:nvPr>
            <p:ph type="sldImg"/>
          </p:nvPr>
        </p:nvSpPr>
        <p:spPr>
          <a:prstGeom prst="rect">
            <a:avLst/>
          </a:prstGeom>
        </p:spPr>
        <p:txBody>
          <a:bodyPr/>
          <a:lstStyle/>
          <a:p>
            <a:endParaRPr/>
          </a:p>
        </p:txBody>
      </p:sp>
      <p:sp>
        <p:nvSpPr>
          <p:cNvPr id="1787" name="Shape 1787"/>
          <p:cNvSpPr>
            <a:spLocks noGrp="1"/>
          </p:cNvSpPr>
          <p:nvPr>
            <p:ph type="body" sz="quarter" idx="1"/>
          </p:nvPr>
        </p:nvSpPr>
        <p:spPr>
          <a:prstGeom prst="rect">
            <a:avLst/>
          </a:prstGeom>
        </p:spPr>
        <p:txBody>
          <a:bodyPr/>
          <a:lstStyle>
            <a:lvl1pPr>
              <a:defRPr b="1"/>
            </a:lvl1pPr>
          </a:lstStyle>
          <a:p>
            <a:r>
              <a:t>…up there in his head!  …….Well, there he sits... his Bible file all primed to plug into whatever the pastor or teacher is about to say.</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0" name="Shape 1800"/>
          <p:cNvSpPr>
            <a:spLocks noGrp="1" noRot="1" noChangeAspect="1"/>
          </p:cNvSpPr>
          <p:nvPr>
            <p:ph type="sldImg"/>
          </p:nvPr>
        </p:nvSpPr>
        <p:spPr>
          <a:prstGeom prst="rect">
            <a:avLst/>
          </a:prstGeom>
        </p:spPr>
        <p:txBody>
          <a:bodyPr/>
          <a:lstStyle/>
          <a:p>
            <a:endParaRPr/>
          </a:p>
        </p:txBody>
      </p:sp>
      <p:sp>
        <p:nvSpPr>
          <p:cNvPr id="1801" name="Shape 1801"/>
          <p:cNvSpPr>
            <a:spLocks noGrp="1"/>
          </p:cNvSpPr>
          <p:nvPr>
            <p:ph type="body" sz="quarter" idx="1"/>
          </p:nvPr>
        </p:nvSpPr>
        <p:spPr>
          <a:prstGeom prst="rect">
            <a:avLst/>
          </a:prstGeom>
        </p:spPr>
        <p:txBody>
          <a:bodyPr/>
          <a:lstStyle/>
          <a:p>
            <a:pPr>
              <a:defRPr b="1"/>
            </a:pPr>
            <a:r>
              <a:rPr dirty="0"/>
              <a:t>When he opens up his mental Bible File…figuratively speaking of course…it is a mess!</a:t>
            </a:r>
          </a:p>
          <a:p>
            <a:pPr>
              <a:defRPr b="1"/>
            </a:pPr>
            <a:r>
              <a:rPr dirty="0"/>
              <a:t>////	John the Who?  Baptist?  Methodist? Catholic?  Maybe Jewish? What's that all about?</a:t>
            </a:r>
          </a:p>
          <a:p>
            <a:pPr>
              <a:defRPr b="1"/>
            </a:pPr>
            <a:r>
              <a:rPr dirty="0"/>
              <a:t>////	And what in the world did they </a:t>
            </a:r>
            <a:r>
              <a:rPr lang="en-US" dirty="0"/>
              <a:t>j</a:t>
            </a:r>
            <a:r>
              <a:rPr dirty="0"/>
              <a:t>udge?  Who were those judges anyway?  Who elected them in the first place?</a:t>
            </a:r>
          </a:p>
          <a:p>
            <a:pPr>
              <a:defRPr b="1"/>
            </a:pPr>
            <a:r>
              <a:rPr dirty="0"/>
              <a:t>////	And ANY map of Israel...now that's a place of Biblical confusion!  You mean to tell me, Mike says, that that is the very same place as today's Israel, the one in the newspapers and on TV?</a:t>
            </a:r>
          </a:p>
          <a:p>
            <a:pPr>
              <a:defRPr b="1"/>
            </a:pPr>
            <a:r>
              <a:rPr dirty="0"/>
              <a:t>////	And the "Epistles?"....truly, research shows that many people think that an EPISTLE was the wife of an APOSTLE!  Yes, some really do think that!</a:t>
            </a:r>
          </a:p>
          <a:p>
            <a:pPr>
              <a:defRPr b="1"/>
            </a:pPr>
            <a:r>
              <a:rPr dirty="0"/>
              <a:t>////	So...where do you begin to sort out all that information...and a great deal of </a:t>
            </a:r>
            <a:r>
              <a:rPr dirty="0" err="1"/>
              <a:t>MISinformation</a:t>
            </a:r>
            <a:r>
              <a:rPr dirty="0"/>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4" name="Shape 1814"/>
          <p:cNvSpPr>
            <a:spLocks noGrp="1" noRot="1" noChangeAspect="1"/>
          </p:cNvSpPr>
          <p:nvPr>
            <p:ph type="sldImg"/>
          </p:nvPr>
        </p:nvSpPr>
        <p:spPr>
          <a:prstGeom prst="rect">
            <a:avLst/>
          </a:prstGeom>
        </p:spPr>
        <p:txBody>
          <a:bodyPr/>
          <a:lstStyle/>
          <a:p>
            <a:endParaRPr/>
          </a:p>
        </p:txBody>
      </p:sp>
      <p:sp>
        <p:nvSpPr>
          <p:cNvPr id="1815" name="Shape 1815"/>
          <p:cNvSpPr>
            <a:spLocks noGrp="1"/>
          </p:cNvSpPr>
          <p:nvPr>
            <p:ph type="body" sz="quarter" idx="1"/>
          </p:nvPr>
        </p:nvSpPr>
        <p:spPr>
          <a:prstGeom prst="rect">
            <a:avLst/>
          </a:prstGeom>
        </p:spPr>
        <p:txBody>
          <a:bodyPr/>
          <a:lstStyle/>
          <a:p>
            <a:pPr>
              <a:defRPr b="1"/>
            </a:pPr>
            <a:r>
              <a:t>Most folks will say, "I have absolutely no idea!"</a:t>
            </a:r>
          </a:p>
          <a:p>
            <a:pPr>
              <a:defRPr b="1"/>
            </a:pPr>
            <a:r>
              <a:t>…So..."Where do I begin?"</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hape 2051"/>
          <p:cNvSpPr>
            <a:spLocks noGrp="1" noRot="1" noChangeAspect="1"/>
          </p:cNvSpPr>
          <p:nvPr>
            <p:ph type="sldImg"/>
          </p:nvPr>
        </p:nvSpPr>
        <p:spPr>
          <a:prstGeom prst="rect">
            <a:avLst/>
          </a:prstGeom>
        </p:spPr>
        <p:txBody>
          <a:bodyPr/>
          <a:lstStyle/>
          <a:p>
            <a:endParaRPr/>
          </a:p>
        </p:txBody>
      </p:sp>
      <p:sp>
        <p:nvSpPr>
          <p:cNvPr id="2052" name="Shape 2052"/>
          <p:cNvSpPr>
            <a:spLocks noGrp="1"/>
          </p:cNvSpPr>
          <p:nvPr>
            <p:ph type="body" sz="quarter" idx="1"/>
          </p:nvPr>
        </p:nvSpPr>
        <p:spPr>
          <a:prstGeom prst="rect">
            <a:avLst/>
          </a:prstGeom>
        </p:spPr>
        <p:txBody>
          <a:bodyPr/>
          <a:lstStyle/>
          <a:p>
            <a:pPr>
              <a:defRPr b="1"/>
            </a:pPr>
            <a:r>
              <a:t>Let's start with the number 7.  But look closely and you'll see that dash through the stem of the 7.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6" name="Shape 2066"/>
          <p:cNvSpPr>
            <a:spLocks noGrp="1" noRot="1" noChangeAspect="1"/>
          </p:cNvSpPr>
          <p:nvPr>
            <p:ph type="sldImg"/>
          </p:nvPr>
        </p:nvSpPr>
        <p:spPr>
          <a:prstGeom prst="rect">
            <a:avLst/>
          </a:prstGeom>
        </p:spPr>
        <p:txBody>
          <a:bodyPr/>
          <a:lstStyle/>
          <a:p>
            <a:endParaRPr/>
          </a:p>
        </p:txBody>
      </p:sp>
      <p:sp>
        <p:nvSpPr>
          <p:cNvPr id="2067" name="Shape 2067"/>
          <p:cNvSpPr>
            <a:spLocks noGrp="1"/>
          </p:cNvSpPr>
          <p:nvPr>
            <p:ph type="body" sz="quarter" idx="1"/>
          </p:nvPr>
        </p:nvSpPr>
        <p:spPr>
          <a:prstGeom prst="rect">
            <a:avLst/>
          </a:prstGeom>
        </p:spPr>
        <p:txBody>
          <a:bodyPr/>
          <a:lstStyle/>
          <a:p>
            <a:pPr>
              <a:defRPr b="1"/>
            </a:pPr>
            <a:r>
              <a:t>And that's important!  The dashed line will remind you of something.  In just a minute you'll divide that number 7 into two others: 4 and 3.</a:t>
            </a:r>
          </a:p>
          <a:p>
            <a:pPr>
              <a:defRPr b="1"/>
            </a:pPr>
            <a:r>
              <a:t>////	Also, as the visuals move along, many of them will have that 7 with a dashed line through its stem up in the right hand corner of each frame….a handy, continuing reminder of the mental tools we are learning to use.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0" name="Shape 2090"/>
          <p:cNvSpPr>
            <a:spLocks noGrp="1" noRot="1" noChangeAspect="1"/>
          </p:cNvSpPr>
          <p:nvPr>
            <p:ph type="sldImg"/>
          </p:nvPr>
        </p:nvSpPr>
        <p:spPr>
          <a:prstGeom prst="rect">
            <a:avLst/>
          </a:prstGeom>
        </p:spPr>
        <p:txBody>
          <a:bodyPr/>
          <a:lstStyle/>
          <a:p>
            <a:endParaRPr/>
          </a:p>
        </p:txBody>
      </p:sp>
      <p:sp>
        <p:nvSpPr>
          <p:cNvPr id="2091" name="Shape 2091"/>
          <p:cNvSpPr>
            <a:spLocks noGrp="1"/>
          </p:cNvSpPr>
          <p:nvPr>
            <p:ph type="body" sz="quarter" idx="1"/>
          </p:nvPr>
        </p:nvSpPr>
        <p:spPr>
          <a:prstGeom prst="rect">
            <a:avLst/>
          </a:prstGeom>
        </p:spPr>
        <p:txBody>
          <a:bodyPr/>
          <a:lstStyle/>
          <a:p>
            <a:pPr>
              <a:defRPr b="1"/>
            </a:pPr>
            <a:r>
              <a:t>Now let's think again about a filing cabinet.  This will be YOUR BIBLE FILE!  Here is a look ahead to where we are going in this study.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6" name="Shape 2206"/>
          <p:cNvSpPr>
            <a:spLocks noGrp="1" noRot="1" noChangeAspect="1"/>
          </p:cNvSpPr>
          <p:nvPr>
            <p:ph type="sldImg"/>
          </p:nvPr>
        </p:nvSpPr>
        <p:spPr>
          <a:prstGeom prst="rect">
            <a:avLst/>
          </a:prstGeom>
        </p:spPr>
        <p:txBody>
          <a:bodyPr/>
          <a:lstStyle/>
          <a:p>
            <a:endParaRPr/>
          </a:p>
        </p:txBody>
      </p:sp>
      <p:sp>
        <p:nvSpPr>
          <p:cNvPr id="2207" name="Shape 2207"/>
          <p:cNvSpPr>
            <a:spLocks noGrp="1"/>
          </p:cNvSpPr>
          <p:nvPr>
            <p:ph type="body" sz="quarter" idx="1"/>
          </p:nvPr>
        </p:nvSpPr>
        <p:spPr>
          <a:prstGeom prst="rect">
            <a:avLst/>
          </a:prstGeom>
        </p:spPr>
        <p:txBody>
          <a:bodyPr/>
          <a:lstStyle/>
          <a:p>
            <a:pPr>
              <a:defRPr b="1" i="1"/>
            </a:pPr>
            <a:r>
              <a:t>As a starting point, begin thinking about 10 file folders in a filing cabinet. </a:t>
            </a:r>
          </a:p>
          <a:p>
            <a:pPr>
              <a:defRPr b="1" i="1"/>
            </a:pPr>
            <a:r>
              <a:t>You are going to organize your own Bible File into a collection of these ten mental file folders.  </a:t>
            </a:r>
          </a:p>
          <a:p>
            <a:pPr>
              <a:defRPr b="1" i="1"/>
            </a:pPr>
            <a:r>
              <a:t>Very soon you'll be applying labels to each of those 10 file folders.  So…now to begin…and…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3" name="Shape 1293"/>
          <p:cNvSpPr>
            <a:spLocks noGrp="1" noRot="1" noChangeAspect="1"/>
          </p:cNvSpPr>
          <p:nvPr>
            <p:ph type="sldImg"/>
          </p:nvPr>
        </p:nvSpPr>
        <p:spPr>
          <a:prstGeom prst="rect">
            <a:avLst/>
          </a:prstGeom>
        </p:spPr>
        <p:txBody>
          <a:bodyPr/>
          <a:lstStyle/>
          <a:p>
            <a:endParaRPr/>
          </a:p>
        </p:txBody>
      </p:sp>
      <p:sp>
        <p:nvSpPr>
          <p:cNvPr id="1294" name="Shape 1294"/>
          <p:cNvSpPr>
            <a:spLocks noGrp="1"/>
          </p:cNvSpPr>
          <p:nvPr>
            <p:ph type="body" sz="quarter" idx="1"/>
          </p:nvPr>
        </p:nvSpPr>
        <p:spPr>
          <a:prstGeom prst="rect">
            <a:avLst/>
          </a:prstGeom>
        </p:spPr>
        <p:txBody>
          <a:bodyPr/>
          <a:lstStyle/>
          <a:p>
            <a:r>
              <a:t>This presentation has been granted use of almost 150 pictures from the BiblePlaces.com website.  We thank Todd Bolen for his support!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 name="Shape 2254"/>
          <p:cNvSpPr>
            <a:spLocks noGrp="1" noRot="1" noChangeAspect="1"/>
          </p:cNvSpPr>
          <p:nvPr>
            <p:ph type="sldImg"/>
          </p:nvPr>
        </p:nvSpPr>
        <p:spPr>
          <a:prstGeom prst="rect">
            <a:avLst/>
          </a:prstGeom>
        </p:spPr>
        <p:txBody>
          <a:bodyPr/>
          <a:lstStyle/>
          <a:p>
            <a:endParaRPr/>
          </a:p>
        </p:txBody>
      </p:sp>
      <p:sp>
        <p:nvSpPr>
          <p:cNvPr id="2255" name="Shape 2255"/>
          <p:cNvSpPr>
            <a:spLocks noGrp="1"/>
          </p:cNvSpPr>
          <p:nvPr>
            <p:ph type="body" sz="quarter" idx="1"/>
          </p:nvPr>
        </p:nvSpPr>
        <p:spPr>
          <a:prstGeom prst="rect">
            <a:avLst/>
          </a:prstGeom>
        </p:spPr>
        <p:txBody>
          <a:bodyPr/>
          <a:lstStyle/>
          <a:p>
            <a:pPr>
              <a:defRPr b="1"/>
            </a:pPr>
            <a:r>
              <a:t>We begin right here...with the single number….	7.</a:t>
            </a:r>
          </a:p>
          <a:p>
            <a:pPr>
              <a:defRPr b="1"/>
            </a:pPr>
            <a:r>
              <a:t>That's our mental anchor point.  Simply the number 7 with that all-important dash through the stem.</a:t>
            </a:r>
          </a:p>
          <a:p>
            <a:pPr>
              <a:defRPr b="1"/>
            </a:pPr>
            <a:r>
              <a:t>////	Next step...surround that number with three alphabet letters. Set them firmly in place in your mind:  </a:t>
            </a:r>
          </a:p>
          <a:p>
            <a:pPr>
              <a:defRPr b="1"/>
            </a:pPr>
            <a:r>
              <a:t>					C  7  S  J       </a:t>
            </a:r>
          </a:p>
          <a:p>
            <a:pPr>
              <a:defRPr b="1"/>
            </a:pPr>
            <a:r>
              <a:t>Repeat the letter group aloud several times as you embed it in your mind... Because this is the very core of the Bible's organization and time-line flow:</a:t>
            </a:r>
          </a:p>
          <a:p>
            <a:pPr>
              <a:defRPr b="1"/>
            </a:pPr>
            <a:r>
              <a:t>//// 	"C  7  S  J....</a:t>
            </a:r>
          </a:p>
          <a:p>
            <a:pPr>
              <a:defRPr b="1"/>
            </a:pPr>
            <a:r>
              <a:t>////	C  7  S  J.... </a:t>
            </a:r>
          </a:p>
          <a:p>
            <a:pPr>
              <a:defRPr b="1"/>
            </a:pPr>
            <a:r>
              <a:t>////	C  7  S  J...etc."</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8" name="Shape 2268"/>
          <p:cNvSpPr>
            <a:spLocks noGrp="1" noRot="1" noChangeAspect="1"/>
          </p:cNvSpPr>
          <p:nvPr>
            <p:ph type="sldImg"/>
          </p:nvPr>
        </p:nvSpPr>
        <p:spPr>
          <a:prstGeom prst="rect">
            <a:avLst/>
          </a:prstGeom>
        </p:spPr>
        <p:txBody>
          <a:bodyPr/>
          <a:lstStyle/>
          <a:p>
            <a:endParaRPr/>
          </a:p>
        </p:txBody>
      </p:sp>
      <p:sp>
        <p:nvSpPr>
          <p:cNvPr id="2269" name="Shape 2269"/>
          <p:cNvSpPr>
            <a:spLocks noGrp="1"/>
          </p:cNvSpPr>
          <p:nvPr>
            <p:ph type="body" sz="quarter" idx="1"/>
          </p:nvPr>
        </p:nvSpPr>
        <p:spPr>
          <a:prstGeom prst="rect">
            <a:avLst/>
          </a:prstGeom>
        </p:spPr>
        <p:txBody>
          <a:bodyPr/>
          <a:lstStyle/>
          <a:p>
            <a:pPr>
              <a:defRPr b="1"/>
            </a:pPr>
            <a:r>
              <a:t>Now...about that European style '7'.  </a:t>
            </a:r>
          </a:p>
          <a:p>
            <a:pPr>
              <a:defRPr b="1"/>
            </a:pPr>
            <a:r>
              <a:t>////	You'll remember that it </a:t>
            </a:r>
            <a:r>
              <a:rPr u="sng"/>
              <a:t>has a dash</a:t>
            </a:r>
            <a:r>
              <a:t> through its stem...  That's an important reminder — a mind clue. Keep it mentally handy. That small dash divides the length of the 7's stem into two parts. So, ask yourself the question: "What two numbers does 7 easily split into?" </a:t>
            </a:r>
          </a:p>
          <a:p>
            <a:pPr>
              <a:defRPr b="1"/>
            </a:pPr>
            <a:r>
              <a:t>////	 One possible answer…and the right one…is: 4 and  3.</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1" name="Shape 2281"/>
          <p:cNvSpPr>
            <a:spLocks noGrp="1" noRot="1" noChangeAspect="1"/>
          </p:cNvSpPr>
          <p:nvPr>
            <p:ph type="sldImg"/>
          </p:nvPr>
        </p:nvSpPr>
        <p:spPr>
          <a:prstGeom prst="rect">
            <a:avLst/>
          </a:prstGeom>
        </p:spPr>
        <p:txBody>
          <a:bodyPr/>
          <a:lstStyle/>
          <a:p>
            <a:endParaRPr/>
          </a:p>
        </p:txBody>
      </p:sp>
      <p:sp>
        <p:nvSpPr>
          <p:cNvPr id="2282" name="Shape 2282"/>
          <p:cNvSpPr>
            <a:spLocks noGrp="1"/>
          </p:cNvSpPr>
          <p:nvPr>
            <p:ph type="body" sz="quarter" idx="1"/>
          </p:nvPr>
        </p:nvSpPr>
        <p:spPr>
          <a:prstGeom prst="rect">
            <a:avLst/>
          </a:prstGeom>
        </p:spPr>
        <p:txBody>
          <a:bodyPr/>
          <a:lstStyle/>
          <a:p>
            <a:pPr>
              <a:defRPr b="1"/>
            </a:pPr>
            <a:r>
              <a:t>So, in the  C  7  S  J  formula, by changing the 7 to a 4  and a 3,  we have </a:t>
            </a:r>
          </a:p>
          <a:p>
            <a:pPr>
              <a:defRPr b="1"/>
            </a:pPr>
            <a:r>
              <a:t>			C  4  3  S  J.</a:t>
            </a:r>
          </a:p>
          <a:p>
            <a:pPr>
              <a:defRPr b="1"/>
            </a:pPr>
            <a:r>
              <a:t>As before, repeat that changed sequence aloud several times to help it hold tightly in your mind for easy recall. </a:t>
            </a:r>
          </a:p>
          <a:p>
            <a:pPr>
              <a:defRPr b="1"/>
            </a:pPr>
            <a:r>
              <a:t>////	C 4 3 S J.</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6" name="Shape 2306"/>
          <p:cNvSpPr>
            <a:spLocks noGrp="1" noRot="1" noChangeAspect="1"/>
          </p:cNvSpPr>
          <p:nvPr>
            <p:ph type="sldImg"/>
          </p:nvPr>
        </p:nvSpPr>
        <p:spPr>
          <a:prstGeom prst="rect">
            <a:avLst/>
          </a:prstGeom>
        </p:spPr>
        <p:txBody>
          <a:bodyPr/>
          <a:lstStyle/>
          <a:p>
            <a:endParaRPr/>
          </a:p>
        </p:txBody>
      </p:sp>
      <p:sp>
        <p:nvSpPr>
          <p:cNvPr id="2307" name="Shape 2307"/>
          <p:cNvSpPr>
            <a:spLocks noGrp="1"/>
          </p:cNvSpPr>
          <p:nvPr>
            <p:ph type="body" sz="quarter" idx="1"/>
          </p:nvPr>
        </p:nvSpPr>
        <p:spPr>
          <a:prstGeom prst="rect">
            <a:avLst/>
          </a:prstGeom>
        </p:spPr>
        <p:txBody>
          <a:bodyPr/>
          <a:lstStyle/>
          <a:p>
            <a:pPr>
              <a:defRPr b="1"/>
            </a:pPr>
            <a:r>
              <a:t>Now, based on C  4  3  S  J, we enlarge that idea into five key words or phrases. They will become the foundation of your mental Bible File. Here they are…say them aloud… </a:t>
            </a:r>
          </a:p>
          <a:p>
            <a:pPr>
              <a:defRPr b="1"/>
            </a:pPr>
            <a:r>
              <a:t>////	C =	CREATION  </a:t>
            </a:r>
          </a:p>
          <a:p>
            <a:pPr>
              <a:defRPr b="1"/>
            </a:pPr>
            <a:r>
              <a:t>////	4 =  	4  PEOPLE</a:t>
            </a:r>
          </a:p>
          <a:p>
            <a:pPr>
              <a:defRPr b="1"/>
            </a:pPr>
            <a:r>
              <a:t>////	3 =  	3  SOCIETIES</a:t>
            </a:r>
          </a:p>
          <a:p>
            <a:pPr>
              <a:defRPr b="1"/>
            </a:pPr>
            <a:r>
              <a:t>////	S =  	SILENCE</a:t>
            </a:r>
          </a:p>
          <a:p>
            <a:pPr>
              <a:defRPr b="1"/>
            </a:pPr>
            <a:r>
              <a:t>////	J = 	JESUS.</a:t>
            </a:r>
          </a:p>
          <a:p>
            <a:pPr>
              <a:defRPr b="1"/>
            </a:pPr>
            <a:r>
              <a:t>	And that's an organizational plan for the entire Bible! Those five words and phrases create an abbreviated outline map of the entire Bible's basic design.</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2" name="Shape 2332"/>
          <p:cNvSpPr>
            <a:spLocks noGrp="1" noRot="1" noChangeAspect="1"/>
          </p:cNvSpPr>
          <p:nvPr>
            <p:ph type="sldImg"/>
          </p:nvPr>
        </p:nvSpPr>
        <p:spPr>
          <a:prstGeom prst="rect">
            <a:avLst/>
          </a:prstGeom>
        </p:spPr>
        <p:txBody>
          <a:bodyPr/>
          <a:lstStyle/>
          <a:p>
            <a:endParaRPr/>
          </a:p>
        </p:txBody>
      </p:sp>
      <p:sp>
        <p:nvSpPr>
          <p:cNvPr id="2333" name="Shape 2333"/>
          <p:cNvSpPr>
            <a:spLocks noGrp="1"/>
          </p:cNvSpPr>
          <p:nvPr>
            <p:ph type="body" sz="quarter" idx="1"/>
          </p:nvPr>
        </p:nvSpPr>
        <p:spPr>
          <a:prstGeom prst="rect">
            <a:avLst/>
          </a:prstGeom>
        </p:spPr>
        <p:txBody>
          <a:bodyPr/>
          <a:lstStyle/>
          <a:p>
            <a:pPr>
              <a:defRPr b="1"/>
            </a:pPr>
            <a:r>
              <a:t>Once again...aloud…</a:t>
            </a:r>
          </a:p>
          <a:p>
            <a:pPr>
              <a:defRPr b="1"/>
            </a:pPr>
            <a:r>
              <a:t>//// 	C =	CREATION  </a:t>
            </a:r>
          </a:p>
          <a:p>
            <a:pPr>
              <a:defRPr b="1"/>
            </a:pPr>
            <a:r>
              <a:t>////	4 =  	4  PEOPLE</a:t>
            </a:r>
          </a:p>
          <a:p>
            <a:pPr>
              <a:defRPr b="1"/>
            </a:pPr>
            <a:r>
              <a:t>////	3 =  	3  SOCIETIES</a:t>
            </a:r>
          </a:p>
          <a:p>
            <a:pPr>
              <a:defRPr b="1"/>
            </a:pPr>
            <a:r>
              <a:t>////	S =  	SILENCE</a:t>
            </a:r>
          </a:p>
          <a:p>
            <a:pPr>
              <a:defRPr b="1"/>
            </a:pPr>
            <a:r>
              <a:t>////	J = 	JESUS.</a:t>
            </a:r>
          </a:p>
          <a:p>
            <a:pPr>
              <a:defRPr b="1"/>
            </a:pPr>
            <a:r>
              <a:t>We will now go back through the phrases, expanding them still </a:t>
            </a:r>
            <a:r>
              <a:rPr u="sng"/>
              <a:t>farther.</a:t>
            </a:r>
          </a:p>
          <a:p>
            <a:pPr>
              <a:defRPr b="1"/>
            </a:pPr>
            <a:r>
              <a:t>////	CREATION, </a:t>
            </a:r>
          </a:p>
          <a:p>
            <a:pPr>
              <a:defRPr b="1"/>
            </a:pPr>
            <a:r>
              <a:t>of course, remains at the top of the list naturally…because the Bible story itself begins right there.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8" name="Shape 2358"/>
          <p:cNvSpPr>
            <a:spLocks noGrp="1" noRot="1" noChangeAspect="1"/>
          </p:cNvSpPr>
          <p:nvPr>
            <p:ph type="sldImg"/>
          </p:nvPr>
        </p:nvSpPr>
        <p:spPr>
          <a:prstGeom prst="rect">
            <a:avLst/>
          </a:prstGeom>
        </p:spPr>
        <p:txBody>
          <a:bodyPr/>
          <a:lstStyle/>
          <a:p>
            <a:endParaRPr/>
          </a:p>
        </p:txBody>
      </p:sp>
      <p:sp>
        <p:nvSpPr>
          <p:cNvPr id="2359" name="Shape 2359"/>
          <p:cNvSpPr>
            <a:spLocks noGrp="1"/>
          </p:cNvSpPr>
          <p:nvPr>
            <p:ph type="body" sz="quarter" idx="1"/>
          </p:nvPr>
        </p:nvSpPr>
        <p:spPr>
          <a:prstGeom prst="rect">
            <a:avLst/>
          </a:prstGeom>
        </p:spPr>
        <p:txBody>
          <a:bodyPr/>
          <a:lstStyle/>
          <a:p>
            <a:pPr>
              <a:defRPr b="1"/>
            </a:pPr>
            <a:r>
              <a:t>We then take the next phrase from the list:</a:t>
            </a:r>
          </a:p>
          <a:p>
            <a:pPr>
              <a:defRPr b="1"/>
            </a:pPr>
            <a:r>
              <a:t>		4  PEOPLE.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3" name="Shape 2373"/>
          <p:cNvSpPr>
            <a:spLocks noGrp="1" noRot="1" noChangeAspect="1"/>
          </p:cNvSpPr>
          <p:nvPr>
            <p:ph type="sldImg"/>
          </p:nvPr>
        </p:nvSpPr>
        <p:spPr>
          <a:prstGeom prst="rect">
            <a:avLst/>
          </a:prstGeom>
        </p:spPr>
        <p:txBody>
          <a:bodyPr/>
          <a:lstStyle/>
          <a:p>
            <a:endParaRPr/>
          </a:p>
        </p:txBody>
      </p:sp>
      <p:sp>
        <p:nvSpPr>
          <p:cNvPr id="2374" name="Shape 2374"/>
          <p:cNvSpPr>
            <a:spLocks noGrp="1"/>
          </p:cNvSpPr>
          <p:nvPr>
            <p:ph type="body" sz="quarter" idx="1"/>
          </p:nvPr>
        </p:nvSpPr>
        <p:spPr>
          <a:prstGeom prst="rect">
            <a:avLst/>
          </a:prstGeom>
        </p:spPr>
        <p:txBody>
          <a:bodyPr/>
          <a:lstStyle/>
          <a:p>
            <a:pPr>
              <a:defRPr b="1"/>
            </a:pPr>
            <a:r>
              <a:t>Let's break apart "4 PEOPLE" into 4 specific people, in this order:</a:t>
            </a:r>
          </a:p>
          <a:p>
            <a:pPr>
              <a:defRPr b="1"/>
            </a:pPr>
            <a:r>
              <a:t>////	ABRAHAM</a:t>
            </a:r>
          </a:p>
          <a:p>
            <a:pPr>
              <a:defRPr b="1"/>
            </a:pPr>
            <a:r>
              <a:t>////	JOSEPH</a:t>
            </a:r>
          </a:p>
          <a:p>
            <a:pPr>
              <a:defRPr b="1"/>
            </a:pPr>
            <a:r>
              <a:t>////	MOSES</a:t>
            </a:r>
          </a:p>
          <a:p>
            <a:pPr>
              <a:defRPr b="1"/>
            </a:pPr>
            <a:r>
              <a:t>////	JOSHUA</a:t>
            </a:r>
          </a:p>
          <a:p>
            <a:pPr>
              <a:defRPr b="1"/>
            </a:pPr>
            <a:r>
              <a:t>It's helpful to remember the word order by repeating several times the first-letter order of the words:</a:t>
            </a:r>
          </a:p>
          <a:p>
            <a:pPr>
              <a:defRPr b="1"/>
            </a:pPr>
            <a:r>
              <a:t>//// 	"A-J-M-J ... A-J-M-J ... etc."</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2" name="Shape 2382"/>
          <p:cNvSpPr>
            <a:spLocks noGrp="1" noRot="1" noChangeAspect="1"/>
          </p:cNvSpPr>
          <p:nvPr>
            <p:ph type="sldImg"/>
          </p:nvPr>
        </p:nvSpPr>
        <p:spPr>
          <a:prstGeom prst="rect">
            <a:avLst/>
          </a:prstGeom>
        </p:spPr>
        <p:txBody>
          <a:bodyPr/>
          <a:lstStyle/>
          <a:p>
            <a:endParaRPr/>
          </a:p>
        </p:txBody>
      </p:sp>
      <p:sp>
        <p:nvSpPr>
          <p:cNvPr id="2383" name="Shape 2383"/>
          <p:cNvSpPr>
            <a:spLocks noGrp="1"/>
          </p:cNvSpPr>
          <p:nvPr>
            <p:ph type="body" sz="quarter" idx="1"/>
          </p:nvPr>
        </p:nvSpPr>
        <p:spPr>
          <a:prstGeom prst="rect">
            <a:avLst/>
          </a:prstGeom>
        </p:spPr>
        <p:txBody>
          <a:bodyPr/>
          <a:lstStyle/>
          <a:p>
            <a:pPr>
              <a:defRPr b="1"/>
            </a:pPr>
            <a:r>
              <a:t>How can you remember the order of those letters and the names?</a:t>
            </a:r>
          </a:p>
          <a:p>
            <a:pPr>
              <a:defRPr b="1"/>
            </a:pPr>
            <a:r>
              <a:t>This simple sentence..."A JUDGE MUST JUDGE."  The first letters of each word: AJMJ and then you have it.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3" name="Shape 2403"/>
          <p:cNvSpPr>
            <a:spLocks noGrp="1" noRot="1" noChangeAspect="1"/>
          </p:cNvSpPr>
          <p:nvPr>
            <p:ph type="sldImg"/>
          </p:nvPr>
        </p:nvSpPr>
        <p:spPr>
          <a:prstGeom prst="rect">
            <a:avLst/>
          </a:prstGeom>
        </p:spPr>
        <p:txBody>
          <a:bodyPr/>
          <a:lstStyle/>
          <a:p>
            <a:endParaRPr/>
          </a:p>
        </p:txBody>
      </p:sp>
      <p:sp>
        <p:nvSpPr>
          <p:cNvPr id="2404" name="Shape 2404"/>
          <p:cNvSpPr>
            <a:spLocks noGrp="1"/>
          </p:cNvSpPr>
          <p:nvPr>
            <p:ph type="body" sz="quarter" idx="1"/>
          </p:nvPr>
        </p:nvSpPr>
        <p:spPr>
          <a:prstGeom prst="rect">
            <a:avLst/>
          </a:prstGeom>
        </p:spPr>
        <p:txBody>
          <a:bodyPr/>
          <a:lstStyle/>
          <a:p>
            <a:pPr>
              <a:defRPr b="1"/>
            </a:pPr>
            <a:r>
              <a:t>Just remember to repeat the four names aloud to yourself several times until you feel the rhythm of the words: </a:t>
            </a:r>
          </a:p>
          <a:p>
            <a:pPr>
              <a:defRPr b="1"/>
            </a:pPr>
            <a:r>
              <a:t>////	"ABRAHAM, </a:t>
            </a:r>
          </a:p>
          <a:p>
            <a:pPr>
              <a:defRPr b="1"/>
            </a:pPr>
            <a:r>
              <a:t>////	JOSEPH,</a:t>
            </a:r>
          </a:p>
          <a:p>
            <a:pPr>
              <a:defRPr b="1"/>
            </a:pPr>
            <a:r>
              <a:t>////	 MOSES and </a:t>
            </a:r>
          </a:p>
          <a:p>
            <a:pPr>
              <a:defRPr b="1"/>
            </a:pPr>
            <a:r>
              <a:t>////	JOSHUA."</a:t>
            </a:r>
          </a:p>
          <a:p>
            <a:pPr>
              <a:defRPr b="1"/>
            </a:pPr>
            <a:r>
              <a:t>And here again is that mental tool…</a:t>
            </a:r>
          </a:p>
          <a:p>
            <a:pPr>
              <a:defRPr b="1"/>
            </a:pPr>
            <a:r>
              <a:t>////	A</a:t>
            </a:r>
          </a:p>
          <a:p>
            <a:pPr>
              <a:defRPr b="1"/>
            </a:pPr>
            <a:r>
              <a:t>////	JUDGE</a:t>
            </a:r>
          </a:p>
          <a:p>
            <a:pPr>
              <a:defRPr b="1"/>
            </a:pPr>
            <a:r>
              <a:t>////	MUST</a:t>
            </a:r>
          </a:p>
          <a:p>
            <a:pPr>
              <a:defRPr b="1"/>
            </a:pPr>
            <a:r>
              <a:t>////	JUDGE.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3" name="Shape 2413"/>
          <p:cNvSpPr>
            <a:spLocks noGrp="1" noRot="1" noChangeAspect="1"/>
          </p:cNvSpPr>
          <p:nvPr>
            <p:ph type="sldImg"/>
          </p:nvPr>
        </p:nvSpPr>
        <p:spPr>
          <a:prstGeom prst="rect">
            <a:avLst/>
          </a:prstGeom>
        </p:spPr>
        <p:txBody>
          <a:bodyPr/>
          <a:lstStyle/>
          <a:p>
            <a:endParaRPr/>
          </a:p>
        </p:txBody>
      </p:sp>
      <p:sp>
        <p:nvSpPr>
          <p:cNvPr id="2414" name="Shape 2414"/>
          <p:cNvSpPr>
            <a:spLocks noGrp="1"/>
          </p:cNvSpPr>
          <p:nvPr>
            <p:ph type="body" sz="quarter" idx="1"/>
          </p:nvPr>
        </p:nvSpPr>
        <p:spPr>
          <a:prstGeom prst="rect">
            <a:avLst/>
          </a:prstGeom>
        </p:spPr>
        <p:txBody>
          <a:bodyPr/>
          <a:lstStyle/>
          <a:p>
            <a:pPr>
              <a:defRPr b="1"/>
            </a:pPr>
            <a:r>
              <a:t>So, from the top of the list we now can say:</a:t>
            </a:r>
          </a:p>
          <a:p>
            <a:pPr>
              <a:defRPr b="1"/>
            </a:pPr>
            <a:r>
              <a:t>////	CREATION</a:t>
            </a:r>
          </a:p>
          <a:p>
            <a:pPr>
              <a:defRPr b="1"/>
            </a:pPr>
            <a:r>
              <a:t>////	ABRAHAM</a:t>
            </a:r>
          </a:p>
          <a:p>
            <a:pPr>
              <a:defRPr b="1"/>
            </a:pPr>
            <a:r>
              <a:t>////	JOSEPH</a:t>
            </a:r>
          </a:p>
          <a:p>
            <a:pPr>
              <a:defRPr b="1"/>
            </a:pPr>
            <a:r>
              <a:t>////	MOSES</a:t>
            </a:r>
          </a:p>
          <a:p>
            <a:pPr>
              <a:defRPr b="1"/>
            </a:pPr>
            <a:r>
              <a:t>////	JOSHUA 						</a:t>
            </a:r>
          </a:p>
          <a:p>
            <a:pPr>
              <a:defRPr b="1"/>
            </a:pPr>
            <a:r>
              <a:t>This step completes the main FOUR PEOPLE of your new Bible File. Of course, there are dozens of other Biblical characters,  but these are the only ones we are using to build the Bible File right now. Repeat the four names aloud several times until they are firmly set mentally.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 name="Shape 1311"/>
          <p:cNvSpPr>
            <a:spLocks noGrp="1" noRot="1" noChangeAspect="1"/>
          </p:cNvSpPr>
          <p:nvPr>
            <p:ph type="sldImg"/>
          </p:nvPr>
        </p:nvSpPr>
        <p:spPr>
          <a:prstGeom prst="rect">
            <a:avLst/>
          </a:prstGeom>
        </p:spPr>
        <p:txBody>
          <a:bodyPr/>
          <a:lstStyle/>
          <a:p>
            <a:endParaRPr/>
          </a:p>
        </p:txBody>
      </p:sp>
      <p:sp>
        <p:nvSpPr>
          <p:cNvPr id="1312" name="Shape 1312"/>
          <p:cNvSpPr>
            <a:spLocks noGrp="1"/>
          </p:cNvSpPr>
          <p:nvPr>
            <p:ph type="body" sz="quarter" idx="1"/>
          </p:nvPr>
        </p:nvSpPr>
        <p:spPr>
          <a:prstGeom prst="rect">
            <a:avLst/>
          </a:prstGeom>
        </p:spPr>
        <p:txBody>
          <a:bodyPr/>
          <a:lstStyle/>
          <a:p>
            <a:r>
              <a:t>At the end of the seminar, we plan to give each of you a CD of this PPT so you can teach it to your own people.  However, as this copyright page notes, we ask you not to change any of the content.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8" name="Shape 2438"/>
          <p:cNvSpPr>
            <a:spLocks noGrp="1" noRot="1" noChangeAspect="1"/>
          </p:cNvSpPr>
          <p:nvPr>
            <p:ph type="sldImg"/>
          </p:nvPr>
        </p:nvSpPr>
        <p:spPr>
          <a:prstGeom prst="rect">
            <a:avLst/>
          </a:prstGeom>
        </p:spPr>
        <p:txBody>
          <a:bodyPr/>
          <a:lstStyle/>
          <a:p>
            <a:endParaRPr/>
          </a:p>
        </p:txBody>
      </p:sp>
      <p:sp>
        <p:nvSpPr>
          <p:cNvPr id="2439" name="Shape 2439"/>
          <p:cNvSpPr>
            <a:spLocks noGrp="1"/>
          </p:cNvSpPr>
          <p:nvPr>
            <p:ph type="body" sz="quarter" idx="1"/>
          </p:nvPr>
        </p:nvSpPr>
        <p:spPr>
          <a:prstGeom prst="rect">
            <a:avLst/>
          </a:prstGeom>
        </p:spPr>
        <p:txBody>
          <a:bodyPr/>
          <a:lstStyle/>
          <a:p>
            <a:pPr>
              <a:defRPr b="1"/>
            </a:pPr>
            <a:r>
              <a:t>The next phrase of that beginning list is: </a:t>
            </a:r>
          </a:p>
          <a:p>
            <a:pPr>
              <a:defRPr b="1"/>
            </a:pPr>
            <a:r>
              <a:t>                      3  SOCIETIES.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0" name="Shape 2460"/>
          <p:cNvSpPr>
            <a:spLocks noGrp="1" noRot="1" noChangeAspect="1"/>
          </p:cNvSpPr>
          <p:nvPr>
            <p:ph type="sldImg"/>
          </p:nvPr>
        </p:nvSpPr>
        <p:spPr>
          <a:prstGeom prst="rect">
            <a:avLst/>
          </a:prstGeom>
        </p:spPr>
        <p:txBody>
          <a:bodyPr/>
          <a:lstStyle/>
          <a:p>
            <a:endParaRPr/>
          </a:p>
        </p:txBody>
      </p:sp>
      <p:sp>
        <p:nvSpPr>
          <p:cNvPr id="2461" name="Shape 2461"/>
          <p:cNvSpPr>
            <a:spLocks noGrp="1"/>
          </p:cNvSpPr>
          <p:nvPr>
            <p:ph type="body" sz="quarter" idx="1"/>
          </p:nvPr>
        </p:nvSpPr>
        <p:spPr>
          <a:prstGeom prst="rect">
            <a:avLst/>
          </a:prstGeom>
        </p:spPr>
        <p:txBody>
          <a:bodyPr/>
          <a:lstStyle/>
          <a:p>
            <a:pPr>
              <a:defRPr b="1"/>
            </a:pPr>
            <a:r>
              <a:t>Another memory tool now…what do you call </a:t>
            </a:r>
          </a:p>
          <a:p>
            <a:pPr>
              <a:defRPr b="1"/>
            </a:pPr>
            <a:r>
              <a:t>////	that red section of the perimeter of a circle?  </a:t>
            </a:r>
          </a:p>
          <a:p>
            <a:pPr>
              <a:defRPr b="1"/>
            </a:pPr>
            <a:r>
              <a:t>////	It's called an "arc," spelled A-R-C. Those letters, then, remind you of the first letters of 3 KINDS OF SOCIETIES.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4" name="Shape 2474"/>
          <p:cNvSpPr>
            <a:spLocks noGrp="1" noRot="1" noChangeAspect="1"/>
          </p:cNvSpPr>
          <p:nvPr>
            <p:ph type="sldImg"/>
          </p:nvPr>
        </p:nvSpPr>
        <p:spPr>
          <a:prstGeom prst="rect">
            <a:avLst/>
          </a:prstGeom>
        </p:spPr>
        <p:txBody>
          <a:bodyPr/>
          <a:lstStyle/>
          <a:p>
            <a:endParaRPr/>
          </a:p>
        </p:txBody>
      </p:sp>
      <p:sp>
        <p:nvSpPr>
          <p:cNvPr id="2475" name="Shape 2475"/>
          <p:cNvSpPr>
            <a:spLocks noGrp="1"/>
          </p:cNvSpPr>
          <p:nvPr>
            <p:ph type="body" sz="quarter" idx="1"/>
          </p:nvPr>
        </p:nvSpPr>
        <p:spPr>
          <a:prstGeom prst="rect">
            <a:avLst/>
          </a:prstGeom>
        </p:spPr>
        <p:txBody>
          <a:bodyPr/>
          <a:lstStyle/>
          <a:p>
            <a:pPr>
              <a:defRPr b="1"/>
            </a:pPr>
            <a:r>
              <a:t>The three societies are…</a:t>
            </a:r>
          </a:p>
          <a:p>
            <a:pPr>
              <a:defRPr b="1"/>
            </a:pPr>
            <a:r>
              <a:t>////	ANARCHY</a:t>
            </a:r>
          </a:p>
          <a:p>
            <a:pPr>
              <a:defRPr b="1"/>
            </a:pPr>
            <a:r>
              <a:t>////	ROYALTY</a:t>
            </a:r>
          </a:p>
          <a:p>
            <a:pPr>
              <a:defRPr b="1"/>
            </a:pPr>
            <a:r>
              <a:t>////	CAPTIVITY.    	</a:t>
            </a:r>
          </a:p>
          <a:p>
            <a:pPr>
              <a:defRPr b="1"/>
            </a:pPr>
            <a:r>
              <a:t>As before, please repeat that word order several times.</a:t>
            </a:r>
          </a:p>
          <a:p>
            <a:pPr>
              <a:defRPr b="1"/>
            </a:pPr>
            <a:r>
              <a:t>	ANARCHY, ROYALTY, CAPTIVITY...</a:t>
            </a:r>
          </a:p>
          <a:p>
            <a:pPr>
              <a:defRPr b="1"/>
            </a:pPr>
            <a:r>
              <a:t>	ANARCHY, ROYALTY, CAPTIVITY.</a:t>
            </a:r>
          </a:p>
          <a:p>
            <a:pPr>
              <a:defRPr b="1"/>
            </a:pPr>
            <a:r>
              <a:t>And the mental tool here:</a:t>
            </a:r>
          </a:p>
          <a:p>
            <a:pPr>
              <a:defRPr b="1"/>
            </a:pPr>
            <a:r>
              <a:t>////	A</a:t>
            </a:r>
          </a:p>
          <a:p>
            <a:pPr>
              <a:defRPr b="1"/>
            </a:pPr>
            <a:r>
              <a:t>////	R</a:t>
            </a:r>
          </a:p>
          <a:p>
            <a:pPr>
              <a:defRPr b="1"/>
            </a:pPr>
            <a:r>
              <a:t>////	C.</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4" name="Shape 2484"/>
          <p:cNvSpPr>
            <a:spLocks noGrp="1" noRot="1" noChangeAspect="1"/>
          </p:cNvSpPr>
          <p:nvPr>
            <p:ph type="sldImg"/>
          </p:nvPr>
        </p:nvSpPr>
        <p:spPr>
          <a:prstGeom prst="rect">
            <a:avLst/>
          </a:prstGeom>
        </p:spPr>
        <p:txBody>
          <a:bodyPr/>
          <a:lstStyle/>
          <a:p>
            <a:endParaRPr/>
          </a:p>
        </p:txBody>
      </p:sp>
      <p:sp>
        <p:nvSpPr>
          <p:cNvPr id="2485" name="Shape 2485"/>
          <p:cNvSpPr>
            <a:spLocks noGrp="1"/>
          </p:cNvSpPr>
          <p:nvPr>
            <p:ph type="body" sz="quarter" idx="1"/>
          </p:nvPr>
        </p:nvSpPr>
        <p:spPr>
          <a:prstGeom prst="rect">
            <a:avLst/>
          </a:prstGeom>
        </p:spPr>
        <p:txBody>
          <a:bodyPr/>
          <a:lstStyle/>
          <a:p>
            <a:pPr>
              <a:defRPr b="1"/>
            </a:pPr>
            <a:r>
              <a:t>Now we add the 3 SOCIETIES group to the others, and we have:</a:t>
            </a:r>
          </a:p>
          <a:p>
            <a:pPr>
              <a:defRPr b="1"/>
            </a:pPr>
            <a:r>
              <a:t>	CREATION</a:t>
            </a:r>
          </a:p>
          <a:p>
            <a:pPr>
              <a:defRPr b="1"/>
            </a:pPr>
            <a:r>
              <a:t>	ABRAHAM </a:t>
            </a:r>
          </a:p>
          <a:p>
            <a:pPr>
              <a:defRPr b="1"/>
            </a:pPr>
            <a:r>
              <a:t>	JOSEPH</a:t>
            </a:r>
          </a:p>
          <a:p>
            <a:pPr>
              <a:defRPr b="1"/>
            </a:pPr>
            <a:r>
              <a:t>	MOSES</a:t>
            </a:r>
          </a:p>
          <a:p>
            <a:pPr>
              <a:defRPr b="1"/>
            </a:pPr>
            <a:r>
              <a:t>	JOSHUA</a:t>
            </a:r>
          </a:p>
          <a:p>
            <a:pPr>
              <a:defRPr b="1"/>
            </a:pPr>
            <a:r>
              <a:t>	ANARCHY</a:t>
            </a:r>
          </a:p>
          <a:p>
            <a:pPr>
              <a:defRPr b="1"/>
            </a:pPr>
            <a:r>
              <a:t>	ROYALTY</a:t>
            </a:r>
          </a:p>
          <a:p>
            <a:pPr>
              <a:defRPr b="1"/>
            </a:pPr>
            <a:r>
              <a:t>	CAPTIVITY</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6" name="Shape 2506"/>
          <p:cNvSpPr>
            <a:spLocks noGrp="1" noRot="1" noChangeAspect="1"/>
          </p:cNvSpPr>
          <p:nvPr>
            <p:ph type="sldImg"/>
          </p:nvPr>
        </p:nvSpPr>
        <p:spPr>
          <a:prstGeom prst="rect">
            <a:avLst/>
          </a:prstGeom>
        </p:spPr>
        <p:txBody>
          <a:bodyPr/>
          <a:lstStyle/>
          <a:p>
            <a:endParaRPr/>
          </a:p>
        </p:txBody>
      </p:sp>
      <p:sp>
        <p:nvSpPr>
          <p:cNvPr id="2507" name="Shape 2507"/>
          <p:cNvSpPr>
            <a:spLocks noGrp="1"/>
          </p:cNvSpPr>
          <p:nvPr>
            <p:ph type="body" sz="quarter" idx="1"/>
          </p:nvPr>
        </p:nvSpPr>
        <p:spPr>
          <a:prstGeom prst="rect">
            <a:avLst/>
          </a:prstGeom>
        </p:spPr>
        <p:txBody>
          <a:bodyPr/>
          <a:lstStyle/>
          <a:p>
            <a:pPr>
              <a:defRPr b="1"/>
            </a:pPr>
            <a:r>
              <a:t>To review the entire sequence so far…</a:t>
            </a:r>
          </a:p>
          <a:p>
            <a:pPr>
              <a:defRPr b="1"/>
            </a:pPr>
            <a:r>
              <a:t>Beginning with the single number </a:t>
            </a:r>
          </a:p>
          <a:p>
            <a:pPr>
              <a:defRPr b="1"/>
            </a:pPr>
            <a:r>
              <a:t>////	7....</a:t>
            </a:r>
          </a:p>
          <a:p>
            <a:pPr>
              <a:defRPr b="1"/>
            </a:pPr>
            <a:r>
              <a:t>leading to… </a:t>
            </a:r>
          </a:p>
          <a:p>
            <a:pPr>
              <a:defRPr b="1"/>
            </a:pPr>
            <a:r>
              <a:t>//// 	C  7  S  J...</a:t>
            </a:r>
          </a:p>
          <a:p>
            <a:pPr>
              <a:defRPr b="1"/>
            </a:pPr>
            <a:r>
              <a:t>which becomes...</a:t>
            </a:r>
          </a:p>
          <a:p>
            <a:pPr>
              <a:defRPr b="1"/>
            </a:pPr>
            <a:r>
              <a:t>////	C  4  3  S  J.</a:t>
            </a:r>
          </a:p>
          <a:p>
            <a:pPr>
              <a:defRPr b="1"/>
            </a:pPr>
            <a:r>
              <a:t>	These numbers and letters are then used to develop a mental list of TEN WORDS that will form a dependable mental outline of the entirety of Scripture.</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7" name="Shape 2517"/>
          <p:cNvSpPr>
            <a:spLocks noGrp="1" noRot="1" noChangeAspect="1"/>
          </p:cNvSpPr>
          <p:nvPr>
            <p:ph type="sldImg"/>
          </p:nvPr>
        </p:nvSpPr>
        <p:spPr>
          <a:prstGeom prst="rect">
            <a:avLst/>
          </a:prstGeom>
        </p:spPr>
        <p:txBody>
          <a:bodyPr/>
          <a:lstStyle/>
          <a:p>
            <a:endParaRPr/>
          </a:p>
        </p:txBody>
      </p:sp>
      <p:sp>
        <p:nvSpPr>
          <p:cNvPr id="2518" name="Shape 2518"/>
          <p:cNvSpPr>
            <a:spLocks noGrp="1"/>
          </p:cNvSpPr>
          <p:nvPr>
            <p:ph type="body" sz="quarter" idx="1"/>
          </p:nvPr>
        </p:nvSpPr>
        <p:spPr>
          <a:prstGeom prst="rect">
            <a:avLst/>
          </a:prstGeom>
        </p:spPr>
        <p:txBody>
          <a:bodyPr/>
          <a:lstStyle/>
          <a:p>
            <a:pPr>
              <a:defRPr b="1"/>
            </a:pPr>
            <a:r>
              <a:t>C 4 3 S J is then expanded into:</a:t>
            </a:r>
          </a:p>
          <a:p>
            <a:pPr>
              <a:defRPr b="1"/>
            </a:pPr>
            <a:r>
              <a:t>	CREATION</a:t>
            </a:r>
          </a:p>
          <a:p>
            <a:pPr>
              <a:defRPr b="1"/>
            </a:pPr>
            <a:r>
              <a:t>	4  PEOPLE</a:t>
            </a:r>
          </a:p>
          <a:p>
            <a:pPr>
              <a:defRPr b="1"/>
            </a:pPr>
            <a:r>
              <a:t>	3  SOCIETIES</a:t>
            </a:r>
          </a:p>
          <a:p>
            <a:pPr>
              <a:defRPr b="1"/>
            </a:pPr>
            <a:r>
              <a:t>	SILENCE</a:t>
            </a:r>
          </a:p>
          <a:p>
            <a:pPr>
              <a:defRPr b="1"/>
            </a:pPr>
            <a:r>
              <a:t>	JESUS.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8" name="Shape 2538"/>
          <p:cNvSpPr>
            <a:spLocks noGrp="1" noRot="1" noChangeAspect="1"/>
          </p:cNvSpPr>
          <p:nvPr>
            <p:ph type="sldImg"/>
          </p:nvPr>
        </p:nvSpPr>
        <p:spPr>
          <a:prstGeom prst="rect">
            <a:avLst/>
          </a:prstGeom>
        </p:spPr>
        <p:txBody>
          <a:bodyPr/>
          <a:lstStyle/>
          <a:p>
            <a:endParaRPr/>
          </a:p>
        </p:txBody>
      </p:sp>
      <p:sp>
        <p:nvSpPr>
          <p:cNvPr id="2539" name="Shape 2539"/>
          <p:cNvSpPr>
            <a:spLocks noGrp="1"/>
          </p:cNvSpPr>
          <p:nvPr>
            <p:ph type="body" sz="quarter" idx="1"/>
          </p:nvPr>
        </p:nvSpPr>
        <p:spPr>
          <a:prstGeom prst="rect">
            <a:avLst/>
          </a:prstGeom>
        </p:spPr>
        <p:txBody>
          <a:bodyPr/>
          <a:lstStyle/>
          <a:p>
            <a:pPr>
              <a:defRPr b="1"/>
            </a:pPr>
            <a:r>
              <a:t>Then further expanded into:</a:t>
            </a:r>
          </a:p>
          <a:p>
            <a:pPr>
              <a:defRPr b="1"/>
            </a:pPr>
            <a:r>
              <a:t>	CREATION</a:t>
            </a:r>
          </a:p>
          <a:p>
            <a:pPr>
              <a:defRPr b="1"/>
            </a:pPr>
            <a:r>
              <a:t>	ABRAHAM</a:t>
            </a:r>
          </a:p>
          <a:p>
            <a:pPr>
              <a:defRPr b="1"/>
            </a:pPr>
            <a:r>
              <a:t>	JOSEPH</a:t>
            </a:r>
          </a:p>
          <a:p>
            <a:pPr>
              <a:defRPr b="1"/>
            </a:pPr>
            <a:r>
              <a:t>	MOSES</a:t>
            </a:r>
          </a:p>
          <a:p>
            <a:pPr>
              <a:defRPr b="1"/>
            </a:pPr>
            <a:r>
              <a:t>	JOSHUA</a:t>
            </a:r>
          </a:p>
          <a:p>
            <a:pPr>
              <a:defRPr b="1"/>
            </a:pPr>
            <a:r>
              <a:t>	ANARCHY</a:t>
            </a:r>
          </a:p>
          <a:p>
            <a:pPr>
              <a:defRPr b="1"/>
            </a:pPr>
            <a:r>
              <a:t>	ROYALTY</a:t>
            </a:r>
          </a:p>
          <a:p>
            <a:pPr>
              <a:defRPr b="1"/>
            </a:pPr>
            <a:r>
              <a:t>	CAPTIVITY.</a:t>
            </a:r>
          </a:p>
          <a:p>
            <a:pPr>
              <a:defRPr b="1"/>
            </a:pPr>
            <a:endParaRPr/>
          </a:p>
          <a:p>
            <a:r>
              <a:t>Finally, now, we add:  ////	SILENCEand////	JESUS.</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4" name="Shape 2674"/>
          <p:cNvSpPr>
            <a:spLocks noGrp="1" noRot="1" noChangeAspect="1"/>
          </p:cNvSpPr>
          <p:nvPr>
            <p:ph type="sldImg"/>
          </p:nvPr>
        </p:nvSpPr>
        <p:spPr>
          <a:prstGeom prst="rect">
            <a:avLst/>
          </a:prstGeom>
        </p:spPr>
        <p:txBody>
          <a:bodyPr/>
          <a:lstStyle/>
          <a:p>
            <a:endParaRPr/>
          </a:p>
        </p:txBody>
      </p:sp>
      <p:sp>
        <p:nvSpPr>
          <p:cNvPr id="2675" name="Shape 2675"/>
          <p:cNvSpPr>
            <a:spLocks noGrp="1"/>
          </p:cNvSpPr>
          <p:nvPr>
            <p:ph type="body" sz="quarter" idx="1"/>
          </p:nvPr>
        </p:nvSpPr>
        <p:spPr>
          <a:prstGeom prst="rect">
            <a:avLst/>
          </a:prstGeom>
        </p:spPr>
        <p:txBody>
          <a:bodyPr/>
          <a:lstStyle/>
          <a:p>
            <a:pPr>
              <a:defRPr b="1"/>
            </a:pPr>
            <a:r>
              <a:t>Now it's time mentally to apply those ten words as labels to ten mental folders in your new Bible File – </a:t>
            </a:r>
          </a:p>
          <a:p>
            <a:pPr>
              <a:defRPr b="1"/>
            </a:pPr>
            <a:r>
              <a:t>////	right up there in your  head. That mental picture might look something like this.   And there they are...</a:t>
            </a:r>
          </a:p>
          <a:p>
            <a:pPr>
              <a:defRPr b="1"/>
            </a:pPr>
            <a:r>
              <a:t>//// 	CREATION//// 	ABRAHAM//// 	JOSEPH//// 	MOSES//// 	JOSHUA//// 	ANARCHY//// 	ROYALTY//// 	CAPTIVITY//// 	SILENCE…and…//// 	JESUS.</a:t>
            </a:r>
          </a:p>
          <a:p>
            <a:pPr>
              <a:defRPr b="1"/>
            </a:pPr>
            <a:r>
              <a:t>Now it's organized in a neat and orderly package in your mind  --- ready for recall and use as you need it. Now just a few more </a:t>
            </a:r>
          </a:p>
          <a:p>
            <a:pPr>
              <a:defRPr b="1"/>
            </a:pPr>
            <a:r>
              <a:t>examples to drive home the point...</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7" name="Shape 2727"/>
          <p:cNvSpPr>
            <a:spLocks noGrp="1" noRot="1" noChangeAspect="1"/>
          </p:cNvSpPr>
          <p:nvPr>
            <p:ph type="sldImg"/>
          </p:nvPr>
        </p:nvSpPr>
        <p:spPr>
          <a:prstGeom prst="rect">
            <a:avLst/>
          </a:prstGeom>
        </p:spPr>
        <p:txBody>
          <a:bodyPr/>
          <a:lstStyle/>
          <a:p>
            <a:endParaRPr/>
          </a:p>
        </p:txBody>
      </p:sp>
      <p:sp>
        <p:nvSpPr>
          <p:cNvPr id="2728" name="Shape 2728"/>
          <p:cNvSpPr>
            <a:spLocks noGrp="1"/>
          </p:cNvSpPr>
          <p:nvPr>
            <p:ph type="body" sz="quarter" idx="1"/>
          </p:nvPr>
        </p:nvSpPr>
        <p:spPr>
          <a:prstGeom prst="rect">
            <a:avLst/>
          </a:prstGeom>
        </p:spPr>
        <p:txBody>
          <a:bodyPr/>
          <a:lstStyle>
            <a:lvl1pPr>
              <a:defRPr b="1"/>
            </a:lvl1pPr>
          </a:lstStyle>
          <a:p>
            <a:r>
              <a:t>Here is yet another way to think of your Bible File.  Like many of us, this young woman spends hours every day at her computer.</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 name="Shape 2805"/>
          <p:cNvSpPr>
            <a:spLocks noGrp="1" noRot="1" noChangeAspect="1"/>
          </p:cNvSpPr>
          <p:nvPr>
            <p:ph type="sldImg"/>
          </p:nvPr>
        </p:nvSpPr>
        <p:spPr>
          <a:prstGeom prst="rect">
            <a:avLst/>
          </a:prstGeom>
        </p:spPr>
        <p:txBody>
          <a:bodyPr/>
          <a:lstStyle/>
          <a:p>
            <a:endParaRPr/>
          </a:p>
        </p:txBody>
      </p:sp>
      <p:sp>
        <p:nvSpPr>
          <p:cNvPr id="2806" name="Shape 2806"/>
          <p:cNvSpPr>
            <a:spLocks noGrp="1"/>
          </p:cNvSpPr>
          <p:nvPr>
            <p:ph type="body" sz="quarter" idx="1"/>
          </p:nvPr>
        </p:nvSpPr>
        <p:spPr>
          <a:prstGeom prst="rect">
            <a:avLst/>
          </a:prstGeom>
        </p:spPr>
        <p:txBody>
          <a:bodyPr/>
          <a:lstStyle>
            <a:lvl1pPr>
              <a:defRPr b="1"/>
            </a:lvl1pPr>
          </a:lstStyle>
          <a:p>
            <a:r>
              <a:t>So...instead of thinking just of file folders as heavy folded paper, think about them as computer files on a floppy disk or on a computer hard drive.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9" name="Shape 1329"/>
          <p:cNvSpPr>
            <a:spLocks noGrp="1" noRot="1" noChangeAspect="1"/>
          </p:cNvSpPr>
          <p:nvPr>
            <p:ph type="sldImg"/>
          </p:nvPr>
        </p:nvSpPr>
        <p:spPr>
          <a:prstGeom prst="rect">
            <a:avLst/>
          </a:prstGeom>
        </p:spPr>
        <p:txBody>
          <a:bodyPr/>
          <a:lstStyle/>
          <a:p>
            <a:endParaRPr/>
          </a:p>
        </p:txBody>
      </p:sp>
      <p:sp>
        <p:nvSpPr>
          <p:cNvPr id="1330" name="Shape 1330"/>
          <p:cNvSpPr>
            <a:spLocks noGrp="1"/>
          </p:cNvSpPr>
          <p:nvPr>
            <p:ph type="body" sz="quarter" idx="1"/>
          </p:nvPr>
        </p:nvSpPr>
        <p:spPr>
          <a:prstGeom prst="rect">
            <a:avLst/>
          </a:prstGeom>
        </p:spPr>
        <p:txBody>
          <a:bodyPr/>
          <a:lstStyle/>
          <a:p>
            <a:r>
              <a:t>Our goal during this seminar is to mentally manage the Bible.</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3" name="Shape 2813"/>
          <p:cNvSpPr>
            <a:spLocks noGrp="1" noRot="1" noChangeAspect="1"/>
          </p:cNvSpPr>
          <p:nvPr>
            <p:ph type="sldImg"/>
          </p:nvPr>
        </p:nvSpPr>
        <p:spPr>
          <a:prstGeom prst="rect">
            <a:avLst/>
          </a:prstGeom>
        </p:spPr>
        <p:txBody>
          <a:bodyPr/>
          <a:lstStyle/>
          <a:p>
            <a:endParaRPr/>
          </a:p>
        </p:txBody>
      </p:sp>
      <p:sp>
        <p:nvSpPr>
          <p:cNvPr id="2814" name="Shape 2814"/>
          <p:cNvSpPr>
            <a:spLocks noGrp="1"/>
          </p:cNvSpPr>
          <p:nvPr>
            <p:ph type="body" sz="quarter" idx="1"/>
          </p:nvPr>
        </p:nvSpPr>
        <p:spPr>
          <a:prstGeom prst="rect">
            <a:avLst/>
          </a:prstGeom>
        </p:spPr>
        <p:txBody>
          <a:bodyPr/>
          <a:lstStyle>
            <a:lvl1pPr>
              <a:defRPr b="1"/>
            </a:lvl1pPr>
          </a:lstStyle>
          <a:p>
            <a:r>
              <a:t>Imagine this as the main screen of your own computer monitor – with a data folder you created named, naturally, Bible File. Double click on that imaginary folder….</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5" name="Shape 2845"/>
          <p:cNvSpPr>
            <a:spLocks noGrp="1" noRot="1" noChangeAspect="1"/>
          </p:cNvSpPr>
          <p:nvPr>
            <p:ph type="sldImg"/>
          </p:nvPr>
        </p:nvSpPr>
        <p:spPr>
          <a:prstGeom prst="rect">
            <a:avLst/>
          </a:prstGeom>
        </p:spPr>
        <p:txBody>
          <a:bodyPr/>
          <a:lstStyle/>
          <a:p>
            <a:endParaRPr/>
          </a:p>
        </p:txBody>
      </p:sp>
      <p:sp>
        <p:nvSpPr>
          <p:cNvPr id="2846" name="Shape 2846"/>
          <p:cNvSpPr>
            <a:spLocks noGrp="1"/>
          </p:cNvSpPr>
          <p:nvPr>
            <p:ph type="body" sz="quarter" idx="1"/>
          </p:nvPr>
        </p:nvSpPr>
        <p:spPr>
          <a:prstGeom prst="rect">
            <a:avLst/>
          </a:prstGeom>
        </p:spPr>
        <p:txBody>
          <a:bodyPr/>
          <a:lstStyle>
            <a:lvl1pPr>
              <a:defRPr b="1"/>
            </a:lvl1pPr>
          </a:lstStyle>
          <a:p>
            <a:r>
              <a:t>And, with some computer graphics, you might even add the basic building plan over those folders.  The now a familiar mental tool...	C	7	S	J		And its 4 PEOPLE and 3 SOCIETIES.</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4" name="Shape 2874"/>
          <p:cNvSpPr>
            <a:spLocks noGrp="1" noRot="1" noChangeAspect="1"/>
          </p:cNvSpPr>
          <p:nvPr>
            <p:ph type="sldImg"/>
          </p:nvPr>
        </p:nvSpPr>
        <p:spPr>
          <a:prstGeom prst="rect">
            <a:avLst/>
          </a:prstGeom>
        </p:spPr>
        <p:txBody>
          <a:bodyPr/>
          <a:lstStyle/>
          <a:p>
            <a:endParaRPr/>
          </a:p>
        </p:txBody>
      </p:sp>
      <p:sp>
        <p:nvSpPr>
          <p:cNvPr id="2875" name="Shape 2875"/>
          <p:cNvSpPr>
            <a:spLocks noGrp="1"/>
          </p:cNvSpPr>
          <p:nvPr>
            <p:ph type="body" sz="quarter" idx="1"/>
          </p:nvPr>
        </p:nvSpPr>
        <p:spPr>
          <a:prstGeom prst="rect">
            <a:avLst/>
          </a:prstGeom>
        </p:spPr>
        <p:txBody>
          <a:bodyPr/>
          <a:lstStyle/>
          <a:p>
            <a:pPr>
              <a:defRPr b="1"/>
            </a:pPr>
            <a:r>
              <a:t> …and you would get this...the ten sub-files, all as folders, named, in </a:t>
            </a:r>
          </a:p>
          <a:p>
            <a:pPr>
              <a:defRPr b="1"/>
            </a:pPr>
            <a:endParaRPr/>
          </a:p>
          <a:p>
            <a:pPr>
              <a:defRPr b="1"/>
            </a:pPr>
            <a:r>
              <a:t>order…and say them along with me…</a:t>
            </a:r>
          </a:p>
          <a:p>
            <a:pPr>
              <a:defRPr b="1"/>
            </a:pPr>
            <a:r>
              <a:t>//// 	CREATION</a:t>
            </a:r>
          </a:p>
          <a:p>
            <a:pPr>
              <a:defRPr b="1"/>
            </a:pPr>
            <a:r>
              <a:t>//// 	ABRAHAM</a:t>
            </a:r>
          </a:p>
          <a:p>
            <a:pPr>
              <a:defRPr b="1"/>
            </a:pPr>
            <a:r>
              <a:t>//// 	JOSEPH</a:t>
            </a:r>
          </a:p>
          <a:p>
            <a:pPr>
              <a:defRPr b="1"/>
            </a:pPr>
            <a:r>
              <a:t>//// 	MOSES</a:t>
            </a:r>
          </a:p>
          <a:p>
            <a:pPr>
              <a:defRPr b="1"/>
            </a:pPr>
            <a:r>
              <a:t>//// 	JOSHUA</a:t>
            </a:r>
          </a:p>
          <a:p>
            <a:pPr>
              <a:defRPr b="1"/>
            </a:pPr>
            <a:r>
              <a:t>//// 	ANARCHY</a:t>
            </a:r>
          </a:p>
          <a:p>
            <a:pPr>
              <a:defRPr b="1"/>
            </a:pPr>
            <a:r>
              <a:t>//// 	ROYALTY</a:t>
            </a:r>
          </a:p>
          <a:p>
            <a:pPr>
              <a:defRPr b="1"/>
            </a:pPr>
            <a:r>
              <a:t>//// 	CAPTIVITY</a:t>
            </a:r>
          </a:p>
          <a:p>
            <a:pPr>
              <a:defRPr b="1"/>
            </a:pPr>
            <a:r>
              <a:t>//// 	SILENCE</a:t>
            </a:r>
          </a:p>
          <a:p>
            <a:pPr>
              <a:defRPr b="1"/>
            </a:pPr>
            <a:r>
              <a:t>//// 	JESUS.</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4" name="Shape 2944"/>
          <p:cNvSpPr>
            <a:spLocks noGrp="1" noRot="1" noChangeAspect="1"/>
          </p:cNvSpPr>
          <p:nvPr>
            <p:ph type="sldImg"/>
          </p:nvPr>
        </p:nvSpPr>
        <p:spPr>
          <a:prstGeom prst="rect">
            <a:avLst/>
          </a:prstGeom>
        </p:spPr>
        <p:txBody>
          <a:bodyPr/>
          <a:lstStyle/>
          <a:p>
            <a:endParaRPr/>
          </a:p>
        </p:txBody>
      </p:sp>
      <p:sp>
        <p:nvSpPr>
          <p:cNvPr id="2945" name="Shape 2945"/>
          <p:cNvSpPr>
            <a:spLocks noGrp="1"/>
          </p:cNvSpPr>
          <p:nvPr>
            <p:ph type="body" sz="quarter" idx="1"/>
          </p:nvPr>
        </p:nvSpPr>
        <p:spPr>
          <a:prstGeom prst="rect">
            <a:avLst/>
          </a:prstGeom>
        </p:spPr>
        <p:txBody>
          <a:bodyPr/>
          <a:lstStyle/>
          <a:p>
            <a:pPr>
              <a:defRPr b="1"/>
            </a:pPr>
            <a:r>
              <a:t>So there you have the basic building blocks of a complete biblical filing system…in your head…the basic building plan of the Bible…how THE BASIC DOCUMENT OF THE FAITH is organized.  </a:t>
            </a:r>
          </a:p>
          <a:p>
            <a:pPr>
              <a:defRPr b="1"/>
            </a:pPr>
            <a:r>
              <a:t>////	It's your personal Mental Bible File!</a:t>
            </a:r>
          </a:p>
          <a:p>
            <a:pPr>
              <a:defRPr b="1"/>
            </a:pPr>
            <a:r>
              <a:t>From this point on, we will construct a </a:t>
            </a:r>
          </a:p>
          <a:p>
            <a:pPr>
              <a:defRPr b="1"/>
            </a:pPr>
            <a:r>
              <a:t>////	sturdy, </a:t>
            </a:r>
          </a:p>
          <a:p>
            <a:pPr>
              <a:defRPr b="1"/>
            </a:pPr>
            <a:r>
              <a:t>////	comprehensive, </a:t>
            </a:r>
          </a:p>
          <a:p>
            <a:pPr>
              <a:defRPr b="1"/>
            </a:pPr>
            <a:r>
              <a:t>////	and coherent mental map of God's Word…each step of its progress built on this reliable basic mental mapping idea.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2" name="Shape 2962"/>
          <p:cNvSpPr>
            <a:spLocks noGrp="1" noRot="1" noChangeAspect="1"/>
          </p:cNvSpPr>
          <p:nvPr>
            <p:ph type="sldImg"/>
          </p:nvPr>
        </p:nvSpPr>
        <p:spPr>
          <a:prstGeom prst="rect">
            <a:avLst/>
          </a:prstGeom>
        </p:spPr>
        <p:txBody>
          <a:bodyPr/>
          <a:lstStyle/>
          <a:p>
            <a:endParaRPr/>
          </a:p>
        </p:txBody>
      </p:sp>
      <p:sp>
        <p:nvSpPr>
          <p:cNvPr id="2963" name="Shape 2963"/>
          <p:cNvSpPr>
            <a:spLocks noGrp="1"/>
          </p:cNvSpPr>
          <p:nvPr>
            <p:ph type="body" sz="quarter" idx="1"/>
          </p:nvPr>
        </p:nvSpPr>
        <p:spPr>
          <a:prstGeom prst="rect">
            <a:avLst/>
          </a:prstGeom>
        </p:spPr>
        <p:txBody>
          <a:bodyPr/>
          <a:lstStyle/>
          <a:p>
            <a:pPr>
              <a:defRPr b="1"/>
            </a:pPr>
            <a:r>
              <a:t>O.K.  Now we're on our way.  By this time…you have that idea called THE BIBLE FILE…and the mental key to open it…C  7  S  J.  The way is clear now for building a new and organized approach to thinking about your entire Bible, everything in its place.</a:t>
            </a:r>
          </a:p>
          <a:p>
            <a:pPr>
              <a:defRPr b="1"/>
            </a:pPr>
            <a:r>
              <a:t>////	We'll be able to answer three fundamental questions:</a:t>
            </a:r>
          </a:p>
          <a:p>
            <a:pPr>
              <a:defRPr b="1"/>
            </a:pPr>
            <a:r>
              <a:t>////	WHAT happened…</a:t>
            </a:r>
          </a:p>
          <a:p>
            <a:pPr>
              <a:defRPr b="1"/>
            </a:pPr>
            <a:r>
              <a:t>////	WHY it happened…and finally…</a:t>
            </a:r>
          </a:p>
          <a:p>
            <a:pPr>
              <a:defRPr b="1"/>
            </a:pPr>
            <a:r>
              <a:t>////	HOW the WHAT and the WHY influence the shape and content of  Scripture…the organization of the book itself.</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5" name="Shape 3015"/>
          <p:cNvSpPr>
            <a:spLocks noGrp="1" noRot="1" noChangeAspect="1"/>
          </p:cNvSpPr>
          <p:nvPr>
            <p:ph type="sldImg"/>
          </p:nvPr>
        </p:nvSpPr>
        <p:spPr>
          <a:prstGeom prst="rect">
            <a:avLst/>
          </a:prstGeom>
        </p:spPr>
        <p:txBody>
          <a:bodyPr/>
          <a:lstStyle/>
          <a:p>
            <a:endParaRPr/>
          </a:p>
        </p:txBody>
      </p:sp>
      <p:sp>
        <p:nvSpPr>
          <p:cNvPr id="3016" name="Shape 3016"/>
          <p:cNvSpPr>
            <a:spLocks noGrp="1"/>
          </p:cNvSpPr>
          <p:nvPr>
            <p:ph type="body" sz="quarter" idx="1"/>
          </p:nvPr>
        </p:nvSpPr>
        <p:spPr>
          <a:prstGeom prst="rect">
            <a:avLst/>
          </a:prstGeom>
        </p:spPr>
        <p:txBody>
          <a:bodyPr/>
          <a:lstStyle/>
          <a:p>
            <a:pPr lvl="3" indent="1371600">
              <a:defRPr b="1"/>
            </a:pPr>
            <a:r>
              <a:t>Now look at Study Help Number One in the student handbook.  That sheet will help you to embed in your thinking how to keep these tools on the front of your mind…while also learning how to teach others.</a:t>
            </a:r>
          </a:p>
          <a:p>
            <a:pPr>
              <a:defRPr b="1"/>
            </a:pPr>
            <a:r>
              <a:t>////	Beginning with a large C…</a:t>
            </a:r>
          </a:p>
          <a:p>
            <a:pPr>
              <a:defRPr b="1"/>
            </a:pPr>
            <a:r>
              <a:t>////	for CREATION then…</a:t>
            </a:r>
          </a:p>
          <a:p>
            <a:pPr>
              <a:defRPr b="1"/>
            </a:pPr>
            <a:r>
              <a:t>////	the Number 7…the dashed line is already there…7 standing for the four people and then the three societies.  So…first…the FOUR </a:t>
            </a:r>
          </a:p>
          <a:p>
            <a:pPr>
              <a:defRPr b="1"/>
            </a:pPr>
            <a:r>
              <a:t>PEOPLE…</a:t>
            </a:r>
          </a:p>
          <a:p>
            <a:pPr>
              <a:defRPr b="1"/>
            </a:pPr>
            <a:r>
              <a:t>////	who are ABRAHAM…</a:t>
            </a:r>
          </a:p>
          <a:p>
            <a:pPr>
              <a:defRPr b="1"/>
            </a:pPr>
            <a:r>
              <a:t>////	then added to his File Folder…</a:t>
            </a:r>
          </a:p>
          <a:p>
            <a:pPr>
              <a:defRPr b="1"/>
            </a:pPr>
            <a:r>
              <a:t>////	JOSEPH…</a:t>
            </a:r>
          </a:p>
          <a:p>
            <a:pPr>
              <a:defRPr b="1"/>
            </a:pPr>
            <a:r>
              <a:t>////	onto the JOSEPH folder</a:t>
            </a:r>
          </a:p>
          <a:p>
            <a:pPr>
              <a:defRPr b="1"/>
            </a:pPr>
            <a:r>
              <a:t>////	MOSES…</a:t>
            </a:r>
          </a:p>
          <a:p>
            <a:pPr>
              <a:defRPr b="1"/>
            </a:pPr>
            <a:r>
              <a:t>////	his Folder…and finally…</a:t>
            </a:r>
          </a:p>
          <a:p>
            <a:pPr>
              <a:defRPr b="1"/>
            </a:pPr>
            <a:r>
              <a:t>////	JOSHUA…</a:t>
            </a:r>
          </a:p>
          <a:p>
            <a:pPr>
              <a:defRPr b="1"/>
            </a:pPr>
            <a:r>
              <a:t>////	finishing out the FOUR GREAT PEOPLE and their file Folders in the Bible File.  Then on to the THREE SOCIETIES…</a:t>
            </a:r>
          </a:p>
          <a:p>
            <a:pPr>
              <a:defRPr b="1"/>
            </a:pPr>
            <a:r>
              <a:t>////	beginning with  ANARCHY…</a:t>
            </a:r>
          </a:p>
          <a:p>
            <a:pPr>
              <a:defRPr b="1"/>
            </a:pPr>
            <a:r>
              <a:t>////	and its folder…</a:t>
            </a:r>
          </a:p>
          <a:p>
            <a:pPr>
              <a:defRPr b="1"/>
            </a:pPr>
            <a:r>
              <a:t>////	ROYALTY…</a:t>
            </a:r>
          </a:p>
          <a:p>
            <a:pPr>
              <a:defRPr b="1"/>
            </a:pPr>
            <a:r>
              <a:t>////	and the folder…</a:t>
            </a:r>
          </a:p>
          <a:p>
            <a:pPr>
              <a:defRPr b="1"/>
            </a:pPr>
            <a:r>
              <a:t>////	finishing with CAPTIVITY…</a:t>
            </a:r>
          </a:p>
          <a:p>
            <a:pPr>
              <a:defRPr b="1"/>
            </a:pPr>
            <a:r>
              <a:t>////	and its folder.</a:t>
            </a:r>
          </a:p>
          <a:p>
            <a:pPr>
              <a:defRPr b="1"/>
            </a:pPr>
            <a:r>
              <a:t>Now we'll finish it out…</a:t>
            </a:r>
          </a:p>
          <a:p>
            <a:pPr>
              <a:defRPr b="1"/>
            </a:pPr>
            <a:r>
              <a:t>////	S for</a:t>
            </a:r>
          </a:p>
          <a:p>
            <a:pPr>
              <a:defRPr b="1"/>
            </a:pPr>
            <a:r>
              <a:t>////	SILENCE…and</a:t>
            </a:r>
          </a:p>
          <a:p>
            <a:pPr>
              <a:defRPr b="1"/>
            </a:pPr>
            <a:r>
              <a:t>////	the culmination of all our thinking…J for JESUS.</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8" name="Shape 3128"/>
          <p:cNvSpPr>
            <a:spLocks noGrp="1" noRot="1" noChangeAspect="1"/>
          </p:cNvSpPr>
          <p:nvPr>
            <p:ph type="sldImg"/>
          </p:nvPr>
        </p:nvSpPr>
        <p:spPr>
          <a:prstGeom prst="rect">
            <a:avLst/>
          </a:prstGeom>
        </p:spPr>
        <p:txBody>
          <a:bodyPr/>
          <a:lstStyle/>
          <a:p>
            <a:endParaRPr/>
          </a:p>
        </p:txBody>
      </p:sp>
      <p:sp>
        <p:nvSpPr>
          <p:cNvPr id="3129" name="Shape 3129"/>
          <p:cNvSpPr>
            <a:spLocks noGrp="1"/>
          </p:cNvSpPr>
          <p:nvPr>
            <p:ph type="body" sz="quarter" idx="1"/>
          </p:nvPr>
        </p:nvSpPr>
        <p:spPr>
          <a:prstGeom prst="rect">
            <a:avLst/>
          </a:prstGeom>
        </p:spPr>
        <p:txBody>
          <a:bodyPr/>
          <a:lstStyle/>
          <a:p>
            <a:pPr>
              <a:defRPr b="1"/>
            </a:pPr>
            <a:r>
              <a:t>And here is STUDY HELP NUMBER 2….this is the one you can use for your own review--  or to hold in your hand while you teach THE BIBLE FILE idea to others.</a:t>
            </a:r>
          </a:p>
          <a:p>
            <a:pPr>
              <a:defRPr b="1"/>
            </a:pPr>
            <a:r>
              <a:t>////	First the key to open the file:</a:t>
            </a:r>
          </a:p>
          <a:p>
            <a:pPr>
              <a:defRPr b="1"/>
            </a:pPr>
            <a:r>
              <a:t>////	C  7  S  J…</a:t>
            </a:r>
          </a:p>
          <a:p>
            <a:pPr>
              <a:defRPr b="1"/>
            </a:pPr>
            <a:r>
              <a:t>////	The letter C stands for CREATION.</a:t>
            </a:r>
          </a:p>
          <a:p>
            <a:pPr>
              <a:defRPr b="1"/>
            </a:pPr>
            <a:r>
              <a:t>////	7 equals 4 plus 3…for the four people and the three societies.</a:t>
            </a:r>
          </a:p>
          <a:p>
            <a:pPr>
              <a:defRPr b="1"/>
            </a:pPr>
            <a:r>
              <a:t>////	FOUR PEOPLE…ABRAHAM, JOSEPH, MOSES, JOSHUA.</a:t>
            </a:r>
          </a:p>
          <a:p>
            <a:pPr>
              <a:defRPr b="1"/>
            </a:pPr>
            <a:r>
              <a:t>////	THREE SOCIETIES…ANARCHY, ROYALTY, CAPTIVITY.</a:t>
            </a:r>
          </a:p>
          <a:p>
            <a:pPr>
              <a:defRPr b="1"/>
            </a:pPr>
            <a:r>
              <a:t>////	The letter S standing for SILENCE</a:t>
            </a:r>
          </a:p>
          <a:p>
            <a:pPr>
              <a:defRPr b="1"/>
            </a:pPr>
            <a:r>
              <a:t>////	The letter J representing JESUS.</a:t>
            </a:r>
          </a:p>
          <a:p>
            <a:pPr>
              <a:defRPr b="1"/>
            </a:pPr>
            <a:r>
              <a:t>////	FINALLY the TEN WORDS.  And there are your ten file folders in your new Bible File.  Repeat them one last time:</a:t>
            </a:r>
          </a:p>
          <a:p>
            <a:pPr>
              <a:defRPr b="1"/>
            </a:pPr>
            <a:r>
              <a:t>CREATION, ABRAHAM, JOSEPH, MOSES, JOSHUA, ANARCHY, ROYALTY, CAPTIVITY, SILENCE, and JESUS.</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5" name="Shape 3135"/>
          <p:cNvSpPr>
            <a:spLocks noGrp="1" noRot="1" noChangeAspect="1"/>
          </p:cNvSpPr>
          <p:nvPr>
            <p:ph type="sldImg"/>
          </p:nvPr>
        </p:nvSpPr>
        <p:spPr>
          <a:prstGeom prst="rect">
            <a:avLst/>
          </a:prstGeom>
        </p:spPr>
        <p:txBody>
          <a:bodyPr/>
          <a:lstStyle/>
          <a:p>
            <a:endParaRPr/>
          </a:p>
        </p:txBody>
      </p:sp>
      <p:sp>
        <p:nvSpPr>
          <p:cNvPr id="3136" name="Shape 3136"/>
          <p:cNvSpPr>
            <a:spLocks noGrp="1"/>
          </p:cNvSpPr>
          <p:nvPr>
            <p:ph type="body" sz="quarter" idx="1"/>
          </p:nvPr>
        </p:nvSpPr>
        <p:spPr>
          <a:prstGeom prst="rect">
            <a:avLst/>
          </a:prstGeom>
        </p:spPr>
        <p:txBody>
          <a:bodyPr/>
          <a:lstStyle>
            <a:lvl1pPr>
              <a:defRPr b="1"/>
            </a:lvl1pPr>
          </a:lstStyle>
          <a:p>
            <a:r>
              <a:t>And it all begins right here...the number 7 with that now familiar dash through its stem.  Now you know the value of that simple mental tool.  It is truly A GATEWAY IDEA!</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8" name="Shape 3148"/>
          <p:cNvSpPr>
            <a:spLocks noGrp="1" noRot="1" noChangeAspect="1"/>
          </p:cNvSpPr>
          <p:nvPr>
            <p:ph type="sldImg"/>
          </p:nvPr>
        </p:nvSpPr>
        <p:spPr>
          <a:prstGeom prst="rect">
            <a:avLst/>
          </a:prstGeom>
        </p:spPr>
        <p:txBody>
          <a:bodyPr/>
          <a:lstStyle/>
          <a:p>
            <a:endParaRPr/>
          </a:p>
        </p:txBody>
      </p:sp>
      <p:sp>
        <p:nvSpPr>
          <p:cNvPr id="3149" name="Shape 3149"/>
          <p:cNvSpPr>
            <a:spLocks noGrp="1"/>
          </p:cNvSpPr>
          <p:nvPr>
            <p:ph type="body" sz="quarter" idx="1"/>
          </p:nvPr>
        </p:nvSpPr>
        <p:spPr>
          <a:prstGeom prst="rect">
            <a:avLst/>
          </a:prstGeom>
        </p:spPr>
        <p:txBody>
          <a:bodyPr/>
          <a:lstStyle/>
          <a:p>
            <a:pPr>
              <a:defRPr b="1"/>
            </a:pPr>
            <a:r>
              <a:t>Now it's time to move forward toward expanding this "key to opening up Your Bible File" -- for what we will call THE QUICK CHRONOLOGY.  Through the next hours of THE BIBLE… BASICALLY training, here is what you'll learn…</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3" name="Shape 3163"/>
          <p:cNvSpPr>
            <a:spLocks noGrp="1" noRot="1" noChangeAspect="1"/>
          </p:cNvSpPr>
          <p:nvPr>
            <p:ph type="sldImg"/>
          </p:nvPr>
        </p:nvSpPr>
        <p:spPr>
          <a:prstGeom prst="rect">
            <a:avLst/>
          </a:prstGeom>
        </p:spPr>
        <p:txBody>
          <a:bodyPr/>
          <a:lstStyle/>
          <a:p>
            <a:endParaRPr/>
          </a:p>
        </p:txBody>
      </p:sp>
      <p:sp>
        <p:nvSpPr>
          <p:cNvPr id="3164" name="Shape 3164"/>
          <p:cNvSpPr>
            <a:spLocks noGrp="1"/>
          </p:cNvSpPr>
          <p:nvPr>
            <p:ph type="body" sz="quarter" idx="1"/>
          </p:nvPr>
        </p:nvSpPr>
        <p:spPr>
          <a:prstGeom prst="rect">
            <a:avLst/>
          </a:prstGeom>
        </p:spPr>
        <p:txBody>
          <a:bodyPr/>
          <a:lstStyle/>
          <a:p>
            <a:pPr>
              <a:defRPr b="1"/>
            </a:pPr>
            <a:r>
              <a:t>////	We've introduced the THE BIBLE FILE idea and…</a:t>
            </a:r>
          </a:p>
          <a:p>
            <a:pPr>
              <a:defRPr b="1"/>
            </a:pPr>
            <a:r>
              <a:t>////	The mental key to open that file…Then…	</a:t>
            </a:r>
          </a:p>
          <a:p>
            <a:pPr>
              <a:defRPr b="1"/>
            </a:pPr>
            <a:r>
              <a:t>////	You'll  learn to make a mental map of the Ancient Near East…that's next.</a:t>
            </a:r>
          </a:p>
          <a:p>
            <a:pPr>
              <a:defRPr b="1"/>
            </a:pPr>
            <a:r>
              <a:t>////	Then the so-called STORY CORE of Scripture, titled THE QUICK CHRONOLOGY…That's the WHAT HAPPENED question to be answered.</a:t>
            </a:r>
          </a:p>
          <a:p>
            <a:pPr>
              <a:defRPr b="1"/>
            </a:pPr>
            <a:r>
              <a:t>////	Then we'll explore the ABRAHAMIC FOUNDATIONS of the Great Plan…the WHY of Scripture…</a:t>
            </a:r>
          </a:p>
          <a:p>
            <a:pPr>
              <a:defRPr b="1"/>
            </a:pPr>
            <a:r>
              <a:t>////	leading to an understanding of the Bible's basic architectural layout…</a:t>
            </a:r>
          </a:p>
          <a:p>
            <a:pPr>
              <a:defRPr b="1"/>
            </a:pPr>
            <a:r>
              <a:t>////	ending with a brief look at the Old and New Testament Books and their general themes or ideas behind them.  </a:t>
            </a:r>
          </a:p>
          <a:p>
            <a:pPr>
              <a:defRPr b="1"/>
            </a:pPr>
            <a:r>
              <a:t>////	And through it all, it will become obvious– from start to finish – that SOMETHING IS HAPPENING HERE; GREAT EVENTS ARE TRANSPIRING. God was busy at work then and continues right up to this present moment!</a:t>
            </a:r>
          </a:p>
          <a:p>
            <a:pPr>
              <a:defRPr b="1"/>
            </a:pPr>
            <a:r>
              <a:t>Now it's time to move on into a very valuable experience!</a:t>
            </a:r>
          </a:p>
          <a:p>
            <a:pPr>
              <a:defRPr b="1"/>
            </a:pPr>
            <a:r>
              <a:t>you'll learn to make your own map of the Ancient Near East…AND RIGHT OUT OF YOUR OWN HEAD!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B6AF762A-0601-E548-9CD9-5ADC107BD697}"/>
              </a:ext>
            </a:extLst>
          </p:cNvPr>
          <p:cNvSpPr>
            <a:spLocks noGrp="1" noRot="1" noChangeAspect="1" noChangeArrowheads="1" noTextEdit="1"/>
          </p:cNvSpPr>
          <p:nvPr>
            <p:ph type="sldImg"/>
          </p:nvPr>
        </p:nvSpPr>
        <p:spPr>
          <a:ln/>
        </p:spPr>
      </p:sp>
      <p:sp>
        <p:nvSpPr>
          <p:cNvPr id="21506" name="Rectangle 3">
            <a:extLst>
              <a:ext uri="{FF2B5EF4-FFF2-40B4-BE49-F238E27FC236}">
                <a16:creationId xmlns:a16="http://schemas.microsoft.com/office/drawing/2014/main" id="{87BDF476-DBBE-AC40-A610-55EA4AA7C52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solidFill>
                  <a:srgbClr val="000000"/>
                </a:solidFill>
                <a:latin typeface="Times" pitchFamily="2" charset="0"/>
                <a:ea typeface="ＭＳ Ｐゴシック" panose="020B0600070205080204" pitchFamily="34" charset="-128"/>
                <a:cs typeface="ＭＳ Ｐゴシック" panose="020B0600070205080204" pitchFamily="34" charset="-128"/>
              </a:rPr>
              <a:t>Our lonely planet floats in space while men on its surface struggle – sometimes in vain – to understand it!  They ask the questions for which Christians have the valid answers.  But too many of the questioners either will not listen…or else have never heard.  Believers know very well that the answers have been given between the covers of God</a:t>
            </a:r>
            <a:r>
              <a:rPr lang="fr-FR" altLang="ja-JP" b="1">
                <a:solidFill>
                  <a:srgbClr val="000000"/>
                </a:solidFill>
                <a:latin typeface="Times" pitchFamily="2" charset="0"/>
                <a:ea typeface="ＭＳ Ｐゴシック" panose="020B0600070205080204" pitchFamily="34" charset="-128"/>
                <a:cs typeface="ＭＳ Ｐゴシック" panose="020B0600070205080204" pitchFamily="34" charset="-128"/>
              </a:rPr>
              <a:t>'</a:t>
            </a:r>
            <a:r>
              <a:rPr lang="en-US" altLang="ja-JP" b="1">
                <a:solidFill>
                  <a:srgbClr val="000000"/>
                </a:solidFill>
                <a:latin typeface="Times" pitchFamily="2" charset="0"/>
                <a:ea typeface="ＭＳ Ｐゴシック" panose="020B0600070205080204" pitchFamily="34" charset="-128"/>
                <a:cs typeface="ＭＳ Ｐゴシック" panose="020B0600070205080204" pitchFamily="34" charset="-128"/>
              </a:rPr>
              <a:t>s Word…His Bible.  </a:t>
            </a:r>
          </a:p>
          <a:p>
            <a:r>
              <a:rPr lang="en-US" altLang="en-US" b="1">
                <a:solidFill>
                  <a:srgbClr val="000000"/>
                </a:solidFill>
                <a:latin typeface="Times" pitchFamily="2" charset="0"/>
                <a:ea typeface="ＭＳ Ｐゴシック" panose="020B0600070205080204" pitchFamily="34" charset="-128"/>
                <a:cs typeface="ＭＳ Ｐゴシック" panose="020B0600070205080204" pitchFamily="34" charset="-128"/>
              </a:rPr>
              <a:t>////	So with that fact in mind…let</a:t>
            </a:r>
            <a:r>
              <a:rPr lang="fr-FR" altLang="ja-JP" b="1">
                <a:solidFill>
                  <a:srgbClr val="000000"/>
                </a:solidFill>
                <a:latin typeface="Times" pitchFamily="2" charset="0"/>
                <a:ea typeface="ＭＳ Ｐゴシック" panose="020B0600070205080204" pitchFamily="34" charset="-128"/>
                <a:cs typeface="ＭＳ Ｐゴシック" panose="020B0600070205080204" pitchFamily="34" charset="-128"/>
              </a:rPr>
              <a:t>'</a:t>
            </a:r>
            <a:r>
              <a:rPr lang="en-US" altLang="ja-JP" b="1">
                <a:solidFill>
                  <a:srgbClr val="000000"/>
                </a:solidFill>
                <a:latin typeface="Times" pitchFamily="2" charset="0"/>
                <a:ea typeface="ＭＳ Ｐゴシック" panose="020B0600070205080204" pitchFamily="34" charset="-128"/>
                <a:cs typeface="ＭＳ Ｐゴシック" panose="020B0600070205080204" pitchFamily="34" charset="-128"/>
              </a:rPr>
              <a:t>s launch this seminar with one massive thought!</a:t>
            </a:r>
          </a:p>
          <a:p>
            <a:r>
              <a:rPr lang="en-US" altLang="en-US" b="1">
                <a:solidFill>
                  <a:srgbClr val="000000"/>
                </a:solidFill>
                <a:latin typeface="Times" pitchFamily="2" charset="0"/>
                <a:ea typeface="ＭＳ Ｐゴシック" panose="020B0600070205080204" pitchFamily="34" charset="-128"/>
                <a:cs typeface="ＭＳ Ｐゴシック" panose="020B0600070205080204" pitchFamily="34" charset="-128"/>
              </a:rPr>
              <a:t>////	What is the source of </a:t>
            </a:r>
          </a:p>
          <a:p>
            <a:r>
              <a:rPr lang="en-US" altLang="en-US" b="1">
                <a:solidFill>
                  <a:srgbClr val="000000"/>
                </a:solidFill>
                <a:latin typeface="Times" pitchFamily="2" charset="0"/>
                <a:ea typeface="ＭＳ Ｐゴシック" panose="020B0600070205080204" pitchFamily="34" charset="-128"/>
                <a:cs typeface="ＭＳ Ｐゴシック" panose="020B0600070205080204" pitchFamily="34" charset="-128"/>
              </a:rPr>
              <a:t>////	every Christian doctrine,</a:t>
            </a:r>
          </a:p>
          <a:p>
            <a:r>
              <a:rPr lang="en-US" altLang="en-US" b="1">
                <a:solidFill>
                  <a:srgbClr val="000000"/>
                </a:solidFill>
                <a:latin typeface="Times" pitchFamily="2" charset="0"/>
                <a:ea typeface="ＭＳ Ｐゴシック" panose="020B0600070205080204" pitchFamily="34" charset="-128"/>
                <a:cs typeface="ＭＳ Ｐゴシック" panose="020B0600070205080204" pitchFamily="34" charset="-128"/>
              </a:rPr>
              <a:t>////	Every Christian belief system,</a:t>
            </a:r>
          </a:p>
          <a:p>
            <a:r>
              <a:rPr lang="en-US" altLang="en-US" b="1">
                <a:solidFill>
                  <a:srgbClr val="000000"/>
                </a:solidFill>
                <a:latin typeface="Times" pitchFamily="2" charset="0"/>
                <a:ea typeface="ＭＳ Ｐゴシック" panose="020B0600070205080204" pitchFamily="34" charset="-128"/>
                <a:cs typeface="ＭＳ Ｐゴシック" panose="020B0600070205080204" pitchFamily="34" charset="-128"/>
              </a:rPr>
              <a:t>////	In every Biblically based book in</a:t>
            </a:r>
          </a:p>
          <a:p>
            <a:r>
              <a:rPr lang="en-US" altLang="en-US" b="1">
                <a:solidFill>
                  <a:srgbClr val="000000"/>
                </a:solidFill>
                <a:latin typeface="Times" pitchFamily="2" charset="0"/>
                <a:ea typeface="ＭＳ Ｐゴシック" panose="020B0600070205080204" pitchFamily="34" charset="-128"/>
                <a:cs typeface="ＭＳ Ｐゴシック" panose="020B0600070205080204" pitchFamily="34" charset="-128"/>
              </a:rPr>
              <a:t>////	Every seminary library,</a:t>
            </a:r>
          </a:p>
          <a:p>
            <a:r>
              <a:rPr lang="en-US" altLang="en-US" b="1">
                <a:solidFill>
                  <a:srgbClr val="000000"/>
                </a:solidFill>
                <a:latin typeface="Times" pitchFamily="2" charset="0"/>
                <a:ea typeface="ＭＳ Ｐゴシック" panose="020B0600070205080204" pitchFamily="34" charset="-128"/>
                <a:cs typeface="ＭＳ Ｐゴシック" panose="020B0600070205080204" pitchFamily="34" charset="-128"/>
              </a:rPr>
              <a:t>////	Every public library,</a:t>
            </a:r>
          </a:p>
          <a:p>
            <a:r>
              <a:rPr lang="en-US" altLang="en-US" b="1">
                <a:solidFill>
                  <a:srgbClr val="000000"/>
                </a:solidFill>
                <a:latin typeface="Times" pitchFamily="2" charset="0"/>
                <a:ea typeface="ＭＳ Ｐゴシック" panose="020B0600070205080204" pitchFamily="34" charset="-128"/>
                <a:cs typeface="ＭＳ Ｐゴシック" panose="020B0600070205080204" pitchFamily="34" charset="-128"/>
              </a:rPr>
              <a:t>////	Every personal library,</a:t>
            </a:r>
          </a:p>
          <a:p>
            <a:r>
              <a:rPr lang="en-US" altLang="en-US" b="1">
                <a:solidFill>
                  <a:srgbClr val="000000"/>
                </a:solidFill>
                <a:latin typeface="Times" pitchFamily="2" charset="0"/>
                <a:ea typeface="ＭＳ Ｐゴシック" panose="020B0600070205080204" pitchFamily="34" charset="-128"/>
                <a:cs typeface="ＭＳ Ｐゴシック" panose="020B0600070205080204" pitchFamily="34" charset="-128"/>
              </a:rPr>
              <a:t>////	Every University library,</a:t>
            </a:r>
          </a:p>
          <a:p>
            <a:r>
              <a:rPr lang="en-US" altLang="en-US" b="1">
                <a:solidFill>
                  <a:srgbClr val="000000"/>
                </a:solidFill>
                <a:latin typeface="Times" pitchFamily="2" charset="0"/>
                <a:ea typeface="ＭＳ Ｐゴシック" panose="020B0600070205080204" pitchFamily="34" charset="-128"/>
                <a:cs typeface="ＭＳ Ｐゴシック" panose="020B0600070205080204" pitchFamily="34" charset="-128"/>
              </a:rPr>
              <a:t>////	In every country in the world,</a:t>
            </a:r>
          </a:p>
          <a:p>
            <a:r>
              <a:rPr lang="en-US" altLang="en-US" b="1">
                <a:solidFill>
                  <a:srgbClr val="000000"/>
                </a:solidFill>
                <a:latin typeface="Times" pitchFamily="2" charset="0"/>
                <a:ea typeface="ＭＳ Ｐゴシック" panose="020B0600070205080204" pitchFamily="34" charset="-128"/>
                <a:cs typeface="ＭＳ Ｐゴシック" panose="020B0600070205080204" pitchFamily="34" charset="-128"/>
              </a:rPr>
              <a:t>////	In almost every language, </a:t>
            </a:r>
          </a:p>
          <a:p>
            <a:r>
              <a:rPr lang="en-US" altLang="en-US" b="1">
                <a:solidFill>
                  <a:srgbClr val="000000"/>
                </a:solidFill>
                <a:latin typeface="Times" pitchFamily="2" charset="0"/>
                <a:ea typeface="ＭＳ Ｐゴシック" panose="020B0600070205080204" pitchFamily="34" charset="-128"/>
                <a:cs typeface="ＭＳ Ｐゴシック" panose="020B0600070205080204" pitchFamily="34" charset="-128"/>
              </a:rPr>
              <a:t>////	And…besides all that…</a:t>
            </a:r>
          </a:p>
          <a:p>
            <a:r>
              <a:rPr lang="en-US" altLang="en-US" b="1">
                <a:solidFill>
                  <a:srgbClr val="000000"/>
                </a:solidFill>
                <a:latin typeface="Times" pitchFamily="2" charset="0"/>
                <a:ea typeface="ＭＳ Ｐゴシック" panose="020B0600070205080204" pitchFamily="34" charset="-128"/>
                <a:cs typeface="ＭＳ Ｐゴシック" panose="020B0600070205080204" pitchFamily="34" charset="-128"/>
              </a:rPr>
              <a:t>////	The source of every biblically based thought of </a:t>
            </a:r>
          </a:p>
          <a:p>
            <a:r>
              <a:rPr lang="en-US" altLang="en-US" b="1">
                <a:solidFill>
                  <a:srgbClr val="000000"/>
                </a:solidFill>
                <a:latin typeface="Times" pitchFamily="2" charset="0"/>
                <a:ea typeface="ＭＳ Ｐゴシック" panose="020B0600070205080204" pitchFamily="34" charset="-128"/>
                <a:cs typeface="ＭＳ Ｐゴシック" panose="020B0600070205080204" pitchFamily="34" charset="-128"/>
              </a:rPr>
              <a:t>////	every believer and nonbeliever across our planet?</a:t>
            </a:r>
          </a:p>
          <a:p>
            <a:r>
              <a:rPr lang="en-US" altLang="en-US" b="1">
                <a:solidFill>
                  <a:srgbClr val="000000"/>
                </a:solidFill>
                <a:latin typeface="Times" pitchFamily="2" charset="0"/>
                <a:ea typeface="ＭＳ Ｐゴシック" panose="020B0600070205080204" pitchFamily="34" charset="-128"/>
                <a:cs typeface="ＭＳ Ｐゴシック" panose="020B0600070205080204" pitchFamily="34" charset="-128"/>
              </a:rPr>
              <a:t>////	(DIZ QUESTION MARK)</a:t>
            </a:r>
            <a:endParaRPr lang="en-US" altLang="en-US">
              <a:latin typeface="Times" pitchFamily="2"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4252041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a:extLst>
              <a:ext uri="{FF2B5EF4-FFF2-40B4-BE49-F238E27FC236}">
                <a16:creationId xmlns:a16="http://schemas.microsoft.com/office/drawing/2014/main" id="{D0C771D4-A97B-734C-AF70-49C4933A49BF}"/>
              </a:ext>
            </a:extLst>
          </p:cNvPr>
          <p:cNvSpPr>
            <a:spLocks noGrp="1" noRot="1" noChangeAspect="1" noChangeArrowheads="1" noTextEdit="1"/>
          </p:cNvSpPr>
          <p:nvPr>
            <p:ph type="sldImg"/>
          </p:nvPr>
        </p:nvSpPr>
        <p:spPr>
          <a:ln/>
        </p:spPr>
      </p:sp>
      <p:sp>
        <p:nvSpPr>
          <p:cNvPr id="158722" name="Rectangle 3">
            <a:extLst>
              <a:ext uri="{FF2B5EF4-FFF2-40B4-BE49-F238E27FC236}">
                <a16:creationId xmlns:a16="http://schemas.microsoft.com/office/drawing/2014/main" id="{B48B2CAA-3003-664E-95A6-E79149E3169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2"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27986962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3" name="Shape 3183"/>
          <p:cNvSpPr>
            <a:spLocks noGrp="1" noRot="1" noChangeAspect="1"/>
          </p:cNvSpPr>
          <p:nvPr>
            <p:ph type="sldImg"/>
          </p:nvPr>
        </p:nvSpPr>
        <p:spPr>
          <a:prstGeom prst="rect">
            <a:avLst/>
          </a:prstGeom>
        </p:spPr>
        <p:txBody>
          <a:bodyPr/>
          <a:lstStyle/>
          <a:p>
            <a:endParaRPr/>
          </a:p>
        </p:txBody>
      </p:sp>
      <p:sp>
        <p:nvSpPr>
          <p:cNvPr id="3184" name="Shape 3184"/>
          <p:cNvSpPr>
            <a:spLocks noGrp="1"/>
          </p:cNvSpPr>
          <p:nvPr>
            <p:ph type="body" sz="quarter" idx="1"/>
          </p:nvPr>
        </p:nvSpPr>
        <p:spPr>
          <a:prstGeom prst="rect">
            <a:avLst/>
          </a:prstGeom>
        </p:spPr>
        <p:txBody>
          <a:bodyPr/>
          <a:lstStyle/>
          <a:p>
            <a:pPr>
              <a:defRPr>
                <a:latin typeface="Arial"/>
                <a:ea typeface="Arial"/>
                <a:cs typeface="Arial"/>
                <a:sym typeface="Arial"/>
              </a:defRPr>
            </a:pPr>
            <a:r>
              <a:t>The Bible…Basically (bb)</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0" name="Shape 1370"/>
          <p:cNvSpPr>
            <a:spLocks noGrp="1" noRot="1" noChangeAspect="1"/>
          </p:cNvSpPr>
          <p:nvPr>
            <p:ph type="sldImg"/>
          </p:nvPr>
        </p:nvSpPr>
        <p:spPr>
          <a:prstGeom prst="rect">
            <a:avLst/>
          </a:prstGeom>
        </p:spPr>
        <p:txBody>
          <a:bodyPr/>
          <a:lstStyle/>
          <a:p>
            <a:endParaRPr/>
          </a:p>
        </p:txBody>
      </p:sp>
      <p:sp>
        <p:nvSpPr>
          <p:cNvPr id="1371" name="Shape 1371"/>
          <p:cNvSpPr>
            <a:spLocks noGrp="1"/>
          </p:cNvSpPr>
          <p:nvPr>
            <p:ph type="body" sz="quarter" idx="1"/>
          </p:nvPr>
        </p:nvSpPr>
        <p:spPr>
          <a:prstGeom prst="rect">
            <a:avLst/>
          </a:prstGeom>
        </p:spPr>
        <p:txBody>
          <a:bodyPr/>
          <a:lstStyle/>
          <a:p>
            <a:pPr>
              <a:defRPr b="1"/>
            </a:pPr>
            <a:r>
              <a:t>The answer?  This book: Because Christian belief is built on personal faith in this Book... However…that faith is also built upon solid fact!   The Word of God </a:t>
            </a:r>
            <a:r>
              <a:rPr i="1" u="sng"/>
              <a:t>is</a:t>
            </a:r>
            <a:r>
              <a:t> an organized record of the facts of the faith.  </a:t>
            </a:r>
          </a:p>
          <a:p>
            <a:pPr>
              <a:defRPr b="1"/>
            </a:pPr>
            <a:r>
              <a:t>////	We can call it: the BASIC DOCUMENT OF OUR FAITH! </a:t>
            </a:r>
          </a:p>
          <a:p>
            <a:pPr>
              <a:defRPr b="1"/>
            </a:pPr>
            <a:r>
              <a:t>However, around the world, well-grounded research and experience shows that -- for MOST people -- the facts and historical progression of scriptural storyline are a great and lasting mystery.</a:t>
            </a:r>
          </a:p>
          <a:p>
            <a:pPr>
              <a:defRPr b="1"/>
            </a:pPr>
            <a:r>
              <a:t>////	And a housekeeping note to begin: at the lower right-hand corner of many slides you'll see a reference to locations in the TBB student handbook for your personal reference.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 name="Shape 1377"/>
          <p:cNvSpPr>
            <a:spLocks noGrp="1" noRot="1" noChangeAspect="1"/>
          </p:cNvSpPr>
          <p:nvPr>
            <p:ph type="sldImg"/>
          </p:nvPr>
        </p:nvSpPr>
        <p:spPr>
          <a:prstGeom prst="rect">
            <a:avLst/>
          </a:prstGeom>
        </p:spPr>
        <p:txBody>
          <a:bodyPr/>
          <a:lstStyle/>
          <a:p>
            <a:endParaRPr/>
          </a:p>
        </p:txBody>
      </p:sp>
      <p:sp>
        <p:nvSpPr>
          <p:cNvPr id="1378" name="Shape 1378"/>
          <p:cNvSpPr>
            <a:spLocks noGrp="1"/>
          </p:cNvSpPr>
          <p:nvPr>
            <p:ph type="body" sz="quarter" idx="1"/>
          </p:nvPr>
        </p:nvSpPr>
        <p:spPr>
          <a:prstGeom prst="rect">
            <a:avLst/>
          </a:prstGeom>
        </p:spPr>
        <p:txBody>
          <a:bodyPr/>
          <a:lstStyle>
            <a:lvl1pPr>
              <a:defRPr b="1"/>
            </a:lvl1pPr>
          </a:lstStyle>
          <a:p>
            <a:r>
              <a:t>One of the great Bible teachers of the 20th Century, Henrietta Mears....wrote about this idea in her book, "What The Bible Is All About."  She said…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3" name="Shape 43"/>
          <p:cNvSpPr>
            <a:spLocks noGrp="1"/>
          </p:cNvSpPr>
          <p:nvPr>
            <p:ph type="title"/>
          </p:nvPr>
        </p:nvSpPr>
        <p:spPr>
          <a:xfrm>
            <a:off x="685800" y="2130425"/>
            <a:ext cx="7772400" cy="1470025"/>
          </a:xfrm>
          <a:prstGeom prst="rect">
            <a:avLst/>
          </a:prstGeom>
        </p:spPr>
        <p:txBody>
          <a:bodyPr/>
          <a:lstStyle/>
          <a:p>
            <a:r>
              <a:t>Title Text</a:t>
            </a:r>
          </a:p>
        </p:txBody>
      </p:sp>
      <p:sp>
        <p:nvSpPr>
          <p:cNvPr id="44" name="Shape 44"/>
          <p:cNvSpPr>
            <a:spLocks noGrp="1"/>
          </p:cNvSpPr>
          <p:nvPr>
            <p:ph type="body" sz="quarter" idx="1"/>
          </p:nvPr>
        </p:nvSpPr>
        <p:spPr>
          <a:xfrm>
            <a:off x="1371600" y="3886200"/>
            <a:ext cx="6400800" cy="1752600"/>
          </a:xfrm>
          <a:prstGeom prst="rect">
            <a:avLst/>
          </a:prstGeom>
        </p:spPr>
        <p:txBody>
          <a:bodyPr/>
          <a:lstStyle>
            <a:lvl1pPr marL="0" indent="0" algn="ctr">
              <a:buClrTx/>
              <a:buSzTx/>
              <a:buFontTx/>
              <a:buNone/>
            </a:lvl1pPr>
            <a:lvl2pPr marL="0" indent="457200" algn="ctr">
              <a:buClrTx/>
              <a:buSzTx/>
              <a:buFontTx/>
              <a:buNone/>
            </a:lvl2pPr>
            <a:lvl3pPr marL="0" indent="914400" algn="ctr">
              <a:buClrTx/>
              <a:buSzTx/>
              <a:buFontTx/>
              <a:buNone/>
            </a:lvl3pPr>
            <a:lvl4pPr marL="0" indent="1371600" algn="ctr">
              <a:buClrTx/>
              <a:buSzTx/>
              <a:buFontTx/>
              <a:buNone/>
            </a:lvl4pPr>
            <a:lvl5pPr marL="0" indent="1828800" algn="ctr">
              <a:buClrTx/>
              <a:buSzTx/>
              <a:buFontTx/>
              <a:buNone/>
            </a:lvl5pPr>
          </a:lstStyle>
          <a:p>
            <a:r>
              <a:t>Body Level One</a:t>
            </a:r>
          </a:p>
          <a:p>
            <a:pPr lvl="1"/>
            <a:r>
              <a:t>Body Level Two</a:t>
            </a:r>
          </a:p>
          <a:p>
            <a:pPr lvl="2"/>
            <a:r>
              <a:t>Body Level Three</a:t>
            </a:r>
          </a:p>
          <a:p>
            <a:pPr lvl="3"/>
            <a:r>
              <a:t>Body Level Four</a:t>
            </a:r>
          </a:p>
          <a:p>
            <a:pPr lvl="4"/>
            <a:r>
              <a:t>Body Level Five</a:t>
            </a:r>
          </a:p>
        </p:txBody>
      </p:sp>
      <p:sp>
        <p:nvSpPr>
          <p:cNvPr id="45" name="Shape 4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24" name="Shape 124"/>
          <p:cNvSpPr>
            <a:spLocks noGrp="1"/>
          </p:cNvSpPr>
          <p:nvPr>
            <p:ph type="title"/>
          </p:nvPr>
        </p:nvSpPr>
        <p:spPr>
          <a:prstGeom prst="rect">
            <a:avLst/>
          </a:prstGeom>
        </p:spPr>
        <p:txBody>
          <a:bodyPr/>
          <a:lstStyle/>
          <a:p>
            <a:r>
              <a:t>Title Text</a:t>
            </a:r>
          </a:p>
        </p:txBody>
      </p:sp>
      <p:sp>
        <p:nvSpPr>
          <p:cNvPr id="125" name="Shape 125"/>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6" name="Shape 12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33" name="Shape 133"/>
          <p:cNvSpPr>
            <a:spLocks noGrp="1"/>
          </p:cNvSpPr>
          <p:nvPr>
            <p:ph type="title"/>
          </p:nvPr>
        </p:nvSpPr>
        <p:spPr>
          <a:xfrm>
            <a:off x="6629400" y="274638"/>
            <a:ext cx="2057400" cy="5851526"/>
          </a:xfrm>
          <a:prstGeom prst="rect">
            <a:avLst/>
          </a:prstGeom>
        </p:spPr>
        <p:txBody>
          <a:bodyPr/>
          <a:lstStyle/>
          <a:p>
            <a:r>
              <a:t>Title Text</a:t>
            </a:r>
          </a:p>
        </p:txBody>
      </p:sp>
      <p:sp>
        <p:nvSpPr>
          <p:cNvPr id="134" name="Shape 134"/>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5" name="Shape 13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grpSp>
        <p:nvGrpSpPr>
          <p:cNvPr id="171" name="Group 171"/>
          <p:cNvGrpSpPr/>
          <p:nvPr/>
        </p:nvGrpSpPr>
        <p:grpSpPr>
          <a:xfrm>
            <a:off x="-1" y="-1"/>
            <a:ext cx="9132890" cy="6845301"/>
            <a:chOff x="0" y="0"/>
            <a:chExt cx="9132888" cy="6845300"/>
          </a:xfrm>
        </p:grpSpPr>
        <p:sp>
          <p:nvSpPr>
            <p:cNvPr id="142" name="Shape 142"/>
            <p:cNvSpPr/>
            <p:nvPr/>
          </p:nvSpPr>
          <p:spPr>
            <a:xfrm>
              <a:off x="-1" y="0"/>
              <a:ext cx="9132890" cy="684530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nvGrpSpPr>
            <p:cNvPr id="166" name="Group 166"/>
            <p:cNvGrpSpPr/>
            <p:nvPr/>
          </p:nvGrpSpPr>
          <p:grpSpPr>
            <a:xfrm>
              <a:off x="390524" y="323850"/>
              <a:ext cx="8366127" cy="6172200"/>
              <a:chOff x="0" y="0"/>
              <a:chExt cx="8366125" cy="6172200"/>
            </a:xfrm>
          </p:grpSpPr>
          <p:sp>
            <p:nvSpPr>
              <p:cNvPr id="143" name="Shape 143"/>
              <p:cNvSpPr/>
              <p:nvPr/>
            </p:nvSpPr>
            <p:spPr>
              <a:xfrm>
                <a:off x="76199" y="38100"/>
                <a:ext cx="8281990" cy="6111875"/>
              </a:xfrm>
              <a:prstGeom prst="rect">
                <a:avLst/>
              </a:prstGeom>
              <a:solidFill>
                <a:srgbClr val="535353"/>
              </a:solidFill>
              <a:ln w="12700" cap="flat">
                <a:noFill/>
                <a:miter lim="400000"/>
              </a:ln>
              <a:effectLst>
                <a:outerShdw dist="197566" dir="2700000" rotWithShape="0">
                  <a:srgbClr val="808080"/>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144" name="Shape 144"/>
              <p:cNvSpPr/>
              <p:nvPr/>
            </p:nvSpPr>
            <p:spPr>
              <a:xfrm>
                <a:off x="4375150" y="27622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45" name="Shape 145"/>
              <p:cNvSpPr/>
              <p:nvPr/>
            </p:nvSpPr>
            <p:spPr>
              <a:xfrm>
                <a:off x="438150" y="5097462"/>
                <a:ext cx="3117851" cy="7762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46" name="Shape 146"/>
              <p:cNvSpPr/>
              <p:nvPr/>
            </p:nvSpPr>
            <p:spPr>
              <a:xfrm>
                <a:off x="6569075" y="309562"/>
                <a:ext cx="1652589" cy="279876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47" name="Shape 147"/>
              <p:cNvSpPr/>
              <p:nvPr/>
            </p:nvSpPr>
            <p:spPr>
              <a:xfrm>
                <a:off x="406400" y="1622425"/>
                <a:ext cx="7748589" cy="22256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48" name="Shape 148"/>
              <p:cNvSpPr/>
              <p:nvPr/>
            </p:nvSpPr>
            <p:spPr>
              <a:xfrm>
                <a:off x="273050" y="547687"/>
                <a:ext cx="7924801"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49" name="Shape 149"/>
              <p:cNvSpPr/>
              <p:nvPr/>
            </p:nvSpPr>
            <p:spPr>
              <a:xfrm>
                <a:off x="449262" y="49371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50" name="Shape 150"/>
              <p:cNvSpPr/>
              <p:nvPr/>
            </p:nvSpPr>
            <p:spPr>
              <a:xfrm>
                <a:off x="406400" y="27622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51" name="Shape 151"/>
              <p:cNvSpPr/>
              <p:nvPr/>
            </p:nvSpPr>
            <p:spPr>
              <a:xfrm>
                <a:off x="1717675" y="1277937"/>
                <a:ext cx="3138489" cy="668338"/>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52" name="Shape 152"/>
              <p:cNvSpPr/>
              <p:nvPr/>
            </p:nvSpPr>
            <p:spPr>
              <a:xfrm>
                <a:off x="5111750" y="563562"/>
                <a:ext cx="2898776" cy="1395413"/>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53" name="Shape 153"/>
              <p:cNvSpPr/>
              <p:nvPr/>
            </p:nvSpPr>
            <p:spPr>
              <a:xfrm>
                <a:off x="468312" y="24130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54" name="Shape 154"/>
              <p:cNvSpPr/>
              <p:nvPr/>
            </p:nvSpPr>
            <p:spPr>
              <a:xfrm>
                <a:off x="0" y="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55" name="Shape 155"/>
              <p:cNvSpPr/>
              <p:nvPr/>
            </p:nvSpPr>
            <p:spPr>
              <a:xfrm>
                <a:off x="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56" name="Shape 156"/>
              <p:cNvSpPr/>
              <p:nvPr/>
            </p:nvSpPr>
            <p:spPr>
              <a:xfrm>
                <a:off x="819785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57" name="Shape 157"/>
              <p:cNvSpPr/>
              <p:nvPr/>
            </p:nvSpPr>
            <p:spPr>
              <a:xfrm>
                <a:off x="0" y="598805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58" name="Shape 158"/>
              <p:cNvSpPr/>
              <p:nvPr/>
            </p:nvSpPr>
            <p:spPr>
              <a:xfrm>
                <a:off x="8197850" y="184150"/>
                <a:ext cx="125414" cy="2971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59" name="Shape 159"/>
              <p:cNvSpPr/>
              <p:nvPr/>
            </p:nvSpPr>
            <p:spPr>
              <a:xfrm>
                <a:off x="1087437" y="601345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60" name="Shape 160"/>
              <p:cNvSpPr/>
              <p:nvPr/>
            </p:nvSpPr>
            <p:spPr>
              <a:xfrm>
                <a:off x="4011612" y="5988050"/>
                <a:ext cx="2732089" cy="127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61" name="Shape 161"/>
              <p:cNvSpPr/>
              <p:nvPr/>
            </p:nvSpPr>
            <p:spPr>
              <a:xfrm>
                <a:off x="8197850" y="2855912"/>
                <a:ext cx="125414" cy="2166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62" name="Shape 162"/>
              <p:cNvSpPr/>
              <p:nvPr/>
            </p:nvSpPr>
            <p:spPr>
              <a:xfrm>
                <a:off x="0" y="0"/>
                <a:ext cx="168276" cy="3387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63" name="Shape 163"/>
              <p:cNvSpPr/>
              <p:nvPr/>
            </p:nvSpPr>
            <p:spPr>
              <a:xfrm>
                <a:off x="22225" y="36988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64" name="Shape 164"/>
              <p:cNvSpPr/>
              <p:nvPr/>
            </p:nvSpPr>
            <p:spPr>
              <a:xfrm>
                <a:off x="1452562" y="0"/>
                <a:ext cx="4010027" cy="1841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65" name="Shape 165"/>
              <p:cNvSpPr/>
              <p:nvPr/>
            </p:nvSpPr>
            <p:spPr>
              <a:xfrm>
                <a:off x="4483100" y="0"/>
                <a:ext cx="2711451" cy="117475"/>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grpSp>
        <p:grpSp>
          <p:nvGrpSpPr>
            <p:cNvPr id="170" name="Group 170"/>
            <p:cNvGrpSpPr/>
            <p:nvPr/>
          </p:nvGrpSpPr>
          <p:grpSpPr>
            <a:xfrm>
              <a:off x="-1" y="-1"/>
              <a:ext cx="1978026" cy="1955801"/>
              <a:chOff x="0" y="0"/>
              <a:chExt cx="1978025" cy="1955800"/>
            </a:xfrm>
          </p:grpSpPr>
          <p:sp>
            <p:nvSpPr>
              <p:cNvPr id="167" name="Shape 167"/>
              <p:cNvSpPr/>
              <p:nvPr/>
            </p:nvSpPr>
            <p:spPr>
              <a:xfrm>
                <a:off x="-1" y="0"/>
                <a:ext cx="1978026"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168" name="Shape 168"/>
              <p:cNvSpPr/>
              <p:nvPr/>
            </p:nvSpPr>
            <p:spPr>
              <a:xfrm>
                <a:off x="390524" y="320675"/>
                <a:ext cx="1587501"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169" name="Shape 169"/>
              <p:cNvSpPr/>
              <p:nvPr/>
            </p:nvSpPr>
            <p:spPr>
              <a:xfrm>
                <a:off x="-1" y="-1"/>
                <a:ext cx="1860551" cy="1849439"/>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grpSp>
      <p:sp>
        <p:nvSpPr>
          <p:cNvPr id="172" name="Shape 172"/>
          <p:cNvSpPr/>
          <p:nvPr/>
        </p:nvSpPr>
        <p:spPr>
          <a:xfrm>
            <a:off x="321451" y="6550833"/>
            <a:ext cx="917611"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©2006 TBBMI</a:t>
            </a:r>
          </a:p>
        </p:txBody>
      </p:sp>
      <p:sp>
        <p:nvSpPr>
          <p:cNvPr id="173" name="Shape 173"/>
          <p:cNvSpPr/>
          <p:nvPr/>
        </p:nvSpPr>
        <p:spPr>
          <a:xfrm>
            <a:off x="7658119" y="6517005"/>
            <a:ext cx="579399"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9.6.01.</a:t>
            </a:r>
          </a:p>
        </p:txBody>
      </p:sp>
      <p:sp>
        <p:nvSpPr>
          <p:cNvPr id="174" name="Shape 174"/>
          <p:cNvSpPr>
            <a:spLocks noGrp="1"/>
          </p:cNvSpPr>
          <p:nvPr>
            <p:ph type="title"/>
          </p:nvPr>
        </p:nvSpPr>
        <p:spPr>
          <a:xfrm>
            <a:off x="685800" y="2130425"/>
            <a:ext cx="7772400" cy="1470025"/>
          </a:xfrm>
          <a:prstGeom prst="rect">
            <a:avLst/>
          </a:prstGeom>
        </p:spPr>
        <p:txBody>
          <a:bodyPr/>
          <a:lstStyle/>
          <a:p>
            <a:r>
              <a:t>Title Text</a:t>
            </a:r>
          </a:p>
        </p:txBody>
      </p:sp>
      <p:sp>
        <p:nvSpPr>
          <p:cNvPr id="175" name="Shape 175"/>
          <p:cNvSpPr>
            <a:spLocks noGrp="1"/>
          </p:cNvSpPr>
          <p:nvPr>
            <p:ph type="body" sz="quarter" idx="1"/>
          </p:nvPr>
        </p:nvSpPr>
        <p:spPr>
          <a:xfrm>
            <a:off x="1371600" y="3886200"/>
            <a:ext cx="6400800" cy="1752600"/>
          </a:xfrm>
          <a:prstGeom prst="rect">
            <a:avLst/>
          </a:prstGeom>
        </p:spPr>
        <p:txBody>
          <a:bodyPr/>
          <a:lstStyle>
            <a:lvl1pPr marL="0" indent="0" algn="ctr">
              <a:buClrTx/>
              <a:buSzTx/>
              <a:buFontTx/>
              <a:buNone/>
            </a:lvl1pPr>
            <a:lvl2pPr marL="0" indent="457200" algn="ctr">
              <a:buClrTx/>
              <a:buSzTx/>
              <a:buFontTx/>
              <a:buNone/>
            </a:lvl2pPr>
            <a:lvl3pPr marL="0" indent="914400" algn="ctr">
              <a:buClrTx/>
              <a:buSzTx/>
              <a:buFontTx/>
              <a:buNone/>
            </a:lvl3pPr>
            <a:lvl4pPr marL="0" indent="1371600" algn="ctr">
              <a:buClrTx/>
              <a:buSzTx/>
              <a:buFontTx/>
              <a:buNone/>
            </a:lvl4pPr>
            <a:lvl5pPr marL="0" indent="1828800" algn="ctr">
              <a:buClrTx/>
              <a:buSzTx/>
              <a:buFontTx/>
              <a:buNone/>
            </a:lvl5pPr>
          </a:lstStyle>
          <a:p>
            <a:r>
              <a:t>Body Level One</a:t>
            </a:r>
          </a:p>
          <a:p>
            <a:pPr lvl="1"/>
            <a:r>
              <a:t>Body Level Two</a:t>
            </a:r>
          </a:p>
          <a:p>
            <a:pPr lvl="2"/>
            <a:r>
              <a:t>Body Level Three</a:t>
            </a:r>
          </a:p>
          <a:p>
            <a:pPr lvl="3"/>
            <a:r>
              <a:t>Body Level Four</a:t>
            </a:r>
          </a:p>
          <a:p>
            <a:pPr lvl="4"/>
            <a:r>
              <a:t>Body Level Five</a:t>
            </a:r>
          </a:p>
        </p:txBody>
      </p:sp>
      <p:sp>
        <p:nvSpPr>
          <p:cNvPr id="176" name="Shape 1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grpSp>
        <p:nvGrpSpPr>
          <p:cNvPr id="212" name="Group 212"/>
          <p:cNvGrpSpPr/>
          <p:nvPr/>
        </p:nvGrpSpPr>
        <p:grpSpPr>
          <a:xfrm>
            <a:off x="-1" y="-1"/>
            <a:ext cx="9132890" cy="6845301"/>
            <a:chOff x="0" y="0"/>
            <a:chExt cx="9132888" cy="6845300"/>
          </a:xfrm>
        </p:grpSpPr>
        <p:sp>
          <p:nvSpPr>
            <p:cNvPr id="183" name="Shape 183"/>
            <p:cNvSpPr/>
            <p:nvPr/>
          </p:nvSpPr>
          <p:spPr>
            <a:xfrm>
              <a:off x="-1" y="0"/>
              <a:ext cx="9132890" cy="684530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nvGrpSpPr>
            <p:cNvPr id="207" name="Group 207"/>
            <p:cNvGrpSpPr/>
            <p:nvPr/>
          </p:nvGrpSpPr>
          <p:grpSpPr>
            <a:xfrm>
              <a:off x="390524" y="323850"/>
              <a:ext cx="8366127" cy="6172200"/>
              <a:chOff x="0" y="0"/>
              <a:chExt cx="8366125" cy="6172200"/>
            </a:xfrm>
          </p:grpSpPr>
          <p:sp>
            <p:nvSpPr>
              <p:cNvPr id="184" name="Shape 184"/>
              <p:cNvSpPr/>
              <p:nvPr/>
            </p:nvSpPr>
            <p:spPr>
              <a:xfrm>
                <a:off x="76199" y="38100"/>
                <a:ext cx="8281990" cy="6111875"/>
              </a:xfrm>
              <a:prstGeom prst="rect">
                <a:avLst/>
              </a:prstGeom>
              <a:solidFill>
                <a:srgbClr val="535353"/>
              </a:solidFill>
              <a:ln w="12700" cap="flat">
                <a:noFill/>
                <a:miter lim="400000"/>
              </a:ln>
              <a:effectLst>
                <a:outerShdw dist="197566" dir="2700000" rotWithShape="0">
                  <a:srgbClr val="808080"/>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185" name="Shape 185"/>
              <p:cNvSpPr/>
              <p:nvPr/>
            </p:nvSpPr>
            <p:spPr>
              <a:xfrm>
                <a:off x="4375150" y="27622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86" name="Shape 186"/>
              <p:cNvSpPr/>
              <p:nvPr/>
            </p:nvSpPr>
            <p:spPr>
              <a:xfrm>
                <a:off x="438150" y="5097462"/>
                <a:ext cx="3117851" cy="7762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87" name="Shape 187"/>
              <p:cNvSpPr/>
              <p:nvPr/>
            </p:nvSpPr>
            <p:spPr>
              <a:xfrm>
                <a:off x="6569075" y="309562"/>
                <a:ext cx="1652589" cy="279876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88" name="Shape 188"/>
              <p:cNvSpPr/>
              <p:nvPr/>
            </p:nvSpPr>
            <p:spPr>
              <a:xfrm>
                <a:off x="406400" y="1622425"/>
                <a:ext cx="7748589" cy="22256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89" name="Shape 189"/>
              <p:cNvSpPr/>
              <p:nvPr/>
            </p:nvSpPr>
            <p:spPr>
              <a:xfrm>
                <a:off x="273050" y="547687"/>
                <a:ext cx="7924801"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90" name="Shape 190"/>
              <p:cNvSpPr/>
              <p:nvPr/>
            </p:nvSpPr>
            <p:spPr>
              <a:xfrm>
                <a:off x="449262" y="49371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91" name="Shape 191"/>
              <p:cNvSpPr/>
              <p:nvPr/>
            </p:nvSpPr>
            <p:spPr>
              <a:xfrm>
                <a:off x="406400" y="27622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92" name="Shape 192"/>
              <p:cNvSpPr/>
              <p:nvPr/>
            </p:nvSpPr>
            <p:spPr>
              <a:xfrm>
                <a:off x="1717675" y="1277937"/>
                <a:ext cx="3138489" cy="668338"/>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93" name="Shape 193"/>
              <p:cNvSpPr/>
              <p:nvPr/>
            </p:nvSpPr>
            <p:spPr>
              <a:xfrm>
                <a:off x="5111750" y="563562"/>
                <a:ext cx="2898776" cy="1395413"/>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94" name="Shape 194"/>
              <p:cNvSpPr/>
              <p:nvPr/>
            </p:nvSpPr>
            <p:spPr>
              <a:xfrm>
                <a:off x="468312" y="24130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95" name="Shape 195"/>
              <p:cNvSpPr/>
              <p:nvPr/>
            </p:nvSpPr>
            <p:spPr>
              <a:xfrm>
                <a:off x="0" y="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96" name="Shape 196"/>
              <p:cNvSpPr/>
              <p:nvPr/>
            </p:nvSpPr>
            <p:spPr>
              <a:xfrm>
                <a:off x="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97" name="Shape 197"/>
              <p:cNvSpPr/>
              <p:nvPr/>
            </p:nvSpPr>
            <p:spPr>
              <a:xfrm>
                <a:off x="819785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98" name="Shape 198"/>
              <p:cNvSpPr/>
              <p:nvPr/>
            </p:nvSpPr>
            <p:spPr>
              <a:xfrm>
                <a:off x="0" y="598805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99" name="Shape 199"/>
              <p:cNvSpPr/>
              <p:nvPr/>
            </p:nvSpPr>
            <p:spPr>
              <a:xfrm>
                <a:off x="8197850" y="184150"/>
                <a:ext cx="125414" cy="2971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00" name="Shape 200"/>
              <p:cNvSpPr/>
              <p:nvPr/>
            </p:nvSpPr>
            <p:spPr>
              <a:xfrm>
                <a:off x="1087437" y="601345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01" name="Shape 201"/>
              <p:cNvSpPr/>
              <p:nvPr/>
            </p:nvSpPr>
            <p:spPr>
              <a:xfrm>
                <a:off x="4011612" y="5988050"/>
                <a:ext cx="2732089" cy="127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02" name="Shape 202"/>
              <p:cNvSpPr/>
              <p:nvPr/>
            </p:nvSpPr>
            <p:spPr>
              <a:xfrm>
                <a:off x="8197850" y="2855912"/>
                <a:ext cx="125414" cy="2166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03" name="Shape 203"/>
              <p:cNvSpPr/>
              <p:nvPr/>
            </p:nvSpPr>
            <p:spPr>
              <a:xfrm>
                <a:off x="0" y="0"/>
                <a:ext cx="168276" cy="3387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04" name="Shape 204"/>
              <p:cNvSpPr/>
              <p:nvPr/>
            </p:nvSpPr>
            <p:spPr>
              <a:xfrm>
                <a:off x="22225" y="36988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05" name="Shape 205"/>
              <p:cNvSpPr/>
              <p:nvPr/>
            </p:nvSpPr>
            <p:spPr>
              <a:xfrm>
                <a:off x="1452562" y="0"/>
                <a:ext cx="4010027" cy="1841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06" name="Shape 206"/>
              <p:cNvSpPr/>
              <p:nvPr/>
            </p:nvSpPr>
            <p:spPr>
              <a:xfrm>
                <a:off x="4483100" y="0"/>
                <a:ext cx="2711451" cy="117475"/>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grpSp>
        <p:grpSp>
          <p:nvGrpSpPr>
            <p:cNvPr id="211" name="Group 211"/>
            <p:cNvGrpSpPr/>
            <p:nvPr/>
          </p:nvGrpSpPr>
          <p:grpSpPr>
            <a:xfrm>
              <a:off x="-1" y="-1"/>
              <a:ext cx="1978026" cy="1955801"/>
              <a:chOff x="0" y="0"/>
              <a:chExt cx="1978025" cy="1955800"/>
            </a:xfrm>
          </p:grpSpPr>
          <p:sp>
            <p:nvSpPr>
              <p:cNvPr id="208" name="Shape 208"/>
              <p:cNvSpPr/>
              <p:nvPr/>
            </p:nvSpPr>
            <p:spPr>
              <a:xfrm>
                <a:off x="-1" y="0"/>
                <a:ext cx="1978026"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209" name="Shape 209"/>
              <p:cNvSpPr/>
              <p:nvPr/>
            </p:nvSpPr>
            <p:spPr>
              <a:xfrm>
                <a:off x="390524" y="320675"/>
                <a:ext cx="1587501"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210" name="Shape 210"/>
              <p:cNvSpPr/>
              <p:nvPr/>
            </p:nvSpPr>
            <p:spPr>
              <a:xfrm>
                <a:off x="-1" y="-1"/>
                <a:ext cx="1860551" cy="1849439"/>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grpSp>
      <p:sp>
        <p:nvSpPr>
          <p:cNvPr id="213" name="Shape 213"/>
          <p:cNvSpPr/>
          <p:nvPr/>
        </p:nvSpPr>
        <p:spPr>
          <a:xfrm>
            <a:off x="321451" y="6550833"/>
            <a:ext cx="917611"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©2006 TBBMI</a:t>
            </a:r>
          </a:p>
        </p:txBody>
      </p:sp>
      <p:sp>
        <p:nvSpPr>
          <p:cNvPr id="214" name="Shape 214"/>
          <p:cNvSpPr/>
          <p:nvPr/>
        </p:nvSpPr>
        <p:spPr>
          <a:xfrm>
            <a:off x="7658119" y="6517005"/>
            <a:ext cx="579399"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9.6.01.</a:t>
            </a:r>
          </a:p>
        </p:txBody>
      </p:sp>
      <p:sp>
        <p:nvSpPr>
          <p:cNvPr id="215" name="Shape 215"/>
          <p:cNvSpPr>
            <a:spLocks noGrp="1"/>
          </p:cNvSpPr>
          <p:nvPr>
            <p:ph type="title"/>
          </p:nvPr>
        </p:nvSpPr>
        <p:spPr>
          <a:prstGeom prst="rect">
            <a:avLst/>
          </a:prstGeom>
        </p:spPr>
        <p:txBody>
          <a:bodyPr/>
          <a:lstStyle/>
          <a:p>
            <a:r>
              <a:t>Title Text</a:t>
            </a:r>
          </a:p>
        </p:txBody>
      </p:sp>
      <p:sp>
        <p:nvSpPr>
          <p:cNvPr id="216" name="Shape 216"/>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17" name="Shape 21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grpSp>
        <p:nvGrpSpPr>
          <p:cNvPr id="253" name="Group 253"/>
          <p:cNvGrpSpPr/>
          <p:nvPr/>
        </p:nvGrpSpPr>
        <p:grpSpPr>
          <a:xfrm>
            <a:off x="-1" y="-1"/>
            <a:ext cx="9132890" cy="6845301"/>
            <a:chOff x="0" y="0"/>
            <a:chExt cx="9132888" cy="6845300"/>
          </a:xfrm>
        </p:grpSpPr>
        <p:sp>
          <p:nvSpPr>
            <p:cNvPr id="224" name="Shape 224"/>
            <p:cNvSpPr/>
            <p:nvPr/>
          </p:nvSpPr>
          <p:spPr>
            <a:xfrm>
              <a:off x="-1" y="0"/>
              <a:ext cx="9132890" cy="684530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nvGrpSpPr>
            <p:cNvPr id="248" name="Group 248"/>
            <p:cNvGrpSpPr/>
            <p:nvPr/>
          </p:nvGrpSpPr>
          <p:grpSpPr>
            <a:xfrm>
              <a:off x="390524" y="323850"/>
              <a:ext cx="8366127" cy="6172200"/>
              <a:chOff x="0" y="0"/>
              <a:chExt cx="8366125" cy="6172200"/>
            </a:xfrm>
          </p:grpSpPr>
          <p:sp>
            <p:nvSpPr>
              <p:cNvPr id="225" name="Shape 225"/>
              <p:cNvSpPr/>
              <p:nvPr/>
            </p:nvSpPr>
            <p:spPr>
              <a:xfrm>
                <a:off x="76199" y="38100"/>
                <a:ext cx="8281990" cy="6111875"/>
              </a:xfrm>
              <a:prstGeom prst="rect">
                <a:avLst/>
              </a:prstGeom>
              <a:solidFill>
                <a:srgbClr val="535353"/>
              </a:solidFill>
              <a:ln w="12700" cap="flat">
                <a:noFill/>
                <a:miter lim="400000"/>
              </a:ln>
              <a:effectLst>
                <a:outerShdw dist="197566" dir="2700000" rotWithShape="0">
                  <a:srgbClr val="808080"/>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226" name="Shape 226"/>
              <p:cNvSpPr/>
              <p:nvPr/>
            </p:nvSpPr>
            <p:spPr>
              <a:xfrm>
                <a:off x="4375150" y="27622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27" name="Shape 227"/>
              <p:cNvSpPr/>
              <p:nvPr/>
            </p:nvSpPr>
            <p:spPr>
              <a:xfrm>
                <a:off x="438150" y="5097462"/>
                <a:ext cx="3117851" cy="7762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28" name="Shape 228"/>
              <p:cNvSpPr/>
              <p:nvPr/>
            </p:nvSpPr>
            <p:spPr>
              <a:xfrm>
                <a:off x="6569075" y="309562"/>
                <a:ext cx="1652589" cy="279876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29" name="Shape 229"/>
              <p:cNvSpPr/>
              <p:nvPr/>
            </p:nvSpPr>
            <p:spPr>
              <a:xfrm>
                <a:off x="406400" y="1622425"/>
                <a:ext cx="7748589" cy="22256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30" name="Shape 230"/>
              <p:cNvSpPr/>
              <p:nvPr/>
            </p:nvSpPr>
            <p:spPr>
              <a:xfrm>
                <a:off x="273050" y="547687"/>
                <a:ext cx="7924801"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31" name="Shape 231"/>
              <p:cNvSpPr/>
              <p:nvPr/>
            </p:nvSpPr>
            <p:spPr>
              <a:xfrm>
                <a:off x="449262" y="49371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32" name="Shape 232"/>
              <p:cNvSpPr/>
              <p:nvPr/>
            </p:nvSpPr>
            <p:spPr>
              <a:xfrm>
                <a:off x="406400" y="27622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33" name="Shape 233"/>
              <p:cNvSpPr/>
              <p:nvPr/>
            </p:nvSpPr>
            <p:spPr>
              <a:xfrm>
                <a:off x="1717675" y="1277937"/>
                <a:ext cx="3138489" cy="668338"/>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34" name="Shape 234"/>
              <p:cNvSpPr/>
              <p:nvPr/>
            </p:nvSpPr>
            <p:spPr>
              <a:xfrm>
                <a:off x="5111750" y="563562"/>
                <a:ext cx="2898776" cy="1395413"/>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35" name="Shape 235"/>
              <p:cNvSpPr/>
              <p:nvPr/>
            </p:nvSpPr>
            <p:spPr>
              <a:xfrm>
                <a:off x="468312" y="24130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36" name="Shape 236"/>
              <p:cNvSpPr/>
              <p:nvPr/>
            </p:nvSpPr>
            <p:spPr>
              <a:xfrm>
                <a:off x="0" y="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37" name="Shape 237"/>
              <p:cNvSpPr/>
              <p:nvPr/>
            </p:nvSpPr>
            <p:spPr>
              <a:xfrm>
                <a:off x="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38" name="Shape 238"/>
              <p:cNvSpPr/>
              <p:nvPr/>
            </p:nvSpPr>
            <p:spPr>
              <a:xfrm>
                <a:off x="819785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39" name="Shape 239"/>
              <p:cNvSpPr/>
              <p:nvPr/>
            </p:nvSpPr>
            <p:spPr>
              <a:xfrm>
                <a:off x="0" y="598805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40" name="Shape 240"/>
              <p:cNvSpPr/>
              <p:nvPr/>
            </p:nvSpPr>
            <p:spPr>
              <a:xfrm>
                <a:off x="8197850" y="184150"/>
                <a:ext cx="125414" cy="2971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41" name="Shape 241"/>
              <p:cNvSpPr/>
              <p:nvPr/>
            </p:nvSpPr>
            <p:spPr>
              <a:xfrm>
                <a:off x="1087437" y="601345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42" name="Shape 242"/>
              <p:cNvSpPr/>
              <p:nvPr/>
            </p:nvSpPr>
            <p:spPr>
              <a:xfrm>
                <a:off x="4011612" y="5988050"/>
                <a:ext cx="2732089" cy="127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43" name="Shape 243"/>
              <p:cNvSpPr/>
              <p:nvPr/>
            </p:nvSpPr>
            <p:spPr>
              <a:xfrm>
                <a:off x="8197850" y="2855912"/>
                <a:ext cx="125414" cy="2166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44" name="Shape 244"/>
              <p:cNvSpPr/>
              <p:nvPr/>
            </p:nvSpPr>
            <p:spPr>
              <a:xfrm>
                <a:off x="0" y="0"/>
                <a:ext cx="168276" cy="3387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45" name="Shape 245"/>
              <p:cNvSpPr/>
              <p:nvPr/>
            </p:nvSpPr>
            <p:spPr>
              <a:xfrm>
                <a:off x="22225" y="36988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46" name="Shape 246"/>
              <p:cNvSpPr/>
              <p:nvPr/>
            </p:nvSpPr>
            <p:spPr>
              <a:xfrm>
                <a:off x="1452562" y="0"/>
                <a:ext cx="4010027" cy="1841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47" name="Shape 247"/>
              <p:cNvSpPr/>
              <p:nvPr/>
            </p:nvSpPr>
            <p:spPr>
              <a:xfrm>
                <a:off x="4483100" y="0"/>
                <a:ext cx="2711451" cy="117475"/>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grpSp>
        <p:grpSp>
          <p:nvGrpSpPr>
            <p:cNvPr id="252" name="Group 252"/>
            <p:cNvGrpSpPr/>
            <p:nvPr/>
          </p:nvGrpSpPr>
          <p:grpSpPr>
            <a:xfrm>
              <a:off x="-1" y="-1"/>
              <a:ext cx="1978026" cy="1955801"/>
              <a:chOff x="0" y="0"/>
              <a:chExt cx="1978025" cy="1955800"/>
            </a:xfrm>
          </p:grpSpPr>
          <p:sp>
            <p:nvSpPr>
              <p:cNvPr id="249" name="Shape 249"/>
              <p:cNvSpPr/>
              <p:nvPr/>
            </p:nvSpPr>
            <p:spPr>
              <a:xfrm>
                <a:off x="-1" y="0"/>
                <a:ext cx="1978026"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250" name="Shape 250"/>
              <p:cNvSpPr/>
              <p:nvPr/>
            </p:nvSpPr>
            <p:spPr>
              <a:xfrm>
                <a:off x="390524" y="320675"/>
                <a:ext cx="1587501"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251" name="Shape 251"/>
              <p:cNvSpPr/>
              <p:nvPr/>
            </p:nvSpPr>
            <p:spPr>
              <a:xfrm>
                <a:off x="-1" y="-1"/>
                <a:ext cx="1860551" cy="1849439"/>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grpSp>
      <p:sp>
        <p:nvSpPr>
          <p:cNvPr id="254" name="Shape 254"/>
          <p:cNvSpPr/>
          <p:nvPr/>
        </p:nvSpPr>
        <p:spPr>
          <a:xfrm>
            <a:off x="321451" y="6550833"/>
            <a:ext cx="917611"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©2006 TBBMI</a:t>
            </a:r>
          </a:p>
        </p:txBody>
      </p:sp>
      <p:sp>
        <p:nvSpPr>
          <p:cNvPr id="255" name="Shape 255"/>
          <p:cNvSpPr/>
          <p:nvPr/>
        </p:nvSpPr>
        <p:spPr>
          <a:xfrm>
            <a:off x="7658119" y="6517005"/>
            <a:ext cx="579399"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9.6.01.</a:t>
            </a:r>
          </a:p>
        </p:txBody>
      </p:sp>
      <p:sp>
        <p:nvSpPr>
          <p:cNvPr id="256" name="Shape 256"/>
          <p:cNvSpPr>
            <a:spLocks noGrp="1"/>
          </p:cNvSpPr>
          <p:nvPr>
            <p:ph type="title"/>
          </p:nvPr>
        </p:nvSpPr>
        <p:spPr>
          <a:xfrm>
            <a:off x="722312" y="4406900"/>
            <a:ext cx="7772401" cy="1362075"/>
          </a:xfrm>
          <a:prstGeom prst="rect">
            <a:avLst/>
          </a:prstGeom>
        </p:spPr>
        <p:txBody>
          <a:bodyPr/>
          <a:lstStyle>
            <a:lvl1pPr>
              <a:defRPr sz="4000" b="1" cap="all"/>
            </a:lvl1pPr>
          </a:lstStyle>
          <a:p>
            <a:r>
              <a:t>Title Text</a:t>
            </a:r>
          </a:p>
        </p:txBody>
      </p:sp>
      <p:sp>
        <p:nvSpPr>
          <p:cNvPr id="257" name="Shape 257"/>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ClrTx/>
              <a:buSzTx/>
              <a:buFontTx/>
              <a:buNone/>
              <a:defRPr sz="2000"/>
            </a:lvl1pPr>
            <a:lvl2pPr marL="0" indent="457200">
              <a:spcBef>
                <a:spcPts val="400"/>
              </a:spcBef>
              <a:buClrTx/>
              <a:buSzTx/>
              <a:buFontTx/>
              <a:buNone/>
              <a:defRPr sz="2000"/>
            </a:lvl2pPr>
            <a:lvl3pPr marL="0" indent="914400">
              <a:spcBef>
                <a:spcPts val="400"/>
              </a:spcBef>
              <a:buClrTx/>
              <a:buSzTx/>
              <a:buFontTx/>
              <a:buNone/>
              <a:defRPr sz="2000"/>
            </a:lvl3pPr>
            <a:lvl4pPr marL="0" indent="1371600">
              <a:spcBef>
                <a:spcPts val="400"/>
              </a:spcBef>
              <a:buClrTx/>
              <a:buSzTx/>
              <a:buFontTx/>
              <a:buNone/>
              <a:defRPr sz="2000"/>
            </a:lvl4pPr>
            <a:lvl5pPr marL="0" indent="1828800">
              <a:spcBef>
                <a:spcPts val="400"/>
              </a:spcBef>
              <a:buClrTx/>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258" name="Shape 2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grpSp>
        <p:nvGrpSpPr>
          <p:cNvPr id="294" name="Group 294"/>
          <p:cNvGrpSpPr/>
          <p:nvPr/>
        </p:nvGrpSpPr>
        <p:grpSpPr>
          <a:xfrm>
            <a:off x="-1" y="-1"/>
            <a:ext cx="9132890" cy="6845301"/>
            <a:chOff x="0" y="0"/>
            <a:chExt cx="9132888" cy="6845300"/>
          </a:xfrm>
        </p:grpSpPr>
        <p:sp>
          <p:nvSpPr>
            <p:cNvPr id="265" name="Shape 265"/>
            <p:cNvSpPr/>
            <p:nvPr/>
          </p:nvSpPr>
          <p:spPr>
            <a:xfrm>
              <a:off x="-1" y="0"/>
              <a:ext cx="9132890" cy="684530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nvGrpSpPr>
            <p:cNvPr id="289" name="Group 289"/>
            <p:cNvGrpSpPr/>
            <p:nvPr/>
          </p:nvGrpSpPr>
          <p:grpSpPr>
            <a:xfrm>
              <a:off x="390524" y="323850"/>
              <a:ext cx="8366127" cy="6172200"/>
              <a:chOff x="0" y="0"/>
              <a:chExt cx="8366125" cy="6172200"/>
            </a:xfrm>
          </p:grpSpPr>
          <p:sp>
            <p:nvSpPr>
              <p:cNvPr id="266" name="Shape 266"/>
              <p:cNvSpPr/>
              <p:nvPr/>
            </p:nvSpPr>
            <p:spPr>
              <a:xfrm>
                <a:off x="76199" y="38100"/>
                <a:ext cx="8281990" cy="6111875"/>
              </a:xfrm>
              <a:prstGeom prst="rect">
                <a:avLst/>
              </a:prstGeom>
              <a:solidFill>
                <a:srgbClr val="535353"/>
              </a:solidFill>
              <a:ln w="12700" cap="flat">
                <a:noFill/>
                <a:miter lim="400000"/>
              </a:ln>
              <a:effectLst>
                <a:outerShdw dist="197566" dir="2700000" rotWithShape="0">
                  <a:srgbClr val="808080"/>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267" name="Shape 267"/>
              <p:cNvSpPr/>
              <p:nvPr/>
            </p:nvSpPr>
            <p:spPr>
              <a:xfrm>
                <a:off x="4375150" y="27622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68" name="Shape 268"/>
              <p:cNvSpPr/>
              <p:nvPr/>
            </p:nvSpPr>
            <p:spPr>
              <a:xfrm>
                <a:off x="438150" y="5097462"/>
                <a:ext cx="3117851" cy="7762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69" name="Shape 269"/>
              <p:cNvSpPr/>
              <p:nvPr/>
            </p:nvSpPr>
            <p:spPr>
              <a:xfrm>
                <a:off x="6569075" y="309562"/>
                <a:ext cx="1652589" cy="279876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70" name="Shape 270"/>
              <p:cNvSpPr/>
              <p:nvPr/>
            </p:nvSpPr>
            <p:spPr>
              <a:xfrm>
                <a:off x="406400" y="1622425"/>
                <a:ext cx="7748589" cy="22256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71" name="Shape 271"/>
              <p:cNvSpPr/>
              <p:nvPr/>
            </p:nvSpPr>
            <p:spPr>
              <a:xfrm>
                <a:off x="273050" y="547687"/>
                <a:ext cx="7924801"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72" name="Shape 272"/>
              <p:cNvSpPr/>
              <p:nvPr/>
            </p:nvSpPr>
            <p:spPr>
              <a:xfrm>
                <a:off x="449262" y="49371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73" name="Shape 273"/>
              <p:cNvSpPr/>
              <p:nvPr/>
            </p:nvSpPr>
            <p:spPr>
              <a:xfrm>
                <a:off x="406400" y="27622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74" name="Shape 274"/>
              <p:cNvSpPr/>
              <p:nvPr/>
            </p:nvSpPr>
            <p:spPr>
              <a:xfrm>
                <a:off x="1717675" y="1277937"/>
                <a:ext cx="3138489" cy="668338"/>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75" name="Shape 275"/>
              <p:cNvSpPr/>
              <p:nvPr/>
            </p:nvSpPr>
            <p:spPr>
              <a:xfrm>
                <a:off x="5111750" y="563562"/>
                <a:ext cx="2898776" cy="1395413"/>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76" name="Shape 276"/>
              <p:cNvSpPr/>
              <p:nvPr/>
            </p:nvSpPr>
            <p:spPr>
              <a:xfrm>
                <a:off x="468312" y="24130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77" name="Shape 277"/>
              <p:cNvSpPr/>
              <p:nvPr/>
            </p:nvSpPr>
            <p:spPr>
              <a:xfrm>
                <a:off x="0" y="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78" name="Shape 278"/>
              <p:cNvSpPr/>
              <p:nvPr/>
            </p:nvSpPr>
            <p:spPr>
              <a:xfrm>
                <a:off x="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79" name="Shape 279"/>
              <p:cNvSpPr/>
              <p:nvPr/>
            </p:nvSpPr>
            <p:spPr>
              <a:xfrm>
                <a:off x="819785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80" name="Shape 280"/>
              <p:cNvSpPr/>
              <p:nvPr/>
            </p:nvSpPr>
            <p:spPr>
              <a:xfrm>
                <a:off x="0" y="598805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81" name="Shape 281"/>
              <p:cNvSpPr/>
              <p:nvPr/>
            </p:nvSpPr>
            <p:spPr>
              <a:xfrm>
                <a:off x="8197850" y="184150"/>
                <a:ext cx="125414" cy="2971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82" name="Shape 282"/>
              <p:cNvSpPr/>
              <p:nvPr/>
            </p:nvSpPr>
            <p:spPr>
              <a:xfrm>
                <a:off x="1087437" y="601345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83" name="Shape 283"/>
              <p:cNvSpPr/>
              <p:nvPr/>
            </p:nvSpPr>
            <p:spPr>
              <a:xfrm>
                <a:off x="4011612" y="5988050"/>
                <a:ext cx="2732089" cy="127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84" name="Shape 284"/>
              <p:cNvSpPr/>
              <p:nvPr/>
            </p:nvSpPr>
            <p:spPr>
              <a:xfrm>
                <a:off x="8197850" y="2855912"/>
                <a:ext cx="125414" cy="2166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85" name="Shape 285"/>
              <p:cNvSpPr/>
              <p:nvPr/>
            </p:nvSpPr>
            <p:spPr>
              <a:xfrm>
                <a:off x="0" y="0"/>
                <a:ext cx="168276" cy="3387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86" name="Shape 286"/>
              <p:cNvSpPr/>
              <p:nvPr/>
            </p:nvSpPr>
            <p:spPr>
              <a:xfrm>
                <a:off x="22225" y="36988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87" name="Shape 287"/>
              <p:cNvSpPr/>
              <p:nvPr/>
            </p:nvSpPr>
            <p:spPr>
              <a:xfrm>
                <a:off x="1452562" y="0"/>
                <a:ext cx="4010027" cy="1841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88" name="Shape 288"/>
              <p:cNvSpPr/>
              <p:nvPr/>
            </p:nvSpPr>
            <p:spPr>
              <a:xfrm>
                <a:off x="4483100" y="0"/>
                <a:ext cx="2711451" cy="117475"/>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grpSp>
        <p:grpSp>
          <p:nvGrpSpPr>
            <p:cNvPr id="293" name="Group 293"/>
            <p:cNvGrpSpPr/>
            <p:nvPr/>
          </p:nvGrpSpPr>
          <p:grpSpPr>
            <a:xfrm>
              <a:off x="-1" y="-1"/>
              <a:ext cx="1978026" cy="1955801"/>
              <a:chOff x="0" y="0"/>
              <a:chExt cx="1978025" cy="1955800"/>
            </a:xfrm>
          </p:grpSpPr>
          <p:sp>
            <p:nvSpPr>
              <p:cNvPr id="290" name="Shape 290"/>
              <p:cNvSpPr/>
              <p:nvPr/>
            </p:nvSpPr>
            <p:spPr>
              <a:xfrm>
                <a:off x="-1" y="0"/>
                <a:ext cx="1978026"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291" name="Shape 291"/>
              <p:cNvSpPr/>
              <p:nvPr/>
            </p:nvSpPr>
            <p:spPr>
              <a:xfrm>
                <a:off x="390524" y="320675"/>
                <a:ext cx="1587501"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292" name="Shape 292"/>
              <p:cNvSpPr/>
              <p:nvPr/>
            </p:nvSpPr>
            <p:spPr>
              <a:xfrm>
                <a:off x="-1" y="-1"/>
                <a:ext cx="1860551" cy="1849439"/>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grpSp>
      <p:sp>
        <p:nvSpPr>
          <p:cNvPr id="295" name="Shape 295"/>
          <p:cNvSpPr/>
          <p:nvPr/>
        </p:nvSpPr>
        <p:spPr>
          <a:xfrm>
            <a:off x="321451" y="6550833"/>
            <a:ext cx="917611"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©2006 TBBMI</a:t>
            </a:r>
          </a:p>
        </p:txBody>
      </p:sp>
      <p:sp>
        <p:nvSpPr>
          <p:cNvPr id="296" name="Shape 296"/>
          <p:cNvSpPr/>
          <p:nvPr/>
        </p:nvSpPr>
        <p:spPr>
          <a:xfrm>
            <a:off x="7658119" y="6517005"/>
            <a:ext cx="579399"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9.6.01.</a:t>
            </a:r>
          </a:p>
        </p:txBody>
      </p:sp>
      <p:sp>
        <p:nvSpPr>
          <p:cNvPr id="297" name="Shape 297"/>
          <p:cNvSpPr>
            <a:spLocks noGrp="1"/>
          </p:cNvSpPr>
          <p:nvPr>
            <p:ph type="title"/>
          </p:nvPr>
        </p:nvSpPr>
        <p:spPr>
          <a:prstGeom prst="rect">
            <a:avLst/>
          </a:prstGeom>
        </p:spPr>
        <p:txBody>
          <a:bodyPr/>
          <a:lstStyle/>
          <a:p>
            <a:r>
              <a:t>Title Text</a:t>
            </a:r>
          </a:p>
        </p:txBody>
      </p:sp>
      <p:sp>
        <p:nvSpPr>
          <p:cNvPr id="298" name="Shape 298"/>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299" name="Shape 29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grpSp>
        <p:nvGrpSpPr>
          <p:cNvPr id="335" name="Group 335"/>
          <p:cNvGrpSpPr/>
          <p:nvPr/>
        </p:nvGrpSpPr>
        <p:grpSpPr>
          <a:xfrm>
            <a:off x="-1" y="-1"/>
            <a:ext cx="9132890" cy="6845301"/>
            <a:chOff x="0" y="0"/>
            <a:chExt cx="9132888" cy="6845300"/>
          </a:xfrm>
        </p:grpSpPr>
        <p:sp>
          <p:nvSpPr>
            <p:cNvPr id="306" name="Shape 306"/>
            <p:cNvSpPr/>
            <p:nvPr/>
          </p:nvSpPr>
          <p:spPr>
            <a:xfrm>
              <a:off x="-1" y="0"/>
              <a:ext cx="9132890" cy="684530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nvGrpSpPr>
            <p:cNvPr id="330" name="Group 330"/>
            <p:cNvGrpSpPr/>
            <p:nvPr/>
          </p:nvGrpSpPr>
          <p:grpSpPr>
            <a:xfrm>
              <a:off x="390524" y="323850"/>
              <a:ext cx="8366127" cy="6172200"/>
              <a:chOff x="0" y="0"/>
              <a:chExt cx="8366125" cy="6172200"/>
            </a:xfrm>
          </p:grpSpPr>
          <p:sp>
            <p:nvSpPr>
              <p:cNvPr id="307" name="Shape 307"/>
              <p:cNvSpPr/>
              <p:nvPr/>
            </p:nvSpPr>
            <p:spPr>
              <a:xfrm>
                <a:off x="76199" y="38100"/>
                <a:ext cx="8281990" cy="6111875"/>
              </a:xfrm>
              <a:prstGeom prst="rect">
                <a:avLst/>
              </a:prstGeom>
              <a:solidFill>
                <a:srgbClr val="535353"/>
              </a:solidFill>
              <a:ln w="12700" cap="flat">
                <a:noFill/>
                <a:miter lim="400000"/>
              </a:ln>
              <a:effectLst>
                <a:outerShdw dist="197566" dir="2700000" rotWithShape="0">
                  <a:srgbClr val="808080"/>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308" name="Shape 308"/>
              <p:cNvSpPr/>
              <p:nvPr/>
            </p:nvSpPr>
            <p:spPr>
              <a:xfrm>
                <a:off x="4375150" y="27622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09" name="Shape 309"/>
              <p:cNvSpPr/>
              <p:nvPr/>
            </p:nvSpPr>
            <p:spPr>
              <a:xfrm>
                <a:off x="438150" y="5097462"/>
                <a:ext cx="3117851" cy="7762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10" name="Shape 310"/>
              <p:cNvSpPr/>
              <p:nvPr/>
            </p:nvSpPr>
            <p:spPr>
              <a:xfrm>
                <a:off x="6569075" y="309562"/>
                <a:ext cx="1652589" cy="279876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11" name="Shape 311"/>
              <p:cNvSpPr/>
              <p:nvPr/>
            </p:nvSpPr>
            <p:spPr>
              <a:xfrm>
                <a:off x="406400" y="1622425"/>
                <a:ext cx="7748589" cy="22256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12" name="Shape 312"/>
              <p:cNvSpPr/>
              <p:nvPr/>
            </p:nvSpPr>
            <p:spPr>
              <a:xfrm>
                <a:off x="273050" y="547687"/>
                <a:ext cx="7924801"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13" name="Shape 313"/>
              <p:cNvSpPr/>
              <p:nvPr/>
            </p:nvSpPr>
            <p:spPr>
              <a:xfrm>
                <a:off x="449262" y="49371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14" name="Shape 314"/>
              <p:cNvSpPr/>
              <p:nvPr/>
            </p:nvSpPr>
            <p:spPr>
              <a:xfrm>
                <a:off x="406400" y="27622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15" name="Shape 315"/>
              <p:cNvSpPr/>
              <p:nvPr/>
            </p:nvSpPr>
            <p:spPr>
              <a:xfrm>
                <a:off x="1717675" y="1277937"/>
                <a:ext cx="3138489" cy="668338"/>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16" name="Shape 316"/>
              <p:cNvSpPr/>
              <p:nvPr/>
            </p:nvSpPr>
            <p:spPr>
              <a:xfrm>
                <a:off x="5111750" y="563562"/>
                <a:ext cx="2898776" cy="1395413"/>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17" name="Shape 317"/>
              <p:cNvSpPr/>
              <p:nvPr/>
            </p:nvSpPr>
            <p:spPr>
              <a:xfrm>
                <a:off x="468312" y="24130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18" name="Shape 318"/>
              <p:cNvSpPr/>
              <p:nvPr/>
            </p:nvSpPr>
            <p:spPr>
              <a:xfrm>
                <a:off x="0" y="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19" name="Shape 319"/>
              <p:cNvSpPr/>
              <p:nvPr/>
            </p:nvSpPr>
            <p:spPr>
              <a:xfrm>
                <a:off x="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20" name="Shape 320"/>
              <p:cNvSpPr/>
              <p:nvPr/>
            </p:nvSpPr>
            <p:spPr>
              <a:xfrm>
                <a:off x="819785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21" name="Shape 321"/>
              <p:cNvSpPr/>
              <p:nvPr/>
            </p:nvSpPr>
            <p:spPr>
              <a:xfrm>
                <a:off x="0" y="598805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22" name="Shape 322"/>
              <p:cNvSpPr/>
              <p:nvPr/>
            </p:nvSpPr>
            <p:spPr>
              <a:xfrm>
                <a:off x="8197850" y="184150"/>
                <a:ext cx="125414" cy="2971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23" name="Shape 323"/>
              <p:cNvSpPr/>
              <p:nvPr/>
            </p:nvSpPr>
            <p:spPr>
              <a:xfrm>
                <a:off x="1087437" y="601345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24" name="Shape 324"/>
              <p:cNvSpPr/>
              <p:nvPr/>
            </p:nvSpPr>
            <p:spPr>
              <a:xfrm>
                <a:off x="4011612" y="5988050"/>
                <a:ext cx="2732089" cy="127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25" name="Shape 325"/>
              <p:cNvSpPr/>
              <p:nvPr/>
            </p:nvSpPr>
            <p:spPr>
              <a:xfrm>
                <a:off x="8197850" y="2855912"/>
                <a:ext cx="125414" cy="2166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26" name="Shape 326"/>
              <p:cNvSpPr/>
              <p:nvPr/>
            </p:nvSpPr>
            <p:spPr>
              <a:xfrm>
                <a:off x="0" y="0"/>
                <a:ext cx="168276" cy="3387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27" name="Shape 327"/>
              <p:cNvSpPr/>
              <p:nvPr/>
            </p:nvSpPr>
            <p:spPr>
              <a:xfrm>
                <a:off x="22225" y="36988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28" name="Shape 328"/>
              <p:cNvSpPr/>
              <p:nvPr/>
            </p:nvSpPr>
            <p:spPr>
              <a:xfrm>
                <a:off x="1452562" y="0"/>
                <a:ext cx="4010027" cy="1841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29" name="Shape 329"/>
              <p:cNvSpPr/>
              <p:nvPr/>
            </p:nvSpPr>
            <p:spPr>
              <a:xfrm>
                <a:off x="4483100" y="0"/>
                <a:ext cx="2711451" cy="117475"/>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grpSp>
        <p:grpSp>
          <p:nvGrpSpPr>
            <p:cNvPr id="334" name="Group 334"/>
            <p:cNvGrpSpPr/>
            <p:nvPr/>
          </p:nvGrpSpPr>
          <p:grpSpPr>
            <a:xfrm>
              <a:off x="-1" y="-1"/>
              <a:ext cx="1978026" cy="1955801"/>
              <a:chOff x="0" y="0"/>
              <a:chExt cx="1978025" cy="1955800"/>
            </a:xfrm>
          </p:grpSpPr>
          <p:sp>
            <p:nvSpPr>
              <p:cNvPr id="331" name="Shape 331"/>
              <p:cNvSpPr/>
              <p:nvPr/>
            </p:nvSpPr>
            <p:spPr>
              <a:xfrm>
                <a:off x="-1" y="0"/>
                <a:ext cx="1978026"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332" name="Shape 332"/>
              <p:cNvSpPr/>
              <p:nvPr/>
            </p:nvSpPr>
            <p:spPr>
              <a:xfrm>
                <a:off x="390524" y="320675"/>
                <a:ext cx="1587501"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333" name="Shape 333"/>
              <p:cNvSpPr/>
              <p:nvPr/>
            </p:nvSpPr>
            <p:spPr>
              <a:xfrm>
                <a:off x="-1" y="-1"/>
                <a:ext cx="1860551" cy="1849439"/>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grpSp>
      <p:sp>
        <p:nvSpPr>
          <p:cNvPr id="336" name="Shape 336"/>
          <p:cNvSpPr/>
          <p:nvPr/>
        </p:nvSpPr>
        <p:spPr>
          <a:xfrm>
            <a:off x="321451" y="6550833"/>
            <a:ext cx="917611"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©2006 TBBMI</a:t>
            </a:r>
          </a:p>
        </p:txBody>
      </p:sp>
      <p:sp>
        <p:nvSpPr>
          <p:cNvPr id="337" name="Shape 337"/>
          <p:cNvSpPr/>
          <p:nvPr/>
        </p:nvSpPr>
        <p:spPr>
          <a:xfrm>
            <a:off x="7658119" y="6517005"/>
            <a:ext cx="579399"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9.6.01.</a:t>
            </a:r>
          </a:p>
        </p:txBody>
      </p:sp>
      <p:sp>
        <p:nvSpPr>
          <p:cNvPr id="338" name="Shape 338"/>
          <p:cNvSpPr>
            <a:spLocks noGrp="1"/>
          </p:cNvSpPr>
          <p:nvPr>
            <p:ph type="title"/>
          </p:nvPr>
        </p:nvSpPr>
        <p:spPr>
          <a:prstGeom prst="rect">
            <a:avLst/>
          </a:prstGeom>
        </p:spPr>
        <p:txBody>
          <a:bodyPr/>
          <a:lstStyle/>
          <a:p>
            <a:r>
              <a:t>Title Text</a:t>
            </a:r>
          </a:p>
        </p:txBody>
      </p:sp>
      <p:sp>
        <p:nvSpPr>
          <p:cNvPr id="339" name="Shape 339"/>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ClrTx/>
              <a:buSzTx/>
              <a:buFontTx/>
              <a:buNone/>
              <a:defRPr sz="2400" b="1"/>
            </a:lvl1pPr>
            <a:lvl2pPr marL="0" indent="457200">
              <a:spcBef>
                <a:spcPts val="500"/>
              </a:spcBef>
              <a:buClrTx/>
              <a:buSzTx/>
              <a:buFontTx/>
              <a:buNone/>
              <a:defRPr sz="2400" b="1"/>
            </a:lvl2pPr>
            <a:lvl3pPr marL="0" indent="914400">
              <a:spcBef>
                <a:spcPts val="500"/>
              </a:spcBef>
              <a:buClrTx/>
              <a:buSzTx/>
              <a:buFontTx/>
              <a:buNone/>
              <a:defRPr sz="2400" b="1"/>
            </a:lvl3pPr>
            <a:lvl4pPr marL="0" indent="1371600">
              <a:spcBef>
                <a:spcPts val="500"/>
              </a:spcBef>
              <a:buClrTx/>
              <a:buSzTx/>
              <a:buFontTx/>
              <a:buNone/>
              <a:defRPr sz="2400" b="1"/>
            </a:lvl4pPr>
            <a:lvl5pPr marL="0" indent="1828800">
              <a:spcBef>
                <a:spcPts val="500"/>
              </a:spcBef>
              <a:buClrTx/>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340" name="Shape 340"/>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ClrTx/>
              <a:buSzTx/>
              <a:buFontTx/>
              <a:buNone/>
              <a:defRPr sz="2400" b="1"/>
            </a:pPr>
            <a:endParaRPr/>
          </a:p>
        </p:txBody>
      </p:sp>
      <p:sp>
        <p:nvSpPr>
          <p:cNvPr id="341" name="Shape 3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grpSp>
        <p:nvGrpSpPr>
          <p:cNvPr id="377" name="Group 377"/>
          <p:cNvGrpSpPr/>
          <p:nvPr/>
        </p:nvGrpSpPr>
        <p:grpSpPr>
          <a:xfrm>
            <a:off x="-1" y="-1"/>
            <a:ext cx="9132890" cy="6845301"/>
            <a:chOff x="0" y="0"/>
            <a:chExt cx="9132888" cy="6845300"/>
          </a:xfrm>
        </p:grpSpPr>
        <p:sp>
          <p:nvSpPr>
            <p:cNvPr id="348" name="Shape 348"/>
            <p:cNvSpPr/>
            <p:nvPr/>
          </p:nvSpPr>
          <p:spPr>
            <a:xfrm>
              <a:off x="-1" y="0"/>
              <a:ext cx="9132890" cy="684530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nvGrpSpPr>
            <p:cNvPr id="372" name="Group 372"/>
            <p:cNvGrpSpPr/>
            <p:nvPr/>
          </p:nvGrpSpPr>
          <p:grpSpPr>
            <a:xfrm>
              <a:off x="390524" y="323850"/>
              <a:ext cx="8366127" cy="6172200"/>
              <a:chOff x="0" y="0"/>
              <a:chExt cx="8366125" cy="6172200"/>
            </a:xfrm>
          </p:grpSpPr>
          <p:sp>
            <p:nvSpPr>
              <p:cNvPr id="349" name="Shape 349"/>
              <p:cNvSpPr/>
              <p:nvPr/>
            </p:nvSpPr>
            <p:spPr>
              <a:xfrm>
                <a:off x="76199" y="38100"/>
                <a:ext cx="8281990" cy="6111875"/>
              </a:xfrm>
              <a:prstGeom prst="rect">
                <a:avLst/>
              </a:prstGeom>
              <a:solidFill>
                <a:srgbClr val="535353"/>
              </a:solidFill>
              <a:ln w="12700" cap="flat">
                <a:noFill/>
                <a:miter lim="400000"/>
              </a:ln>
              <a:effectLst>
                <a:outerShdw dist="197566" dir="2700000" rotWithShape="0">
                  <a:srgbClr val="808080"/>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350" name="Shape 350"/>
              <p:cNvSpPr/>
              <p:nvPr/>
            </p:nvSpPr>
            <p:spPr>
              <a:xfrm>
                <a:off x="4375150" y="27622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51" name="Shape 351"/>
              <p:cNvSpPr/>
              <p:nvPr/>
            </p:nvSpPr>
            <p:spPr>
              <a:xfrm>
                <a:off x="438150" y="5097462"/>
                <a:ext cx="3117851" cy="7762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52" name="Shape 352"/>
              <p:cNvSpPr/>
              <p:nvPr/>
            </p:nvSpPr>
            <p:spPr>
              <a:xfrm>
                <a:off x="6569075" y="309562"/>
                <a:ext cx="1652589" cy="279876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53" name="Shape 353"/>
              <p:cNvSpPr/>
              <p:nvPr/>
            </p:nvSpPr>
            <p:spPr>
              <a:xfrm>
                <a:off x="406400" y="1622425"/>
                <a:ext cx="7748589" cy="22256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54" name="Shape 354"/>
              <p:cNvSpPr/>
              <p:nvPr/>
            </p:nvSpPr>
            <p:spPr>
              <a:xfrm>
                <a:off x="273050" y="547687"/>
                <a:ext cx="7924801"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55" name="Shape 355"/>
              <p:cNvSpPr/>
              <p:nvPr/>
            </p:nvSpPr>
            <p:spPr>
              <a:xfrm>
                <a:off x="449262" y="49371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56" name="Shape 356"/>
              <p:cNvSpPr/>
              <p:nvPr/>
            </p:nvSpPr>
            <p:spPr>
              <a:xfrm>
                <a:off x="406400" y="27622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57" name="Shape 357"/>
              <p:cNvSpPr/>
              <p:nvPr/>
            </p:nvSpPr>
            <p:spPr>
              <a:xfrm>
                <a:off x="1717675" y="1277937"/>
                <a:ext cx="3138489" cy="668338"/>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58" name="Shape 358"/>
              <p:cNvSpPr/>
              <p:nvPr/>
            </p:nvSpPr>
            <p:spPr>
              <a:xfrm>
                <a:off x="5111750" y="563562"/>
                <a:ext cx="2898776" cy="1395413"/>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59" name="Shape 359"/>
              <p:cNvSpPr/>
              <p:nvPr/>
            </p:nvSpPr>
            <p:spPr>
              <a:xfrm>
                <a:off x="468312" y="24130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60" name="Shape 360"/>
              <p:cNvSpPr/>
              <p:nvPr/>
            </p:nvSpPr>
            <p:spPr>
              <a:xfrm>
                <a:off x="0" y="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61" name="Shape 361"/>
              <p:cNvSpPr/>
              <p:nvPr/>
            </p:nvSpPr>
            <p:spPr>
              <a:xfrm>
                <a:off x="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62" name="Shape 362"/>
              <p:cNvSpPr/>
              <p:nvPr/>
            </p:nvSpPr>
            <p:spPr>
              <a:xfrm>
                <a:off x="819785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63" name="Shape 363"/>
              <p:cNvSpPr/>
              <p:nvPr/>
            </p:nvSpPr>
            <p:spPr>
              <a:xfrm>
                <a:off x="0" y="598805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64" name="Shape 364"/>
              <p:cNvSpPr/>
              <p:nvPr/>
            </p:nvSpPr>
            <p:spPr>
              <a:xfrm>
                <a:off x="8197850" y="184150"/>
                <a:ext cx="125414" cy="2971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65" name="Shape 365"/>
              <p:cNvSpPr/>
              <p:nvPr/>
            </p:nvSpPr>
            <p:spPr>
              <a:xfrm>
                <a:off x="1087437" y="601345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66" name="Shape 366"/>
              <p:cNvSpPr/>
              <p:nvPr/>
            </p:nvSpPr>
            <p:spPr>
              <a:xfrm>
                <a:off x="4011612" y="5988050"/>
                <a:ext cx="2732089" cy="127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67" name="Shape 367"/>
              <p:cNvSpPr/>
              <p:nvPr/>
            </p:nvSpPr>
            <p:spPr>
              <a:xfrm>
                <a:off x="8197850" y="2855912"/>
                <a:ext cx="125414" cy="2166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68" name="Shape 368"/>
              <p:cNvSpPr/>
              <p:nvPr/>
            </p:nvSpPr>
            <p:spPr>
              <a:xfrm>
                <a:off x="0" y="0"/>
                <a:ext cx="168276" cy="3387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69" name="Shape 369"/>
              <p:cNvSpPr/>
              <p:nvPr/>
            </p:nvSpPr>
            <p:spPr>
              <a:xfrm>
                <a:off x="22225" y="36988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70" name="Shape 370"/>
              <p:cNvSpPr/>
              <p:nvPr/>
            </p:nvSpPr>
            <p:spPr>
              <a:xfrm>
                <a:off x="1452562" y="0"/>
                <a:ext cx="4010027" cy="1841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71" name="Shape 371"/>
              <p:cNvSpPr/>
              <p:nvPr/>
            </p:nvSpPr>
            <p:spPr>
              <a:xfrm>
                <a:off x="4483100" y="0"/>
                <a:ext cx="2711451" cy="117475"/>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grpSp>
        <p:grpSp>
          <p:nvGrpSpPr>
            <p:cNvPr id="376" name="Group 376"/>
            <p:cNvGrpSpPr/>
            <p:nvPr/>
          </p:nvGrpSpPr>
          <p:grpSpPr>
            <a:xfrm>
              <a:off x="-1" y="-1"/>
              <a:ext cx="1978026" cy="1955801"/>
              <a:chOff x="0" y="0"/>
              <a:chExt cx="1978025" cy="1955800"/>
            </a:xfrm>
          </p:grpSpPr>
          <p:sp>
            <p:nvSpPr>
              <p:cNvPr id="373" name="Shape 373"/>
              <p:cNvSpPr/>
              <p:nvPr/>
            </p:nvSpPr>
            <p:spPr>
              <a:xfrm>
                <a:off x="-1" y="0"/>
                <a:ext cx="1978026"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374" name="Shape 374"/>
              <p:cNvSpPr/>
              <p:nvPr/>
            </p:nvSpPr>
            <p:spPr>
              <a:xfrm>
                <a:off x="390524" y="320675"/>
                <a:ext cx="1587501"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375" name="Shape 375"/>
              <p:cNvSpPr/>
              <p:nvPr/>
            </p:nvSpPr>
            <p:spPr>
              <a:xfrm>
                <a:off x="-1" y="-1"/>
                <a:ext cx="1860551" cy="1849439"/>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grpSp>
      <p:sp>
        <p:nvSpPr>
          <p:cNvPr id="378" name="Shape 378"/>
          <p:cNvSpPr/>
          <p:nvPr/>
        </p:nvSpPr>
        <p:spPr>
          <a:xfrm>
            <a:off x="321451" y="6550833"/>
            <a:ext cx="917611"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©2006 TBBMI</a:t>
            </a:r>
          </a:p>
        </p:txBody>
      </p:sp>
      <p:sp>
        <p:nvSpPr>
          <p:cNvPr id="379" name="Shape 379"/>
          <p:cNvSpPr/>
          <p:nvPr/>
        </p:nvSpPr>
        <p:spPr>
          <a:xfrm>
            <a:off x="7658119" y="6517005"/>
            <a:ext cx="579399"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9.6.01.</a:t>
            </a:r>
          </a:p>
        </p:txBody>
      </p:sp>
      <p:sp>
        <p:nvSpPr>
          <p:cNvPr id="380" name="Shape 380"/>
          <p:cNvSpPr>
            <a:spLocks noGrp="1"/>
          </p:cNvSpPr>
          <p:nvPr>
            <p:ph type="title"/>
          </p:nvPr>
        </p:nvSpPr>
        <p:spPr>
          <a:prstGeom prst="rect">
            <a:avLst/>
          </a:prstGeom>
        </p:spPr>
        <p:txBody>
          <a:bodyPr/>
          <a:lstStyle/>
          <a:p>
            <a:r>
              <a:t>Title Text</a:t>
            </a:r>
          </a:p>
        </p:txBody>
      </p:sp>
      <p:sp>
        <p:nvSpPr>
          <p:cNvPr id="381" name="Shape 38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grpSp>
        <p:nvGrpSpPr>
          <p:cNvPr id="417" name="Group 417"/>
          <p:cNvGrpSpPr/>
          <p:nvPr/>
        </p:nvGrpSpPr>
        <p:grpSpPr>
          <a:xfrm>
            <a:off x="-1" y="-1"/>
            <a:ext cx="9132890" cy="6845301"/>
            <a:chOff x="0" y="0"/>
            <a:chExt cx="9132888" cy="6845300"/>
          </a:xfrm>
        </p:grpSpPr>
        <p:sp>
          <p:nvSpPr>
            <p:cNvPr id="388" name="Shape 388"/>
            <p:cNvSpPr/>
            <p:nvPr/>
          </p:nvSpPr>
          <p:spPr>
            <a:xfrm>
              <a:off x="-1" y="0"/>
              <a:ext cx="9132890" cy="684530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nvGrpSpPr>
            <p:cNvPr id="412" name="Group 412"/>
            <p:cNvGrpSpPr/>
            <p:nvPr/>
          </p:nvGrpSpPr>
          <p:grpSpPr>
            <a:xfrm>
              <a:off x="390524" y="323850"/>
              <a:ext cx="8366127" cy="6172200"/>
              <a:chOff x="0" y="0"/>
              <a:chExt cx="8366125" cy="6172200"/>
            </a:xfrm>
          </p:grpSpPr>
          <p:sp>
            <p:nvSpPr>
              <p:cNvPr id="389" name="Shape 389"/>
              <p:cNvSpPr/>
              <p:nvPr/>
            </p:nvSpPr>
            <p:spPr>
              <a:xfrm>
                <a:off x="76199" y="38100"/>
                <a:ext cx="8281990" cy="6111875"/>
              </a:xfrm>
              <a:prstGeom prst="rect">
                <a:avLst/>
              </a:prstGeom>
              <a:solidFill>
                <a:srgbClr val="535353"/>
              </a:solidFill>
              <a:ln w="12700" cap="flat">
                <a:noFill/>
                <a:miter lim="400000"/>
              </a:ln>
              <a:effectLst>
                <a:outerShdw dist="197566" dir="2700000" rotWithShape="0">
                  <a:srgbClr val="808080"/>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390" name="Shape 390"/>
              <p:cNvSpPr/>
              <p:nvPr/>
            </p:nvSpPr>
            <p:spPr>
              <a:xfrm>
                <a:off x="4375150" y="27622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91" name="Shape 391"/>
              <p:cNvSpPr/>
              <p:nvPr/>
            </p:nvSpPr>
            <p:spPr>
              <a:xfrm>
                <a:off x="438150" y="5097462"/>
                <a:ext cx="3117851" cy="7762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92" name="Shape 392"/>
              <p:cNvSpPr/>
              <p:nvPr/>
            </p:nvSpPr>
            <p:spPr>
              <a:xfrm>
                <a:off x="6569075" y="309562"/>
                <a:ext cx="1652589" cy="279876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93" name="Shape 393"/>
              <p:cNvSpPr/>
              <p:nvPr/>
            </p:nvSpPr>
            <p:spPr>
              <a:xfrm>
                <a:off x="406400" y="1622425"/>
                <a:ext cx="7748589" cy="22256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94" name="Shape 394"/>
              <p:cNvSpPr/>
              <p:nvPr/>
            </p:nvSpPr>
            <p:spPr>
              <a:xfrm>
                <a:off x="273050" y="547687"/>
                <a:ext cx="7924801"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95" name="Shape 395"/>
              <p:cNvSpPr/>
              <p:nvPr/>
            </p:nvSpPr>
            <p:spPr>
              <a:xfrm>
                <a:off x="449262" y="49371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96" name="Shape 396"/>
              <p:cNvSpPr/>
              <p:nvPr/>
            </p:nvSpPr>
            <p:spPr>
              <a:xfrm>
                <a:off x="406400" y="27622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97" name="Shape 397"/>
              <p:cNvSpPr/>
              <p:nvPr/>
            </p:nvSpPr>
            <p:spPr>
              <a:xfrm>
                <a:off x="1717675" y="1277937"/>
                <a:ext cx="3138489" cy="668338"/>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98" name="Shape 398"/>
              <p:cNvSpPr/>
              <p:nvPr/>
            </p:nvSpPr>
            <p:spPr>
              <a:xfrm>
                <a:off x="5111750" y="563562"/>
                <a:ext cx="2898776" cy="1395413"/>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99" name="Shape 399"/>
              <p:cNvSpPr/>
              <p:nvPr/>
            </p:nvSpPr>
            <p:spPr>
              <a:xfrm>
                <a:off x="468312" y="24130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00" name="Shape 400"/>
              <p:cNvSpPr/>
              <p:nvPr/>
            </p:nvSpPr>
            <p:spPr>
              <a:xfrm>
                <a:off x="0" y="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01" name="Shape 401"/>
              <p:cNvSpPr/>
              <p:nvPr/>
            </p:nvSpPr>
            <p:spPr>
              <a:xfrm>
                <a:off x="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02" name="Shape 402"/>
              <p:cNvSpPr/>
              <p:nvPr/>
            </p:nvSpPr>
            <p:spPr>
              <a:xfrm>
                <a:off x="819785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03" name="Shape 403"/>
              <p:cNvSpPr/>
              <p:nvPr/>
            </p:nvSpPr>
            <p:spPr>
              <a:xfrm>
                <a:off x="0" y="598805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04" name="Shape 404"/>
              <p:cNvSpPr/>
              <p:nvPr/>
            </p:nvSpPr>
            <p:spPr>
              <a:xfrm>
                <a:off x="8197850" y="184150"/>
                <a:ext cx="125414" cy="2971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05" name="Shape 405"/>
              <p:cNvSpPr/>
              <p:nvPr/>
            </p:nvSpPr>
            <p:spPr>
              <a:xfrm>
                <a:off x="1087437" y="601345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06" name="Shape 406"/>
              <p:cNvSpPr/>
              <p:nvPr/>
            </p:nvSpPr>
            <p:spPr>
              <a:xfrm>
                <a:off x="4011612" y="5988050"/>
                <a:ext cx="2732089" cy="127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07" name="Shape 407"/>
              <p:cNvSpPr/>
              <p:nvPr/>
            </p:nvSpPr>
            <p:spPr>
              <a:xfrm>
                <a:off x="8197850" y="2855912"/>
                <a:ext cx="125414" cy="2166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08" name="Shape 408"/>
              <p:cNvSpPr/>
              <p:nvPr/>
            </p:nvSpPr>
            <p:spPr>
              <a:xfrm>
                <a:off x="0" y="0"/>
                <a:ext cx="168276" cy="3387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09" name="Shape 409"/>
              <p:cNvSpPr/>
              <p:nvPr/>
            </p:nvSpPr>
            <p:spPr>
              <a:xfrm>
                <a:off x="22225" y="36988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10" name="Shape 410"/>
              <p:cNvSpPr/>
              <p:nvPr/>
            </p:nvSpPr>
            <p:spPr>
              <a:xfrm>
                <a:off x="1452562" y="0"/>
                <a:ext cx="4010027" cy="1841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11" name="Shape 411"/>
              <p:cNvSpPr/>
              <p:nvPr/>
            </p:nvSpPr>
            <p:spPr>
              <a:xfrm>
                <a:off x="4483100" y="0"/>
                <a:ext cx="2711451" cy="117475"/>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grpSp>
        <p:grpSp>
          <p:nvGrpSpPr>
            <p:cNvPr id="416" name="Group 416"/>
            <p:cNvGrpSpPr/>
            <p:nvPr/>
          </p:nvGrpSpPr>
          <p:grpSpPr>
            <a:xfrm>
              <a:off x="-1" y="-1"/>
              <a:ext cx="1978026" cy="1955801"/>
              <a:chOff x="0" y="0"/>
              <a:chExt cx="1978025" cy="1955800"/>
            </a:xfrm>
          </p:grpSpPr>
          <p:sp>
            <p:nvSpPr>
              <p:cNvPr id="413" name="Shape 413"/>
              <p:cNvSpPr/>
              <p:nvPr/>
            </p:nvSpPr>
            <p:spPr>
              <a:xfrm>
                <a:off x="-1" y="0"/>
                <a:ext cx="1978026"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414" name="Shape 414"/>
              <p:cNvSpPr/>
              <p:nvPr/>
            </p:nvSpPr>
            <p:spPr>
              <a:xfrm>
                <a:off x="390524" y="320675"/>
                <a:ext cx="1587501"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415" name="Shape 415"/>
              <p:cNvSpPr/>
              <p:nvPr/>
            </p:nvSpPr>
            <p:spPr>
              <a:xfrm>
                <a:off x="-1" y="-1"/>
                <a:ext cx="1860551" cy="1849439"/>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grpSp>
      <p:sp>
        <p:nvSpPr>
          <p:cNvPr id="418" name="Shape 418"/>
          <p:cNvSpPr/>
          <p:nvPr/>
        </p:nvSpPr>
        <p:spPr>
          <a:xfrm>
            <a:off x="321451" y="6550833"/>
            <a:ext cx="917611"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©2006 TBBMI</a:t>
            </a:r>
          </a:p>
        </p:txBody>
      </p:sp>
      <p:sp>
        <p:nvSpPr>
          <p:cNvPr id="419" name="Shape 419"/>
          <p:cNvSpPr/>
          <p:nvPr/>
        </p:nvSpPr>
        <p:spPr>
          <a:xfrm>
            <a:off x="7658119" y="6517005"/>
            <a:ext cx="579399"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9.6.01.</a:t>
            </a:r>
          </a:p>
        </p:txBody>
      </p:sp>
      <p:sp>
        <p:nvSpPr>
          <p:cNvPr id="420" name="Shape 42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grpSp>
        <p:nvGrpSpPr>
          <p:cNvPr id="456" name="Group 456"/>
          <p:cNvGrpSpPr/>
          <p:nvPr/>
        </p:nvGrpSpPr>
        <p:grpSpPr>
          <a:xfrm>
            <a:off x="-1" y="-1"/>
            <a:ext cx="9132890" cy="6845301"/>
            <a:chOff x="0" y="0"/>
            <a:chExt cx="9132888" cy="6845300"/>
          </a:xfrm>
        </p:grpSpPr>
        <p:sp>
          <p:nvSpPr>
            <p:cNvPr id="427" name="Shape 427"/>
            <p:cNvSpPr/>
            <p:nvPr/>
          </p:nvSpPr>
          <p:spPr>
            <a:xfrm>
              <a:off x="-1" y="0"/>
              <a:ext cx="9132890" cy="684530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nvGrpSpPr>
            <p:cNvPr id="451" name="Group 451"/>
            <p:cNvGrpSpPr/>
            <p:nvPr/>
          </p:nvGrpSpPr>
          <p:grpSpPr>
            <a:xfrm>
              <a:off x="390524" y="323850"/>
              <a:ext cx="8366127" cy="6172200"/>
              <a:chOff x="0" y="0"/>
              <a:chExt cx="8366125" cy="6172200"/>
            </a:xfrm>
          </p:grpSpPr>
          <p:sp>
            <p:nvSpPr>
              <p:cNvPr id="428" name="Shape 428"/>
              <p:cNvSpPr/>
              <p:nvPr/>
            </p:nvSpPr>
            <p:spPr>
              <a:xfrm>
                <a:off x="76199" y="38100"/>
                <a:ext cx="8281990" cy="6111875"/>
              </a:xfrm>
              <a:prstGeom prst="rect">
                <a:avLst/>
              </a:prstGeom>
              <a:solidFill>
                <a:srgbClr val="535353"/>
              </a:solidFill>
              <a:ln w="12700" cap="flat">
                <a:noFill/>
                <a:miter lim="400000"/>
              </a:ln>
              <a:effectLst>
                <a:outerShdw dist="197566" dir="2700000" rotWithShape="0">
                  <a:srgbClr val="808080"/>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429" name="Shape 429"/>
              <p:cNvSpPr/>
              <p:nvPr/>
            </p:nvSpPr>
            <p:spPr>
              <a:xfrm>
                <a:off x="4375150" y="27622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30" name="Shape 430"/>
              <p:cNvSpPr/>
              <p:nvPr/>
            </p:nvSpPr>
            <p:spPr>
              <a:xfrm>
                <a:off x="438150" y="5097462"/>
                <a:ext cx="3117851" cy="7762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31" name="Shape 431"/>
              <p:cNvSpPr/>
              <p:nvPr/>
            </p:nvSpPr>
            <p:spPr>
              <a:xfrm>
                <a:off x="6569075" y="309562"/>
                <a:ext cx="1652589" cy="279876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32" name="Shape 432"/>
              <p:cNvSpPr/>
              <p:nvPr/>
            </p:nvSpPr>
            <p:spPr>
              <a:xfrm>
                <a:off x="406400" y="1622425"/>
                <a:ext cx="7748589" cy="22256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33" name="Shape 433"/>
              <p:cNvSpPr/>
              <p:nvPr/>
            </p:nvSpPr>
            <p:spPr>
              <a:xfrm>
                <a:off x="273050" y="547687"/>
                <a:ext cx="7924801"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34" name="Shape 434"/>
              <p:cNvSpPr/>
              <p:nvPr/>
            </p:nvSpPr>
            <p:spPr>
              <a:xfrm>
                <a:off x="449262" y="49371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35" name="Shape 435"/>
              <p:cNvSpPr/>
              <p:nvPr/>
            </p:nvSpPr>
            <p:spPr>
              <a:xfrm>
                <a:off x="406400" y="27622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36" name="Shape 436"/>
              <p:cNvSpPr/>
              <p:nvPr/>
            </p:nvSpPr>
            <p:spPr>
              <a:xfrm>
                <a:off x="1717675" y="1277937"/>
                <a:ext cx="3138489" cy="668338"/>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37" name="Shape 437"/>
              <p:cNvSpPr/>
              <p:nvPr/>
            </p:nvSpPr>
            <p:spPr>
              <a:xfrm>
                <a:off x="5111750" y="563562"/>
                <a:ext cx="2898776" cy="1395413"/>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38" name="Shape 438"/>
              <p:cNvSpPr/>
              <p:nvPr/>
            </p:nvSpPr>
            <p:spPr>
              <a:xfrm>
                <a:off x="468312" y="24130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39" name="Shape 439"/>
              <p:cNvSpPr/>
              <p:nvPr/>
            </p:nvSpPr>
            <p:spPr>
              <a:xfrm>
                <a:off x="0" y="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40" name="Shape 440"/>
              <p:cNvSpPr/>
              <p:nvPr/>
            </p:nvSpPr>
            <p:spPr>
              <a:xfrm>
                <a:off x="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41" name="Shape 441"/>
              <p:cNvSpPr/>
              <p:nvPr/>
            </p:nvSpPr>
            <p:spPr>
              <a:xfrm>
                <a:off x="819785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42" name="Shape 442"/>
              <p:cNvSpPr/>
              <p:nvPr/>
            </p:nvSpPr>
            <p:spPr>
              <a:xfrm>
                <a:off x="0" y="598805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43" name="Shape 443"/>
              <p:cNvSpPr/>
              <p:nvPr/>
            </p:nvSpPr>
            <p:spPr>
              <a:xfrm>
                <a:off x="8197850" y="184150"/>
                <a:ext cx="125414" cy="2971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44" name="Shape 444"/>
              <p:cNvSpPr/>
              <p:nvPr/>
            </p:nvSpPr>
            <p:spPr>
              <a:xfrm>
                <a:off x="1087437" y="601345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45" name="Shape 445"/>
              <p:cNvSpPr/>
              <p:nvPr/>
            </p:nvSpPr>
            <p:spPr>
              <a:xfrm>
                <a:off x="4011612" y="5988050"/>
                <a:ext cx="2732089" cy="127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46" name="Shape 446"/>
              <p:cNvSpPr/>
              <p:nvPr/>
            </p:nvSpPr>
            <p:spPr>
              <a:xfrm>
                <a:off x="8197850" y="2855912"/>
                <a:ext cx="125414" cy="2166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47" name="Shape 447"/>
              <p:cNvSpPr/>
              <p:nvPr/>
            </p:nvSpPr>
            <p:spPr>
              <a:xfrm>
                <a:off x="0" y="0"/>
                <a:ext cx="168276" cy="3387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48" name="Shape 448"/>
              <p:cNvSpPr/>
              <p:nvPr/>
            </p:nvSpPr>
            <p:spPr>
              <a:xfrm>
                <a:off x="22225" y="36988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49" name="Shape 449"/>
              <p:cNvSpPr/>
              <p:nvPr/>
            </p:nvSpPr>
            <p:spPr>
              <a:xfrm>
                <a:off x="1452562" y="0"/>
                <a:ext cx="4010027" cy="1841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50" name="Shape 450"/>
              <p:cNvSpPr/>
              <p:nvPr/>
            </p:nvSpPr>
            <p:spPr>
              <a:xfrm>
                <a:off x="4483100" y="0"/>
                <a:ext cx="2711451" cy="117475"/>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grpSp>
        <p:grpSp>
          <p:nvGrpSpPr>
            <p:cNvPr id="455" name="Group 455"/>
            <p:cNvGrpSpPr/>
            <p:nvPr/>
          </p:nvGrpSpPr>
          <p:grpSpPr>
            <a:xfrm>
              <a:off x="-1" y="-1"/>
              <a:ext cx="1978026" cy="1955801"/>
              <a:chOff x="0" y="0"/>
              <a:chExt cx="1978025" cy="1955800"/>
            </a:xfrm>
          </p:grpSpPr>
          <p:sp>
            <p:nvSpPr>
              <p:cNvPr id="452" name="Shape 452"/>
              <p:cNvSpPr/>
              <p:nvPr/>
            </p:nvSpPr>
            <p:spPr>
              <a:xfrm>
                <a:off x="-1" y="0"/>
                <a:ext cx="1978026"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453" name="Shape 453"/>
              <p:cNvSpPr/>
              <p:nvPr/>
            </p:nvSpPr>
            <p:spPr>
              <a:xfrm>
                <a:off x="390524" y="320675"/>
                <a:ext cx="1587501"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454" name="Shape 454"/>
              <p:cNvSpPr/>
              <p:nvPr/>
            </p:nvSpPr>
            <p:spPr>
              <a:xfrm>
                <a:off x="-1" y="-1"/>
                <a:ext cx="1860551" cy="1849439"/>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grpSp>
      <p:sp>
        <p:nvSpPr>
          <p:cNvPr id="457" name="Shape 457"/>
          <p:cNvSpPr/>
          <p:nvPr/>
        </p:nvSpPr>
        <p:spPr>
          <a:xfrm>
            <a:off x="321451" y="6550833"/>
            <a:ext cx="917611"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©2006 TBBMI</a:t>
            </a:r>
          </a:p>
        </p:txBody>
      </p:sp>
      <p:sp>
        <p:nvSpPr>
          <p:cNvPr id="458" name="Shape 458"/>
          <p:cNvSpPr/>
          <p:nvPr/>
        </p:nvSpPr>
        <p:spPr>
          <a:xfrm>
            <a:off x="7658119" y="6517005"/>
            <a:ext cx="579399"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9.6.01.</a:t>
            </a:r>
          </a:p>
        </p:txBody>
      </p:sp>
      <p:sp>
        <p:nvSpPr>
          <p:cNvPr id="459" name="Shape 459"/>
          <p:cNvSpPr>
            <a:spLocks noGrp="1"/>
          </p:cNvSpPr>
          <p:nvPr>
            <p:ph type="title"/>
          </p:nvPr>
        </p:nvSpPr>
        <p:spPr>
          <a:xfrm>
            <a:off x="457200" y="273050"/>
            <a:ext cx="3008314" cy="1162050"/>
          </a:xfrm>
          <a:prstGeom prst="rect">
            <a:avLst/>
          </a:prstGeom>
        </p:spPr>
        <p:txBody>
          <a:bodyPr anchor="b"/>
          <a:lstStyle>
            <a:lvl1pPr>
              <a:defRPr sz="2000" b="1"/>
            </a:lvl1pPr>
          </a:lstStyle>
          <a:p>
            <a:r>
              <a:t>Title Text</a:t>
            </a:r>
          </a:p>
        </p:txBody>
      </p:sp>
      <p:sp>
        <p:nvSpPr>
          <p:cNvPr id="460" name="Shape 460"/>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61" name="Shape 461"/>
          <p:cNvSpPr>
            <a:spLocks noGrp="1"/>
          </p:cNvSpPr>
          <p:nvPr>
            <p:ph type="body" sz="half" idx="13"/>
          </p:nvPr>
        </p:nvSpPr>
        <p:spPr>
          <a:xfrm>
            <a:off x="457199" y="1435100"/>
            <a:ext cx="3008315" cy="4691063"/>
          </a:xfrm>
          <a:prstGeom prst="rect">
            <a:avLst/>
          </a:prstGeom>
        </p:spPr>
        <p:txBody>
          <a:bodyPr/>
          <a:lstStyle/>
          <a:p>
            <a:pPr marL="0" indent="0">
              <a:spcBef>
                <a:spcPts val="300"/>
              </a:spcBef>
              <a:buClrTx/>
              <a:buSzTx/>
              <a:buFontTx/>
              <a:buNone/>
              <a:defRPr sz="1400"/>
            </a:pPr>
            <a:endParaRPr/>
          </a:p>
        </p:txBody>
      </p:sp>
      <p:sp>
        <p:nvSpPr>
          <p:cNvPr id="462" name="Shape 46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52" name="Shape 52"/>
          <p:cNvSpPr>
            <a:spLocks noGrp="1"/>
          </p:cNvSpPr>
          <p:nvPr>
            <p:ph type="title"/>
          </p:nvPr>
        </p:nvSpPr>
        <p:spPr>
          <a:prstGeom prst="rect">
            <a:avLst/>
          </a:prstGeom>
        </p:spPr>
        <p:txBody>
          <a:bodyPr/>
          <a:lstStyle/>
          <a:p>
            <a:r>
              <a:t>Title Text</a:t>
            </a:r>
          </a:p>
        </p:txBody>
      </p:sp>
      <p:sp>
        <p:nvSpPr>
          <p:cNvPr id="53" name="Shape 5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4" name="Shape 5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grpSp>
        <p:nvGrpSpPr>
          <p:cNvPr id="498" name="Group 498"/>
          <p:cNvGrpSpPr/>
          <p:nvPr/>
        </p:nvGrpSpPr>
        <p:grpSpPr>
          <a:xfrm>
            <a:off x="-1" y="-1"/>
            <a:ext cx="9132890" cy="6845301"/>
            <a:chOff x="0" y="0"/>
            <a:chExt cx="9132888" cy="6845300"/>
          </a:xfrm>
        </p:grpSpPr>
        <p:sp>
          <p:nvSpPr>
            <p:cNvPr id="469" name="Shape 469"/>
            <p:cNvSpPr/>
            <p:nvPr/>
          </p:nvSpPr>
          <p:spPr>
            <a:xfrm>
              <a:off x="-1" y="0"/>
              <a:ext cx="9132890" cy="684530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nvGrpSpPr>
            <p:cNvPr id="493" name="Group 493"/>
            <p:cNvGrpSpPr/>
            <p:nvPr/>
          </p:nvGrpSpPr>
          <p:grpSpPr>
            <a:xfrm>
              <a:off x="390524" y="323850"/>
              <a:ext cx="8366127" cy="6172200"/>
              <a:chOff x="0" y="0"/>
              <a:chExt cx="8366125" cy="6172200"/>
            </a:xfrm>
          </p:grpSpPr>
          <p:sp>
            <p:nvSpPr>
              <p:cNvPr id="470" name="Shape 470"/>
              <p:cNvSpPr/>
              <p:nvPr/>
            </p:nvSpPr>
            <p:spPr>
              <a:xfrm>
                <a:off x="76199" y="38100"/>
                <a:ext cx="8281990" cy="6111875"/>
              </a:xfrm>
              <a:prstGeom prst="rect">
                <a:avLst/>
              </a:prstGeom>
              <a:solidFill>
                <a:srgbClr val="535353"/>
              </a:solidFill>
              <a:ln w="12700" cap="flat">
                <a:noFill/>
                <a:miter lim="400000"/>
              </a:ln>
              <a:effectLst>
                <a:outerShdw dist="197566" dir="2700000" rotWithShape="0">
                  <a:srgbClr val="808080"/>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471" name="Shape 471"/>
              <p:cNvSpPr/>
              <p:nvPr/>
            </p:nvSpPr>
            <p:spPr>
              <a:xfrm>
                <a:off x="4375150" y="27622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72" name="Shape 472"/>
              <p:cNvSpPr/>
              <p:nvPr/>
            </p:nvSpPr>
            <p:spPr>
              <a:xfrm>
                <a:off x="438150" y="5097462"/>
                <a:ext cx="3117851" cy="7762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73" name="Shape 473"/>
              <p:cNvSpPr/>
              <p:nvPr/>
            </p:nvSpPr>
            <p:spPr>
              <a:xfrm>
                <a:off x="6569075" y="309562"/>
                <a:ext cx="1652589" cy="279876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74" name="Shape 474"/>
              <p:cNvSpPr/>
              <p:nvPr/>
            </p:nvSpPr>
            <p:spPr>
              <a:xfrm>
                <a:off x="406400" y="1622425"/>
                <a:ext cx="7748589" cy="22256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75" name="Shape 475"/>
              <p:cNvSpPr/>
              <p:nvPr/>
            </p:nvSpPr>
            <p:spPr>
              <a:xfrm>
                <a:off x="273050" y="547687"/>
                <a:ext cx="7924801"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76" name="Shape 476"/>
              <p:cNvSpPr/>
              <p:nvPr/>
            </p:nvSpPr>
            <p:spPr>
              <a:xfrm>
                <a:off x="449262" y="49371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77" name="Shape 477"/>
              <p:cNvSpPr/>
              <p:nvPr/>
            </p:nvSpPr>
            <p:spPr>
              <a:xfrm>
                <a:off x="406400" y="27622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78" name="Shape 478"/>
              <p:cNvSpPr/>
              <p:nvPr/>
            </p:nvSpPr>
            <p:spPr>
              <a:xfrm>
                <a:off x="1717675" y="1277937"/>
                <a:ext cx="3138489" cy="668338"/>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79" name="Shape 479"/>
              <p:cNvSpPr/>
              <p:nvPr/>
            </p:nvSpPr>
            <p:spPr>
              <a:xfrm>
                <a:off x="5111750" y="563562"/>
                <a:ext cx="2898776" cy="1395413"/>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80" name="Shape 480"/>
              <p:cNvSpPr/>
              <p:nvPr/>
            </p:nvSpPr>
            <p:spPr>
              <a:xfrm>
                <a:off x="468312" y="24130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81" name="Shape 481"/>
              <p:cNvSpPr/>
              <p:nvPr/>
            </p:nvSpPr>
            <p:spPr>
              <a:xfrm>
                <a:off x="0" y="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82" name="Shape 482"/>
              <p:cNvSpPr/>
              <p:nvPr/>
            </p:nvSpPr>
            <p:spPr>
              <a:xfrm>
                <a:off x="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83" name="Shape 483"/>
              <p:cNvSpPr/>
              <p:nvPr/>
            </p:nvSpPr>
            <p:spPr>
              <a:xfrm>
                <a:off x="819785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84" name="Shape 484"/>
              <p:cNvSpPr/>
              <p:nvPr/>
            </p:nvSpPr>
            <p:spPr>
              <a:xfrm>
                <a:off x="0" y="598805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85" name="Shape 485"/>
              <p:cNvSpPr/>
              <p:nvPr/>
            </p:nvSpPr>
            <p:spPr>
              <a:xfrm>
                <a:off x="8197850" y="184150"/>
                <a:ext cx="125414" cy="2971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86" name="Shape 486"/>
              <p:cNvSpPr/>
              <p:nvPr/>
            </p:nvSpPr>
            <p:spPr>
              <a:xfrm>
                <a:off x="1087437" y="601345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87" name="Shape 487"/>
              <p:cNvSpPr/>
              <p:nvPr/>
            </p:nvSpPr>
            <p:spPr>
              <a:xfrm>
                <a:off x="4011612" y="5988050"/>
                <a:ext cx="2732089" cy="127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88" name="Shape 488"/>
              <p:cNvSpPr/>
              <p:nvPr/>
            </p:nvSpPr>
            <p:spPr>
              <a:xfrm>
                <a:off x="8197850" y="2855912"/>
                <a:ext cx="125414" cy="2166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89" name="Shape 489"/>
              <p:cNvSpPr/>
              <p:nvPr/>
            </p:nvSpPr>
            <p:spPr>
              <a:xfrm>
                <a:off x="0" y="0"/>
                <a:ext cx="168276" cy="3387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90" name="Shape 490"/>
              <p:cNvSpPr/>
              <p:nvPr/>
            </p:nvSpPr>
            <p:spPr>
              <a:xfrm>
                <a:off x="22225" y="36988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91" name="Shape 491"/>
              <p:cNvSpPr/>
              <p:nvPr/>
            </p:nvSpPr>
            <p:spPr>
              <a:xfrm>
                <a:off x="1452562" y="0"/>
                <a:ext cx="4010027" cy="1841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492" name="Shape 492"/>
              <p:cNvSpPr/>
              <p:nvPr/>
            </p:nvSpPr>
            <p:spPr>
              <a:xfrm>
                <a:off x="4483100" y="0"/>
                <a:ext cx="2711451" cy="117475"/>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grpSp>
        <p:grpSp>
          <p:nvGrpSpPr>
            <p:cNvPr id="497" name="Group 497"/>
            <p:cNvGrpSpPr/>
            <p:nvPr/>
          </p:nvGrpSpPr>
          <p:grpSpPr>
            <a:xfrm>
              <a:off x="-1" y="-1"/>
              <a:ext cx="1978026" cy="1955801"/>
              <a:chOff x="0" y="0"/>
              <a:chExt cx="1978025" cy="1955800"/>
            </a:xfrm>
          </p:grpSpPr>
          <p:sp>
            <p:nvSpPr>
              <p:cNvPr id="494" name="Shape 494"/>
              <p:cNvSpPr/>
              <p:nvPr/>
            </p:nvSpPr>
            <p:spPr>
              <a:xfrm>
                <a:off x="-1" y="0"/>
                <a:ext cx="1978026"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495" name="Shape 495"/>
              <p:cNvSpPr/>
              <p:nvPr/>
            </p:nvSpPr>
            <p:spPr>
              <a:xfrm>
                <a:off x="390524" y="320675"/>
                <a:ext cx="1587501"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496" name="Shape 496"/>
              <p:cNvSpPr/>
              <p:nvPr/>
            </p:nvSpPr>
            <p:spPr>
              <a:xfrm>
                <a:off x="-1" y="-1"/>
                <a:ext cx="1860551" cy="1849439"/>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grpSp>
      <p:sp>
        <p:nvSpPr>
          <p:cNvPr id="499" name="Shape 499"/>
          <p:cNvSpPr/>
          <p:nvPr/>
        </p:nvSpPr>
        <p:spPr>
          <a:xfrm>
            <a:off x="321451" y="6550833"/>
            <a:ext cx="917611"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©2006 TBBMI</a:t>
            </a:r>
          </a:p>
        </p:txBody>
      </p:sp>
      <p:sp>
        <p:nvSpPr>
          <p:cNvPr id="500" name="Shape 500"/>
          <p:cNvSpPr/>
          <p:nvPr/>
        </p:nvSpPr>
        <p:spPr>
          <a:xfrm>
            <a:off x="7658119" y="6517005"/>
            <a:ext cx="579399"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9.6.01.</a:t>
            </a:r>
          </a:p>
        </p:txBody>
      </p:sp>
      <p:sp>
        <p:nvSpPr>
          <p:cNvPr id="501" name="Shape 501"/>
          <p:cNvSpPr>
            <a:spLocks noGrp="1"/>
          </p:cNvSpPr>
          <p:nvPr>
            <p:ph type="title"/>
          </p:nvPr>
        </p:nvSpPr>
        <p:spPr>
          <a:xfrm>
            <a:off x="1792288" y="4800600"/>
            <a:ext cx="5486401" cy="566738"/>
          </a:xfrm>
          <a:prstGeom prst="rect">
            <a:avLst/>
          </a:prstGeom>
        </p:spPr>
        <p:txBody>
          <a:bodyPr anchor="b"/>
          <a:lstStyle>
            <a:lvl1pPr>
              <a:defRPr sz="2000" b="1"/>
            </a:lvl1pPr>
          </a:lstStyle>
          <a:p>
            <a:r>
              <a:t>Title Text</a:t>
            </a:r>
          </a:p>
        </p:txBody>
      </p:sp>
      <p:sp>
        <p:nvSpPr>
          <p:cNvPr id="502" name="Shape 50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503" name="Shape 503"/>
          <p:cNvSpPr>
            <a:spLocks noGrp="1"/>
          </p:cNvSpPr>
          <p:nvPr>
            <p:ph type="body" sz="quarter" idx="1"/>
          </p:nvPr>
        </p:nvSpPr>
        <p:spPr>
          <a:xfrm>
            <a:off x="1792288" y="5367337"/>
            <a:ext cx="5486401" cy="804863"/>
          </a:xfrm>
          <a:prstGeom prst="rect">
            <a:avLst/>
          </a:prstGeom>
        </p:spPr>
        <p:txBody>
          <a:bodyPr/>
          <a:lstStyle>
            <a:lvl1pPr marL="0" indent="0">
              <a:spcBef>
                <a:spcPts val="300"/>
              </a:spcBef>
              <a:buClrTx/>
              <a:buSzTx/>
              <a:buFontTx/>
              <a:buNone/>
              <a:defRPr sz="1400"/>
            </a:lvl1pPr>
            <a:lvl2pPr marL="0" indent="457200">
              <a:spcBef>
                <a:spcPts val="300"/>
              </a:spcBef>
              <a:buClrTx/>
              <a:buSzTx/>
              <a:buFontTx/>
              <a:buNone/>
              <a:defRPr sz="1400"/>
            </a:lvl2pPr>
            <a:lvl3pPr marL="0" indent="914400">
              <a:spcBef>
                <a:spcPts val="300"/>
              </a:spcBef>
              <a:buClrTx/>
              <a:buSzTx/>
              <a:buFontTx/>
              <a:buNone/>
              <a:defRPr sz="1400"/>
            </a:lvl3pPr>
            <a:lvl4pPr marL="0" indent="1371600">
              <a:spcBef>
                <a:spcPts val="300"/>
              </a:spcBef>
              <a:buClrTx/>
              <a:buSzTx/>
              <a:buFontTx/>
              <a:buNone/>
              <a:defRPr sz="1400"/>
            </a:lvl4pPr>
            <a:lvl5pPr marL="0" indent="1828800">
              <a:spcBef>
                <a:spcPts val="300"/>
              </a:spcBef>
              <a:buClrTx/>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504" name="Shape 50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grpSp>
        <p:nvGrpSpPr>
          <p:cNvPr id="540" name="Group 540"/>
          <p:cNvGrpSpPr/>
          <p:nvPr/>
        </p:nvGrpSpPr>
        <p:grpSpPr>
          <a:xfrm>
            <a:off x="-1" y="-1"/>
            <a:ext cx="9132890" cy="6845301"/>
            <a:chOff x="0" y="0"/>
            <a:chExt cx="9132888" cy="6845300"/>
          </a:xfrm>
        </p:grpSpPr>
        <p:sp>
          <p:nvSpPr>
            <p:cNvPr id="511" name="Shape 511"/>
            <p:cNvSpPr/>
            <p:nvPr/>
          </p:nvSpPr>
          <p:spPr>
            <a:xfrm>
              <a:off x="-1" y="0"/>
              <a:ext cx="9132890" cy="684530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nvGrpSpPr>
            <p:cNvPr id="535" name="Group 535"/>
            <p:cNvGrpSpPr/>
            <p:nvPr/>
          </p:nvGrpSpPr>
          <p:grpSpPr>
            <a:xfrm>
              <a:off x="390524" y="323850"/>
              <a:ext cx="8366127" cy="6172200"/>
              <a:chOff x="0" y="0"/>
              <a:chExt cx="8366125" cy="6172200"/>
            </a:xfrm>
          </p:grpSpPr>
          <p:sp>
            <p:nvSpPr>
              <p:cNvPr id="512" name="Shape 512"/>
              <p:cNvSpPr/>
              <p:nvPr/>
            </p:nvSpPr>
            <p:spPr>
              <a:xfrm>
                <a:off x="76199" y="38100"/>
                <a:ext cx="8281990" cy="6111875"/>
              </a:xfrm>
              <a:prstGeom prst="rect">
                <a:avLst/>
              </a:prstGeom>
              <a:solidFill>
                <a:srgbClr val="535353"/>
              </a:solidFill>
              <a:ln w="12700" cap="flat">
                <a:noFill/>
                <a:miter lim="400000"/>
              </a:ln>
              <a:effectLst>
                <a:outerShdw dist="197566" dir="2700000" rotWithShape="0">
                  <a:srgbClr val="808080"/>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513" name="Shape 513"/>
              <p:cNvSpPr/>
              <p:nvPr/>
            </p:nvSpPr>
            <p:spPr>
              <a:xfrm>
                <a:off x="4375150" y="27622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514" name="Shape 514"/>
              <p:cNvSpPr/>
              <p:nvPr/>
            </p:nvSpPr>
            <p:spPr>
              <a:xfrm>
                <a:off x="438150" y="5097462"/>
                <a:ext cx="3117851" cy="7762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515" name="Shape 515"/>
              <p:cNvSpPr/>
              <p:nvPr/>
            </p:nvSpPr>
            <p:spPr>
              <a:xfrm>
                <a:off x="6569075" y="309562"/>
                <a:ext cx="1652589" cy="279876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516" name="Shape 516"/>
              <p:cNvSpPr/>
              <p:nvPr/>
            </p:nvSpPr>
            <p:spPr>
              <a:xfrm>
                <a:off x="406400" y="1622425"/>
                <a:ext cx="7748589" cy="22256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517" name="Shape 517"/>
              <p:cNvSpPr/>
              <p:nvPr/>
            </p:nvSpPr>
            <p:spPr>
              <a:xfrm>
                <a:off x="273050" y="547687"/>
                <a:ext cx="7924801"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518" name="Shape 518"/>
              <p:cNvSpPr/>
              <p:nvPr/>
            </p:nvSpPr>
            <p:spPr>
              <a:xfrm>
                <a:off x="449262" y="49371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519" name="Shape 519"/>
              <p:cNvSpPr/>
              <p:nvPr/>
            </p:nvSpPr>
            <p:spPr>
              <a:xfrm>
                <a:off x="406400" y="27622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520" name="Shape 520"/>
              <p:cNvSpPr/>
              <p:nvPr/>
            </p:nvSpPr>
            <p:spPr>
              <a:xfrm>
                <a:off x="1717675" y="1277937"/>
                <a:ext cx="3138489" cy="668338"/>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521" name="Shape 521"/>
              <p:cNvSpPr/>
              <p:nvPr/>
            </p:nvSpPr>
            <p:spPr>
              <a:xfrm>
                <a:off x="5111750" y="563562"/>
                <a:ext cx="2898776" cy="1395413"/>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522" name="Shape 522"/>
              <p:cNvSpPr/>
              <p:nvPr/>
            </p:nvSpPr>
            <p:spPr>
              <a:xfrm>
                <a:off x="468312" y="24130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523" name="Shape 523"/>
              <p:cNvSpPr/>
              <p:nvPr/>
            </p:nvSpPr>
            <p:spPr>
              <a:xfrm>
                <a:off x="0" y="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524" name="Shape 524"/>
              <p:cNvSpPr/>
              <p:nvPr/>
            </p:nvSpPr>
            <p:spPr>
              <a:xfrm>
                <a:off x="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525" name="Shape 525"/>
              <p:cNvSpPr/>
              <p:nvPr/>
            </p:nvSpPr>
            <p:spPr>
              <a:xfrm>
                <a:off x="819785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526" name="Shape 526"/>
              <p:cNvSpPr/>
              <p:nvPr/>
            </p:nvSpPr>
            <p:spPr>
              <a:xfrm>
                <a:off x="0" y="598805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527" name="Shape 527"/>
              <p:cNvSpPr/>
              <p:nvPr/>
            </p:nvSpPr>
            <p:spPr>
              <a:xfrm>
                <a:off x="8197850" y="184150"/>
                <a:ext cx="125414" cy="2971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528" name="Shape 528"/>
              <p:cNvSpPr/>
              <p:nvPr/>
            </p:nvSpPr>
            <p:spPr>
              <a:xfrm>
                <a:off x="1087437" y="601345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529" name="Shape 529"/>
              <p:cNvSpPr/>
              <p:nvPr/>
            </p:nvSpPr>
            <p:spPr>
              <a:xfrm>
                <a:off x="4011612" y="5988050"/>
                <a:ext cx="2732089" cy="127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530" name="Shape 530"/>
              <p:cNvSpPr/>
              <p:nvPr/>
            </p:nvSpPr>
            <p:spPr>
              <a:xfrm>
                <a:off x="8197850" y="2855912"/>
                <a:ext cx="125414" cy="2166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531" name="Shape 531"/>
              <p:cNvSpPr/>
              <p:nvPr/>
            </p:nvSpPr>
            <p:spPr>
              <a:xfrm>
                <a:off x="0" y="0"/>
                <a:ext cx="168276" cy="3387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532" name="Shape 532"/>
              <p:cNvSpPr/>
              <p:nvPr/>
            </p:nvSpPr>
            <p:spPr>
              <a:xfrm>
                <a:off x="22225" y="36988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533" name="Shape 533"/>
              <p:cNvSpPr/>
              <p:nvPr/>
            </p:nvSpPr>
            <p:spPr>
              <a:xfrm>
                <a:off x="1452562" y="0"/>
                <a:ext cx="4010027" cy="1841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534" name="Shape 534"/>
              <p:cNvSpPr/>
              <p:nvPr/>
            </p:nvSpPr>
            <p:spPr>
              <a:xfrm>
                <a:off x="4483100" y="0"/>
                <a:ext cx="2711451" cy="117475"/>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grpSp>
        <p:grpSp>
          <p:nvGrpSpPr>
            <p:cNvPr id="539" name="Group 539"/>
            <p:cNvGrpSpPr/>
            <p:nvPr/>
          </p:nvGrpSpPr>
          <p:grpSpPr>
            <a:xfrm>
              <a:off x="-1" y="-1"/>
              <a:ext cx="1978026" cy="1955801"/>
              <a:chOff x="0" y="0"/>
              <a:chExt cx="1978025" cy="1955800"/>
            </a:xfrm>
          </p:grpSpPr>
          <p:sp>
            <p:nvSpPr>
              <p:cNvPr id="536" name="Shape 536"/>
              <p:cNvSpPr/>
              <p:nvPr/>
            </p:nvSpPr>
            <p:spPr>
              <a:xfrm>
                <a:off x="-1" y="0"/>
                <a:ext cx="1978026"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537" name="Shape 537"/>
              <p:cNvSpPr/>
              <p:nvPr/>
            </p:nvSpPr>
            <p:spPr>
              <a:xfrm>
                <a:off x="390524" y="320675"/>
                <a:ext cx="1587501"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538" name="Shape 538"/>
              <p:cNvSpPr/>
              <p:nvPr/>
            </p:nvSpPr>
            <p:spPr>
              <a:xfrm>
                <a:off x="-1" y="-1"/>
                <a:ext cx="1860551" cy="1849439"/>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grpSp>
      <p:sp>
        <p:nvSpPr>
          <p:cNvPr id="541" name="Shape 541"/>
          <p:cNvSpPr/>
          <p:nvPr/>
        </p:nvSpPr>
        <p:spPr>
          <a:xfrm>
            <a:off x="321451" y="6550833"/>
            <a:ext cx="917611"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©2006 TBBMI</a:t>
            </a:r>
          </a:p>
        </p:txBody>
      </p:sp>
      <p:sp>
        <p:nvSpPr>
          <p:cNvPr id="542" name="Shape 542"/>
          <p:cNvSpPr/>
          <p:nvPr/>
        </p:nvSpPr>
        <p:spPr>
          <a:xfrm>
            <a:off x="7658119" y="6517005"/>
            <a:ext cx="579399"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9.6.01.</a:t>
            </a:r>
          </a:p>
        </p:txBody>
      </p:sp>
      <p:sp>
        <p:nvSpPr>
          <p:cNvPr id="543" name="Shape 543"/>
          <p:cNvSpPr>
            <a:spLocks noGrp="1"/>
          </p:cNvSpPr>
          <p:nvPr>
            <p:ph type="title"/>
          </p:nvPr>
        </p:nvSpPr>
        <p:spPr>
          <a:prstGeom prst="rect">
            <a:avLst/>
          </a:prstGeom>
        </p:spPr>
        <p:txBody>
          <a:bodyPr/>
          <a:lstStyle/>
          <a:p>
            <a:r>
              <a:t>Title Text</a:t>
            </a:r>
          </a:p>
        </p:txBody>
      </p:sp>
      <p:sp>
        <p:nvSpPr>
          <p:cNvPr id="544" name="Shape 544"/>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45" name="Shape 54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grpSp>
        <p:nvGrpSpPr>
          <p:cNvPr id="581" name="Group 581"/>
          <p:cNvGrpSpPr/>
          <p:nvPr/>
        </p:nvGrpSpPr>
        <p:grpSpPr>
          <a:xfrm>
            <a:off x="-1" y="-1"/>
            <a:ext cx="9132890" cy="6845301"/>
            <a:chOff x="0" y="0"/>
            <a:chExt cx="9132888" cy="6845300"/>
          </a:xfrm>
        </p:grpSpPr>
        <p:sp>
          <p:nvSpPr>
            <p:cNvPr id="552" name="Shape 552"/>
            <p:cNvSpPr/>
            <p:nvPr/>
          </p:nvSpPr>
          <p:spPr>
            <a:xfrm>
              <a:off x="-1" y="0"/>
              <a:ext cx="9132890" cy="684530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nvGrpSpPr>
            <p:cNvPr id="576" name="Group 576"/>
            <p:cNvGrpSpPr/>
            <p:nvPr/>
          </p:nvGrpSpPr>
          <p:grpSpPr>
            <a:xfrm>
              <a:off x="390524" y="323850"/>
              <a:ext cx="8366127" cy="6172200"/>
              <a:chOff x="0" y="0"/>
              <a:chExt cx="8366125" cy="6172200"/>
            </a:xfrm>
          </p:grpSpPr>
          <p:sp>
            <p:nvSpPr>
              <p:cNvPr id="553" name="Shape 553"/>
              <p:cNvSpPr/>
              <p:nvPr/>
            </p:nvSpPr>
            <p:spPr>
              <a:xfrm>
                <a:off x="76199" y="38100"/>
                <a:ext cx="8281990" cy="6111875"/>
              </a:xfrm>
              <a:prstGeom prst="rect">
                <a:avLst/>
              </a:prstGeom>
              <a:solidFill>
                <a:srgbClr val="535353"/>
              </a:solidFill>
              <a:ln w="12700" cap="flat">
                <a:noFill/>
                <a:miter lim="400000"/>
              </a:ln>
              <a:effectLst>
                <a:outerShdw dist="197566" dir="2700000" rotWithShape="0">
                  <a:srgbClr val="808080"/>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554" name="Shape 554"/>
              <p:cNvSpPr/>
              <p:nvPr/>
            </p:nvSpPr>
            <p:spPr>
              <a:xfrm>
                <a:off x="4375150" y="27622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555" name="Shape 555"/>
              <p:cNvSpPr/>
              <p:nvPr/>
            </p:nvSpPr>
            <p:spPr>
              <a:xfrm>
                <a:off x="438150" y="5097462"/>
                <a:ext cx="3117851" cy="7762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556" name="Shape 556"/>
              <p:cNvSpPr/>
              <p:nvPr/>
            </p:nvSpPr>
            <p:spPr>
              <a:xfrm>
                <a:off x="6569075" y="309562"/>
                <a:ext cx="1652589" cy="279876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557" name="Shape 557"/>
              <p:cNvSpPr/>
              <p:nvPr/>
            </p:nvSpPr>
            <p:spPr>
              <a:xfrm>
                <a:off x="406400" y="1622425"/>
                <a:ext cx="7748589" cy="22256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558" name="Shape 558"/>
              <p:cNvSpPr/>
              <p:nvPr/>
            </p:nvSpPr>
            <p:spPr>
              <a:xfrm>
                <a:off x="273050" y="547687"/>
                <a:ext cx="7924801"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559" name="Shape 559"/>
              <p:cNvSpPr/>
              <p:nvPr/>
            </p:nvSpPr>
            <p:spPr>
              <a:xfrm>
                <a:off x="449262" y="49371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560" name="Shape 560"/>
              <p:cNvSpPr/>
              <p:nvPr/>
            </p:nvSpPr>
            <p:spPr>
              <a:xfrm>
                <a:off x="406400" y="27622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561" name="Shape 561"/>
              <p:cNvSpPr/>
              <p:nvPr/>
            </p:nvSpPr>
            <p:spPr>
              <a:xfrm>
                <a:off x="1717675" y="1277937"/>
                <a:ext cx="3138489" cy="668338"/>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562" name="Shape 562"/>
              <p:cNvSpPr/>
              <p:nvPr/>
            </p:nvSpPr>
            <p:spPr>
              <a:xfrm>
                <a:off x="5111750" y="563562"/>
                <a:ext cx="2898776" cy="1395413"/>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563" name="Shape 563"/>
              <p:cNvSpPr/>
              <p:nvPr/>
            </p:nvSpPr>
            <p:spPr>
              <a:xfrm>
                <a:off x="468312" y="24130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564" name="Shape 564"/>
              <p:cNvSpPr/>
              <p:nvPr/>
            </p:nvSpPr>
            <p:spPr>
              <a:xfrm>
                <a:off x="0" y="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565" name="Shape 565"/>
              <p:cNvSpPr/>
              <p:nvPr/>
            </p:nvSpPr>
            <p:spPr>
              <a:xfrm>
                <a:off x="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566" name="Shape 566"/>
              <p:cNvSpPr/>
              <p:nvPr/>
            </p:nvSpPr>
            <p:spPr>
              <a:xfrm>
                <a:off x="819785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567" name="Shape 567"/>
              <p:cNvSpPr/>
              <p:nvPr/>
            </p:nvSpPr>
            <p:spPr>
              <a:xfrm>
                <a:off x="0" y="598805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568" name="Shape 568"/>
              <p:cNvSpPr/>
              <p:nvPr/>
            </p:nvSpPr>
            <p:spPr>
              <a:xfrm>
                <a:off x="8197850" y="184150"/>
                <a:ext cx="125414" cy="2971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569" name="Shape 569"/>
              <p:cNvSpPr/>
              <p:nvPr/>
            </p:nvSpPr>
            <p:spPr>
              <a:xfrm>
                <a:off x="1087437" y="601345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570" name="Shape 570"/>
              <p:cNvSpPr/>
              <p:nvPr/>
            </p:nvSpPr>
            <p:spPr>
              <a:xfrm>
                <a:off x="4011612" y="5988050"/>
                <a:ext cx="2732089" cy="127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571" name="Shape 571"/>
              <p:cNvSpPr/>
              <p:nvPr/>
            </p:nvSpPr>
            <p:spPr>
              <a:xfrm>
                <a:off x="8197850" y="2855912"/>
                <a:ext cx="125414" cy="2166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572" name="Shape 572"/>
              <p:cNvSpPr/>
              <p:nvPr/>
            </p:nvSpPr>
            <p:spPr>
              <a:xfrm>
                <a:off x="0" y="0"/>
                <a:ext cx="168276" cy="3387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573" name="Shape 573"/>
              <p:cNvSpPr/>
              <p:nvPr/>
            </p:nvSpPr>
            <p:spPr>
              <a:xfrm>
                <a:off x="22225" y="36988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574" name="Shape 574"/>
              <p:cNvSpPr/>
              <p:nvPr/>
            </p:nvSpPr>
            <p:spPr>
              <a:xfrm>
                <a:off x="1452562" y="0"/>
                <a:ext cx="4010027" cy="1841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575" name="Shape 575"/>
              <p:cNvSpPr/>
              <p:nvPr/>
            </p:nvSpPr>
            <p:spPr>
              <a:xfrm>
                <a:off x="4483100" y="0"/>
                <a:ext cx="2711451" cy="117475"/>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grpSp>
        <p:grpSp>
          <p:nvGrpSpPr>
            <p:cNvPr id="580" name="Group 580"/>
            <p:cNvGrpSpPr/>
            <p:nvPr/>
          </p:nvGrpSpPr>
          <p:grpSpPr>
            <a:xfrm>
              <a:off x="-1" y="-1"/>
              <a:ext cx="1978026" cy="1955801"/>
              <a:chOff x="0" y="0"/>
              <a:chExt cx="1978025" cy="1955800"/>
            </a:xfrm>
          </p:grpSpPr>
          <p:sp>
            <p:nvSpPr>
              <p:cNvPr id="577" name="Shape 577"/>
              <p:cNvSpPr/>
              <p:nvPr/>
            </p:nvSpPr>
            <p:spPr>
              <a:xfrm>
                <a:off x="-1" y="0"/>
                <a:ext cx="1978026"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578" name="Shape 578"/>
              <p:cNvSpPr/>
              <p:nvPr/>
            </p:nvSpPr>
            <p:spPr>
              <a:xfrm>
                <a:off x="390524" y="320675"/>
                <a:ext cx="1587501"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579" name="Shape 579"/>
              <p:cNvSpPr/>
              <p:nvPr/>
            </p:nvSpPr>
            <p:spPr>
              <a:xfrm>
                <a:off x="-1" y="-1"/>
                <a:ext cx="1860551" cy="1849439"/>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grpSp>
      <p:sp>
        <p:nvSpPr>
          <p:cNvPr id="582" name="Shape 582"/>
          <p:cNvSpPr/>
          <p:nvPr/>
        </p:nvSpPr>
        <p:spPr>
          <a:xfrm>
            <a:off x="321451" y="6550833"/>
            <a:ext cx="917611"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©2006 TBBMI</a:t>
            </a:r>
          </a:p>
        </p:txBody>
      </p:sp>
      <p:sp>
        <p:nvSpPr>
          <p:cNvPr id="583" name="Shape 583"/>
          <p:cNvSpPr/>
          <p:nvPr/>
        </p:nvSpPr>
        <p:spPr>
          <a:xfrm>
            <a:off x="7658119" y="6517005"/>
            <a:ext cx="579399"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9.6.01.</a:t>
            </a:r>
          </a:p>
        </p:txBody>
      </p:sp>
      <p:sp>
        <p:nvSpPr>
          <p:cNvPr id="584" name="Shape 584"/>
          <p:cNvSpPr>
            <a:spLocks noGrp="1"/>
          </p:cNvSpPr>
          <p:nvPr>
            <p:ph type="title"/>
          </p:nvPr>
        </p:nvSpPr>
        <p:spPr>
          <a:xfrm>
            <a:off x="6629400" y="274638"/>
            <a:ext cx="2057400" cy="5851526"/>
          </a:xfrm>
          <a:prstGeom prst="rect">
            <a:avLst/>
          </a:prstGeom>
        </p:spPr>
        <p:txBody>
          <a:bodyPr/>
          <a:lstStyle/>
          <a:p>
            <a:r>
              <a:t>Title Text</a:t>
            </a:r>
          </a:p>
        </p:txBody>
      </p:sp>
      <p:sp>
        <p:nvSpPr>
          <p:cNvPr id="585" name="Shape 585"/>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6" name="Shape 5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grpSp>
        <p:nvGrpSpPr>
          <p:cNvPr id="622" name="Group 622"/>
          <p:cNvGrpSpPr/>
          <p:nvPr/>
        </p:nvGrpSpPr>
        <p:grpSpPr>
          <a:xfrm>
            <a:off x="-1" y="-1"/>
            <a:ext cx="9132890" cy="6845301"/>
            <a:chOff x="0" y="0"/>
            <a:chExt cx="9132888" cy="6845300"/>
          </a:xfrm>
        </p:grpSpPr>
        <p:sp>
          <p:nvSpPr>
            <p:cNvPr id="593" name="Shape 593"/>
            <p:cNvSpPr/>
            <p:nvPr/>
          </p:nvSpPr>
          <p:spPr>
            <a:xfrm>
              <a:off x="-1" y="0"/>
              <a:ext cx="9132890" cy="684530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nvGrpSpPr>
            <p:cNvPr id="617" name="Group 617"/>
            <p:cNvGrpSpPr/>
            <p:nvPr/>
          </p:nvGrpSpPr>
          <p:grpSpPr>
            <a:xfrm>
              <a:off x="390524" y="323850"/>
              <a:ext cx="8366127" cy="6172200"/>
              <a:chOff x="0" y="0"/>
              <a:chExt cx="8366125" cy="6172200"/>
            </a:xfrm>
          </p:grpSpPr>
          <p:sp>
            <p:nvSpPr>
              <p:cNvPr id="594" name="Shape 594"/>
              <p:cNvSpPr/>
              <p:nvPr/>
            </p:nvSpPr>
            <p:spPr>
              <a:xfrm>
                <a:off x="76199" y="38100"/>
                <a:ext cx="8281990" cy="6111875"/>
              </a:xfrm>
              <a:prstGeom prst="rect">
                <a:avLst/>
              </a:prstGeom>
              <a:solidFill>
                <a:srgbClr val="535353"/>
              </a:solidFill>
              <a:ln w="12700" cap="flat">
                <a:noFill/>
                <a:miter lim="400000"/>
              </a:ln>
              <a:effectLst>
                <a:outerShdw blurRad="63500" dist="197566" dir="2700000" rotWithShape="0">
                  <a:srgbClr val="000000">
                    <a:alpha val="74998"/>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595" name="Shape 595"/>
              <p:cNvSpPr/>
              <p:nvPr/>
            </p:nvSpPr>
            <p:spPr>
              <a:xfrm>
                <a:off x="4375150" y="27622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596" name="Shape 596"/>
              <p:cNvSpPr/>
              <p:nvPr/>
            </p:nvSpPr>
            <p:spPr>
              <a:xfrm>
                <a:off x="438150" y="5097462"/>
                <a:ext cx="3117851" cy="7762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597" name="Shape 597"/>
              <p:cNvSpPr/>
              <p:nvPr/>
            </p:nvSpPr>
            <p:spPr>
              <a:xfrm>
                <a:off x="6569075" y="309562"/>
                <a:ext cx="1652589" cy="279876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598" name="Shape 598"/>
              <p:cNvSpPr/>
              <p:nvPr/>
            </p:nvSpPr>
            <p:spPr>
              <a:xfrm>
                <a:off x="406400" y="1622425"/>
                <a:ext cx="7748589" cy="22256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599" name="Shape 599"/>
              <p:cNvSpPr/>
              <p:nvPr/>
            </p:nvSpPr>
            <p:spPr>
              <a:xfrm>
                <a:off x="273050" y="547687"/>
                <a:ext cx="7924801"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00" name="Shape 600"/>
              <p:cNvSpPr/>
              <p:nvPr/>
            </p:nvSpPr>
            <p:spPr>
              <a:xfrm>
                <a:off x="449262" y="49371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01" name="Shape 601"/>
              <p:cNvSpPr/>
              <p:nvPr/>
            </p:nvSpPr>
            <p:spPr>
              <a:xfrm>
                <a:off x="406400" y="27622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02" name="Shape 602"/>
              <p:cNvSpPr/>
              <p:nvPr/>
            </p:nvSpPr>
            <p:spPr>
              <a:xfrm>
                <a:off x="1717675" y="1277937"/>
                <a:ext cx="3138489" cy="668338"/>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03" name="Shape 603"/>
              <p:cNvSpPr/>
              <p:nvPr/>
            </p:nvSpPr>
            <p:spPr>
              <a:xfrm>
                <a:off x="5111750" y="563562"/>
                <a:ext cx="2898776" cy="1395413"/>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04" name="Shape 604"/>
              <p:cNvSpPr/>
              <p:nvPr/>
            </p:nvSpPr>
            <p:spPr>
              <a:xfrm>
                <a:off x="468312" y="24130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05" name="Shape 605"/>
              <p:cNvSpPr/>
              <p:nvPr/>
            </p:nvSpPr>
            <p:spPr>
              <a:xfrm>
                <a:off x="0" y="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06" name="Shape 606"/>
              <p:cNvSpPr/>
              <p:nvPr/>
            </p:nvSpPr>
            <p:spPr>
              <a:xfrm>
                <a:off x="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07" name="Shape 607"/>
              <p:cNvSpPr/>
              <p:nvPr/>
            </p:nvSpPr>
            <p:spPr>
              <a:xfrm>
                <a:off x="819785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08" name="Shape 608"/>
              <p:cNvSpPr/>
              <p:nvPr/>
            </p:nvSpPr>
            <p:spPr>
              <a:xfrm>
                <a:off x="0" y="598805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09" name="Shape 609"/>
              <p:cNvSpPr/>
              <p:nvPr/>
            </p:nvSpPr>
            <p:spPr>
              <a:xfrm>
                <a:off x="8197850" y="184150"/>
                <a:ext cx="125414" cy="2971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10" name="Shape 610"/>
              <p:cNvSpPr/>
              <p:nvPr/>
            </p:nvSpPr>
            <p:spPr>
              <a:xfrm>
                <a:off x="1087437" y="601345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11" name="Shape 611"/>
              <p:cNvSpPr/>
              <p:nvPr/>
            </p:nvSpPr>
            <p:spPr>
              <a:xfrm>
                <a:off x="4011612" y="5988050"/>
                <a:ext cx="2732089" cy="127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12" name="Shape 612"/>
              <p:cNvSpPr/>
              <p:nvPr/>
            </p:nvSpPr>
            <p:spPr>
              <a:xfrm>
                <a:off x="8197850" y="2855912"/>
                <a:ext cx="125414" cy="2166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13" name="Shape 613"/>
              <p:cNvSpPr/>
              <p:nvPr/>
            </p:nvSpPr>
            <p:spPr>
              <a:xfrm>
                <a:off x="0" y="0"/>
                <a:ext cx="168276" cy="3387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14" name="Shape 614"/>
              <p:cNvSpPr/>
              <p:nvPr/>
            </p:nvSpPr>
            <p:spPr>
              <a:xfrm>
                <a:off x="22225" y="36988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15" name="Shape 615"/>
              <p:cNvSpPr/>
              <p:nvPr/>
            </p:nvSpPr>
            <p:spPr>
              <a:xfrm>
                <a:off x="1452562" y="0"/>
                <a:ext cx="4010027" cy="1841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16" name="Shape 616"/>
              <p:cNvSpPr/>
              <p:nvPr/>
            </p:nvSpPr>
            <p:spPr>
              <a:xfrm>
                <a:off x="4483100" y="0"/>
                <a:ext cx="2711451" cy="117475"/>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grpSp>
        <p:grpSp>
          <p:nvGrpSpPr>
            <p:cNvPr id="621" name="Group 621"/>
            <p:cNvGrpSpPr/>
            <p:nvPr/>
          </p:nvGrpSpPr>
          <p:grpSpPr>
            <a:xfrm>
              <a:off x="-1" y="-1"/>
              <a:ext cx="1978026" cy="1955801"/>
              <a:chOff x="0" y="0"/>
              <a:chExt cx="1978025" cy="1955800"/>
            </a:xfrm>
          </p:grpSpPr>
          <p:sp>
            <p:nvSpPr>
              <p:cNvPr id="618" name="Shape 618"/>
              <p:cNvSpPr/>
              <p:nvPr/>
            </p:nvSpPr>
            <p:spPr>
              <a:xfrm>
                <a:off x="-1" y="0"/>
                <a:ext cx="1978026"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619" name="Shape 619"/>
              <p:cNvSpPr/>
              <p:nvPr/>
            </p:nvSpPr>
            <p:spPr>
              <a:xfrm>
                <a:off x="390524" y="320675"/>
                <a:ext cx="1587501"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620" name="Shape 620"/>
              <p:cNvSpPr/>
              <p:nvPr/>
            </p:nvSpPr>
            <p:spPr>
              <a:xfrm>
                <a:off x="-1" y="-1"/>
                <a:ext cx="1860551" cy="1849439"/>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grpSp>
      <p:sp>
        <p:nvSpPr>
          <p:cNvPr id="623" name="Shape 623"/>
          <p:cNvSpPr/>
          <p:nvPr/>
        </p:nvSpPr>
        <p:spPr>
          <a:xfrm>
            <a:off x="322245" y="6528608"/>
            <a:ext cx="917610"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©2006 TBBMI</a:t>
            </a:r>
          </a:p>
        </p:txBody>
      </p:sp>
      <p:sp>
        <p:nvSpPr>
          <p:cNvPr id="624" name="Shape 624"/>
          <p:cNvSpPr/>
          <p:nvPr/>
        </p:nvSpPr>
        <p:spPr>
          <a:xfrm>
            <a:off x="7644812" y="6530195"/>
            <a:ext cx="563152"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latin typeface="Arial"/>
                <a:ea typeface="Arial"/>
                <a:cs typeface="Arial"/>
                <a:sym typeface="Arial"/>
              </a:defRPr>
            </a:lvl1pPr>
          </a:lstStyle>
          <a:p>
            <a:r>
              <a:t>9.65.01.</a:t>
            </a:r>
          </a:p>
        </p:txBody>
      </p:sp>
      <p:sp>
        <p:nvSpPr>
          <p:cNvPr id="625" name="Shape 625"/>
          <p:cNvSpPr>
            <a:spLocks noGrp="1"/>
          </p:cNvSpPr>
          <p:nvPr>
            <p:ph type="title"/>
          </p:nvPr>
        </p:nvSpPr>
        <p:spPr>
          <a:xfrm>
            <a:off x="685800" y="2130425"/>
            <a:ext cx="7772400" cy="1470025"/>
          </a:xfrm>
          <a:prstGeom prst="rect">
            <a:avLst/>
          </a:prstGeom>
        </p:spPr>
        <p:txBody>
          <a:bodyPr/>
          <a:lstStyle/>
          <a:p>
            <a:r>
              <a:t>Title Text</a:t>
            </a:r>
          </a:p>
        </p:txBody>
      </p:sp>
      <p:sp>
        <p:nvSpPr>
          <p:cNvPr id="626" name="Shape 626"/>
          <p:cNvSpPr>
            <a:spLocks noGrp="1"/>
          </p:cNvSpPr>
          <p:nvPr>
            <p:ph type="body" sz="quarter" idx="1"/>
          </p:nvPr>
        </p:nvSpPr>
        <p:spPr>
          <a:xfrm>
            <a:off x="1371600" y="3886200"/>
            <a:ext cx="6400800" cy="1752600"/>
          </a:xfrm>
          <a:prstGeom prst="rect">
            <a:avLst/>
          </a:prstGeom>
        </p:spPr>
        <p:txBody>
          <a:bodyPr/>
          <a:lstStyle>
            <a:lvl1pPr marL="0" indent="0" algn="ctr">
              <a:buClrTx/>
              <a:buSzTx/>
              <a:buFontTx/>
              <a:buNone/>
            </a:lvl1pPr>
            <a:lvl2pPr marL="0" indent="457200" algn="ctr">
              <a:buClrTx/>
              <a:buSzTx/>
              <a:buFontTx/>
              <a:buNone/>
            </a:lvl2pPr>
            <a:lvl3pPr marL="0" indent="914400" algn="ctr">
              <a:buClrTx/>
              <a:buSzTx/>
              <a:buFontTx/>
              <a:buNone/>
            </a:lvl3pPr>
            <a:lvl4pPr marL="0" indent="1371600" algn="ctr">
              <a:buClrTx/>
              <a:buSzTx/>
              <a:buFontTx/>
              <a:buNone/>
            </a:lvl4pPr>
            <a:lvl5pPr marL="0" indent="1828800" algn="ctr">
              <a:buClrTx/>
              <a:buSzTx/>
              <a:buFontTx/>
              <a:buNone/>
            </a:lvl5pPr>
          </a:lstStyle>
          <a:p>
            <a:r>
              <a:t>Body Level One</a:t>
            </a:r>
          </a:p>
          <a:p>
            <a:pPr lvl="1"/>
            <a:r>
              <a:t>Body Level Two</a:t>
            </a:r>
          </a:p>
          <a:p>
            <a:pPr lvl="2"/>
            <a:r>
              <a:t>Body Level Three</a:t>
            </a:r>
          </a:p>
          <a:p>
            <a:pPr lvl="3"/>
            <a:r>
              <a:t>Body Level Four</a:t>
            </a:r>
          </a:p>
          <a:p>
            <a:pPr lvl="4"/>
            <a:r>
              <a:t>Body Level Five</a:t>
            </a:r>
          </a:p>
        </p:txBody>
      </p:sp>
      <p:sp>
        <p:nvSpPr>
          <p:cNvPr id="627" name="Shape 62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grpSp>
        <p:nvGrpSpPr>
          <p:cNvPr id="663" name="Group 663"/>
          <p:cNvGrpSpPr/>
          <p:nvPr/>
        </p:nvGrpSpPr>
        <p:grpSpPr>
          <a:xfrm>
            <a:off x="-1" y="-1"/>
            <a:ext cx="9132890" cy="6845301"/>
            <a:chOff x="0" y="0"/>
            <a:chExt cx="9132888" cy="6845300"/>
          </a:xfrm>
        </p:grpSpPr>
        <p:sp>
          <p:nvSpPr>
            <p:cNvPr id="634" name="Shape 634"/>
            <p:cNvSpPr/>
            <p:nvPr/>
          </p:nvSpPr>
          <p:spPr>
            <a:xfrm>
              <a:off x="-1" y="0"/>
              <a:ext cx="9132890" cy="684530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nvGrpSpPr>
            <p:cNvPr id="658" name="Group 658"/>
            <p:cNvGrpSpPr/>
            <p:nvPr/>
          </p:nvGrpSpPr>
          <p:grpSpPr>
            <a:xfrm>
              <a:off x="390524" y="323850"/>
              <a:ext cx="8366127" cy="6172200"/>
              <a:chOff x="0" y="0"/>
              <a:chExt cx="8366125" cy="6172200"/>
            </a:xfrm>
          </p:grpSpPr>
          <p:sp>
            <p:nvSpPr>
              <p:cNvPr id="635" name="Shape 635"/>
              <p:cNvSpPr/>
              <p:nvPr/>
            </p:nvSpPr>
            <p:spPr>
              <a:xfrm>
                <a:off x="76199" y="38100"/>
                <a:ext cx="8281990" cy="6111875"/>
              </a:xfrm>
              <a:prstGeom prst="rect">
                <a:avLst/>
              </a:prstGeom>
              <a:solidFill>
                <a:srgbClr val="535353"/>
              </a:solidFill>
              <a:ln w="12700" cap="flat">
                <a:noFill/>
                <a:miter lim="400000"/>
              </a:ln>
              <a:effectLst>
                <a:outerShdw blurRad="63500" dist="197566" dir="2700000" rotWithShape="0">
                  <a:srgbClr val="000000">
                    <a:alpha val="74998"/>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636" name="Shape 636"/>
              <p:cNvSpPr/>
              <p:nvPr/>
            </p:nvSpPr>
            <p:spPr>
              <a:xfrm>
                <a:off x="4375150" y="27622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37" name="Shape 637"/>
              <p:cNvSpPr/>
              <p:nvPr/>
            </p:nvSpPr>
            <p:spPr>
              <a:xfrm>
                <a:off x="438150" y="5097462"/>
                <a:ext cx="3117851" cy="7762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38" name="Shape 638"/>
              <p:cNvSpPr/>
              <p:nvPr/>
            </p:nvSpPr>
            <p:spPr>
              <a:xfrm>
                <a:off x="6569075" y="309562"/>
                <a:ext cx="1652589" cy="279876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39" name="Shape 639"/>
              <p:cNvSpPr/>
              <p:nvPr/>
            </p:nvSpPr>
            <p:spPr>
              <a:xfrm>
                <a:off x="406400" y="1622425"/>
                <a:ext cx="7748589" cy="22256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40" name="Shape 640"/>
              <p:cNvSpPr/>
              <p:nvPr/>
            </p:nvSpPr>
            <p:spPr>
              <a:xfrm>
                <a:off x="273050" y="547687"/>
                <a:ext cx="7924801"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41" name="Shape 641"/>
              <p:cNvSpPr/>
              <p:nvPr/>
            </p:nvSpPr>
            <p:spPr>
              <a:xfrm>
                <a:off x="449262" y="49371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42" name="Shape 642"/>
              <p:cNvSpPr/>
              <p:nvPr/>
            </p:nvSpPr>
            <p:spPr>
              <a:xfrm>
                <a:off x="406400" y="27622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43" name="Shape 643"/>
              <p:cNvSpPr/>
              <p:nvPr/>
            </p:nvSpPr>
            <p:spPr>
              <a:xfrm>
                <a:off x="1717675" y="1277937"/>
                <a:ext cx="3138489" cy="668338"/>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44" name="Shape 644"/>
              <p:cNvSpPr/>
              <p:nvPr/>
            </p:nvSpPr>
            <p:spPr>
              <a:xfrm>
                <a:off x="5111750" y="563562"/>
                <a:ext cx="2898776" cy="1395413"/>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45" name="Shape 645"/>
              <p:cNvSpPr/>
              <p:nvPr/>
            </p:nvSpPr>
            <p:spPr>
              <a:xfrm>
                <a:off x="468312" y="24130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46" name="Shape 646"/>
              <p:cNvSpPr/>
              <p:nvPr/>
            </p:nvSpPr>
            <p:spPr>
              <a:xfrm>
                <a:off x="0" y="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47" name="Shape 647"/>
              <p:cNvSpPr/>
              <p:nvPr/>
            </p:nvSpPr>
            <p:spPr>
              <a:xfrm>
                <a:off x="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48" name="Shape 648"/>
              <p:cNvSpPr/>
              <p:nvPr/>
            </p:nvSpPr>
            <p:spPr>
              <a:xfrm>
                <a:off x="819785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49" name="Shape 649"/>
              <p:cNvSpPr/>
              <p:nvPr/>
            </p:nvSpPr>
            <p:spPr>
              <a:xfrm>
                <a:off x="0" y="598805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50" name="Shape 650"/>
              <p:cNvSpPr/>
              <p:nvPr/>
            </p:nvSpPr>
            <p:spPr>
              <a:xfrm>
                <a:off x="8197850" y="184150"/>
                <a:ext cx="125414" cy="2971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51" name="Shape 651"/>
              <p:cNvSpPr/>
              <p:nvPr/>
            </p:nvSpPr>
            <p:spPr>
              <a:xfrm>
                <a:off x="1087437" y="601345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52" name="Shape 652"/>
              <p:cNvSpPr/>
              <p:nvPr/>
            </p:nvSpPr>
            <p:spPr>
              <a:xfrm>
                <a:off x="4011612" y="5988050"/>
                <a:ext cx="2732089" cy="127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53" name="Shape 653"/>
              <p:cNvSpPr/>
              <p:nvPr/>
            </p:nvSpPr>
            <p:spPr>
              <a:xfrm>
                <a:off x="8197850" y="2855912"/>
                <a:ext cx="125414" cy="2166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54" name="Shape 654"/>
              <p:cNvSpPr/>
              <p:nvPr/>
            </p:nvSpPr>
            <p:spPr>
              <a:xfrm>
                <a:off x="0" y="0"/>
                <a:ext cx="168276" cy="3387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55" name="Shape 655"/>
              <p:cNvSpPr/>
              <p:nvPr/>
            </p:nvSpPr>
            <p:spPr>
              <a:xfrm>
                <a:off x="22225" y="36988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56" name="Shape 656"/>
              <p:cNvSpPr/>
              <p:nvPr/>
            </p:nvSpPr>
            <p:spPr>
              <a:xfrm>
                <a:off x="1452562" y="0"/>
                <a:ext cx="4010027" cy="1841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57" name="Shape 657"/>
              <p:cNvSpPr/>
              <p:nvPr/>
            </p:nvSpPr>
            <p:spPr>
              <a:xfrm>
                <a:off x="4483100" y="0"/>
                <a:ext cx="2711451" cy="117475"/>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grpSp>
        <p:grpSp>
          <p:nvGrpSpPr>
            <p:cNvPr id="662" name="Group 662"/>
            <p:cNvGrpSpPr/>
            <p:nvPr/>
          </p:nvGrpSpPr>
          <p:grpSpPr>
            <a:xfrm>
              <a:off x="-1" y="-1"/>
              <a:ext cx="1978026" cy="1955801"/>
              <a:chOff x="0" y="0"/>
              <a:chExt cx="1978025" cy="1955800"/>
            </a:xfrm>
          </p:grpSpPr>
          <p:sp>
            <p:nvSpPr>
              <p:cNvPr id="659" name="Shape 659"/>
              <p:cNvSpPr/>
              <p:nvPr/>
            </p:nvSpPr>
            <p:spPr>
              <a:xfrm>
                <a:off x="-1" y="0"/>
                <a:ext cx="1978026"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660" name="Shape 660"/>
              <p:cNvSpPr/>
              <p:nvPr/>
            </p:nvSpPr>
            <p:spPr>
              <a:xfrm>
                <a:off x="390524" y="320675"/>
                <a:ext cx="1587501"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661" name="Shape 661"/>
              <p:cNvSpPr/>
              <p:nvPr/>
            </p:nvSpPr>
            <p:spPr>
              <a:xfrm>
                <a:off x="-1" y="-1"/>
                <a:ext cx="1860551" cy="1849439"/>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grpSp>
      <p:sp>
        <p:nvSpPr>
          <p:cNvPr id="664" name="Shape 664"/>
          <p:cNvSpPr/>
          <p:nvPr/>
        </p:nvSpPr>
        <p:spPr>
          <a:xfrm>
            <a:off x="322245" y="6528608"/>
            <a:ext cx="917610"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©2006 TBBMI</a:t>
            </a:r>
          </a:p>
        </p:txBody>
      </p:sp>
      <p:sp>
        <p:nvSpPr>
          <p:cNvPr id="665" name="Shape 665"/>
          <p:cNvSpPr/>
          <p:nvPr/>
        </p:nvSpPr>
        <p:spPr>
          <a:xfrm>
            <a:off x="7644812" y="6530195"/>
            <a:ext cx="563152"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latin typeface="Arial"/>
                <a:ea typeface="Arial"/>
                <a:cs typeface="Arial"/>
                <a:sym typeface="Arial"/>
              </a:defRPr>
            </a:lvl1pPr>
          </a:lstStyle>
          <a:p>
            <a:r>
              <a:t>9.65.01.</a:t>
            </a:r>
          </a:p>
        </p:txBody>
      </p:sp>
      <p:sp>
        <p:nvSpPr>
          <p:cNvPr id="666" name="Shape 666"/>
          <p:cNvSpPr>
            <a:spLocks noGrp="1"/>
          </p:cNvSpPr>
          <p:nvPr>
            <p:ph type="title"/>
          </p:nvPr>
        </p:nvSpPr>
        <p:spPr>
          <a:prstGeom prst="rect">
            <a:avLst/>
          </a:prstGeom>
        </p:spPr>
        <p:txBody>
          <a:bodyPr/>
          <a:lstStyle/>
          <a:p>
            <a:r>
              <a:t>Title Text</a:t>
            </a:r>
          </a:p>
        </p:txBody>
      </p:sp>
      <p:sp>
        <p:nvSpPr>
          <p:cNvPr id="667" name="Shape 66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68" name="Shape 6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grpSp>
        <p:nvGrpSpPr>
          <p:cNvPr id="704" name="Group 704"/>
          <p:cNvGrpSpPr/>
          <p:nvPr/>
        </p:nvGrpSpPr>
        <p:grpSpPr>
          <a:xfrm>
            <a:off x="-1" y="-1"/>
            <a:ext cx="9132890" cy="6845301"/>
            <a:chOff x="0" y="0"/>
            <a:chExt cx="9132888" cy="6845300"/>
          </a:xfrm>
        </p:grpSpPr>
        <p:sp>
          <p:nvSpPr>
            <p:cNvPr id="675" name="Shape 675"/>
            <p:cNvSpPr/>
            <p:nvPr/>
          </p:nvSpPr>
          <p:spPr>
            <a:xfrm>
              <a:off x="-1" y="0"/>
              <a:ext cx="9132890" cy="684530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nvGrpSpPr>
            <p:cNvPr id="699" name="Group 699"/>
            <p:cNvGrpSpPr/>
            <p:nvPr/>
          </p:nvGrpSpPr>
          <p:grpSpPr>
            <a:xfrm>
              <a:off x="390524" y="323850"/>
              <a:ext cx="8366127" cy="6172200"/>
              <a:chOff x="0" y="0"/>
              <a:chExt cx="8366125" cy="6172200"/>
            </a:xfrm>
          </p:grpSpPr>
          <p:sp>
            <p:nvSpPr>
              <p:cNvPr id="676" name="Shape 676"/>
              <p:cNvSpPr/>
              <p:nvPr/>
            </p:nvSpPr>
            <p:spPr>
              <a:xfrm>
                <a:off x="76199" y="38100"/>
                <a:ext cx="8281990" cy="6111875"/>
              </a:xfrm>
              <a:prstGeom prst="rect">
                <a:avLst/>
              </a:prstGeom>
              <a:solidFill>
                <a:srgbClr val="535353"/>
              </a:solidFill>
              <a:ln w="12700" cap="flat">
                <a:noFill/>
                <a:miter lim="400000"/>
              </a:ln>
              <a:effectLst>
                <a:outerShdw blurRad="63500" dist="197566" dir="2700000" rotWithShape="0">
                  <a:srgbClr val="000000">
                    <a:alpha val="74998"/>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677" name="Shape 677"/>
              <p:cNvSpPr/>
              <p:nvPr/>
            </p:nvSpPr>
            <p:spPr>
              <a:xfrm>
                <a:off x="4375150" y="27622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78" name="Shape 678"/>
              <p:cNvSpPr/>
              <p:nvPr/>
            </p:nvSpPr>
            <p:spPr>
              <a:xfrm>
                <a:off x="438150" y="5097462"/>
                <a:ext cx="3117851" cy="7762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79" name="Shape 679"/>
              <p:cNvSpPr/>
              <p:nvPr/>
            </p:nvSpPr>
            <p:spPr>
              <a:xfrm>
                <a:off x="6569075" y="309562"/>
                <a:ext cx="1652589" cy="279876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80" name="Shape 680"/>
              <p:cNvSpPr/>
              <p:nvPr/>
            </p:nvSpPr>
            <p:spPr>
              <a:xfrm>
                <a:off x="406400" y="1622425"/>
                <a:ext cx="7748589" cy="22256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81" name="Shape 681"/>
              <p:cNvSpPr/>
              <p:nvPr/>
            </p:nvSpPr>
            <p:spPr>
              <a:xfrm>
                <a:off x="273050" y="547687"/>
                <a:ext cx="7924801"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82" name="Shape 682"/>
              <p:cNvSpPr/>
              <p:nvPr/>
            </p:nvSpPr>
            <p:spPr>
              <a:xfrm>
                <a:off x="449262" y="49371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83" name="Shape 683"/>
              <p:cNvSpPr/>
              <p:nvPr/>
            </p:nvSpPr>
            <p:spPr>
              <a:xfrm>
                <a:off x="406400" y="27622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84" name="Shape 684"/>
              <p:cNvSpPr/>
              <p:nvPr/>
            </p:nvSpPr>
            <p:spPr>
              <a:xfrm>
                <a:off x="1717675" y="1277937"/>
                <a:ext cx="3138489" cy="668338"/>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85" name="Shape 685"/>
              <p:cNvSpPr/>
              <p:nvPr/>
            </p:nvSpPr>
            <p:spPr>
              <a:xfrm>
                <a:off x="5111750" y="563562"/>
                <a:ext cx="2898776" cy="1395413"/>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86" name="Shape 686"/>
              <p:cNvSpPr/>
              <p:nvPr/>
            </p:nvSpPr>
            <p:spPr>
              <a:xfrm>
                <a:off x="468312" y="24130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87" name="Shape 687"/>
              <p:cNvSpPr/>
              <p:nvPr/>
            </p:nvSpPr>
            <p:spPr>
              <a:xfrm>
                <a:off x="0" y="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88" name="Shape 688"/>
              <p:cNvSpPr/>
              <p:nvPr/>
            </p:nvSpPr>
            <p:spPr>
              <a:xfrm>
                <a:off x="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89" name="Shape 689"/>
              <p:cNvSpPr/>
              <p:nvPr/>
            </p:nvSpPr>
            <p:spPr>
              <a:xfrm>
                <a:off x="819785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90" name="Shape 690"/>
              <p:cNvSpPr/>
              <p:nvPr/>
            </p:nvSpPr>
            <p:spPr>
              <a:xfrm>
                <a:off x="0" y="598805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91" name="Shape 691"/>
              <p:cNvSpPr/>
              <p:nvPr/>
            </p:nvSpPr>
            <p:spPr>
              <a:xfrm>
                <a:off x="8197850" y="184150"/>
                <a:ext cx="125414" cy="2971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92" name="Shape 692"/>
              <p:cNvSpPr/>
              <p:nvPr/>
            </p:nvSpPr>
            <p:spPr>
              <a:xfrm>
                <a:off x="1087437" y="601345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93" name="Shape 693"/>
              <p:cNvSpPr/>
              <p:nvPr/>
            </p:nvSpPr>
            <p:spPr>
              <a:xfrm>
                <a:off x="4011612" y="5988050"/>
                <a:ext cx="2732089" cy="127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94" name="Shape 694"/>
              <p:cNvSpPr/>
              <p:nvPr/>
            </p:nvSpPr>
            <p:spPr>
              <a:xfrm>
                <a:off x="8197850" y="2855912"/>
                <a:ext cx="125414" cy="2166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95" name="Shape 695"/>
              <p:cNvSpPr/>
              <p:nvPr/>
            </p:nvSpPr>
            <p:spPr>
              <a:xfrm>
                <a:off x="0" y="0"/>
                <a:ext cx="168276" cy="3387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96" name="Shape 696"/>
              <p:cNvSpPr/>
              <p:nvPr/>
            </p:nvSpPr>
            <p:spPr>
              <a:xfrm>
                <a:off x="22225" y="36988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97" name="Shape 697"/>
              <p:cNvSpPr/>
              <p:nvPr/>
            </p:nvSpPr>
            <p:spPr>
              <a:xfrm>
                <a:off x="1452562" y="0"/>
                <a:ext cx="4010027" cy="1841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98" name="Shape 698"/>
              <p:cNvSpPr/>
              <p:nvPr/>
            </p:nvSpPr>
            <p:spPr>
              <a:xfrm>
                <a:off x="4483100" y="0"/>
                <a:ext cx="2711451" cy="117475"/>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grpSp>
        <p:grpSp>
          <p:nvGrpSpPr>
            <p:cNvPr id="703" name="Group 703"/>
            <p:cNvGrpSpPr/>
            <p:nvPr/>
          </p:nvGrpSpPr>
          <p:grpSpPr>
            <a:xfrm>
              <a:off x="-1" y="-1"/>
              <a:ext cx="1978026" cy="1955801"/>
              <a:chOff x="0" y="0"/>
              <a:chExt cx="1978025" cy="1955800"/>
            </a:xfrm>
          </p:grpSpPr>
          <p:sp>
            <p:nvSpPr>
              <p:cNvPr id="700" name="Shape 700"/>
              <p:cNvSpPr/>
              <p:nvPr/>
            </p:nvSpPr>
            <p:spPr>
              <a:xfrm>
                <a:off x="-1" y="0"/>
                <a:ext cx="1978026"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701" name="Shape 701"/>
              <p:cNvSpPr/>
              <p:nvPr/>
            </p:nvSpPr>
            <p:spPr>
              <a:xfrm>
                <a:off x="390524" y="320675"/>
                <a:ext cx="1587501"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702" name="Shape 702"/>
              <p:cNvSpPr/>
              <p:nvPr/>
            </p:nvSpPr>
            <p:spPr>
              <a:xfrm>
                <a:off x="-1" y="-1"/>
                <a:ext cx="1860551" cy="1849439"/>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grpSp>
      <p:sp>
        <p:nvSpPr>
          <p:cNvPr id="705" name="Shape 705"/>
          <p:cNvSpPr/>
          <p:nvPr/>
        </p:nvSpPr>
        <p:spPr>
          <a:xfrm>
            <a:off x="322245" y="6528608"/>
            <a:ext cx="917610"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©2006 TBBMI</a:t>
            </a:r>
          </a:p>
        </p:txBody>
      </p:sp>
      <p:sp>
        <p:nvSpPr>
          <p:cNvPr id="706" name="Shape 706"/>
          <p:cNvSpPr/>
          <p:nvPr/>
        </p:nvSpPr>
        <p:spPr>
          <a:xfrm>
            <a:off x="7644812" y="6530195"/>
            <a:ext cx="563152"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latin typeface="Arial"/>
                <a:ea typeface="Arial"/>
                <a:cs typeface="Arial"/>
                <a:sym typeface="Arial"/>
              </a:defRPr>
            </a:lvl1pPr>
          </a:lstStyle>
          <a:p>
            <a:r>
              <a:t>9.65.01.</a:t>
            </a:r>
          </a:p>
        </p:txBody>
      </p:sp>
      <p:sp>
        <p:nvSpPr>
          <p:cNvPr id="707" name="Shape 707"/>
          <p:cNvSpPr>
            <a:spLocks noGrp="1"/>
          </p:cNvSpPr>
          <p:nvPr>
            <p:ph type="title"/>
          </p:nvPr>
        </p:nvSpPr>
        <p:spPr>
          <a:xfrm>
            <a:off x="722312" y="4406900"/>
            <a:ext cx="7772401" cy="1362075"/>
          </a:xfrm>
          <a:prstGeom prst="rect">
            <a:avLst/>
          </a:prstGeom>
        </p:spPr>
        <p:txBody>
          <a:bodyPr/>
          <a:lstStyle>
            <a:lvl1pPr>
              <a:defRPr sz="4000" b="1" cap="all"/>
            </a:lvl1pPr>
          </a:lstStyle>
          <a:p>
            <a:r>
              <a:t>Title Text</a:t>
            </a:r>
          </a:p>
        </p:txBody>
      </p:sp>
      <p:sp>
        <p:nvSpPr>
          <p:cNvPr id="708" name="Shape 708"/>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ClrTx/>
              <a:buSzTx/>
              <a:buFontTx/>
              <a:buNone/>
              <a:defRPr sz="2000"/>
            </a:lvl1pPr>
            <a:lvl2pPr marL="0" indent="457200">
              <a:spcBef>
                <a:spcPts val="400"/>
              </a:spcBef>
              <a:buClrTx/>
              <a:buSzTx/>
              <a:buFontTx/>
              <a:buNone/>
              <a:defRPr sz="2000"/>
            </a:lvl2pPr>
            <a:lvl3pPr marL="0" indent="914400">
              <a:spcBef>
                <a:spcPts val="400"/>
              </a:spcBef>
              <a:buClrTx/>
              <a:buSzTx/>
              <a:buFontTx/>
              <a:buNone/>
              <a:defRPr sz="2000"/>
            </a:lvl3pPr>
            <a:lvl4pPr marL="0" indent="1371600">
              <a:spcBef>
                <a:spcPts val="400"/>
              </a:spcBef>
              <a:buClrTx/>
              <a:buSzTx/>
              <a:buFontTx/>
              <a:buNone/>
              <a:defRPr sz="2000"/>
            </a:lvl4pPr>
            <a:lvl5pPr marL="0" indent="1828800">
              <a:spcBef>
                <a:spcPts val="400"/>
              </a:spcBef>
              <a:buClrTx/>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709" name="Shape 70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grpSp>
        <p:nvGrpSpPr>
          <p:cNvPr id="745" name="Group 745"/>
          <p:cNvGrpSpPr/>
          <p:nvPr/>
        </p:nvGrpSpPr>
        <p:grpSpPr>
          <a:xfrm>
            <a:off x="-1" y="-1"/>
            <a:ext cx="9132890" cy="6845301"/>
            <a:chOff x="0" y="0"/>
            <a:chExt cx="9132888" cy="6845300"/>
          </a:xfrm>
        </p:grpSpPr>
        <p:sp>
          <p:nvSpPr>
            <p:cNvPr id="716" name="Shape 716"/>
            <p:cNvSpPr/>
            <p:nvPr/>
          </p:nvSpPr>
          <p:spPr>
            <a:xfrm>
              <a:off x="-1" y="0"/>
              <a:ext cx="9132890" cy="684530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nvGrpSpPr>
            <p:cNvPr id="740" name="Group 740"/>
            <p:cNvGrpSpPr/>
            <p:nvPr/>
          </p:nvGrpSpPr>
          <p:grpSpPr>
            <a:xfrm>
              <a:off x="390524" y="323850"/>
              <a:ext cx="8366127" cy="6172200"/>
              <a:chOff x="0" y="0"/>
              <a:chExt cx="8366125" cy="6172200"/>
            </a:xfrm>
          </p:grpSpPr>
          <p:sp>
            <p:nvSpPr>
              <p:cNvPr id="717" name="Shape 717"/>
              <p:cNvSpPr/>
              <p:nvPr/>
            </p:nvSpPr>
            <p:spPr>
              <a:xfrm>
                <a:off x="76199" y="38100"/>
                <a:ext cx="8281990" cy="6111875"/>
              </a:xfrm>
              <a:prstGeom prst="rect">
                <a:avLst/>
              </a:prstGeom>
              <a:solidFill>
                <a:srgbClr val="535353"/>
              </a:solidFill>
              <a:ln w="12700" cap="flat">
                <a:noFill/>
                <a:miter lim="400000"/>
              </a:ln>
              <a:effectLst>
                <a:outerShdw blurRad="63500" dist="197566" dir="2700000" rotWithShape="0">
                  <a:srgbClr val="000000">
                    <a:alpha val="74998"/>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718" name="Shape 718"/>
              <p:cNvSpPr/>
              <p:nvPr/>
            </p:nvSpPr>
            <p:spPr>
              <a:xfrm>
                <a:off x="4375150" y="27622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719" name="Shape 719"/>
              <p:cNvSpPr/>
              <p:nvPr/>
            </p:nvSpPr>
            <p:spPr>
              <a:xfrm>
                <a:off x="438150" y="5097462"/>
                <a:ext cx="3117851" cy="7762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720" name="Shape 720"/>
              <p:cNvSpPr/>
              <p:nvPr/>
            </p:nvSpPr>
            <p:spPr>
              <a:xfrm>
                <a:off x="6569075" y="309562"/>
                <a:ext cx="1652589" cy="279876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721" name="Shape 721"/>
              <p:cNvSpPr/>
              <p:nvPr/>
            </p:nvSpPr>
            <p:spPr>
              <a:xfrm>
                <a:off x="406400" y="1622425"/>
                <a:ext cx="7748589" cy="22256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722" name="Shape 722"/>
              <p:cNvSpPr/>
              <p:nvPr/>
            </p:nvSpPr>
            <p:spPr>
              <a:xfrm>
                <a:off x="273050" y="547687"/>
                <a:ext cx="7924801"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723" name="Shape 723"/>
              <p:cNvSpPr/>
              <p:nvPr/>
            </p:nvSpPr>
            <p:spPr>
              <a:xfrm>
                <a:off x="449262" y="49371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724" name="Shape 724"/>
              <p:cNvSpPr/>
              <p:nvPr/>
            </p:nvSpPr>
            <p:spPr>
              <a:xfrm>
                <a:off x="406400" y="27622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725" name="Shape 725"/>
              <p:cNvSpPr/>
              <p:nvPr/>
            </p:nvSpPr>
            <p:spPr>
              <a:xfrm>
                <a:off x="1717675" y="1277937"/>
                <a:ext cx="3138489" cy="668338"/>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726" name="Shape 726"/>
              <p:cNvSpPr/>
              <p:nvPr/>
            </p:nvSpPr>
            <p:spPr>
              <a:xfrm>
                <a:off x="5111750" y="563562"/>
                <a:ext cx="2898776" cy="1395413"/>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727" name="Shape 727"/>
              <p:cNvSpPr/>
              <p:nvPr/>
            </p:nvSpPr>
            <p:spPr>
              <a:xfrm>
                <a:off x="468312" y="24130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728" name="Shape 728"/>
              <p:cNvSpPr/>
              <p:nvPr/>
            </p:nvSpPr>
            <p:spPr>
              <a:xfrm>
                <a:off x="0" y="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729" name="Shape 729"/>
              <p:cNvSpPr/>
              <p:nvPr/>
            </p:nvSpPr>
            <p:spPr>
              <a:xfrm>
                <a:off x="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730" name="Shape 730"/>
              <p:cNvSpPr/>
              <p:nvPr/>
            </p:nvSpPr>
            <p:spPr>
              <a:xfrm>
                <a:off x="819785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731" name="Shape 731"/>
              <p:cNvSpPr/>
              <p:nvPr/>
            </p:nvSpPr>
            <p:spPr>
              <a:xfrm>
                <a:off x="0" y="598805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732" name="Shape 732"/>
              <p:cNvSpPr/>
              <p:nvPr/>
            </p:nvSpPr>
            <p:spPr>
              <a:xfrm>
                <a:off x="8197850" y="184150"/>
                <a:ext cx="125414" cy="2971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733" name="Shape 733"/>
              <p:cNvSpPr/>
              <p:nvPr/>
            </p:nvSpPr>
            <p:spPr>
              <a:xfrm>
                <a:off x="1087437" y="601345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734" name="Shape 734"/>
              <p:cNvSpPr/>
              <p:nvPr/>
            </p:nvSpPr>
            <p:spPr>
              <a:xfrm>
                <a:off x="4011612" y="5988050"/>
                <a:ext cx="2732089" cy="127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735" name="Shape 735"/>
              <p:cNvSpPr/>
              <p:nvPr/>
            </p:nvSpPr>
            <p:spPr>
              <a:xfrm>
                <a:off x="8197850" y="2855912"/>
                <a:ext cx="125414" cy="2166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736" name="Shape 736"/>
              <p:cNvSpPr/>
              <p:nvPr/>
            </p:nvSpPr>
            <p:spPr>
              <a:xfrm>
                <a:off x="0" y="0"/>
                <a:ext cx="168276" cy="3387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737" name="Shape 737"/>
              <p:cNvSpPr/>
              <p:nvPr/>
            </p:nvSpPr>
            <p:spPr>
              <a:xfrm>
                <a:off x="22225" y="36988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738" name="Shape 738"/>
              <p:cNvSpPr/>
              <p:nvPr/>
            </p:nvSpPr>
            <p:spPr>
              <a:xfrm>
                <a:off x="1452562" y="0"/>
                <a:ext cx="4010027" cy="1841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739" name="Shape 739"/>
              <p:cNvSpPr/>
              <p:nvPr/>
            </p:nvSpPr>
            <p:spPr>
              <a:xfrm>
                <a:off x="4483100" y="0"/>
                <a:ext cx="2711451" cy="117475"/>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grpSp>
        <p:grpSp>
          <p:nvGrpSpPr>
            <p:cNvPr id="744" name="Group 744"/>
            <p:cNvGrpSpPr/>
            <p:nvPr/>
          </p:nvGrpSpPr>
          <p:grpSpPr>
            <a:xfrm>
              <a:off x="-1" y="-1"/>
              <a:ext cx="1978026" cy="1955801"/>
              <a:chOff x="0" y="0"/>
              <a:chExt cx="1978025" cy="1955800"/>
            </a:xfrm>
          </p:grpSpPr>
          <p:sp>
            <p:nvSpPr>
              <p:cNvPr id="741" name="Shape 741"/>
              <p:cNvSpPr/>
              <p:nvPr/>
            </p:nvSpPr>
            <p:spPr>
              <a:xfrm>
                <a:off x="-1" y="0"/>
                <a:ext cx="1978026"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742" name="Shape 742"/>
              <p:cNvSpPr/>
              <p:nvPr/>
            </p:nvSpPr>
            <p:spPr>
              <a:xfrm>
                <a:off x="390524" y="320675"/>
                <a:ext cx="1587501"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743" name="Shape 743"/>
              <p:cNvSpPr/>
              <p:nvPr/>
            </p:nvSpPr>
            <p:spPr>
              <a:xfrm>
                <a:off x="-1" y="-1"/>
                <a:ext cx="1860551" cy="1849439"/>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grpSp>
      <p:sp>
        <p:nvSpPr>
          <p:cNvPr id="746" name="Shape 746"/>
          <p:cNvSpPr/>
          <p:nvPr/>
        </p:nvSpPr>
        <p:spPr>
          <a:xfrm>
            <a:off x="322245" y="6528608"/>
            <a:ext cx="917610"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©2006 TBBMI</a:t>
            </a:r>
          </a:p>
        </p:txBody>
      </p:sp>
      <p:sp>
        <p:nvSpPr>
          <p:cNvPr id="747" name="Shape 747"/>
          <p:cNvSpPr/>
          <p:nvPr/>
        </p:nvSpPr>
        <p:spPr>
          <a:xfrm>
            <a:off x="7644812" y="6530195"/>
            <a:ext cx="563152"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latin typeface="Arial"/>
                <a:ea typeface="Arial"/>
                <a:cs typeface="Arial"/>
                <a:sym typeface="Arial"/>
              </a:defRPr>
            </a:lvl1pPr>
          </a:lstStyle>
          <a:p>
            <a:r>
              <a:t>9.65.01.</a:t>
            </a:r>
          </a:p>
        </p:txBody>
      </p:sp>
      <p:sp>
        <p:nvSpPr>
          <p:cNvPr id="748" name="Shape 748"/>
          <p:cNvSpPr>
            <a:spLocks noGrp="1"/>
          </p:cNvSpPr>
          <p:nvPr>
            <p:ph type="title"/>
          </p:nvPr>
        </p:nvSpPr>
        <p:spPr>
          <a:prstGeom prst="rect">
            <a:avLst/>
          </a:prstGeom>
        </p:spPr>
        <p:txBody>
          <a:bodyPr/>
          <a:lstStyle/>
          <a:p>
            <a:r>
              <a:t>Title Text</a:t>
            </a:r>
          </a:p>
        </p:txBody>
      </p:sp>
      <p:sp>
        <p:nvSpPr>
          <p:cNvPr id="749" name="Shape 749"/>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750" name="Shape 7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grpSp>
        <p:nvGrpSpPr>
          <p:cNvPr id="786" name="Group 786"/>
          <p:cNvGrpSpPr/>
          <p:nvPr/>
        </p:nvGrpSpPr>
        <p:grpSpPr>
          <a:xfrm>
            <a:off x="-1" y="-1"/>
            <a:ext cx="9132890" cy="6845301"/>
            <a:chOff x="0" y="0"/>
            <a:chExt cx="9132888" cy="6845300"/>
          </a:xfrm>
        </p:grpSpPr>
        <p:sp>
          <p:nvSpPr>
            <p:cNvPr id="757" name="Shape 757"/>
            <p:cNvSpPr/>
            <p:nvPr/>
          </p:nvSpPr>
          <p:spPr>
            <a:xfrm>
              <a:off x="-1" y="0"/>
              <a:ext cx="9132890" cy="684530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nvGrpSpPr>
            <p:cNvPr id="781" name="Group 781"/>
            <p:cNvGrpSpPr/>
            <p:nvPr/>
          </p:nvGrpSpPr>
          <p:grpSpPr>
            <a:xfrm>
              <a:off x="390524" y="323850"/>
              <a:ext cx="8366127" cy="6172200"/>
              <a:chOff x="0" y="0"/>
              <a:chExt cx="8366125" cy="6172200"/>
            </a:xfrm>
          </p:grpSpPr>
          <p:sp>
            <p:nvSpPr>
              <p:cNvPr id="758" name="Shape 758"/>
              <p:cNvSpPr/>
              <p:nvPr/>
            </p:nvSpPr>
            <p:spPr>
              <a:xfrm>
                <a:off x="76199" y="38100"/>
                <a:ext cx="8281990" cy="6111875"/>
              </a:xfrm>
              <a:prstGeom prst="rect">
                <a:avLst/>
              </a:prstGeom>
              <a:solidFill>
                <a:srgbClr val="535353"/>
              </a:solidFill>
              <a:ln w="12700" cap="flat">
                <a:noFill/>
                <a:miter lim="400000"/>
              </a:ln>
              <a:effectLst>
                <a:outerShdw blurRad="63500" dist="197566" dir="2700000" rotWithShape="0">
                  <a:srgbClr val="000000">
                    <a:alpha val="74998"/>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759" name="Shape 759"/>
              <p:cNvSpPr/>
              <p:nvPr/>
            </p:nvSpPr>
            <p:spPr>
              <a:xfrm>
                <a:off x="4375150" y="27622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760" name="Shape 760"/>
              <p:cNvSpPr/>
              <p:nvPr/>
            </p:nvSpPr>
            <p:spPr>
              <a:xfrm>
                <a:off x="438150" y="5097462"/>
                <a:ext cx="3117851" cy="7762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761" name="Shape 761"/>
              <p:cNvSpPr/>
              <p:nvPr/>
            </p:nvSpPr>
            <p:spPr>
              <a:xfrm>
                <a:off x="6569075" y="309562"/>
                <a:ext cx="1652589" cy="279876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762" name="Shape 762"/>
              <p:cNvSpPr/>
              <p:nvPr/>
            </p:nvSpPr>
            <p:spPr>
              <a:xfrm>
                <a:off x="406400" y="1622425"/>
                <a:ext cx="7748589" cy="22256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763" name="Shape 763"/>
              <p:cNvSpPr/>
              <p:nvPr/>
            </p:nvSpPr>
            <p:spPr>
              <a:xfrm>
                <a:off x="273050" y="547687"/>
                <a:ext cx="7924801"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764" name="Shape 764"/>
              <p:cNvSpPr/>
              <p:nvPr/>
            </p:nvSpPr>
            <p:spPr>
              <a:xfrm>
                <a:off x="449262" y="49371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765" name="Shape 765"/>
              <p:cNvSpPr/>
              <p:nvPr/>
            </p:nvSpPr>
            <p:spPr>
              <a:xfrm>
                <a:off x="406400" y="27622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766" name="Shape 766"/>
              <p:cNvSpPr/>
              <p:nvPr/>
            </p:nvSpPr>
            <p:spPr>
              <a:xfrm>
                <a:off x="1717675" y="1277937"/>
                <a:ext cx="3138489" cy="668338"/>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767" name="Shape 767"/>
              <p:cNvSpPr/>
              <p:nvPr/>
            </p:nvSpPr>
            <p:spPr>
              <a:xfrm>
                <a:off x="5111750" y="563562"/>
                <a:ext cx="2898776" cy="1395413"/>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768" name="Shape 768"/>
              <p:cNvSpPr/>
              <p:nvPr/>
            </p:nvSpPr>
            <p:spPr>
              <a:xfrm>
                <a:off x="468312" y="24130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769" name="Shape 769"/>
              <p:cNvSpPr/>
              <p:nvPr/>
            </p:nvSpPr>
            <p:spPr>
              <a:xfrm>
                <a:off x="0" y="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770" name="Shape 770"/>
              <p:cNvSpPr/>
              <p:nvPr/>
            </p:nvSpPr>
            <p:spPr>
              <a:xfrm>
                <a:off x="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771" name="Shape 771"/>
              <p:cNvSpPr/>
              <p:nvPr/>
            </p:nvSpPr>
            <p:spPr>
              <a:xfrm>
                <a:off x="819785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772" name="Shape 772"/>
              <p:cNvSpPr/>
              <p:nvPr/>
            </p:nvSpPr>
            <p:spPr>
              <a:xfrm>
                <a:off x="0" y="598805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773" name="Shape 773"/>
              <p:cNvSpPr/>
              <p:nvPr/>
            </p:nvSpPr>
            <p:spPr>
              <a:xfrm>
                <a:off x="8197850" y="184150"/>
                <a:ext cx="125414" cy="2971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774" name="Shape 774"/>
              <p:cNvSpPr/>
              <p:nvPr/>
            </p:nvSpPr>
            <p:spPr>
              <a:xfrm>
                <a:off x="1087437" y="601345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775" name="Shape 775"/>
              <p:cNvSpPr/>
              <p:nvPr/>
            </p:nvSpPr>
            <p:spPr>
              <a:xfrm>
                <a:off x="4011612" y="5988050"/>
                <a:ext cx="2732089" cy="127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776" name="Shape 776"/>
              <p:cNvSpPr/>
              <p:nvPr/>
            </p:nvSpPr>
            <p:spPr>
              <a:xfrm>
                <a:off x="8197850" y="2855912"/>
                <a:ext cx="125414" cy="2166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777" name="Shape 777"/>
              <p:cNvSpPr/>
              <p:nvPr/>
            </p:nvSpPr>
            <p:spPr>
              <a:xfrm>
                <a:off x="0" y="0"/>
                <a:ext cx="168276" cy="3387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778" name="Shape 778"/>
              <p:cNvSpPr/>
              <p:nvPr/>
            </p:nvSpPr>
            <p:spPr>
              <a:xfrm>
                <a:off x="22225" y="36988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779" name="Shape 779"/>
              <p:cNvSpPr/>
              <p:nvPr/>
            </p:nvSpPr>
            <p:spPr>
              <a:xfrm>
                <a:off x="1452562" y="0"/>
                <a:ext cx="4010027" cy="1841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780" name="Shape 780"/>
              <p:cNvSpPr/>
              <p:nvPr/>
            </p:nvSpPr>
            <p:spPr>
              <a:xfrm>
                <a:off x="4483100" y="0"/>
                <a:ext cx="2711451" cy="117475"/>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grpSp>
        <p:grpSp>
          <p:nvGrpSpPr>
            <p:cNvPr id="785" name="Group 785"/>
            <p:cNvGrpSpPr/>
            <p:nvPr/>
          </p:nvGrpSpPr>
          <p:grpSpPr>
            <a:xfrm>
              <a:off x="-1" y="-1"/>
              <a:ext cx="1978026" cy="1955801"/>
              <a:chOff x="0" y="0"/>
              <a:chExt cx="1978025" cy="1955800"/>
            </a:xfrm>
          </p:grpSpPr>
          <p:sp>
            <p:nvSpPr>
              <p:cNvPr id="782" name="Shape 782"/>
              <p:cNvSpPr/>
              <p:nvPr/>
            </p:nvSpPr>
            <p:spPr>
              <a:xfrm>
                <a:off x="-1" y="0"/>
                <a:ext cx="1978026"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783" name="Shape 783"/>
              <p:cNvSpPr/>
              <p:nvPr/>
            </p:nvSpPr>
            <p:spPr>
              <a:xfrm>
                <a:off x="390524" y="320675"/>
                <a:ext cx="1587501"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784" name="Shape 784"/>
              <p:cNvSpPr/>
              <p:nvPr/>
            </p:nvSpPr>
            <p:spPr>
              <a:xfrm>
                <a:off x="-1" y="-1"/>
                <a:ext cx="1860551" cy="1849439"/>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grpSp>
      <p:sp>
        <p:nvSpPr>
          <p:cNvPr id="787" name="Shape 787"/>
          <p:cNvSpPr/>
          <p:nvPr/>
        </p:nvSpPr>
        <p:spPr>
          <a:xfrm>
            <a:off x="322245" y="6528608"/>
            <a:ext cx="917610"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©2006 TBBMI</a:t>
            </a:r>
          </a:p>
        </p:txBody>
      </p:sp>
      <p:sp>
        <p:nvSpPr>
          <p:cNvPr id="788" name="Shape 788"/>
          <p:cNvSpPr/>
          <p:nvPr/>
        </p:nvSpPr>
        <p:spPr>
          <a:xfrm>
            <a:off x="7644812" y="6530195"/>
            <a:ext cx="563152"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latin typeface="Arial"/>
                <a:ea typeface="Arial"/>
                <a:cs typeface="Arial"/>
                <a:sym typeface="Arial"/>
              </a:defRPr>
            </a:lvl1pPr>
          </a:lstStyle>
          <a:p>
            <a:r>
              <a:t>9.65.01.</a:t>
            </a:r>
          </a:p>
        </p:txBody>
      </p:sp>
      <p:sp>
        <p:nvSpPr>
          <p:cNvPr id="789" name="Shape 789"/>
          <p:cNvSpPr>
            <a:spLocks noGrp="1"/>
          </p:cNvSpPr>
          <p:nvPr>
            <p:ph type="title"/>
          </p:nvPr>
        </p:nvSpPr>
        <p:spPr>
          <a:prstGeom prst="rect">
            <a:avLst/>
          </a:prstGeom>
        </p:spPr>
        <p:txBody>
          <a:bodyPr/>
          <a:lstStyle/>
          <a:p>
            <a:r>
              <a:t>Title Text</a:t>
            </a:r>
          </a:p>
        </p:txBody>
      </p:sp>
      <p:sp>
        <p:nvSpPr>
          <p:cNvPr id="790" name="Shape 790"/>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ClrTx/>
              <a:buSzTx/>
              <a:buFontTx/>
              <a:buNone/>
              <a:defRPr sz="2400" b="1"/>
            </a:lvl1pPr>
            <a:lvl2pPr marL="0" indent="457200">
              <a:spcBef>
                <a:spcPts val="500"/>
              </a:spcBef>
              <a:buClrTx/>
              <a:buSzTx/>
              <a:buFontTx/>
              <a:buNone/>
              <a:defRPr sz="2400" b="1"/>
            </a:lvl2pPr>
            <a:lvl3pPr marL="0" indent="914400">
              <a:spcBef>
                <a:spcPts val="500"/>
              </a:spcBef>
              <a:buClrTx/>
              <a:buSzTx/>
              <a:buFontTx/>
              <a:buNone/>
              <a:defRPr sz="2400" b="1"/>
            </a:lvl3pPr>
            <a:lvl4pPr marL="0" indent="1371600">
              <a:spcBef>
                <a:spcPts val="500"/>
              </a:spcBef>
              <a:buClrTx/>
              <a:buSzTx/>
              <a:buFontTx/>
              <a:buNone/>
              <a:defRPr sz="2400" b="1"/>
            </a:lvl4pPr>
            <a:lvl5pPr marL="0" indent="1828800">
              <a:spcBef>
                <a:spcPts val="500"/>
              </a:spcBef>
              <a:buClrTx/>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791" name="Shape 791"/>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ClrTx/>
              <a:buSzTx/>
              <a:buFontTx/>
              <a:buNone/>
              <a:defRPr sz="2400" b="1"/>
            </a:pPr>
            <a:endParaRPr/>
          </a:p>
        </p:txBody>
      </p:sp>
      <p:sp>
        <p:nvSpPr>
          <p:cNvPr id="792" name="Shape 79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grpSp>
        <p:nvGrpSpPr>
          <p:cNvPr id="828" name="Group 828"/>
          <p:cNvGrpSpPr/>
          <p:nvPr/>
        </p:nvGrpSpPr>
        <p:grpSpPr>
          <a:xfrm>
            <a:off x="-1" y="-1"/>
            <a:ext cx="9132890" cy="6845301"/>
            <a:chOff x="0" y="0"/>
            <a:chExt cx="9132888" cy="6845300"/>
          </a:xfrm>
        </p:grpSpPr>
        <p:sp>
          <p:nvSpPr>
            <p:cNvPr id="799" name="Shape 799"/>
            <p:cNvSpPr/>
            <p:nvPr/>
          </p:nvSpPr>
          <p:spPr>
            <a:xfrm>
              <a:off x="-1" y="0"/>
              <a:ext cx="9132890" cy="684530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nvGrpSpPr>
            <p:cNvPr id="823" name="Group 823"/>
            <p:cNvGrpSpPr/>
            <p:nvPr/>
          </p:nvGrpSpPr>
          <p:grpSpPr>
            <a:xfrm>
              <a:off x="390524" y="323850"/>
              <a:ext cx="8366127" cy="6172200"/>
              <a:chOff x="0" y="0"/>
              <a:chExt cx="8366125" cy="6172200"/>
            </a:xfrm>
          </p:grpSpPr>
          <p:sp>
            <p:nvSpPr>
              <p:cNvPr id="800" name="Shape 800"/>
              <p:cNvSpPr/>
              <p:nvPr/>
            </p:nvSpPr>
            <p:spPr>
              <a:xfrm>
                <a:off x="76199" y="38100"/>
                <a:ext cx="8281990" cy="6111875"/>
              </a:xfrm>
              <a:prstGeom prst="rect">
                <a:avLst/>
              </a:prstGeom>
              <a:solidFill>
                <a:srgbClr val="535353"/>
              </a:solidFill>
              <a:ln w="12700" cap="flat">
                <a:noFill/>
                <a:miter lim="400000"/>
              </a:ln>
              <a:effectLst>
                <a:outerShdw blurRad="63500" dist="197566" dir="2700000" rotWithShape="0">
                  <a:srgbClr val="000000">
                    <a:alpha val="74998"/>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801" name="Shape 801"/>
              <p:cNvSpPr/>
              <p:nvPr/>
            </p:nvSpPr>
            <p:spPr>
              <a:xfrm>
                <a:off x="4375150" y="27622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02" name="Shape 802"/>
              <p:cNvSpPr/>
              <p:nvPr/>
            </p:nvSpPr>
            <p:spPr>
              <a:xfrm>
                <a:off x="438150" y="5097462"/>
                <a:ext cx="3117851" cy="7762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03" name="Shape 803"/>
              <p:cNvSpPr/>
              <p:nvPr/>
            </p:nvSpPr>
            <p:spPr>
              <a:xfrm>
                <a:off x="6569075" y="309562"/>
                <a:ext cx="1652589" cy="279876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04" name="Shape 804"/>
              <p:cNvSpPr/>
              <p:nvPr/>
            </p:nvSpPr>
            <p:spPr>
              <a:xfrm>
                <a:off x="406400" y="1622425"/>
                <a:ext cx="7748589" cy="22256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05" name="Shape 805"/>
              <p:cNvSpPr/>
              <p:nvPr/>
            </p:nvSpPr>
            <p:spPr>
              <a:xfrm>
                <a:off x="273050" y="547687"/>
                <a:ext cx="7924801"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06" name="Shape 806"/>
              <p:cNvSpPr/>
              <p:nvPr/>
            </p:nvSpPr>
            <p:spPr>
              <a:xfrm>
                <a:off x="449262" y="49371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07" name="Shape 807"/>
              <p:cNvSpPr/>
              <p:nvPr/>
            </p:nvSpPr>
            <p:spPr>
              <a:xfrm>
                <a:off x="406400" y="27622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08" name="Shape 808"/>
              <p:cNvSpPr/>
              <p:nvPr/>
            </p:nvSpPr>
            <p:spPr>
              <a:xfrm>
                <a:off x="1717675" y="1277937"/>
                <a:ext cx="3138489" cy="668338"/>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09" name="Shape 809"/>
              <p:cNvSpPr/>
              <p:nvPr/>
            </p:nvSpPr>
            <p:spPr>
              <a:xfrm>
                <a:off x="5111750" y="563562"/>
                <a:ext cx="2898776" cy="1395413"/>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10" name="Shape 810"/>
              <p:cNvSpPr/>
              <p:nvPr/>
            </p:nvSpPr>
            <p:spPr>
              <a:xfrm>
                <a:off x="468312" y="24130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11" name="Shape 811"/>
              <p:cNvSpPr/>
              <p:nvPr/>
            </p:nvSpPr>
            <p:spPr>
              <a:xfrm>
                <a:off x="0" y="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12" name="Shape 812"/>
              <p:cNvSpPr/>
              <p:nvPr/>
            </p:nvSpPr>
            <p:spPr>
              <a:xfrm>
                <a:off x="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13" name="Shape 813"/>
              <p:cNvSpPr/>
              <p:nvPr/>
            </p:nvSpPr>
            <p:spPr>
              <a:xfrm>
                <a:off x="819785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14" name="Shape 814"/>
              <p:cNvSpPr/>
              <p:nvPr/>
            </p:nvSpPr>
            <p:spPr>
              <a:xfrm>
                <a:off x="0" y="598805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15" name="Shape 815"/>
              <p:cNvSpPr/>
              <p:nvPr/>
            </p:nvSpPr>
            <p:spPr>
              <a:xfrm>
                <a:off x="8197850" y="184150"/>
                <a:ext cx="125414" cy="2971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16" name="Shape 816"/>
              <p:cNvSpPr/>
              <p:nvPr/>
            </p:nvSpPr>
            <p:spPr>
              <a:xfrm>
                <a:off x="1087437" y="601345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17" name="Shape 817"/>
              <p:cNvSpPr/>
              <p:nvPr/>
            </p:nvSpPr>
            <p:spPr>
              <a:xfrm>
                <a:off x="4011612" y="5988050"/>
                <a:ext cx="2732089" cy="127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18" name="Shape 818"/>
              <p:cNvSpPr/>
              <p:nvPr/>
            </p:nvSpPr>
            <p:spPr>
              <a:xfrm>
                <a:off x="8197850" y="2855912"/>
                <a:ext cx="125414" cy="2166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19" name="Shape 819"/>
              <p:cNvSpPr/>
              <p:nvPr/>
            </p:nvSpPr>
            <p:spPr>
              <a:xfrm>
                <a:off x="0" y="0"/>
                <a:ext cx="168276" cy="3387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20" name="Shape 820"/>
              <p:cNvSpPr/>
              <p:nvPr/>
            </p:nvSpPr>
            <p:spPr>
              <a:xfrm>
                <a:off x="22225" y="36988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21" name="Shape 821"/>
              <p:cNvSpPr/>
              <p:nvPr/>
            </p:nvSpPr>
            <p:spPr>
              <a:xfrm>
                <a:off x="1452562" y="0"/>
                <a:ext cx="4010027" cy="1841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22" name="Shape 822"/>
              <p:cNvSpPr/>
              <p:nvPr/>
            </p:nvSpPr>
            <p:spPr>
              <a:xfrm>
                <a:off x="4483100" y="0"/>
                <a:ext cx="2711451" cy="117475"/>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grpSp>
        <p:grpSp>
          <p:nvGrpSpPr>
            <p:cNvPr id="827" name="Group 827"/>
            <p:cNvGrpSpPr/>
            <p:nvPr/>
          </p:nvGrpSpPr>
          <p:grpSpPr>
            <a:xfrm>
              <a:off x="-1" y="-1"/>
              <a:ext cx="1978026" cy="1955801"/>
              <a:chOff x="0" y="0"/>
              <a:chExt cx="1978025" cy="1955800"/>
            </a:xfrm>
          </p:grpSpPr>
          <p:sp>
            <p:nvSpPr>
              <p:cNvPr id="824" name="Shape 824"/>
              <p:cNvSpPr/>
              <p:nvPr/>
            </p:nvSpPr>
            <p:spPr>
              <a:xfrm>
                <a:off x="-1" y="0"/>
                <a:ext cx="1978026"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825" name="Shape 825"/>
              <p:cNvSpPr/>
              <p:nvPr/>
            </p:nvSpPr>
            <p:spPr>
              <a:xfrm>
                <a:off x="390524" y="320675"/>
                <a:ext cx="1587501"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826" name="Shape 826"/>
              <p:cNvSpPr/>
              <p:nvPr/>
            </p:nvSpPr>
            <p:spPr>
              <a:xfrm>
                <a:off x="-1" y="-1"/>
                <a:ext cx="1860551" cy="1849439"/>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grpSp>
      <p:sp>
        <p:nvSpPr>
          <p:cNvPr id="829" name="Shape 829"/>
          <p:cNvSpPr/>
          <p:nvPr/>
        </p:nvSpPr>
        <p:spPr>
          <a:xfrm>
            <a:off x="322245" y="6528608"/>
            <a:ext cx="917610"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©2006 TBBMI</a:t>
            </a:r>
          </a:p>
        </p:txBody>
      </p:sp>
      <p:sp>
        <p:nvSpPr>
          <p:cNvPr id="830" name="Shape 830"/>
          <p:cNvSpPr/>
          <p:nvPr/>
        </p:nvSpPr>
        <p:spPr>
          <a:xfrm>
            <a:off x="7644812" y="6530195"/>
            <a:ext cx="563152"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latin typeface="Arial"/>
                <a:ea typeface="Arial"/>
                <a:cs typeface="Arial"/>
                <a:sym typeface="Arial"/>
              </a:defRPr>
            </a:lvl1pPr>
          </a:lstStyle>
          <a:p>
            <a:r>
              <a:t>9.65.01.</a:t>
            </a:r>
          </a:p>
        </p:txBody>
      </p:sp>
      <p:sp>
        <p:nvSpPr>
          <p:cNvPr id="831" name="Shape 831"/>
          <p:cNvSpPr>
            <a:spLocks noGrp="1"/>
          </p:cNvSpPr>
          <p:nvPr>
            <p:ph type="title"/>
          </p:nvPr>
        </p:nvSpPr>
        <p:spPr>
          <a:prstGeom prst="rect">
            <a:avLst/>
          </a:prstGeom>
        </p:spPr>
        <p:txBody>
          <a:bodyPr/>
          <a:lstStyle/>
          <a:p>
            <a:r>
              <a:t>Title Text</a:t>
            </a:r>
          </a:p>
        </p:txBody>
      </p:sp>
      <p:sp>
        <p:nvSpPr>
          <p:cNvPr id="832" name="Shape 83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grpSp>
        <p:nvGrpSpPr>
          <p:cNvPr id="868" name="Group 868"/>
          <p:cNvGrpSpPr/>
          <p:nvPr/>
        </p:nvGrpSpPr>
        <p:grpSpPr>
          <a:xfrm>
            <a:off x="-1" y="-1"/>
            <a:ext cx="9132890" cy="6845301"/>
            <a:chOff x="0" y="0"/>
            <a:chExt cx="9132888" cy="6845300"/>
          </a:xfrm>
        </p:grpSpPr>
        <p:sp>
          <p:nvSpPr>
            <p:cNvPr id="839" name="Shape 839"/>
            <p:cNvSpPr/>
            <p:nvPr/>
          </p:nvSpPr>
          <p:spPr>
            <a:xfrm>
              <a:off x="-1" y="0"/>
              <a:ext cx="9132890" cy="684530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nvGrpSpPr>
            <p:cNvPr id="863" name="Group 863"/>
            <p:cNvGrpSpPr/>
            <p:nvPr/>
          </p:nvGrpSpPr>
          <p:grpSpPr>
            <a:xfrm>
              <a:off x="390524" y="323850"/>
              <a:ext cx="8366127" cy="6172200"/>
              <a:chOff x="0" y="0"/>
              <a:chExt cx="8366125" cy="6172200"/>
            </a:xfrm>
          </p:grpSpPr>
          <p:sp>
            <p:nvSpPr>
              <p:cNvPr id="840" name="Shape 840"/>
              <p:cNvSpPr/>
              <p:nvPr/>
            </p:nvSpPr>
            <p:spPr>
              <a:xfrm>
                <a:off x="76199" y="38100"/>
                <a:ext cx="8281990" cy="6111875"/>
              </a:xfrm>
              <a:prstGeom prst="rect">
                <a:avLst/>
              </a:prstGeom>
              <a:solidFill>
                <a:srgbClr val="535353"/>
              </a:solidFill>
              <a:ln w="12700" cap="flat">
                <a:noFill/>
                <a:miter lim="400000"/>
              </a:ln>
              <a:effectLst>
                <a:outerShdw blurRad="63500" dist="197566" dir="2700000" rotWithShape="0">
                  <a:srgbClr val="000000">
                    <a:alpha val="74998"/>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841" name="Shape 841"/>
              <p:cNvSpPr/>
              <p:nvPr/>
            </p:nvSpPr>
            <p:spPr>
              <a:xfrm>
                <a:off x="4375150" y="27622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42" name="Shape 842"/>
              <p:cNvSpPr/>
              <p:nvPr/>
            </p:nvSpPr>
            <p:spPr>
              <a:xfrm>
                <a:off x="438150" y="5097462"/>
                <a:ext cx="3117851" cy="7762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43" name="Shape 843"/>
              <p:cNvSpPr/>
              <p:nvPr/>
            </p:nvSpPr>
            <p:spPr>
              <a:xfrm>
                <a:off x="6569075" y="309562"/>
                <a:ext cx="1652589" cy="279876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44" name="Shape 844"/>
              <p:cNvSpPr/>
              <p:nvPr/>
            </p:nvSpPr>
            <p:spPr>
              <a:xfrm>
                <a:off x="406400" y="1622425"/>
                <a:ext cx="7748589" cy="22256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45" name="Shape 845"/>
              <p:cNvSpPr/>
              <p:nvPr/>
            </p:nvSpPr>
            <p:spPr>
              <a:xfrm>
                <a:off x="273050" y="547687"/>
                <a:ext cx="7924801"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46" name="Shape 846"/>
              <p:cNvSpPr/>
              <p:nvPr/>
            </p:nvSpPr>
            <p:spPr>
              <a:xfrm>
                <a:off x="449262" y="49371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47" name="Shape 847"/>
              <p:cNvSpPr/>
              <p:nvPr/>
            </p:nvSpPr>
            <p:spPr>
              <a:xfrm>
                <a:off x="406400" y="27622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48" name="Shape 848"/>
              <p:cNvSpPr/>
              <p:nvPr/>
            </p:nvSpPr>
            <p:spPr>
              <a:xfrm>
                <a:off x="1717675" y="1277937"/>
                <a:ext cx="3138489" cy="668338"/>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49" name="Shape 849"/>
              <p:cNvSpPr/>
              <p:nvPr/>
            </p:nvSpPr>
            <p:spPr>
              <a:xfrm>
                <a:off x="5111750" y="563562"/>
                <a:ext cx="2898776" cy="1395413"/>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50" name="Shape 850"/>
              <p:cNvSpPr/>
              <p:nvPr/>
            </p:nvSpPr>
            <p:spPr>
              <a:xfrm>
                <a:off x="468312" y="24130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51" name="Shape 851"/>
              <p:cNvSpPr/>
              <p:nvPr/>
            </p:nvSpPr>
            <p:spPr>
              <a:xfrm>
                <a:off x="0" y="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52" name="Shape 852"/>
              <p:cNvSpPr/>
              <p:nvPr/>
            </p:nvSpPr>
            <p:spPr>
              <a:xfrm>
                <a:off x="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53" name="Shape 853"/>
              <p:cNvSpPr/>
              <p:nvPr/>
            </p:nvSpPr>
            <p:spPr>
              <a:xfrm>
                <a:off x="819785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54" name="Shape 854"/>
              <p:cNvSpPr/>
              <p:nvPr/>
            </p:nvSpPr>
            <p:spPr>
              <a:xfrm>
                <a:off x="0" y="598805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55" name="Shape 855"/>
              <p:cNvSpPr/>
              <p:nvPr/>
            </p:nvSpPr>
            <p:spPr>
              <a:xfrm>
                <a:off x="8197850" y="184150"/>
                <a:ext cx="125414" cy="2971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56" name="Shape 856"/>
              <p:cNvSpPr/>
              <p:nvPr/>
            </p:nvSpPr>
            <p:spPr>
              <a:xfrm>
                <a:off x="1087437" y="601345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57" name="Shape 857"/>
              <p:cNvSpPr/>
              <p:nvPr/>
            </p:nvSpPr>
            <p:spPr>
              <a:xfrm>
                <a:off x="4011612" y="5988050"/>
                <a:ext cx="2732089" cy="127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58" name="Shape 858"/>
              <p:cNvSpPr/>
              <p:nvPr/>
            </p:nvSpPr>
            <p:spPr>
              <a:xfrm>
                <a:off x="8197850" y="2855912"/>
                <a:ext cx="125414" cy="2166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59" name="Shape 859"/>
              <p:cNvSpPr/>
              <p:nvPr/>
            </p:nvSpPr>
            <p:spPr>
              <a:xfrm>
                <a:off x="0" y="0"/>
                <a:ext cx="168276" cy="3387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60" name="Shape 860"/>
              <p:cNvSpPr/>
              <p:nvPr/>
            </p:nvSpPr>
            <p:spPr>
              <a:xfrm>
                <a:off x="22225" y="36988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61" name="Shape 861"/>
              <p:cNvSpPr/>
              <p:nvPr/>
            </p:nvSpPr>
            <p:spPr>
              <a:xfrm>
                <a:off x="1452562" y="0"/>
                <a:ext cx="4010027" cy="1841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62" name="Shape 862"/>
              <p:cNvSpPr/>
              <p:nvPr/>
            </p:nvSpPr>
            <p:spPr>
              <a:xfrm>
                <a:off x="4483100" y="0"/>
                <a:ext cx="2711451" cy="117475"/>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grpSp>
        <p:grpSp>
          <p:nvGrpSpPr>
            <p:cNvPr id="867" name="Group 867"/>
            <p:cNvGrpSpPr/>
            <p:nvPr/>
          </p:nvGrpSpPr>
          <p:grpSpPr>
            <a:xfrm>
              <a:off x="-1" y="-1"/>
              <a:ext cx="1978026" cy="1955801"/>
              <a:chOff x="0" y="0"/>
              <a:chExt cx="1978025" cy="1955800"/>
            </a:xfrm>
          </p:grpSpPr>
          <p:sp>
            <p:nvSpPr>
              <p:cNvPr id="864" name="Shape 864"/>
              <p:cNvSpPr/>
              <p:nvPr/>
            </p:nvSpPr>
            <p:spPr>
              <a:xfrm>
                <a:off x="-1" y="0"/>
                <a:ext cx="1978026"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865" name="Shape 865"/>
              <p:cNvSpPr/>
              <p:nvPr/>
            </p:nvSpPr>
            <p:spPr>
              <a:xfrm>
                <a:off x="390524" y="320675"/>
                <a:ext cx="1587501"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866" name="Shape 866"/>
              <p:cNvSpPr/>
              <p:nvPr/>
            </p:nvSpPr>
            <p:spPr>
              <a:xfrm>
                <a:off x="-1" y="-1"/>
                <a:ext cx="1860551" cy="1849439"/>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grpSp>
      <p:sp>
        <p:nvSpPr>
          <p:cNvPr id="869" name="Shape 869"/>
          <p:cNvSpPr/>
          <p:nvPr/>
        </p:nvSpPr>
        <p:spPr>
          <a:xfrm>
            <a:off x="322245" y="6528608"/>
            <a:ext cx="917610"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©2006 TBBMI</a:t>
            </a:r>
          </a:p>
        </p:txBody>
      </p:sp>
      <p:sp>
        <p:nvSpPr>
          <p:cNvPr id="870" name="Shape 870"/>
          <p:cNvSpPr/>
          <p:nvPr/>
        </p:nvSpPr>
        <p:spPr>
          <a:xfrm>
            <a:off x="7644812" y="6530195"/>
            <a:ext cx="563152"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latin typeface="Arial"/>
                <a:ea typeface="Arial"/>
                <a:cs typeface="Arial"/>
                <a:sym typeface="Arial"/>
              </a:defRPr>
            </a:lvl1pPr>
          </a:lstStyle>
          <a:p>
            <a:r>
              <a:t>9.65.01.</a:t>
            </a:r>
          </a:p>
        </p:txBody>
      </p:sp>
      <p:sp>
        <p:nvSpPr>
          <p:cNvPr id="871" name="Shape 87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61" name="Shape 61"/>
          <p:cNvSpPr>
            <a:spLocks noGrp="1"/>
          </p:cNvSpPr>
          <p:nvPr>
            <p:ph type="title"/>
          </p:nvPr>
        </p:nvSpPr>
        <p:spPr>
          <a:xfrm>
            <a:off x="722312" y="4406900"/>
            <a:ext cx="7772401" cy="1362075"/>
          </a:xfrm>
          <a:prstGeom prst="rect">
            <a:avLst/>
          </a:prstGeom>
        </p:spPr>
        <p:txBody>
          <a:bodyPr/>
          <a:lstStyle>
            <a:lvl1pPr>
              <a:defRPr sz="4000" b="1" cap="all"/>
            </a:lvl1pPr>
          </a:lstStyle>
          <a:p>
            <a:r>
              <a:t>Title Text</a:t>
            </a:r>
          </a:p>
        </p:txBody>
      </p:sp>
      <p:sp>
        <p:nvSpPr>
          <p:cNvPr id="62" name="Shape 62"/>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ClrTx/>
              <a:buSzTx/>
              <a:buFontTx/>
              <a:buNone/>
              <a:defRPr sz="2000"/>
            </a:lvl1pPr>
            <a:lvl2pPr marL="0" indent="457200">
              <a:spcBef>
                <a:spcPts val="400"/>
              </a:spcBef>
              <a:buClrTx/>
              <a:buSzTx/>
              <a:buFontTx/>
              <a:buNone/>
              <a:defRPr sz="2000"/>
            </a:lvl2pPr>
            <a:lvl3pPr marL="0" indent="914400">
              <a:spcBef>
                <a:spcPts val="400"/>
              </a:spcBef>
              <a:buClrTx/>
              <a:buSzTx/>
              <a:buFontTx/>
              <a:buNone/>
              <a:defRPr sz="2000"/>
            </a:lvl3pPr>
            <a:lvl4pPr marL="0" indent="1371600">
              <a:spcBef>
                <a:spcPts val="400"/>
              </a:spcBef>
              <a:buClrTx/>
              <a:buSzTx/>
              <a:buFontTx/>
              <a:buNone/>
              <a:defRPr sz="2000"/>
            </a:lvl4pPr>
            <a:lvl5pPr marL="0" indent="1828800">
              <a:spcBef>
                <a:spcPts val="400"/>
              </a:spcBef>
              <a:buClrTx/>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63" name="Shape 6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grpSp>
        <p:nvGrpSpPr>
          <p:cNvPr id="907" name="Group 907"/>
          <p:cNvGrpSpPr/>
          <p:nvPr/>
        </p:nvGrpSpPr>
        <p:grpSpPr>
          <a:xfrm>
            <a:off x="-1" y="-1"/>
            <a:ext cx="9132890" cy="6845301"/>
            <a:chOff x="0" y="0"/>
            <a:chExt cx="9132888" cy="6845300"/>
          </a:xfrm>
        </p:grpSpPr>
        <p:sp>
          <p:nvSpPr>
            <p:cNvPr id="878" name="Shape 878"/>
            <p:cNvSpPr/>
            <p:nvPr/>
          </p:nvSpPr>
          <p:spPr>
            <a:xfrm>
              <a:off x="-1" y="0"/>
              <a:ext cx="9132890" cy="684530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nvGrpSpPr>
            <p:cNvPr id="902" name="Group 902"/>
            <p:cNvGrpSpPr/>
            <p:nvPr/>
          </p:nvGrpSpPr>
          <p:grpSpPr>
            <a:xfrm>
              <a:off x="390524" y="323850"/>
              <a:ext cx="8366127" cy="6172200"/>
              <a:chOff x="0" y="0"/>
              <a:chExt cx="8366125" cy="6172200"/>
            </a:xfrm>
          </p:grpSpPr>
          <p:sp>
            <p:nvSpPr>
              <p:cNvPr id="879" name="Shape 879"/>
              <p:cNvSpPr/>
              <p:nvPr/>
            </p:nvSpPr>
            <p:spPr>
              <a:xfrm>
                <a:off x="76199" y="38100"/>
                <a:ext cx="8281990" cy="6111875"/>
              </a:xfrm>
              <a:prstGeom prst="rect">
                <a:avLst/>
              </a:prstGeom>
              <a:solidFill>
                <a:srgbClr val="535353"/>
              </a:solidFill>
              <a:ln w="12700" cap="flat">
                <a:noFill/>
                <a:miter lim="400000"/>
              </a:ln>
              <a:effectLst>
                <a:outerShdw blurRad="63500" dist="197566" dir="2700000" rotWithShape="0">
                  <a:srgbClr val="000000">
                    <a:alpha val="74998"/>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880" name="Shape 880"/>
              <p:cNvSpPr/>
              <p:nvPr/>
            </p:nvSpPr>
            <p:spPr>
              <a:xfrm>
                <a:off x="4375150" y="27622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81" name="Shape 881"/>
              <p:cNvSpPr/>
              <p:nvPr/>
            </p:nvSpPr>
            <p:spPr>
              <a:xfrm>
                <a:off x="438150" y="5097462"/>
                <a:ext cx="3117851" cy="7762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82" name="Shape 882"/>
              <p:cNvSpPr/>
              <p:nvPr/>
            </p:nvSpPr>
            <p:spPr>
              <a:xfrm>
                <a:off x="6569075" y="309562"/>
                <a:ext cx="1652589" cy="279876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83" name="Shape 883"/>
              <p:cNvSpPr/>
              <p:nvPr/>
            </p:nvSpPr>
            <p:spPr>
              <a:xfrm>
                <a:off x="406400" y="1622425"/>
                <a:ext cx="7748589" cy="22256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84" name="Shape 884"/>
              <p:cNvSpPr/>
              <p:nvPr/>
            </p:nvSpPr>
            <p:spPr>
              <a:xfrm>
                <a:off x="273050" y="547687"/>
                <a:ext cx="7924801"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85" name="Shape 885"/>
              <p:cNvSpPr/>
              <p:nvPr/>
            </p:nvSpPr>
            <p:spPr>
              <a:xfrm>
                <a:off x="449262" y="49371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86" name="Shape 886"/>
              <p:cNvSpPr/>
              <p:nvPr/>
            </p:nvSpPr>
            <p:spPr>
              <a:xfrm>
                <a:off x="406400" y="27622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87" name="Shape 887"/>
              <p:cNvSpPr/>
              <p:nvPr/>
            </p:nvSpPr>
            <p:spPr>
              <a:xfrm>
                <a:off x="1717675" y="1277937"/>
                <a:ext cx="3138489" cy="668338"/>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88" name="Shape 888"/>
              <p:cNvSpPr/>
              <p:nvPr/>
            </p:nvSpPr>
            <p:spPr>
              <a:xfrm>
                <a:off x="5111750" y="563562"/>
                <a:ext cx="2898776" cy="1395413"/>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89" name="Shape 889"/>
              <p:cNvSpPr/>
              <p:nvPr/>
            </p:nvSpPr>
            <p:spPr>
              <a:xfrm>
                <a:off x="468312" y="24130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90" name="Shape 890"/>
              <p:cNvSpPr/>
              <p:nvPr/>
            </p:nvSpPr>
            <p:spPr>
              <a:xfrm>
                <a:off x="0" y="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91" name="Shape 891"/>
              <p:cNvSpPr/>
              <p:nvPr/>
            </p:nvSpPr>
            <p:spPr>
              <a:xfrm>
                <a:off x="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92" name="Shape 892"/>
              <p:cNvSpPr/>
              <p:nvPr/>
            </p:nvSpPr>
            <p:spPr>
              <a:xfrm>
                <a:off x="819785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93" name="Shape 893"/>
              <p:cNvSpPr/>
              <p:nvPr/>
            </p:nvSpPr>
            <p:spPr>
              <a:xfrm>
                <a:off x="0" y="598805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94" name="Shape 894"/>
              <p:cNvSpPr/>
              <p:nvPr/>
            </p:nvSpPr>
            <p:spPr>
              <a:xfrm>
                <a:off x="8197850" y="184150"/>
                <a:ext cx="125414" cy="2971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95" name="Shape 895"/>
              <p:cNvSpPr/>
              <p:nvPr/>
            </p:nvSpPr>
            <p:spPr>
              <a:xfrm>
                <a:off x="1087437" y="601345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96" name="Shape 896"/>
              <p:cNvSpPr/>
              <p:nvPr/>
            </p:nvSpPr>
            <p:spPr>
              <a:xfrm>
                <a:off x="4011612" y="5988050"/>
                <a:ext cx="2732089" cy="127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97" name="Shape 897"/>
              <p:cNvSpPr/>
              <p:nvPr/>
            </p:nvSpPr>
            <p:spPr>
              <a:xfrm>
                <a:off x="8197850" y="2855912"/>
                <a:ext cx="125414" cy="2166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98" name="Shape 898"/>
              <p:cNvSpPr/>
              <p:nvPr/>
            </p:nvSpPr>
            <p:spPr>
              <a:xfrm>
                <a:off x="0" y="0"/>
                <a:ext cx="168276" cy="3387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99" name="Shape 899"/>
              <p:cNvSpPr/>
              <p:nvPr/>
            </p:nvSpPr>
            <p:spPr>
              <a:xfrm>
                <a:off x="22225" y="36988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900" name="Shape 900"/>
              <p:cNvSpPr/>
              <p:nvPr/>
            </p:nvSpPr>
            <p:spPr>
              <a:xfrm>
                <a:off x="1452562" y="0"/>
                <a:ext cx="4010027" cy="1841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901" name="Shape 901"/>
              <p:cNvSpPr/>
              <p:nvPr/>
            </p:nvSpPr>
            <p:spPr>
              <a:xfrm>
                <a:off x="4483100" y="0"/>
                <a:ext cx="2711451" cy="117475"/>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grpSp>
        <p:grpSp>
          <p:nvGrpSpPr>
            <p:cNvPr id="906" name="Group 906"/>
            <p:cNvGrpSpPr/>
            <p:nvPr/>
          </p:nvGrpSpPr>
          <p:grpSpPr>
            <a:xfrm>
              <a:off x="-1" y="-1"/>
              <a:ext cx="1978026" cy="1955801"/>
              <a:chOff x="0" y="0"/>
              <a:chExt cx="1978025" cy="1955800"/>
            </a:xfrm>
          </p:grpSpPr>
          <p:sp>
            <p:nvSpPr>
              <p:cNvPr id="903" name="Shape 903"/>
              <p:cNvSpPr/>
              <p:nvPr/>
            </p:nvSpPr>
            <p:spPr>
              <a:xfrm>
                <a:off x="-1" y="0"/>
                <a:ext cx="1978026"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904" name="Shape 904"/>
              <p:cNvSpPr/>
              <p:nvPr/>
            </p:nvSpPr>
            <p:spPr>
              <a:xfrm>
                <a:off x="390524" y="320675"/>
                <a:ext cx="1587501"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905" name="Shape 905"/>
              <p:cNvSpPr/>
              <p:nvPr/>
            </p:nvSpPr>
            <p:spPr>
              <a:xfrm>
                <a:off x="-1" y="-1"/>
                <a:ext cx="1860551" cy="1849439"/>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grpSp>
      <p:sp>
        <p:nvSpPr>
          <p:cNvPr id="908" name="Shape 908"/>
          <p:cNvSpPr/>
          <p:nvPr/>
        </p:nvSpPr>
        <p:spPr>
          <a:xfrm>
            <a:off x="322245" y="6528608"/>
            <a:ext cx="917610"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©2006 TBBMI</a:t>
            </a:r>
          </a:p>
        </p:txBody>
      </p:sp>
      <p:sp>
        <p:nvSpPr>
          <p:cNvPr id="909" name="Shape 909"/>
          <p:cNvSpPr/>
          <p:nvPr/>
        </p:nvSpPr>
        <p:spPr>
          <a:xfrm>
            <a:off x="7644812" y="6530195"/>
            <a:ext cx="563152"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latin typeface="Arial"/>
                <a:ea typeface="Arial"/>
                <a:cs typeface="Arial"/>
                <a:sym typeface="Arial"/>
              </a:defRPr>
            </a:lvl1pPr>
          </a:lstStyle>
          <a:p>
            <a:r>
              <a:t>9.65.01.</a:t>
            </a:r>
          </a:p>
        </p:txBody>
      </p:sp>
      <p:sp>
        <p:nvSpPr>
          <p:cNvPr id="910" name="Shape 910"/>
          <p:cNvSpPr>
            <a:spLocks noGrp="1"/>
          </p:cNvSpPr>
          <p:nvPr>
            <p:ph type="title"/>
          </p:nvPr>
        </p:nvSpPr>
        <p:spPr>
          <a:xfrm>
            <a:off x="457200" y="273050"/>
            <a:ext cx="3008314" cy="1162050"/>
          </a:xfrm>
          <a:prstGeom prst="rect">
            <a:avLst/>
          </a:prstGeom>
        </p:spPr>
        <p:txBody>
          <a:bodyPr anchor="b"/>
          <a:lstStyle>
            <a:lvl1pPr>
              <a:defRPr sz="2000" b="1"/>
            </a:lvl1pPr>
          </a:lstStyle>
          <a:p>
            <a:r>
              <a:t>Title Text</a:t>
            </a:r>
          </a:p>
        </p:txBody>
      </p:sp>
      <p:sp>
        <p:nvSpPr>
          <p:cNvPr id="911" name="Shape 911"/>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12" name="Shape 912"/>
          <p:cNvSpPr>
            <a:spLocks noGrp="1"/>
          </p:cNvSpPr>
          <p:nvPr>
            <p:ph type="body" sz="half" idx="13"/>
          </p:nvPr>
        </p:nvSpPr>
        <p:spPr>
          <a:xfrm>
            <a:off x="457199" y="1435100"/>
            <a:ext cx="3008315" cy="4691063"/>
          </a:xfrm>
          <a:prstGeom prst="rect">
            <a:avLst/>
          </a:prstGeom>
        </p:spPr>
        <p:txBody>
          <a:bodyPr/>
          <a:lstStyle/>
          <a:p>
            <a:pPr marL="0" indent="0">
              <a:spcBef>
                <a:spcPts val="300"/>
              </a:spcBef>
              <a:buClrTx/>
              <a:buSzTx/>
              <a:buFontTx/>
              <a:buNone/>
              <a:defRPr sz="1400"/>
            </a:pPr>
            <a:endParaRPr/>
          </a:p>
        </p:txBody>
      </p:sp>
      <p:sp>
        <p:nvSpPr>
          <p:cNvPr id="913" name="Shape 9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grpSp>
        <p:nvGrpSpPr>
          <p:cNvPr id="949" name="Group 949"/>
          <p:cNvGrpSpPr/>
          <p:nvPr/>
        </p:nvGrpSpPr>
        <p:grpSpPr>
          <a:xfrm>
            <a:off x="-1" y="-1"/>
            <a:ext cx="9132890" cy="6845301"/>
            <a:chOff x="0" y="0"/>
            <a:chExt cx="9132888" cy="6845300"/>
          </a:xfrm>
        </p:grpSpPr>
        <p:sp>
          <p:nvSpPr>
            <p:cNvPr id="920" name="Shape 920"/>
            <p:cNvSpPr/>
            <p:nvPr/>
          </p:nvSpPr>
          <p:spPr>
            <a:xfrm>
              <a:off x="-1" y="0"/>
              <a:ext cx="9132890" cy="684530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nvGrpSpPr>
            <p:cNvPr id="944" name="Group 944"/>
            <p:cNvGrpSpPr/>
            <p:nvPr/>
          </p:nvGrpSpPr>
          <p:grpSpPr>
            <a:xfrm>
              <a:off x="390524" y="323850"/>
              <a:ext cx="8366127" cy="6172200"/>
              <a:chOff x="0" y="0"/>
              <a:chExt cx="8366125" cy="6172200"/>
            </a:xfrm>
          </p:grpSpPr>
          <p:sp>
            <p:nvSpPr>
              <p:cNvPr id="921" name="Shape 921"/>
              <p:cNvSpPr/>
              <p:nvPr/>
            </p:nvSpPr>
            <p:spPr>
              <a:xfrm>
                <a:off x="76199" y="38100"/>
                <a:ext cx="8281990" cy="6111875"/>
              </a:xfrm>
              <a:prstGeom prst="rect">
                <a:avLst/>
              </a:prstGeom>
              <a:solidFill>
                <a:srgbClr val="535353"/>
              </a:solidFill>
              <a:ln w="12700" cap="flat">
                <a:noFill/>
                <a:miter lim="400000"/>
              </a:ln>
              <a:effectLst>
                <a:outerShdw blurRad="63500" dist="197566" dir="2700000" rotWithShape="0">
                  <a:srgbClr val="000000">
                    <a:alpha val="74998"/>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922" name="Shape 922"/>
              <p:cNvSpPr/>
              <p:nvPr/>
            </p:nvSpPr>
            <p:spPr>
              <a:xfrm>
                <a:off x="4375150" y="27622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923" name="Shape 923"/>
              <p:cNvSpPr/>
              <p:nvPr/>
            </p:nvSpPr>
            <p:spPr>
              <a:xfrm>
                <a:off x="438150" y="5097462"/>
                <a:ext cx="3117851" cy="7762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924" name="Shape 924"/>
              <p:cNvSpPr/>
              <p:nvPr/>
            </p:nvSpPr>
            <p:spPr>
              <a:xfrm>
                <a:off x="6569075" y="309562"/>
                <a:ext cx="1652589" cy="279876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925" name="Shape 925"/>
              <p:cNvSpPr/>
              <p:nvPr/>
            </p:nvSpPr>
            <p:spPr>
              <a:xfrm>
                <a:off x="406400" y="1622425"/>
                <a:ext cx="7748589" cy="22256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926" name="Shape 926"/>
              <p:cNvSpPr/>
              <p:nvPr/>
            </p:nvSpPr>
            <p:spPr>
              <a:xfrm>
                <a:off x="273050" y="547687"/>
                <a:ext cx="7924801"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927" name="Shape 927"/>
              <p:cNvSpPr/>
              <p:nvPr/>
            </p:nvSpPr>
            <p:spPr>
              <a:xfrm>
                <a:off x="449262" y="49371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928" name="Shape 928"/>
              <p:cNvSpPr/>
              <p:nvPr/>
            </p:nvSpPr>
            <p:spPr>
              <a:xfrm>
                <a:off x="406400" y="27622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929" name="Shape 929"/>
              <p:cNvSpPr/>
              <p:nvPr/>
            </p:nvSpPr>
            <p:spPr>
              <a:xfrm>
                <a:off x="1717675" y="1277937"/>
                <a:ext cx="3138489" cy="668338"/>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930" name="Shape 930"/>
              <p:cNvSpPr/>
              <p:nvPr/>
            </p:nvSpPr>
            <p:spPr>
              <a:xfrm>
                <a:off x="5111750" y="563562"/>
                <a:ext cx="2898776" cy="1395413"/>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931" name="Shape 931"/>
              <p:cNvSpPr/>
              <p:nvPr/>
            </p:nvSpPr>
            <p:spPr>
              <a:xfrm>
                <a:off x="468312" y="24130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932" name="Shape 932"/>
              <p:cNvSpPr/>
              <p:nvPr/>
            </p:nvSpPr>
            <p:spPr>
              <a:xfrm>
                <a:off x="0" y="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933" name="Shape 933"/>
              <p:cNvSpPr/>
              <p:nvPr/>
            </p:nvSpPr>
            <p:spPr>
              <a:xfrm>
                <a:off x="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934" name="Shape 934"/>
              <p:cNvSpPr/>
              <p:nvPr/>
            </p:nvSpPr>
            <p:spPr>
              <a:xfrm>
                <a:off x="819785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935" name="Shape 935"/>
              <p:cNvSpPr/>
              <p:nvPr/>
            </p:nvSpPr>
            <p:spPr>
              <a:xfrm>
                <a:off x="0" y="598805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936" name="Shape 936"/>
              <p:cNvSpPr/>
              <p:nvPr/>
            </p:nvSpPr>
            <p:spPr>
              <a:xfrm>
                <a:off x="8197850" y="184150"/>
                <a:ext cx="125414" cy="2971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937" name="Shape 937"/>
              <p:cNvSpPr/>
              <p:nvPr/>
            </p:nvSpPr>
            <p:spPr>
              <a:xfrm>
                <a:off x="1087437" y="601345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938" name="Shape 938"/>
              <p:cNvSpPr/>
              <p:nvPr/>
            </p:nvSpPr>
            <p:spPr>
              <a:xfrm>
                <a:off x="4011612" y="5988050"/>
                <a:ext cx="2732089" cy="127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939" name="Shape 939"/>
              <p:cNvSpPr/>
              <p:nvPr/>
            </p:nvSpPr>
            <p:spPr>
              <a:xfrm>
                <a:off x="8197850" y="2855912"/>
                <a:ext cx="125414" cy="2166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940" name="Shape 940"/>
              <p:cNvSpPr/>
              <p:nvPr/>
            </p:nvSpPr>
            <p:spPr>
              <a:xfrm>
                <a:off x="0" y="0"/>
                <a:ext cx="168276" cy="3387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941" name="Shape 941"/>
              <p:cNvSpPr/>
              <p:nvPr/>
            </p:nvSpPr>
            <p:spPr>
              <a:xfrm>
                <a:off x="22225" y="36988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942" name="Shape 942"/>
              <p:cNvSpPr/>
              <p:nvPr/>
            </p:nvSpPr>
            <p:spPr>
              <a:xfrm>
                <a:off x="1452562" y="0"/>
                <a:ext cx="4010027" cy="1841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943" name="Shape 943"/>
              <p:cNvSpPr/>
              <p:nvPr/>
            </p:nvSpPr>
            <p:spPr>
              <a:xfrm>
                <a:off x="4483100" y="0"/>
                <a:ext cx="2711451" cy="117475"/>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grpSp>
        <p:grpSp>
          <p:nvGrpSpPr>
            <p:cNvPr id="948" name="Group 948"/>
            <p:cNvGrpSpPr/>
            <p:nvPr/>
          </p:nvGrpSpPr>
          <p:grpSpPr>
            <a:xfrm>
              <a:off x="-1" y="-1"/>
              <a:ext cx="1978026" cy="1955801"/>
              <a:chOff x="0" y="0"/>
              <a:chExt cx="1978025" cy="1955800"/>
            </a:xfrm>
          </p:grpSpPr>
          <p:sp>
            <p:nvSpPr>
              <p:cNvPr id="945" name="Shape 945"/>
              <p:cNvSpPr/>
              <p:nvPr/>
            </p:nvSpPr>
            <p:spPr>
              <a:xfrm>
                <a:off x="-1" y="0"/>
                <a:ext cx="1978026"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946" name="Shape 946"/>
              <p:cNvSpPr/>
              <p:nvPr/>
            </p:nvSpPr>
            <p:spPr>
              <a:xfrm>
                <a:off x="390524" y="320675"/>
                <a:ext cx="1587501"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947" name="Shape 947"/>
              <p:cNvSpPr/>
              <p:nvPr/>
            </p:nvSpPr>
            <p:spPr>
              <a:xfrm>
                <a:off x="-1" y="-1"/>
                <a:ext cx="1860551" cy="1849439"/>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grpSp>
      <p:sp>
        <p:nvSpPr>
          <p:cNvPr id="950" name="Shape 950"/>
          <p:cNvSpPr/>
          <p:nvPr/>
        </p:nvSpPr>
        <p:spPr>
          <a:xfrm>
            <a:off x="322245" y="6528608"/>
            <a:ext cx="917610"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©2006 TBBMI</a:t>
            </a:r>
          </a:p>
        </p:txBody>
      </p:sp>
      <p:sp>
        <p:nvSpPr>
          <p:cNvPr id="951" name="Shape 951"/>
          <p:cNvSpPr/>
          <p:nvPr/>
        </p:nvSpPr>
        <p:spPr>
          <a:xfrm>
            <a:off x="7644812" y="6530195"/>
            <a:ext cx="563152"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latin typeface="Arial"/>
                <a:ea typeface="Arial"/>
                <a:cs typeface="Arial"/>
                <a:sym typeface="Arial"/>
              </a:defRPr>
            </a:lvl1pPr>
          </a:lstStyle>
          <a:p>
            <a:r>
              <a:t>9.65.01.</a:t>
            </a:r>
          </a:p>
        </p:txBody>
      </p:sp>
      <p:sp>
        <p:nvSpPr>
          <p:cNvPr id="952" name="Shape 952"/>
          <p:cNvSpPr>
            <a:spLocks noGrp="1"/>
          </p:cNvSpPr>
          <p:nvPr>
            <p:ph type="title"/>
          </p:nvPr>
        </p:nvSpPr>
        <p:spPr>
          <a:xfrm>
            <a:off x="1792288" y="4800600"/>
            <a:ext cx="5486401" cy="566738"/>
          </a:xfrm>
          <a:prstGeom prst="rect">
            <a:avLst/>
          </a:prstGeom>
        </p:spPr>
        <p:txBody>
          <a:bodyPr anchor="b"/>
          <a:lstStyle>
            <a:lvl1pPr>
              <a:defRPr sz="2000" b="1"/>
            </a:lvl1pPr>
          </a:lstStyle>
          <a:p>
            <a:r>
              <a:t>Title Text</a:t>
            </a:r>
          </a:p>
        </p:txBody>
      </p:sp>
      <p:sp>
        <p:nvSpPr>
          <p:cNvPr id="953" name="Shape 953"/>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954" name="Shape 954"/>
          <p:cNvSpPr>
            <a:spLocks noGrp="1"/>
          </p:cNvSpPr>
          <p:nvPr>
            <p:ph type="body" sz="quarter" idx="1"/>
          </p:nvPr>
        </p:nvSpPr>
        <p:spPr>
          <a:xfrm>
            <a:off x="1792288" y="5367337"/>
            <a:ext cx="5486401" cy="804863"/>
          </a:xfrm>
          <a:prstGeom prst="rect">
            <a:avLst/>
          </a:prstGeom>
        </p:spPr>
        <p:txBody>
          <a:bodyPr/>
          <a:lstStyle>
            <a:lvl1pPr marL="0" indent="0">
              <a:spcBef>
                <a:spcPts val="300"/>
              </a:spcBef>
              <a:buClrTx/>
              <a:buSzTx/>
              <a:buFontTx/>
              <a:buNone/>
              <a:defRPr sz="1400"/>
            </a:lvl1pPr>
            <a:lvl2pPr marL="0" indent="457200">
              <a:spcBef>
                <a:spcPts val="300"/>
              </a:spcBef>
              <a:buClrTx/>
              <a:buSzTx/>
              <a:buFontTx/>
              <a:buNone/>
              <a:defRPr sz="1400"/>
            </a:lvl2pPr>
            <a:lvl3pPr marL="0" indent="914400">
              <a:spcBef>
                <a:spcPts val="300"/>
              </a:spcBef>
              <a:buClrTx/>
              <a:buSzTx/>
              <a:buFontTx/>
              <a:buNone/>
              <a:defRPr sz="1400"/>
            </a:lvl3pPr>
            <a:lvl4pPr marL="0" indent="1371600">
              <a:spcBef>
                <a:spcPts val="300"/>
              </a:spcBef>
              <a:buClrTx/>
              <a:buSzTx/>
              <a:buFontTx/>
              <a:buNone/>
              <a:defRPr sz="1400"/>
            </a:lvl4pPr>
            <a:lvl5pPr marL="0" indent="1828800">
              <a:spcBef>
                <a:spcPts val="300"/>
              </a:spcBef>
              <a:buClrTx/>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955" name="Shape 95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grpSp>
        <p:nvGrpSpPr>
          <p:cNvPr id="991" name="Group 991"/>
          <p:cNvGrpSpPr/>
          <p:nvPr/>
        </p:nvGrpSpPr>
        <p:grpSpPr>
          <a:xfrm>
            <a:off x="-1" y="-1"/>
            <a:ext cx="9132890" cy="6845301"/>
            <a:chOff x="0" y="0"/>
            <a:chExt cx="9132888" cy="6845300"/>
          </a:xfrm>
        </p:grpSpPr>
        <p:sp>
          <p:nvSpPr>
            <p:cNvPr id="962" name="Shape 962"/>
            <p:cNvSpPr/>
            <p:nvPr/>
          </p:nvSpPr>
          <p:spPr>
            <a:xfrm>
              <a:off x="-1" y="0"/>
              <a:ext cx="9132890" cy="684530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nvGrpSpPr>
            <p:cNvPr id="986" name="Group 986"/>
            <p:cNvGrpSpPr/>
            <p:nvPr/>
          </p:nvGrpSpPr>
          <p:grpSpPr>
            <a:xfrm>
              <a:off x="390524" y="323850"/>
              <a:ext cx="8366127" cy="6172200"/>
              <a:chOff x="0" y="0"/>
              <a:chExt cx="8366125" cy="6172200"/>
            </a:xfrm>
          </p:grpSpPr>
          <p:sp>
            <p:nvSpPr>
              <p:cNvPr id="963" name="Shape 963"/>
              <p:cNvSpPr/>
              <p:nvPr/>
            </p:nvSpPr>
            <p:spPr>
              <a:xfrm>
                <a:off x="76199" y="38100"/>
                <a:ext cx="8281990" cy="6111875"/>
              </a:xfrm>
              <a:prstGeom prst="rect">
                <a:avLst/>
              </a:prstGeom>
              <a:solidFill>
                <a:srgbClr val="535353"/>
              </a:solidFill>
              <a:ln w="12700" cap="flat">
                <a:noFill/>
                <a:miter lim="400000"/>
              </a:ln>
              <a:effectLst>
                <a:outerShdw blurRad="63500" dist="197566" dir="2700000" rotWithShape="0">
                  <a:srgbClr val="000000">
                    <a:alpha val="74998"/>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964" name="Shape 964"/>
              <p:cNvSpPr/>
              <p:nvPr/>
            </p:nvSpPr>
            <p:spPr>
              <a:xfrm>
                <a:off x="4375150" y="27622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965" name="Shape 965"/>
              <p:cNvSpPr/>
              <p:nvPr/>
            </p:nvSpPr>
            <p:spPr>
              <a:xfrm>
                <a:off x="438150" y="5097462"/>
                <a:ext cx="3117851" cy="7762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966" name="Shape 966"/>
              <p:cNvSpPr/>
              <p:nvPr/>
            </p:nvSpPr>
            <p:spPr>
              <a:xfrm>
                <a:off x="6569075" y="309562"/>
                <a:ext cx="1652589" cy="279876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967" name="Shape 967"/>
              <p:cNvSpPr/>
              <p:nvPr/>
            </p:nvSpPr>
            <p:spPr>
              <a:xfrm>
                <a:off x="406400" y="1622425"/>
                <a:ext cx="7748589" cy="22256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968" name="Shape 968"/>
              <p:cNvSpPr/>
              <p:nvPr/>
            </p:nvSpPr>
            <p:spPr>
              <a:xfrm>
                <a:off x="273050" y="547687"/>
                <a:ext cx="7924801"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969" name="Shape 969"/>
              <p:cNvSpPr/>
              <p:nvPr/>
            </p:nvSpPr>
            <p:spPr>
              <a:xfrm>
                <a:off x="449262" y="49371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970" name="Shape 970"/>
              <p:cNvSpPr/>
              <p:nvPr/>
            </p:nvSpPr>
            <p:spPr>
              <a:xfrm>
                <a:off x="406400" y="27622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971" name="Shape 971"/>
              <p:cNvSpPr/>
              <p:nvPr/>
            </p:nvSpPr>
            <p:spPr>
              <a:xfrm>
                <a:off x="1717675" y="1277937"/>
                <a:ext cx="3138489" cy="668338"/>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972" name="Shape 972"/>
              <p:cNvSpPr/>
              <p:nvPr/>
            </p:nvSpPr>
            <p:spPr>
              <a:xfrm>
                <a:off x="5111750" y="563562"/>
                <a:ext cx="2898776" cy="1395413"/>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973" name="Shape 973"/>
              <p:cNvSpPr/>
              <p:nvPr/>
            </p:nvSpPr>
            <p:spPr>
              <a:xfrm>
                <a:off x="468312" y="24130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974" name="Shape 974"/>
              <p:cNvSpPr/>
              <p:nvPr/>
            </p:nvSpPr>
            <p:spPr>
              <a:xfrm>
                <a:off x="0" y="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975" name="Shape 975"/>
              <p:cNvSpPr/>
              <p:nvPr/>
            </p:nvSpPr>
            <p:spPr>
              <a:xfrm>
                <a:off x="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976" name="Shape 976"/>
              <p:cNvSpPr/>
              <p:nvPr/>
            </p:nvSpPr>
            <p:spPr>
              <a:xfrm>
                <a:off x="819785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977" name="Shape 977"/>
              <p:cNvSpPr/>
              <p:nvPr/>
            </p:nvSpPr>
            <p:spPr>
              <a:xfrm>
                <a:off x="0" y="598805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978" name="Shape 978"/>
              <p:cNvSpPr/>
              <p:nvPr/>
            </p:nvSpPr>
            <p:spPr>
              <a:xfrm>
                <a:off x="8197850" y="184150"/>
                <a:ext cx="125414" cy="2971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979" name="Shape 979"/>
              <p:cNvSpPr/>
              <p:nvPr/>
            </p:nvSpPr>
            <p:spPr>
              <a:xfrm>
                <a:off x="1087437" y="601345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980" name="Shape 980"/>
              <p:cNvSpPr/>
              <p:nvPr/>
            </p:nvSpPr>
            <p:spPr>
              <a:xfrm>
                <a:off x="4011612" y="5988050"/>
                <a:ext cx="2732089" cy="127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981" name="Shape 981"/>
              <p:cNvSpPr/>
              <p:nvPr/>
            </p:nvSpPr>
            <p:spPr>
              <a:xfrm>
                <a:off x="8197850" y="2855912"/>
                <a:ext cx="125414" cy="2166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982" name="Shape 982"/>
              <p:cNvSpPr/>
              <p:nvPr/>
            </p:nvSpPr>
            <p:spPr>
              <a:xfrm>
                <a:off x="0" y="0"/>
                <a:ext cx="168276" cy="3387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983" name="Shape 983"/>
              <p:cNvSpPr/>
              <p:nvPr/>
            </p:nvSpPr>
            <p:spPr>
              <a:xfrm>
                <a:off x="22225" y="36988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984" name="Shape 984"/>
              <p:cNvSpPr/>
              <p:nvPr/>
            </p:nvSpPr>
            <p:spPr>
              <a:xfrm>
                <a:off x="1452562" y="0"/>
                <a:ext cx="4010027" cy="1841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985" name="Shape 985"/>
              <p:cNvSpPr/>
              <p:nvPr/>
            </p:nvSpPr>
            <p:spPr>
              <a:xfrm>
                <a:off x="4483100" y="0"/>
                <a:ext cx="2711451" cy="117475"/>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grpSp>
        <p:grpSp>
          <p:nvGrpSpPr>
            <p:cNvPr id="990" name="Group 990"/>
            <p:cNvGrpSpPr/>
            <p:nvPr/>
          </p:nvGrpSpPr>
          <p:grpSpPr>
            <a:xfrm>
              <a:off x="-1" y="-1"/>
              <a:ext cx="1978026" cy="1955801"/>
              <a:chOff x="0" y="0"/>
              <a:chExt cx="1978025" cy="1955800"/>
            </a:xfrm>
          </p:grpSpPr>
          <p:sp>
            <p:nvSpPr>
              <p:cNvPr id="987" name="Shape 987"/>
              <p:cNvSpPr/>
              <p:nvPr/>
            </p:nvSpPr>
            <p:spPr>
              <a:xfrm>
                <a:off x="-1" y="0"/>
                <a:ext cx="1978026"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988" name="Shape 988"/>
              <p:cNvSpPr/>
              <p:nvPr/>
            </p:nvSpPr>
            <p:spPr>
              <a:xfrm>
                <a:off x="390524" y="320675"/>
                <a:ext cx="1587501"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989" name="Shape 989"/>
              <p:cNvSpPr/>
              <p:nvPr/>
            </p:nvSpPr>
            <p:spPr>
              <a:xfrm>
                <a:off x="-1" y="-1"/>
                <a:ext cx="1860551" cy="1849439"/>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grpSp>
      <p:sp>
        <p:nvSpPr>
          <p:cNvPr id="992" name="Shape 992"/>
          <p:cNvSpPr/>
          <p:nvPr/>
        </p:nvSpPr>
        <p:spPr>
          <a:xfrm>
            <a:off x="322245" y="6528608"/>
            <a:ext cx="917610"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©2006 TBBMI</a:t>
            </a:r>
          </a:p>
        </p:txBody>
      </p:sp>
      <p:sp>
        <p:nvSpPr>
          <p:cNvPr id="993" name="Shape 993"/>
          <p:cNvSpPr/>
          <p:nvPr/>
        </p:nvSpPr>
        <p:spPr>
          <a:xfrm>
            <a:off x="7644812" y="6530195"/>
            <a:ext cx="563152"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latin typeface="Arial"/>
                <a:ea typeface="Arial"/>
                <a:cs typeface="Arial"/>
                <a:sym typeface="Arial"/>
              </a:defRPr>
            </a:lvl1pPr>
          </a:lstStyle>
          <a:p>
            <a:r>
              <a:t>9.65.01.</a:t>
            </a:r>
          </a:p>
        </p:txBody>
      </p:sp>
      <p:sp>
        <p:nvSpPr>
          <p:cNvPr id="994" name="Shape 994"/>
          <p:cNvSpPr>
            <a:spLocks noGrp="1"/>
          </p:cNvSpPr>
          <p:nvPr>
            <p:ph type="title"/>
          </p:nvPr>
        </p:nvSpPr>
        <p:spPr>
          <a:prstGeom prst="rect">
            <a:avLst/>
          </a:prstGeom>
        </p:spPr>
        <p:txBody>
          <a:bodyPr/>
          <a:lstStyle/>
          <a:p>
            <a:r>
              <a:t>Title Text</a:t>
            </a:r>
          </a:p>
        </p:txBody>
      </p:sp>
      <p:sp>
        <p:nvSpPr>
          <p:cNvPr id="995" name="Shape 995"/>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96" name="Shape 99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grpSp>
        <p:nvGrpSpPr>
          <p:cNvPr id="1032" name="Group 1032"/>
          <p:cNvGrpSpPr/>
          <p:nvPr/>
        </p:nvGrpSpPr>
        <p:grpSpPr>
          <a:xfrm>
            <a:off x="-1" y="-1"/>
            <a:ext cx="9132890" cy="6845301"/>
            <a:chOff x="0" y="0"/>
            <a:chExt cx="9132888" cy="6845300"/>
          </a:xfrm>
        </p:grpSpPr>
        <p:sp>
          <p:nvSpPr>
            <p:cNvPr id="1003" name="Shape 1003"/>
            <p:cNvSpPr/>
            <p:nvPr/>
          </p:nvSpPr>
          <p:spPr>
            <a:xfrm>
              <a:off x="-1" y="0"/>
              <a:ext cx="9132890" cy="684530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nvGrpSpPr>
            <p:cNvPr id="1027" name="Group 1027"/>
            <p:cNvGrpSpPr/>
            <p:nvPr/>
          </p:nvGrpSpPr>
          <p:grpSpPr>
            <a:xfrm>
              <a:off x="390524" y="323850"/>
              <a:ext cx="8366127" cy="6172200"/>
              <a:chOff x="0" y="0"/>
              <a:chExt cx="8366125" cy="6172200"/>
            </a:xfrm>
          </p:grpSpPr>
          <p:sp>
            <p:nvSpPr>
              <p:cNvPr id="1004" name="Shape 1004"/>
              <p:cNvSpPr/>
              <p:nvPr/>
            </p:nvSpPr>
            <p:spPr>
              <a:xfrm>
                <a:off x="76199" y="38100"/>
                <a:ext cx="8281990" cy="6111875"/>
              </a:xfrm>
              <a:prstGeom prst="rect">
                <a:avLst/>
              </a:prstGeom>
              <a:solidFill>
                <a:srgbClr val="535353"/>
              </a:solidFill>
              <a:ln w="12700" cap="flat">
                <a:noFill/>
                <a:miter lim="400000"/>
              </a:ln>
              <a:effectLst>
                <a:outerShdw blurRad="63500" dist="197566" dir="2700000" rotWithShape="0">
                  <a:srgbClr val="000000">
                    <a:alpha val="74998"/>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1005" name="Shape 1005"/>
              <p:cNvSpPr/>
              <p:nvPr/>
            </p:nvSpPr>
            <p:spPr>
              <a:xfrm>
                <a:off x="4375150" y="27622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006" name="Shape 1006"/>
              <p:cNvSpPr/>
              <p:nvPr/>
            </p:nvSpPr>
            <p:spPr>
              <a:xfrm>
                <a:off x="438150" y="5097462"/>
                <a:ext cx="3117851" cy="7762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007" name="Shape 1007"/>
              <p:cNvSpPr/>
              <p:nvPr/>
            </p:nvSpPr>
            <p:spPr>
              <a:xfrm>
                <a:off x="6569075" y="309562"/>
                <a:ext cx="1652589" cy="279876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008" name="Shape 1008"/>
              <p:cNvSpPr/>
              <p:nvPr/>
            </p:nvSpPr>
            <p:spPr>
              <a:xfrm>
                <a:off x="406400" y="1622425"/>
                <a:ext cx="7748589" cy="22256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009" name="Shape 1009"/>
              <p:cNvSpPr/>
              <p:nvPr/>
            </p:nvSpPr>
            <p:spPr>
              <a:xfrm>
                <a:off x="273050" y="547687"/>
                <a:ext cx="7924801"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010" name="Shape 1010"/>
              <p:cNvSpPr/>
              <p:nvPr/>
            </p:nvSpPr>
            <p:spPr>
              <a:xfrm>
                <a:off x="449262" y="49371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011" name="Shape 1011"/>
              <p:cNvSpPr/>
              <p:nvPr/>
            </p:nvSpPr>
            <p:spPr>
              <a:xfrm>
                <a:off x="406400" y="27622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012" name="Shape 1012"/>
              <p:cNvSpPr/>
              <p:nvPr/>
            </p:nvSpPr>
            <p:spPr>
              <a:xfrm>
                <a:off x="1717675" y="1277937"/>
                <a:ext cx="3138489" cy="668338"/>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013" name="Shape 1013"/>
              <p:cNvSpPr/>
              <p:nvPr/>
            </p:nvSpPr>
            <p:spPr>
              <a:xfrm>
                <a:off x="5111750" y="563562"/>
                <a:ext cx="2898776" cy="1395413"/>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014" name="Shape 1014"/>
              <p:cNvSpPr/>
              <p:nvPr/>
            </p:nvSpPr>
            <p:spPr>
              <a:xfrm>
                <a:off x="468312" y="24130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015" name="Shape 1015"/>
              <p:cNvSpPr/>
              <p:nvPr/>
            </p:nvSpPr>
            <p:spPr>
              <a:xfrm>
                <a:off x="0" y="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016" name="Shape 1016"/>
              <p:cNvSpPr/>
              <p:nvPr/>
            </p:nvSpPr>
            <p:spPr>
              <a:xfrm>
                <a:off x="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017" name="Shape 1017"/>
              <p:cNvSpPr/>
              <p:nvPr/>
            </p:nvSpPr>
            <p:spPr>
              <a:xfrm>
                <a:off x="819785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018" name="Shape 1018"/>
              <p:cNvSpPr/>
              <p:nvPr/>
            </p:nvSpPr>
            <p:spPr>
              <a:xfrm>
                <a:off x="0" y="598805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019" name="Shape 1019"/>
              <p:cNvSpPr/>
              <p:nvPr/>
            </p:nvSpPr>
            <p:spPr>
              <a:xfrm>
                <a:off x="8197850" y="184150"/>
                <a:ext cx="125414" cy="2971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020" name="Shape 1020"/>
              <p:cNvSpPr/>
              <p:nvPr/>
            </p:nvSpPr>
            <p:spPr>
              <a:xfrm>
                <a:off x="1087437" y="601345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021" name="Shape 1021"/>
              <p:cNvSpPr/>
              <p:nvPr/>
            </p:nvSpPr>
            <p:spPr>
              <a:xfrm>
                <a:off x="4011612" y="5988050"/>
                <a:ext cx="2732089" cy="127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022" name="Shape 1022"/>
              <p:cNvSpPr/>
              <p:nvPr/>
            </p:nvSpPr>
            <p:spPr>
              <a:xfrm>
                <a:off x="8197850" y="2855912"/>
                <a:ext cx="125414" cy="2166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023" name="Shape 1023"/>
              <p:cNvSpPr/>
              <p:nvPr/>
            </p:nvSpPr>
            <p:spPr>
              <a:xfrm>
                <a:off x="0" y="0"/>
                <a:ext cx="168276" cy="3387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024" name="Shape 1024"/>
              <p:cNvSpPr/>
              <p:nvPr/>
            </p:nvSpPr>
            <p:spPr>
              <a:xfrm>
                <a:off x="22225" y="36988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025" name="Shape 1025"/>
              <p:cNvSpPr/>
              <p:nvPr/>
            </p:nvSpPr>
            <p:spPr>
              <a:xfrm>
                <a:off x="1452562" y="0"/>
                <a:ext cx="4010027" cy="1841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026" name="Shape 1026"/>
              <p:cNvSpPr/>
              <p:nvPr/>
            </p:nvSpPr>
            <p:spPr>
              <a:xfrm>
                <a:off x="4483100" y="0"/>
                <a:ext cx="2711451" cy="117475"/>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grpSp>
        <p:grpSp>
          <p:nvGrpSpPr>
            <p:cNvPr id="1031" name="Group 1031"/>
            <p:cNvGrpSpPr/>
            <p:nvPr/>
          </p:nvGrpSpPr>
          <p:grpSpPr>
            <a:xfrm>
              <a:off x="-1" y="-1"/>
              <a:ext cx="1978026" cy="1955801"/>
              <a:chOff x="0" y="0"/>
              <a:chExt cx="1978025" cy="1955800"/>
            </a:xfrm>
          </p:grpSpPr>
          <p:sp>
            <p:nvSpPr>
              <p:cNvPr id="1028" name="Shape 1028"/>
              <p:cNvSpPr/>
              <p:nvPr/>
            </p:nvSpPr>
            <p:spPr>
              <a:xfrm>
                <a:off x="-1" y="0"/>
                <a:ext cx="1978026"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1029" name="Shape 1029"/>
              <p:cNvSpPr/>
              <p:nvPr/>
            </p:nvSpPr>
            <p:spPr>
              <a:xfrm>
                <a:off x="390524" y="320675"/>
                <a:ext cx="1587501"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1030" name="Shape 1030"/>
              <p:cNvSpPr/>
              <p:nvPr/>
            </p:nvSpPr>
            <p:spPr>
              <a:xfrm>
                <a:off x="-1" y="-1"/>
                <a:ext cx="1860551" cy="1849439"/>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grpSp>
      <p:sp>
        <p:nvSpPr>
          <p:cNvPr id="1033" name="Shape 1033"/>
          <p:cNvSpPr/>
          <p:nvPr/>
        </p:nvSpPr>
        <p:spPr>
          <a:xfrm>
            <a:off x="322245" y="6528608"/>
            <a:ext cx="917610"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©2006 TBBMI</a:t>
            </a:r>
          </a:p>
        </p:txBody>
      </p:sp>
      <p:sp>
        <p:nvSpPr>
          <p:cNvPr id="1034" name="Shape 1034"/>
          <p:cNvSpPr/>
          <p:nvPr/>
        </p:nvSpPr>
        <p:spPr>
          <a:xfrm>
            <a:off x="7644812" y="6530195"/>
            <a:ext cx="563152"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latin typeface="Arial"/>
                <a:ea typeface="Arial"/>
                <a:cs typeface="Arial"/>
                <a:sym typeface="Arial"/>
              </a:defRPr>
            </a:lvl1pPr>
          </a:lstStyle>
          <a:p>
            <a:r>
              <a:t>9.65.01.</a:t>
            </a:r>
          </a:p>
        </p:txBody>
      </p:sp>
      <p:sp>
        <p:nvSpPr>
          <p:cNvPr id="1035" name="Shape 1035"/>
          <p:cNvSpPr>
            <a:spLocks noGrp="1"/>
          </p:cNvSpPr>
          <p:nvPr>
            <p:ph type="title"/>
          </p:nvPr>
        </p:nvSpPr>
        <p:spPr>
          <a:xfrm>
            <a:off x="6629400" y="274638"/>
            <a:ext cx="2057400" cy="5851526"/>
          </a:xfrm>
          <a:prstGeom prst="rect">
            <a:avLst/>
          </a:prstGeom>
        </p:spPr>
        <p:txBody>
          <a:bodyPr/>
          <a:lstStyle/>
          <a:p>
            <a:r>
              <a:t>Title Text</a:t>
            </a:r>
          </a:p>
        </p:txBody>
      </p:sp>
      <p:sp>
        <p:nvSpPr>
          <p:cNvPr id="1036" name="Shape 1036"/>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7" name="Shape 103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Title and Content">
    <p:bg>
      <p:bgPr>
        <a:solidFill>
          <a:srgbClr val="000000"/>
        </a:solidFill>
        <a:effectLst/>
      </p:bgPr>
    </p:bg>
    <p:spTree>
      <p:nvGrpSpPr>
        <p:cNvPr id="1" name=""/>
        <p:cNvGrpSpPr/>
        <p:nvPr/>
      </p:nvGrpSpPr>
      <p:grpSpPr>
        <a:xfrm>
          <a:off x="0" y="0"/>
          <a:ext cx="0" cy="0"/>
          <a:chOff x="0" y="0"/>
          <a:chExt cx="0" cy="0"/>
        </a:xfrm>
      </p:grpSpPr>
      <p:grpSp>
        <p:nvGrpSpPr>
          <p:cNvPr id="1051" name="Group 1051"/>
          <p:cNvGrpSpPr/>
          <p:nvPr/>
        </p:nvGrpSpPr>
        <p:grpSpPr>
          <a:xfrm>
            <a:off x="0" y="3902080"/>
            <a:ext cx="3400426" cy="2949576"/>
            <a:chOff x="0" y="0"/>
            <a:chExt cx="3400425" cy="2949575"/>
          </a:xfrm>
        </p:grpSpPr>
        <p:sp>
          <p:nvSpPr>
            <p:cNvPr id="1044" name="Shape 1044"/>
            <p:cNvSpPr/>
            <p:nvPr/>
          </p:nvSpPr>
          <p:spPr>
            <a:xfrm>
              <a:off x="0" y="79375"/>
              <a:ext cx="3400426" cy="2863850"/>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045" name="Shape 1045"/>
            <p:cNvSpPr/>
            <p:nvPr/>
          </p:nvSpPr>
          <p:spPr>
            <a:xfrm>
              <a:off x="0" y="0"/>
              <a:ext cx="2943225" cy="29495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046" name="Shape 1046"/>
            <p:cNvSpPr/>
            <p:nvPr/>
          </p:nvSpPr>
          <p:spPr>
            <a:xfrm>
              <a:off x="0" y="439737"/>
              <a:ext cx="2770188" cy="2503488"/>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047" name="Shape 1047"/>
            <p:cNvSpPr/>
            <p:nvPr/>
          </p:nvSpPr>
          <p:spPr>
            <a:xfrm>
              <a:off x="0" y="136525"/>
              <a:ext cx="2770188"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048" name="Shape 1048"/>
            <p:cNvSpPr/>
            <p:nvPr/>
          </p:nvSpPr>
          <p:spPr>
            <a:xfrm>
              <a:off x="331787" y="517525"/>
              <a:ext cx="136527" cy="136527"/>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049" name="Shape 1049"/>
            <p:cNvSpPr/>
            <p:nvPr/>
          </p:nvSpPr>
          <p:spPr>
            <a:xfrm>
              <a:off x="2438400" y="2263775"/>
              <a:ext cx="146050"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050" name="Shape 1050"/>
            <p:cNvSpPr/>
            <p:nvPr/>
          </p:nvSpPr>
          <p:spPr>
            <a:xfrm>
              <a:off x="1255712" y="420687"/>
              <a:ext cx="192089" cy="19208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grpSp>
      <p:sp>
        <p:nvSpPr>
          <p:cNvPr id="1052" name="Shape 1052"/>
          <p:cNvSpPr>
            <a:spLocks noGrp="1"/>
          </p:cNvSpPr>
          <p:nvPr>
            <p:ph type="title"/>
          </p:nvPr>
        </p:nvSpPr>
        <p:spPr>
          <a:xfrm>
            <a:off x="457200" y="277817"/>
            <a:ext cx="8229600" cy="1139826"/>
          </a:xfrm>
          <a:prstGeom prst="rect">
            <a:avLst/>
          </a:prstGeom>
        </p:spPr>
        <p:txBody>
          <a:bodyPr lIns="45714" tIns="45714" rIns="45714" bIns="45714" anchor="ctr"/>
          <a:lstStyle>
            <a:lvl1pPr algn="ctr">
              <a:defRPr>
                <a:solidFill>
                  <a:srgbClr val="FFFFFF"/>
                </a:solidFill>
                <a:latin typeface="Arial"/>
                <a:ea typeface="Arial"/>
                <a:cs typeface="Arial"/>
                <a:sym typeface="Arial"/>
              </a:defRPr>
            </a:lvl1pPr>
          </a:lstStyle>
          <a:p>
            <a:r>
              <a:t>Title Text</a:t>
            </a:r>
          </a:p>
        </p:txBody>
      </p:sp>
      <p:sp>
        <p:nvSpPr>
          <p:cNvPr id="1053" name="Shape 1053"/>
          <p:cNvSpPr>
            <a:spLocks noGrp="1"/>
          </p:cNvSpPr>
          <p:nvPr>
            <p:ph type="body" idx="1"/>
          </p:nvPr>
        </p:nvSpPr>
        <p:spPr>
          <a:xfrm>
            <a:off x="457200" y="1600205"/>
            <a:ext cx="8229600" cy="4530726"/>
          </a:xfrm>
          <a:prstGeom prst="rect">
            <a:avLst/>
          </a:prstGeom>
        </p:spPr>
        <p:txBody>
          <a:bodyPr lIns="45714" tIns="45714" rIns="45714" bIns="45714"/>
          <a:lstStyle>
            <a:lvl1pPr marL="342861" indent="-342861">
              <a:buClr>
                <a:srgbClr val="FFFFCC"/>
              </a:buClr>
              <a:buFont typeface="Wingdings"/>
              <a:buChar char="●"/>
              <a:defRPr>
                <a:latin typeface="Arial"/>
                <a:ea typeface="Arial"/>
                <a:cs typeface="Arial"/>
                <a:sym typeface="Arial"/>
              </a:defRPr>
            </a:lvl1pPr>
            <a:lvl2pPr marL="783686" indent="-326537">
              <a:buClr>
                <a:srgbClr val="FFFFCC"/>
              </a:buClr>
              <a:buSzPct val="75000"/>
              <a:buFont typeface="Wingdings"/>
              <a:buChar char="●"/>
              <a:defRPr>
                <a:latin typeface="Arial"/>
                <a:ea typeface="Arial"/>
                <a:cs typeface="Arial"/>
                <a:sym typeface="Arial"/>
              </a:defRPr>
            </a:lvl2pPr>
            <a:lvl3pPr marL="1219066" indent="-304766">
              <a:buClr>
                <a:srgbClr val="FFFFCC"/>
              </a:buClr>
              <a:buSzPct val="75000"/>
              <a:buFont typeface="Wingdings"/>
              <a:buChar char="●"/>
              <a:defRPr>
                <a:latin typeface="Arial"/>
                <a:ea typeface="Arial"/>
                <a:cs typeface="Arial"/>
                <a:sym typeface="Arial"/>
              </a:defRPr>
            </a:lvl3pPr>
            <a:lvl4pPr marL="1737169" indent="-365719">
              <a:buClr>
                <a:srgbClr val="FFFFCC"/>
              </a:buClr>
              <a:buSzPct val="75000"/>
              <a:buFont typeface="Wingdings"/>
              <a:buChar char="●"/>
              <a:defRPr>
                <a:latin typeface="Arial"/>
                <a:ea typeface="Arial"/>
                <a:cs typeface="Arial"/>
                <a:sym typeface="Arial"/>
              </a:defRPr>
            </a:lvl4pPr>
            <a:lvl5pPr marL="2194319" indent="-365719">
              <a:buClr>
                <a:srgbClr val="FFFFCC"/>
              </a:buClr>
              <a:buSzPct val="75000"/>
              <a:buFont typeface="Wingdings"/>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054" name="Shape 1054"/>
          <p:cNvSpPr>
            <a:spLocks noGrp="1"/>
          </p:cNvSpPr>
          <p:nvPr>
            <p:ph type="sldNum" sz="quarter" idx="2"/>
          </p:nvPr>
        </p:nvSpPr>
        <p:spPr>
          <a:xfrm>
            <a:off x="8441407" y="6248400"/>
            <a:ext cx="245393" cy="226976"/>
          </a:xfrm>
          <a:prstGeom prst="rect">
            <a:avLst/>
          </a:prstGeom>
        </p:spPr>
        <p:txBody>
          <a:bodyPr lIns="45714" tIns="45714" rIns="45714" bIns="45714" anchor="t"/>
          <a:lstStyle>
            <a:lvl1pPr>
              <a:defRPr sz="1000">
                <a:solidFill>
                  <a:srgbClr val="FFFFFF"/>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Section Header">
    <p:bg>
      <p:bgPr>
        <a:solidFill>
          <a:srgbClr val="000000"/>
        </a:solidFill>
        <a:effectLst/>
      </p:bgPr>
    </p:bg>
    <p:spTree>
      <p:nvGrpSpPr>
        <p:cNvPr id="1" name=""/>
        <p:cNvGrpSpPr/>
        <p:nvPr/>
      </p:nvGrpSpPr>
      <p:grpSpPr>
        <a:xfrm>
          <a:off x="0" y="0"/>
          <a:ext cx="0" cy="0"/>
          <a:chOff x="0" y="0"/>
          <a:chExt cx="0" cy="0"/>
        </a:xfrm>
      </p:grpSpPr>
      <p:grpSp>
        <p:nvGrpSpPr>
          <p:cNvPr id="1068" name="Group 1068"/>
          <p:cNvGrpSpPr/>
          <p:nvPr/>
        </p:nvGrpSpPr>
        <p:grpSpPr>
          <a:xfrm>
            <a:off x="0" y="3902080"/>
            <a:ext cx="3400426" cy="2949576"/>
            <a:chOff x="0" y="0"/>
            <a:chExt cx="3400425" cy="2949575"/>
          </a:xfrm>
        </p:grpSpPr>
        <p:sp>
          <p:nvSpPr>
            <p:cNvPr id="1061" name="Shape 1061"/>
            <p:cNvSpPr/>
            <p:nvPr/>
          </p:nvSpPr>
          <p:spPr>
            <a:xfrm>
              <a:off x="0" y="79375"/>
              <a:ext cx="3400426" cy="2863850"/>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062" name="Shape 1062"/>
            <p:cNvSpPr/>
            <p:nvPr/>
          </p:nvSpPr>
          <p:spPr>
            <a:xfrm>
              <a:off x="0" y="0"/>
              <a:ext cx="2943225" cy="29495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063" name="Shape 1063"/>
            <p:cNvSpPr/>
            <p:nvPr/>
          </p:nvSpPr>
          <p:spPr>
            <a:xfrm>
              <a:off x="0" y="439737"/>
              <a:ext cx="2770188" cy="2503488"/>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064" name="Shape 1064"/>
            <p:cNvSpPr/>
            <p:nvPr/>
          </p:nvSpPr>
          <p:spPr>
            <a:xfrm>
              <a:off x="0" y="136525"/>
              <a:ext cx="2770188"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065" name="Shape 1065"/>
            <p:cNvSpPr/>
            <p:nvPr/>
          </p:nvSpPr>
          <p:spPr>
            <a:xfrm>
              <a:off x="331787" y="517525"/>
              <a:ext cx="136527" cy="136527"/>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066" name="Shape 1066"/>
            <p:cNvSpPr/>
            <p:nvPr/>
          </p:nvSpPr>
          <p:spPr>
            <a:xfrm>
              <a:off x="2438400" y="2263775"/>
              <a:ext cx="146050"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067" name="Shape 1067"/>
            <p:cNvSpPr/>
            <p:nvPr/>
          </p:nvSpPr>
          <p:spPr>
            <a:xfrm>
              <a:off x="1255712" y="420687"/>
              <a:ext cx="192089" cy="19208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grpSp>
      <p:sp>
        <p:nvSpPr>
          <p:cNvPr id="1069" name="Shape 1069"/>
          <p:cNvSpPr>
            <a:spLocks noGrp="1"/>
          </p:cNvSpPr>
          <p:nvPr>
            <p:ph type="title"/>
          </p:nvPr>
        </p:nvSpPr>
        <p:spPr>
          <a:xfrm>
            <a:off x="722312" y="4406905"/>
            <a:ext cx="7772401" cy="1362076"/>
          </a:xfrm>
          <a:prstGeom prst="rect">
            <a:avLst/>
          </a:prstGeom>
        </p:spPr>
        <p:txBody>
          <a:bodyPr lIns="45714" tIns="45714" rIns="45714" bIns="45714"/>
          <a:lstStyle>
            <a:lvl1pPr algn="ctr">
              <a:defRPr sz="4000" b="1" cap="all">
                <a:solidFill>
                  <a:srgbClr val="FFFFFF"/>
                </a:solidFill>
                <a:latin typeface="Arial"/>
                <a:ea typeface="Arial"/>
                <a:cs typeface="Arial"/>
                <a:sym typeface="Arial"/>
              </a:defRPr>
            </a:lvl1pPr>
          </a:lstStyle>
          <a:p>
            <a:r>
              <a:t>Title Text</a:t>
            </a:r>
          </a:p>
        </p:txBody>
      </p:sp>
      <p:sp>
        <p:nvSpPr>
          <p:cNvPr id="1070" name="Shape 1070"/>
          <p:cNvSpPr>
            <a:spLocks noGrp="1"/>
          </p:cNvSpPr>
          <p:nvPr>
            <p:ph type="body" sz="quarter" idx="1"/>
          </p:nvPr>
        </p:nvSpPr>
        <p:spPr>
          <a:xfrm>
            <a:off x="722312" y="2906713"/>
            <a:ext cx="7772401" cy="1500188"/>
          </a:xfrm>
          <a:prstGeom prst="rect">
            <a:avLst/>
          </a:prstGeom>
        </p:spPr>
        <p:txBody>
          <a:bodyPr lIns="45714" tIns="45714" rIns="45714" bIns="45714" anchor="b"/>
          <a:lstStyle>
            <a:lvl1pPr marL="0" indent="0">
              <a:spcBef>
                <a:spcPts val="400"/>
              </a:spcBef>
              <a:buClrTx/>
              <a:buSzTx/>
              <a:buFontTx/>
              <a:buNone/>
              <a:defRPr sz="2000">
                <a:latin typeface="Arial"/>
                <a:ea typeface="Arial"/>
                <a:cs typeface="Arial"/>
                <a:sym typeface="Arial"/>
              </a:defRPr>
            </a:lvl1pPr>
            <a:lvl2pPr marL="0" indent="457150">
              <a:spcBef>
                <a:spcPts val="400"/>
              </a:spcBef>
              <a:buClrTx/>
              <a:buSzTx/>
              <a:buFontTx/>
              <a:buNone/>
              <a:defRPr sz="2000">
                <a:latin typeface="Arial"/>
                <a:ea typeface="Arial"/>
                <a:cs typeface="Arial"/>
                <a:sym typeface="Arial"/>
              </a:defRPr>
            </a:lvl2pPr>
            <a:lvl3pPr marL="0" indent="914300">
              <a:spcBef>
                <a:spcPts val="400"/>
              </a:spcBef>
              <a:buClrTx/>
              <a:buSzTx/>
              <a:buFontTx/>
              <a:buNone/>
              <a:defRPr sz="2000">
                <a:latin typeface="Arial"/>
                <a:ea typeface="Arial"/>
                <a:cs typeface="Arial"/>
                <a:sym typeface="Arial"/>
              </a:defRPr>
            </a:lvl3pPr>
            <a:lvl4pPr marL="0" indent="1371450">
              <a:spcBef>
                <a:spcPts val="400"/>
              </a:spcBef>
              <a:buClrTx/>
              <a:buSzTx/>
              <a:buFontTx/>
              <a:buNone/>
              <a:defRPr sz="2000">
                <a:latin typeface="Arial"/>
                <a:ea typeface="Arial"/>
                <a:cs typeface="Arial"/>
                <a:sym typeface="Arial"/>
              </a:defRPr>
            </a:lvl4pPr>
            <a:lvl5pPr marL="0" indent="1828600">
              <a:spcBef>
                <a:spcPts val="400"/>
              </a:spcBef>
              <a:buClrTx/>
              <a:buSzTx/>
              <a:buFont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071" name="Shape 1071"/>
          <p:cNvSpPr>
            <a:spLocks noGrp="1"/>
          </p:cNvSpPr>
          <p:nvPr>
            <p:ph type="sldNum" sz="quarter" idx="2"/>
          </p:nvPr>
        </p:nvSpPr>
        <p:spPr>
          <a:xfrm>
            <a:off x="8441407" y="6248400"/>
            <a:ext cx="245393" cy="226976"/>
          </a:xfrm>
          <a:prstGeom prst="rect">
            <a:avLst/>
          </a:prstGeom>
        </p:spPr>
        <p:txBody>
          <a:bodyPr lIns="45714" tIns="45714" rIns="45714" bIns="45714" anchor="t"/>
          <a:lstStyle>
            <a:lvl1pPr>
              <a:defRPr sz="1000">
                <a:solidFill>
                  <a:srgbClr val="FFFFFF"/>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Two Content">
    <p:bg>
      <p:bgPr>
        <a:solidFill>
          <a:srgbClr val="000000"/>
        </a:solidFill>
        <a:effectLst/>
      </p:bgPr>
    </p:bg>
    <p:spTree>
      <p:nvGrpSpPr>
        <p:cNvPr id="1" name=""/>
        <p:cNvGrpSpPr/>
        <p:nvPr/>
      </p:nvGrpSpPr>
      <p:grpSpPr>
        <a:xfrm>
          <a:off x="0" y="0"/>
          <a:ext cx="0" cy="0"/>
          <a:chOff x="0" y="0"/>
          <a:chExt cx="0" cy="0"/>
        </a:xfrm>
      </p:grpSpPr>
      <p:grpSp>
        <p:nvGrpSpPr>
          <p:cNvPr id="1085" name="Group 1085"/>
          <p:cNvGrpSpPr/>
          <p:nvPr/>
        </p:nvGrpSpPr>
        <p:grpSpPr>
          <a:xfrm>
            <a:off x="0" y="3902080"/>
            <a:ext cx="3400426" cy="2949576"/>
            <a:chOff x="0" y="0"/>
            <a:chExt cx="3400425" cy="2949575"/>
          </a:xfrm>
        </p:grpSpPr>
        <p:sp>
          <p:nvSpPr>
            <p:cNvPr id="1078" name="Shape 1078"/>
            <p:cNvSpPr/>
            <p:nvPr/>
          </p:nvSpPr>
          <p:spPr>
            <a:xfrm>
              <a:off x="0" y="79375"/>
              <a:ext cx="3400426" cy="2863850"/>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079" name="Shape 1079"/>
            <p:cNvSpPr/>
            <p:nvPr/>
          </p:nvSpPr>
          <p:spPr>
            <a:xfrm>
              <a:off x="0" y="0"/>
              <a:ext cx="2943225" cy="29495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080" name="Shape 1080"/>
            <p:cNvSpPr/>
            <p:nvPr/>
          </p:nvSpPr>
          <p:spPr>
            <a:xfrm>
              <a:off x="0" y="439737"/>
              <a:ext cx="2770188" cy="2503488"/>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081" name="Shape 1081"/>
            <p:cNvSpPr/>
            <p:nvPr/>
          </p:nvSpPr>
          <p:spPr>
            <a:xfrm>
              <a:off x="0" y="136525"/>
              <a:ext cx="2770188"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082" name="Shape 1082"/>
            <p:cNvSpPr/>
            <p:nvPr/>
          </p:nvSpPr>
          <p:spPr>
            <a:xfrm>
              <a:off x="331787" y="517525"/>
              <a:ext cx="136527" cy="136527"/>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083" name="Shape 1083"/>
            <p:cNvSpPr/>
            <p:nvPr/>
          </p:nvSpPr>
          <p:spPr>
            <a:xfrm>
              <a:off x="2438400" y="2263775"/>
              <a:ext cx="146050"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084" name="Shape 1084"/>
            <p:cNvSpPr/>
            <p:nvPr/>
          </p:nvSpPr>
          <p:spPr>
            <a:xfrm>
              <a:off x="1255712" y="420687"/>
              <a:ext cx="192089" cy="19208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grpSp>
      <p:sp>
        <p:nvSpPr>
          <p:cNvPr id="1086" name="Shape 1086"/>
          <p:cNvSpPr>
            <a:spLocks noGrp="1"/>
          </p:cNvSpPr>
          <p:nvPr>
            <p:ph type="title"/>
          </p:nvPr>
        </p:nvSpPr>
        <p:spPr>
          <a:xfrm>
            <a:off x="457200" y="277817"/>
            <a:ext cx="8229600" cy="1139826"/>
          </a:xfrm>
          <a:prstGeom prst="rect">
            <a:avLst/>
          </a:prstGeom>
        </p:spPr>
        <p:txBody>
          <a:bodyPr lIns="45714" tIns="45714" rIns="45714" bIns="45714" anchor="ctr"/>
          <a:lstStyle>
            <a:lvl1pPr algn="ctr">
              <a:defRPr>
                <a:solidFill>
                  <a:srgbClr val="FFFFFF"/>
                </a:solidFill>
                <a:latin typeface="Arial"/>
                <a:ea typeface="Arial"/>
                <a:cs typeface="Arial"/>
                <a:sym typeface="Arial"/>
              </a:defRPr>
            </a:lvl1pPr>
          </a:lstStyle>
          <a:p>
            <a:r>
              <a:t>Title Text</a:t>
            </a:r>
          </a:p>
        </p:txBody>
      </p:sp>
      <p:sp>
        <p:nvSpPr>
          <p:cNvPr id="1087" name="Shape 1087"/>
          <p:cNvSpPr>
            <a:spLocks noGrp="1"/>
          </p:cNvSpPr>
          <p:nvPr>
            <p:ph type="body" sz="half" idx="1"/>
          </p:nvPr>
        </p:nvSpPr>
        <p:spPr>
          <a:xfrm>
            <a:off x="457200" y="1600205"/>
            <a:ext cx="4038600" cy="4530726"/>
          </a:xfrm>
          <a:prstGeom prst="rect">
            <a:avLst/>
          </a:prstGeom>
        </p:spPr>
        <p:txBody>
          <a:bodyPr lIns="45714" tIns="45714" rIns="45714" bIns="45714"/>
          <a:lstStyle>
            <a:lvl1pPr marL="342861" indent="-342861">
              <a:spcBef>
                <a:spcPts val="600"/>
              </a:spcBef>
              <a:buClr>
                <a:srgbClr val="FFFFCC"/>
              </a:buClr>
              <a:buFont typeface="Wingdings"/>
              <a:buChar char="●"/>
              <a:defRPr sz="2800">
                <a:latin typeface="Arial"/>
                <a:ea typeface="Arial"/>
                <a:cs typeface="Arial"/>
                <a:sym typeface="Arial"/>
              </a:defRPr>
            </a:lvl1pPr>
            <a:lvl2pPr marL="790488" indent="-333339">
              <a:spcBef>
                <a:spcPts val="600"/>
              </a:spcBef>
              <a:buClr>
                <a:srgbClr val="FFFFCC"/>
              </a:buClr>
              <a:buSzPct val="75000"/>
              <a:buFont typeface="Wingdings"/>
              <a:buChar char="●"/>
              <a:defRPr sz="2800">
                <a:latin typeface="Arial"/>
                <a:ea typeface="Arial"/>
                <a:cs typeface="Arial"/>
                <a:sym typeface="Arial"/>
              </a:defRPr>
            </a:lvl2pPr>
            <a:lvl3pPr marL="1234304" indent="-320004">
              <a:spcBef>
                <a:spcPts val="600"/>
              </a:spcBef>
              <a:buClr>
                <a:srgbClr val="FFFFCC"/>
              </a:buClr>
              <a:buSzPct val="75000"/>
              <a:buFont typeface="Wingdings"/>
              <a:buChar char="●"/>
              <a:defRPr sz="2800">
                <a:latin typeface="Arial"/>
                <a:ea typeface="Arial"/>
                <a:cs typeface="Arial"/>
                <a:sym typeface="Arial"/>
              </a:defRPr>
            </a:lvl3pPr>
            <a:lvl4pPr marL="1727011" indent="-355561">
              <a:spcBef>
                <a:spcPts val="600"/>
              </a:spcBef>
              <a:buClr>
                <a:srgbClr val="FFFFCC"/>
              </a:buClr>
              <a:buSzPct val="75000"/>
              <a:buFont typeface="Wingdings"/>
              <a:buChar char="●"/>
              <a:defRPr sz="2800">
                <a:latin typeface="Arial"/>
                <a:ea typeface="Arial"/>
                <a:cs typeface="Arial"/>
                <a:sym typeface="Arial"/>
              </a:defRPr>
            </a:lvl4pPr>
            <a:lvl5pPr marL="2184161" indent="-355561">
              <a:spcBef>
                <a:spcPts val="600"/>
              </a:spcBef>
              <a:buClr>
                <a:srgbClr val="FFFFCC"/>
              </a:buClr>
              <a:buSzPct val="75000"/>
              <a:buFont typeface="Wingdings"/>
              <a:buChar char="●"/>
              <a:defRPr sz="28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088" name="Shape 1088"/>
          <p:cNvSpPr>
            <a:spLocks noGrp="1"/>
          </p:cNvSpPr>
          <p:nvPr>
            <p:ph type="sldNum" sz="quarter" idx="2"/>
          </p:nvPr>
        </p:nvSpPr>
        <p:spPr>
          <a:xfrm>
            <a:off x="8441407" y="6248400"/>
            <a:ext cx="245393" cy="226976"/>
          </a:xfrm>
          <a:prstGeom prst="rect">
            <a:avLst/>
          </a:prstGeom>
        </p:spPr>
        <p:txBody>
          <a:bodyPr lIns="45714" tIns="45714" rIns="45714" bIns="45714" anchor="t"/>
          <a:lstStyle>
            <a:lvl1pPr>
              <a:defRPr sz="1000">
                <a:solidFill>
                  <a:srgbClr val="FFFFFF"/>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Comparison">
    <p:bg>
      <p:bgPr>
        <a:solidFill>
          <a:srgbClr val="000000"/>
        </a:solidFill>
        <a:effectLst/>
      </p:bgPr>
    </p:bg>
    <p:spTree>
      <p:nvGrpSpPr>
        <p:cNvPr id="1" name=""/>
        <p:cNvGrpSpPr/>
        <p:nvPr/>
      </p:nvGrpSpPr>
      <p:grpSpPr>
        <a:xfrm>
          <a:off x="0" y="0"/>
          <a:ext cx="0" cy="0"/>
          <a:chOff x="0" y="0"/>
          <a:chExt cx="0" cy="0"/>
        </a:xfrm>
      </p:grpSpPr>
      <p:grpSp>
        <p:nvGrpSpPr>
          <p:cNvPr id="1102" name="Group 1102"/>
          <p:cNvGrpSpPr/>
          <p:nvPr/>
        </p:nvGrpSpPr>
        <p:grpSpPr>
          <a:xfrm>
            <a:off x="0" y="3902080"/>
            <a:ext cx="3400426" cy="2949576"/>
            <a:chOff x="0" y="0"/>
            <a:chExt cx="3400425" cy="2949575"/>
          </a:xfrm>
        </p:grpSpPr>
        <p:sp>
          <p:nvSpPr>
            <p:cNvPr id="1095" name="Shape 1095"/>
            <p:cNvSpPr/>
            <p:nvPr/>
          </p:nvSpPr>
          <p:spPr>
            <a:xfrm>
              <a:off x="0" y="79375"/>
              <a:ext cx="3400426" cy="2863850"/>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096" name="Shape 1096"/>
            <p:cNvSpPr/>
            <p:nvPr/>
          </p:nvSpPr>
          <p:spPr>
            <a:xfrm>
              <a:off x="0" y="0"/>
              <a:ext cx="2943225" cy="29495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097" name="Shape 1097"/>
            <p:cNvSpPr/>
            <p:nvPr/>
          </p:nvSpPr>
          <p:spPr>
            <a:xfrm>
              <a:off x="0" y="439737"/>
              <a:ext cx="2770188" cy="2503488"/>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098" name="Shape 1098"/>
            <p:cNvSpPr/>
            <p:nvPr/>
          </p:nvSpPr>
          <p:spPr>
            <a:xfrm>
              <a:off x="0" y="136525"/>
              <a:ext cx="2770188"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099" name="Shape 1099"/>
            <p:cNvSpPr/>
            <p:nvPr/>
          </p:nvSpPr>
          <p:spPr>
            <a:xfrm>
              <a:off x="331787" y="517525"/>
              <a:ext cx="136527" cy="136527"/>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100" name="Shape 1100"/>
            <p:cNvSpPr/>
            <p:nvPr/>
          </p:nvSpPr>
          <p:spPr>
            <a:xfrm>
              <a:off x="2438400" y="2263775"/>
              <a:ext cx="146050"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101" name="Shape 1101"/>
            <p:cNvSpPr/>
            <p:nvPr/>
          </p:nvSpPr>
          <p:spPr>
            <a:xfrm>
              <a:off x="1255712" y="420687"/>
              <a:ext cx="192089" cy="19208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grpSp>
      <p:sp>
        <p:nvSpPr>
          <p:cNvPr id="1103" name="Shape 1103"/>
          <p:cNvSpPr>
            <a:spLocks noGrp="1"/>
          </p:cNvSpPr>
          <p:nvPr>
            <p:ph type="title"/>
          </p:nvPr>
        </p:nvSpPr>
        <p:spPr>
          <a:prstGeom prst="rect">
            <a:avLst/>
          </a:prstGeom>
        </p:spPr>
        <p:txBody>
          <a:bodyPr lIns="45714" tIns="45714" rIns="45714" bIns="45714" anchor="ctr"/>
          <a:lstStyle>
            <a:lvl1pPr algn="ctr">
              <a:defRPr>
                <a:solidFill>
                  <a:srgbClr val="FFFFFF"/>
                </a:solidFill>
                <a:latin typeface="Arial"/>
                <a:ea typeface="Arial"/>
                <a:cs typeface="Arial"/>
                <a:sym typeface="Arial"/>
              </a:defRPr>
            </a:lvl1pPr>
          </a:lstStyle>
          <a:p>
            <a:r>
              <a:t>Title Text</a:t>
            </a:r>
          </a:p>
        </p:txBody>
      </p:sp>
      <p:sp>
        <p:nvSpPr>
          <p:cNvPr id="1104" name="Shape 1104"/>
          <p:cNvSpPr>
            <a:spLocks noGrp="1"/>
          </p:cNvSpPr>
          <p:nvPr>
            <p:ph type="body" sz="quarter" idx="1"/>
          </p:nvPr>
        </p:nvSpPr>
        <p:spPr>
          <a:xfrm>
            <a:off x="457200" y="1535112"/>
            <a:ext cx="4040188" cy="639763"/>
          </a:xfrm>
          <a:prstGeom prst="rect">
            <a:avLst/>
          </a:prstGeom>
        </p:spPr>
        <p:txBody>
          <a:bodyPr lIns="45714" tIns="45714" rIns="45714" bIns="45714" anchor="b"/>
          <a:lstStyle>
            <a:lvl1pPr marL="0" indent="0">
              <a:spcBef>
                <a:spcPts val="500"/>
              </a:spcBef>
              <a:buClrTx/>
              <a:buSzTx/>
              <a:buFontTx/>
              <a:buNone/>
              <a:defRPr sz="2400" b="1">
                <a:latin typeface="Arial"/>
                <a:ea typeface="Arial"/>
                <a:cs typeface="Arial"/>
                <a:sym typeface="Arial"/>
              </a:defRPr>
            </a:lvl1pPr>
            <a:lvl2pPr marL="0" indent="457150">
              <a:spcBef>
                <a:spcPts val="500"/>
              </a:spcBef>
              <a:buClrTx/>
              <a:buSzTx/>
              <a:buFontTx/>
              <a:buNone/>
              <a:defRPr sz="2400" b="1">
                <a:latin typeface="Arial"/>
                <a:ea typeface="Arial"/>
                <a:cs typeface="Arial"/>
                <a:sym typeface="Arial"/>
              </a:defRPr>
            </a:lvl2pPr>
            <a:lvl3pPr marL="0" indent="914300">
              <a:spcBef>
                <a:spcPts val="500"/>
              </a:spcBef>
              <a:buClrTx/>
              <a:buSzTx/>
              <a:buFontTx/>
              <a:buNone/>
              <a:defRPr sz="2400" b="1">
                <a:latin typeface="Arial"/>
                <a:ea typeface="Arial"/>
                <a:cs typeface="Arial"/>
                <a:sym typeface="Arial"/>
              </a:defRPr>
            </a:lvl3pPr>
            <a:lvl4pPr marL="0" indent="1371450">
              <a:spcBef>
                <a:spcPts val="500"/>
              </a:spcBef>
              <a:buClrTx/>
              <a:buSzTx/>
              <a:buFontTx/>
              <a:buNone/>
              <a:defRPr sz="2400" b="1">
                <a:latin typeface="Arial"/>
                <a:ea typeface="Arial"/>
                <a:cs typeface="Arial"/>
                <a:sym typeface="Arial"/>
              </a:defRPr>
            </a:lvl4pPr>
            <a:lvl5pPr marL="0" indent="1828600">
              <a:spcBef>
                <a:spcPts val="500"/>
              </a:spcBef>
              <a:buClrTx/>
              <a:buSzTx/>
              <a:buFontTx/>
              <a:buNone/>
              <a:defRPr sz="2400" b="1">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105" name="Shape 1105"/>
          <p:cNvSpPr>
            <a:spLocks noGrp="1"/>
          </p:cNvSpPr>
          <p:nvPr>
            <p:ph type="body" sz="quarter" idx="13"/>
          </p:nvPr>
        </p:nvSpPr>
        <p:spPr>
          <a:xfrm>
            <a:off x="4645030" y="1535112"/>
            <a:ext cx="4041776" cy="639763"/>
          </a:xfrm>
          <a:prstGeom prst="rect">
            <a:avLst/>
          </a:prstGeom>
        </p:spPr>
        <p:txBody>
          <a:bodyPr anchor="b"/>
          <a:lstStyle/>
          <a:p>
            <a:pPr marL="0" indent="0">
              <a:spcBef>
                <a:spcPts val="500"/>
              </a:spcBef>
              <a:buClrTx/>
              <a:buSzTx/>
              <a:buFontTx/>
              <a:buNone/>
              <a:defRPr sz="2400" b="1">
                <a:latin typeface="Arial"/>
                <a:ea typeface="Arial"/>
                <a:cs typeface="Arial"/>
                <a:sym typeface="Arial"/>
              </a:defRPr>
            </a:pPr>
            <a:endParaRPr/>
          </a:p>
        </p:txBody>
      </p:sp>
      <p:sp>
        <p:nvSpPr>
          <p:cNvPr id="1106" name="Shape 1106"/>
          <p:cNvSpPr>
            <a:spLocks noGrp="1"/>
          </p:cNvSpPr>
          <p:nvPr>
            <p:ph type="sldNum" sz="quarter" idx="2"/>
          </p:nvPr>
        </p:nvSpPr>
        <p:spPr>
          <a:xfrm>
            <a:off x="8441407" y="6248400"/>
            <a:ext cx="245393" cy="226976"/>
          </a:xfrm>
          <a:prstGeom prst="rect">
            <a:avLst/>
          </a:prstGeom>
        </p:spPr>
        <p:txBody>
          <a:bodyPr lIns="45714" tIns="45714" rIns="45714" bIns="45714" anchor="t"/>
          <a:lstStyle>
            <a:lvl1pPr>
              <a:defRPr sz="1000">
                <a:solidFill>
                  <a:srgbClr val="FFFFFF"/>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Title Only">
    <p:bg>
      <p:bgPr>
        <a:solidFill>
          <a:srgbClr val="000000"/>
        </a:solidFill>
        <a:effectLst/>
      </p:bgPr>
    </p:bg>
    <p:spTree>
      <p:nvGrpSpPr>
        <p:cNvPr id="1" name=""/>
        <p:cNvGrpSpPr/>
        <p:nvPr/>
      </p:nvGrpSpPr>
      <p:grpSpPr>
        <a:xfrm>
          <a:off x="0" y="0"/>
          <a:ext cx="0" cy="0"/>
          <a:chOff x="0" y="0"/>
          <a:chExt cx="0" cy="0"/>
        </a:xfrm>
      </p:grpSpPr>
      <p:grpSp>
        <p:nvGrpSpPr>
          <p:cNvPr id="1120" name="Group 1120"/>
          <p:cNvGrpSpPr/>
          <p:nvPr/>
        </p:nvGrpSpPr>
        <p:grpSpPr>
          <a:xfrm>
            <a:off x="0" y="3902080"/>
            <a:ext cx="3400426" cy="2949576"/>
            <a:chOff x="0" y="0"/>
            <a:chExt cx="3400425" cy="2949575"/>
          </a:xfrm>
        </p:grpSpPr>
        <p:sp>
          <p:nvSpPr>
            <p:cNvPr id="1113" name="Shape 1113"/>
            <p:cNvSpPr/>
            <p:nvPr/>
          </p:nvSpPr>
          <p:spPr>
            <a:xfrm>
              <a:off x="0" y="79375"/>
              <a:ext cx="3400426" cy="2863850"/>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114" name="Shape 1114"/>
            <p:cNvSpPr/>
            <p:nvPr/>
          </p:nvSpPr>
          <p:spPr>
            <a:xfrm>
              <a:off x="0" y="0"/>
              <a:ext cx="2943225" cy="29495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115" name="Shape 1115"/>
            <p:cNvSpPr/>
            <p:nvPr/>
          </p:nvSpPr>
          <p:spPr>
            <a:xfrm>
              <a:off x="0" y="439737"/>
              <a:ext cx="2770188" cy="2503488"/>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116" name="Shape 1116"/>
            <p:cNvSpPr/>
            <p:nvPr/>
          </p:nvSpPr>
          <p:spPr>
            <a:xfrm>
              <a:off x="0" y="136525"/>
              <a:ext cx="2770188"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117" name="Shape 1117"/>
            <p:cNvSpPr/>
            <p:nvPr/>
          </p:nvSpPr>
          <p:spPr>
            <a:xfrm>
              <a:off x="331787" y="517525"/>
              <a:ext cx="136527" cy="136527"/>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118" name="Shape 1118"/>
            <p:cNvSpPr/>
            <p:nvPr/>
          </p:nvSpPr>
          <p:spPr>
            <a:xfrm>
              <a:off x="2438400" y="2263775"/>
              <a:ext cx="146050"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119" name="Shape 1119"/>
            <p:cNvSpPr/>
            <p:nvPr/>
          </p:nvSpPr>
          <p:spPr>
            <a:xfrm>
              <a:off x="1255712" y="420687"/>
              <a:ext cx="192089" cy="19208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grpSp>
      <p:sp>
        <p:nvSpPr>
          <p:cNvPr id="1121" name="Shape 1121"/>
          <p:cNvSpPr>
            <a:spLocks noGrp="1"/>
          </p:cNvSpPr>
          <p:nvPr>
            <p:ph type="title"/>
          </p:nvPr>
        </p:nvSpPr>
        <p:spPr>
          <a:xfrm>
            <a:off x="457200" y="277817"/>
            <a:ext cx="8229600" cy="1139826"/>
          </a:xfrm>
          <a:prstGeom prst="rect">
            <a:avLst/>
          </a:prstGeom>
        </p:spPr>
        <p:txBody>
          <a:bodyPr lIns="45714" tIns="45714" rIns="45714" bIns="45714" anchor="ctr"/>
          <a:lstStyle>
            <a:lvl1pPr algn="ctr">
              <a:defRPr>
                <a:solidFill>
                  <a:srgbClr val="FFFFFF"/>
                </a:solidFill>
                <a:latin typeface="Arial"/>
                <a:ea typeface="Arial"/>
                <a:cs typeface="Arial"/>
                <a:sym typeface="Arial"/>
              </a:defRPr>
            </a:lvl1pPr>
          </a:lstStyle>
          <a:p>
            <a:r>
              <a:t>Title Text</a:t>
            </a:r>
          </a:p>
        </p:txBody>
      </p:sp>
      <p:sp>
        <p:nvSpPr>
          <p:cNvPr id="1122" name="Shape 1122"/>
          <p:cNvSpPr>
            <a:spLocks noGrp="1"/>
          </p:cNvSpPr>
          <p:nvPr>
            <p:ph type="sldNum" sz="quarter" idx="2"/>
          </p:nvPr>
        </p:nvSpPr>
        <p:spPr>
          <a:xfrm>
            <a:off x="8441407" y="6248400"/>
            <a:ext cx="245393" cy="226976"/>
          </a:xfrm>
          <a:prstGeom prst="rect">
            <a:avLst/>
          </a:prstGeom>
        </p:spPr>
        <p:txBody>
          <a:bodyPr lIns="45714" tIns="45714" rIns="45714" bIns="45714" anchor="t"/>
          <a:lstStyle>
            <a:lvl1pPr>
              <a:defRPr sz="1000">
                <a:solidFill>
                  <a:srgbClr val="FFFFFF"/>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000000"/>
        </a:solidFill>
        <a:effectLst/>
      </p:bgPr>
    </p:bg>
    <p:spTree>
      <p:nvGrpSpPr>
        <p:cNvPr id="1" name=""/>
        <p:cNvGrpSpPr/>
        <p:nvPr/>
      </p:nvGrpSpPr>
      <p:grpSpPr>
        <a:xfrm>
          <a:off x="0" y="0"/>
          <a:ext cx="0" cy="0"/>
          <a:chOff x="0" y="0"/>
          <a:chExt cx="0" cy="0"/>
        </a:xfrm>
      </p:grpSpPr>
      <p:grpSp>
        <p:nvGrpSpPr>
          <p:cNvPr id="1136" name="Group 1136"/>
          <p:cNvGrpSpPr/>
          <p:nvPr/>
        </p:nvGrpSpPr>
        <p:grpSpPr>
          <a:xfrm>
            <a:off x="0" y="3902080"/>
            <a:ext cx="3400426" cy="2949576"/>
            <a:chOff x="0" y="0"/>
            <a:chExt cx="3400425" cy="2949575"/>
          </a:xfrm>
        </p:grpSpPr>
        <p:sp>
          <p:nvSpPr>
            <p:cNvPr id="1129" name="Shape 1129"/>
            <p:cNvSpPr/>
            <p:nvPr/>
          </p:nvSpPr>
          <p:spPr>
            <a:xfrm>
              <a:off x="0" y="79375"/>
              <a:ext cx="3400426" cy="2863850"/>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130" name="Shape 1130"/>
            <p:cNvSpPr/>
            <p:nvPr/>
          </p:nvSpPr>
          <p:spPr>
            <a:xfrm>
              <a:off x="0" y="0"/>
              <a:ext cx="2943225" cy="29495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131" name="Shape 1131"/>
            <p:cNvSpPr/>
            <p:nvPr/>
          </p:nvSpPr>
          <p:spPr>
            <a:xfrm>
              <a:off x="0" y="439737"/>
              <a:ext cx="2770188" cy="2503488"/>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132" name="Shape 1132"/>
            <p:cNvSpPr/>
            <p:nvPr/>
          </p:nvSpPr>
          <p:spPr>
            <a:xfrm>
              <a:off x="0" y="136525"/>
              <a:ext cx="2770188"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133" name="Shape 1133"/>
            <p:cNvSpPr/>
            <p:nvPr/>
          </p:nvSpPr>
          <p:spPr>
            <a:xfrm>
              <a:off x="331787" y="517525"/>
              <a:ext cx="136527" cy="136527"/>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134" name="Shape 1134"/>
            <p:cNvSpPr/>
            <p:nvPr/>
          </p:nvSpPr>
          <p:spPr>
            <a:xfrm>
              <a:off x="2438400" y="2263775"/>
              <a:ext cx="146050"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135" name="Shape 1135"/>
            <p:cNvSpPr/>
            <p:nvPr/>
          </p:nvSpPr>
          <p:spPr>
            <a:xfrm>
              <a:off x="1255712" y="420687"/>
              <a:ext cx="192089" cy="19208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grpSp>
      <p:sp>
        <p:nvSpPr>
          <p:cNvPr id="1137" name="Shape 1137"/>
          <p:cNvSpPr>
            <a:spLocks noGrp="1"/>
          </p:cNvSpPr>
          <p:nvPr>
            <p:ph type="sldNum" sz="quarter" idx="2"/>
          </p:nvPr>
        </p:nvSpPr>
        <p:spPr>
          <a:xfrm>
            <a:off x="8441407" y="6248400"/>
            <a:ext cx="245393" cy="226976"/>
          </a:xfrm>
          <a:prstGeom prst="rect">
            <a:avLst/>
          </a:prstGeom>
        </p:spPr>
        <p:txBody>
          <a:bodyPr lIns="45714" tIns="45714" rIns="45714" bIns="45714" anchor="t"/>
          <a:lstStyle>
            <a:lvl1pPr>
              <a:defRPr sz="1000">
                <a:solidFill>
                  <a:srgbClr val="FFFFFF"/>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70" name="Shape 70"/>
          <p:cNvSpPr>
            <a:spLocks noGrp="1"/>
          </p:cNvSpPr>
          <p:nvPr>
            <p:ph type="title"/>
          </p:nvPr>
        </p:nvSpPr>
        <p:spPr>
          <a:prstGeom prst="rect">
            <a:avLst/>
          </a:prstGeom>
        </p:spPr>
        <p:txBody>
          <a:bodyPr/>
          <a:lstStyle/>
          <a:p>
            <a:r>
              <a:t>Title Text</a:t>
            </a:r>
          </a:p>
        </p:txBody>
      </p:sp>
      <p:sp>
        <p:nvSpPr>
          <p:cNvPr id="71" name="Shape 71"/>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72" name="Shape 7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Content with Caption">
    <p:bg>
      <p:bgPr>
        <a:solidFill>
          <a:srgbClr val="000000"/>
        </a:solidFill>
        <a:effectLst/>
      </p:bgPr>
    </p:bg>
    <p:spTree>
      <p:nvGrpSpPr>
        <p:cNvPr id="1" name=""/>
        <p:cNvGrpSpPr/>
        <p:nvPr/>
      </p:nvGrpSpPr>
      <p:grpSpPr>
        <a:xfrm>
          <a:off x="0" y="0"/>
          <a:ext cx="0" cy="0"/>
          <a:chOff x="0" y="0"/>
          <a:chExt cx="0" cy="0"/>
        </a:xfrm>
      </p:grpSpPr>
      <p:grpSp>
        <p:nvGrpSpPr>
          <p:cNvPr id="1151" name="Group 1151"/>
          <p:cNvGrpSpPr/>
          <p:nvPr/>
        </p:nvGrpSpPr>
        <p:grpSpPr>
          <a:xfrm>
            <a:off x="0" y="3902080"/>
            <a:ext cx="3400426" cy="2949576"/>
            <a:chOff x="0" y="0"/>
            <a:chExt cx="3400425" cy="2949575"/>
          </a:xfrm>
        </p:grpSpPr>
        <p:sp>
          <p:nvSpPr>
            <p:cNvPr id="1144" name="Shape 1144"/>
            <p:cNvSpPr/>
            <p:nvPr/>
          </p:nvSpPr>
          <p:spPr>
            <a:xfrm>
              <a:off x="0" y="79375"/>
              <a:ext cx="3400426" cy="2863850"/>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145" name="Shape 1145"/>
            <p:cNvSpPr/>
            <p:nvPr/>
          </p:nvSpPr>
          <p:spPr>
            <a:xfrm>
              <a:off x="0" y="0"/>
              <a:ext cx="2943225" cy="29495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146" name="Shape 1146"/>
            <p:cNvSpPr/>
            <p:nvPr/>
          </p:nvSpPr>
          <p:spPr>
            <a:xfrm>
              <a:off x="0" y="439737"/>
              <a:ext cx="2770188" cy="2503488"/>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147" name="Shape 1147"/>
            <p:cNvSpPr/>
            <p:nvPr/>
          </p:nvSpPr>
          <p:spPr>
            <a:xfrm>
              <a:off x="0" y="136525"/>
              <a:ext cx="2770188"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148" name="Shape 1148"/>
            <p:cNvSpPr/>
            <p:nvPr/>
          </p:nvSpPr>
          <p:spPr>
            <a:xfrm>
              <a:off x="331787" y="517525"/>
              <a:ext cx="136527" cy="136527"/>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149" name="Shape 1149"/>
            <p:cNvSpPr/>
            <p:nvPr/>
          </p:nvSpPr>
          <p:spPr>
            <a:xfrm>
              <a:off x="2438400" y="2263775"/>
              <a:ext cx="146050"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150" name="Shape 1150"/>
            <p:cNvSpPr/>
            <p:nvPr/>
          </p:nvSpPr>
          <p:spPr>
            <a:xfrm>
              <a:off x="1255712" y="420687"/>
              <a:ext cx="192089" cy="19208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grpSp>
      <p:sp>
        <p:nvSpPr>
          <p:cNvPr id="1152" name="Shape 1152"/>
          <p:cNvSpPr>
            <a:spLocks noGrp="1"/>
          </p:cNvSpPr>
          <p:nvPr>
            <p:ph type="title"/>
          </p:nvPr>
        </p:nvSpPr>
        <p:spPr>
          <a:xfrm>
            <a:off x="457200" y="273050"/>
            <a:ext cx="3008314" cy="1162050"/>
          </a:xfrm>
          <a:prstGeom prst="rect">
            <a:avLst/>
          </a:prstGeom>
        </p:spPr>
        <p:txBody>
          <a:bodyPr lIns="45714" tIns="45714" rIns="45714" bIns="45714" anchor="b"/>
          <a:lstStyle>
            <a:lvl1pPr algn="ctr">
              <a:defRPr sz="2000" b="1">
                <a:solidFill>
                  <a:srgbClr val="FFFFFF"/>
                </a:solidFill>
                <a:latin typeface="Arial"/>
                <a:ea typeface="Arial"/>
                <a:cs typeface="Arial"/>
                <a:sym typeface="Arial"/>
              </a:defRPr>
            </a:lvl1pPr>
          </a:lstStyle>
          <a:p>
            <a:r>
              <a:t>Title Text</a:t>
            </a:r>
          </a:p>
        </p:txBody>
      </p:sp>
      <p:sp>
        <p:nvSpPr>
          <p:cNvPr id="1153" name="Shape 1153"/>
          <p:cNvSpPr>
            <a:spLocks noGrp="1"/>
          </p:cNvSpPr>
          <p:nvPr>
            <p:ph type="body" idx="1"/>
          </p:nvPr>
        </p:nvSpPr>
        <p:spPr>
          <a:xfrm>
            <a:off x="3575050" y="273054"/>
            <a:ext cx="5111750" cy="5853114"/>
          </a:xfrm>
          <a:prstGeom prst="rect">
            <a:avLst/>
          </a:prstGeom>
        </p:spPr>
        <p:txBody>
          <a:bodyPr lIns="45714" tIns="45714" rIns="45714" bIns="45714"/>
          <a:lstStyle>
            <a:lvl1pPr marL="342861" indent="-342861">
              <a:buClr>
                <a:srgbClr val="FFFFCC"/>
              </a:buClr>
              <a:buFont typeface="Wingdings"/>
              <a:buChar char="●"/>
              <a:defRPr>
                <a:latin typeface="Arial"/>
                <a:ea typeface="Arial"/>
                <a:cs typeface="Arial"/>
                <a:sym typeface="Arial"/>
              </a:defRPr>
            </a:lvl1pPr>
            <a:lvl2pPr marL="783686" indent="-326537">
              <a:buClr>
                <a:srgbClr val="FFFFCC"/>
              </a:buClr>
              <a:buSzPct val="75000"/>
              <a:buFont typeface="Wingdings"/>
              <a:buChar char="●"/>
              <a:defRPr>
                <a:latin typeface="Arial"/>
                <a:ea typeface="Arial"/>
                <a:cs typeface="Arial"/>
                <a:sym typeface="Arial"/>
              </a:defRPr>
            </a:lvl2pPr>
            <a:lvl3pPr marL="1219066" indent="-304766">
              <a:buClr>
                <a:srgbClr val="FFFFCC"/>
              </a:buClr>
              <a:buSzPct val="75000"/>
              <a:buFont typeface="Wingdings"/>
              <a:buChar char="●"/>
              <a:defRPr>
                <a:latin typeface="Arial"/>
                <a:ea typeface="Arial"/>
                <a:cs typeface="Arial"/>
                <a:sym typeface="Arial"/>
              </a:defRPr>
            </a:lvl3pPr>
            <a:lvl4pPr marL="1737169" indent="-365719">
              <a:buClr>
                <a:srgbClr val="FFFFCC"/>
              </a:buClr>
              <a:buSzPct val="75000"/>
              <a:buFont typeface="Wingdings"/>
              <a:buChar char="●"/>
              <a:defRPr>
                <a:latin typeface="Arial"/>
                <a:ea typeface="Arial"/>
                <a:cs typeface="Arial"/>
                <a:sym typeface="Arial"/>
              </a:defRPr>
            </a:lvl4pPr>
            <a:lvl5pPr marL="2194319" indent="-365719">
              <a:buClr>
                <a:srgbClr val="FFFFCC"/>
              </a:buClr>
              <a:buSzPct val="75000"/>
              <a:buFont typeface="Wingdings"/>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154" name="Shape 1154"/>
          <p:cNvSpPr>
            <a:spLocks noGrp="1"/>
          </p:cNvSpPr>
          <p:nvPr>
            <p:ph type="body" sz="half" idx="13"/>
          </p:nvPr>
        </p:nvSpPr>
        <p:spPr>
          <a:xfrm>
            <a:off x="457199" y="1435103"/>
            <a:ext cx="3008315" cy="4691063"/>
          </a:xfrm>
          <a:prstGeom prst="rect">
            <a:avLst/>
          </a:prstGeom>
        </p:spPr>
        <p:txBody>
          <a:bodyPr/>
          <a:lstStyle/>
          <a:p>
            <a:pPr marL="0" indent="0">
              <a:spcBef>
                <a:spcPts val="300"/>
              </a:spcBef>
              <a:buClrTx/>
              <a:buSzTx/>
              <a:buFontTx/>
              <a:buNone/>
              <a:defRPr sz="1400">
                <a:latin typeface="Arial"/>
                <a:ea typeface="Arial"/>
                <a:cs typeface="Arial"/>
                <a:sym typeface="Arial"/>
              </a:defRPr>
            </a:pPr>
            <a:endParaRPr/>
          </a:p>
        </p:txBody>
      </p:sp>
      <p:sp>
        <p:nvSpPr>
          <p:cNvPr id="1155" name="Shape 1155"/>
          <p:cNvSpPr>
            <a:spLocks noGrp="1"/>
          </p:cNvSpPr>
          <p:nvPr>
            <p:ph type="sldNum" sz="quarter" idx="2"/>
          </p:nvPr>
        </p:nvSpPr>
        <p:spPr>
          <a:xfrm>
            <a:off x="8441407" y="6248400"/>
            <a:ext cx="245393" cy="226976"/>
          </a:xfrm>
          <a:prstGeom prst="rect">
            <a:avLst/>
          </a:prstGeom>
        </p:spPr>
        <p:txBody>
          <a:bodyPr lIns="45714" tIns="45714" rIns="45714" bIns="45714" anchor="t"/>
          <a:lstStyle>
            <a:lvl1pPr>
              <a:defRPr sz="1000">
                <a:solidFill>
                  <a:srgbClr val="FFFFFF"/>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Picture with Caption">
    <p:bg>
      <p:bgPr>
        <a:solidFill>
          <a:srgbClr val="000000"/>
        </a:solidFill>
        <a:effectLst/>
      </p:bgPr>
    </p:bg>
    <p:spTree>
      <p:nvGrpSpPr>
        <p:cNvPr id="1" name=""/>
        <p:cNvGrpSpPr/>
        <p:nvPr/>
      </p:nvGrpSpPr>
      <p:grpSpPr>
        <a:xfrm>
          <a:off x="0" y="0"/>
          <a:ext cx="0" cy="0"/>
          <a:chOff x="0" y="0"/>
          <a:chExt cx="0" cy="0"/>
        </a:xfrm>
      </p:grpSpPr>
      <p:grpSp>
        <p:nvGrpSpPr>
          <p:cNvPr id="1169" name="Group 1169"/>
          <p:cNvGrpSpPr/>
          <p:nvPr/>
        </p:nvGrpSpPr>
        <p:grpSpPr>
          <a:xfrm>
            <a:off x="0" y="3902080"/>
            <a:ext cx="3400426" cy="2949576"/>
            <a:chOff x="0" y="0"/>
            <a:chExt cx="3400425" cy="2949575"/>
          </a:xfrm>
        </p:grpSpPr>
        <p:sp>
          <p:nvSpPr>
            <p:cNvPr id="1162" name="Shape 1162"/>
            <p:cNvSpPr/>
            <p:nvPr/>
          </p:nvSpPr>
          <p:spPr>
            <a:xfrm>
              <a:off x="0" y="79375"/>
              <a:ext cx="3400426" cy="2863850"/>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163" name="Shape 1163"/>
            <p:cNvSpPr/>
            <p:nvPr/>
          </p:nvSpPr>
          <p:spPr>
            <a:xfrm>
              <a:off x="0" y="0"/>
              <a:ext cx="2943225" cy="29495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164" name="Shape 1164"/>
            <p:cNvSpPr/>
            <p:nvPr/>
          </p:nvSpPr>
          <p:spPr>
            <a:xfrm>
              <a:off x="0" y="439737"/>
              <a:ext cx="2770188" cy="2503488"/>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165" name="Shape 1165"/>
            <p:cNvSpPr/>
            <p:nvPr/>
          </p:nvSpPr>
          <p:spPr>
            <a:xfrm>
              <a:off x="0" y="136525"/>
              <a:ext cx="2770188"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166" name="Shape 1166"/>
            <p:cNvSpPr/>
            <p:nvPr/>
          </p:nvSpPr>
          <p:spPr>
            <a:xfrm>
              <a:off x="331787" y="517525"/>
              <a:ext cx="136527" cy="136527"/>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167" name="Shape 1167"/>
            <p:cNvSpPr/>
            <p:nvPr/>
          </p:nvSpPr>
          <p:spPr>
            <a:xfrm>
              <a:off x="2438400" y="2263775"/>
              <a:ext cx="146050"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168" name="Shape 1168"/>
            <p:cNvSpPr/>
            <p:nvPr/>
          </p:nvSpPr>
          <p:spPr>
            <a:xfrm>
              <a:off x="1255712" y="420687"/>
              <a:ext cx="192089" cy="19208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grpSp>
      <p:sp>
        <p:nvSpPr>
          <p:cNvPr id="1170" name="Shape 1170"/>
          <p:cNvSpPr>
            <a:spLocks noGrp="1"/>
          </p:cNvSpPr>
          <p:nvPr>
            <p:ph type="title"/>
          </p:nvPr>
        </p:nvSpPr>
        <p:spPr>
          <a:xfrm>
            <a:off x="1792288" y="4800600"/>
            <a:ext cx="5486401" cy="566738"/>
          </a:xfrm>
          <a:prstGeom prst="rect">
            <a:avLst/>
          </a:prstGeom>
        </p:spPr>
        <p:txBody>
          <a:bodyPr lIns="45714" tIns="45714" rIns="45714" bIns="45714" anchor="b"/>
          <a:lstStyle>
            <a:lvl1pPr algn="ctr">
              <a:defRPr sz="2000" b="1">
                <a:solidFill>
                  <a:srgbClr val="FFFFFF"/>
                </a:solidFill>
                <a:latin typeface="Arial"/>
                <a:ea typeface="Arial"/>
                <a:cs typeface="Arial"/>
                <a:sym typeface="Arial"/>
              </a:defRPr>
            </a:lvl1pPr>
          </a:lstStyle>
          <a:p>
            <a:r>
              <a:t>Title Text</a:t>
            </a:r>
          </a:p>
        </p:txBody>
      </p:sp>
      <p:sp>
        <p:nvSpPr>
          <p:cNvPr id="1171" name="Shape 1171"/>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1172" name="Shape 1172"/>
          <p:cNvSpPr>
            <a:spLocks noGrp="1"/>
          </p:cNvSpPr>
          <p:nvPr>
            <p:ph type="body" sz="quarter" idx="1"/>
          </p:nvPr>
        </p:nvSpPr>
        <p:spPr>
          <a:xfrm>
            <a:off x="1792288" y="5367337"/>
            <a:ext cx="5486401" cy="804863"/>
          </a:xfrm>
          <a:prstGeom prst="rect">
            <a:avLst/>
          </a:prstGeom>
        </p:spPr>
        <p:txBody>
          <a:bodyPr lIns="45714" tIns="45714" rIns="45714" bIns="45714"/>
          <a:lstStyle>
            <a:lvl1pPr marL="0" indent="0">
              <a:spcBef>
                <a:spcPts val="300"/>
              </a:spcBef>
              <a:buClrTx/>
              <a:buSzTx/>
              <a:buFontTx/>
              <a:buNone/>
              <a:defRPr sz="1400">
                <a:latin typeface="Arial"/>
                <a:ea typeface="Arial"/>
                <a:cs typeface="Arial"/>
                <a:sym typeface="Arial"/>
              </a:defRPr>
            </a:lvl1pPr>
            <a:lvl2pPr marL="0" indent="457150">
              <a:spcBef>
                <a:spcPts val="300"/>
              </a:spcBef>
              <a:buClrTx/>
              <a:buSzTx/>
              <a:buFontTx/>
              <a:buNone/>
              <a:defRPr sz="1400">
                <a:latin typeface="Arial"/>
                <a:ea typeface="Arial"/>
                <a:cs typeface="Arial"/>
                <a:sym typeface="Arial"/>
              </a:defRPr>
            </a:lvl2pPr>
            <a:lvl3pPr marL="0" indent="914300">
              <a:spcBef>
                <a:spcPts val="300"/>
              </a:spcBef>
              <a:buClrTx/>
              <a:buSzTx/>
              <a:buFontTx/>
              <a:buNone/>
              <a:defRPr sz="1400">
                <a:latin typeface="Arial"/>
                <a:ea typeface="Arial"/>
                <a:cs typeface="Arial"/>
                <a:sym typeface="Arial"/>
              </a:defRPr>
            </a:lvl3pPr>
            <a:lvl4pPr marL="0" indent="1371450">
              <a:spcBef>
                <a:spcPts val="300"/>
              </a:spcBef>
              <a:buClrTx/>
              <a:buSzTx/>
              <a:buFontTx/>
              <a:buNone/>
              <a:defRPr sz="1400">
                <a:latin typeface="Arial"/>
                <a:ea typeface="Arial"/>
                <a:cs typeface="Arial"/>
                <a:sym typeface="Arial"/>
              </a:defRPr>
            </a:lvl4pPr>
            <a:lvl5pPr marL="0" indent="1828600">
              <a:spcBef>
                <a:spcPts val="300"/>
              </a:spcBef>
              <a:buClrTx/>
              <a:buSzTx/>
              <a:buFontTx/>
              <a:buNone/>
              <a:defRPr sz="1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173" name="Shape 1173"/>
          <p:cNvSpPr>
            <a:spLocks noGrp="1"/>
          </p:cNvSpPr>
          <p:nvPr>
            <p:ph type="sldNum" sz="quarter" idx="2"/>
          </p:nvPr>
        </p:nvSpPr>
        <p:spPr>
          <a:xfrm>
            <a:off x="8441407" y="6248400"/>
            <a:ext cx="245393" cy="226976"/>
          </a:xfrm>
          <a:prstGeom prst="rect">
            <a:avLst/>
          </a:prstGeom>
        </p:spPr>
        <p:txBody>
          <a:bodyPr lIns="45714" tIns="45714" rIns="45714" bIns="45714" anchor="t"/>
          <a:lstStyle>
            <a:lvl1pPr>
              <a:defRPr sz="1000">
                <a:solidFill>
                  <a:srgbClr val="FFFFFF"/>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Title and Vertical Text">
    <p:bg>
      <p:bgPr>
        <a:solidFill>
          <a:srgbClr val="000000"/>
        </a:solidFill>
        <a:effectLst/>
      </p:bgPr>
    </p:bg>
    <p:spTree>
      <p:nvGrpSpPr>
        <p:cNvPr id="1" name=""/>
        <p:cNvGrpSpPr/>
        <p:nvPr/>
      </p:nvGrpSpPr>
      <p:grpSpPr>
        <a:xfrm>
          <a:off x="0" y="0"/>
          <a:ext cx="0" cy="0"/>
          <a:chOff x="0" y="0"/>
          <a:chExt cx="0" cy="0"/>
        </a:xfrm>
      </p:grpSpPr>
      <p:grpSp>
        <p:nvGrpSpPr>
          <p:cNvPr id="1187" name="Group 1187"/>
          <p:cNvGrpSpPr/>
          <p:nvPr/>
        </p:nvGrpSpPr>
        <p:grpSpPr>
          <a:xfrm>
            <a:off x="0" y="3902080"/>
            <a:ext cx="3400426" cy="2949576"/>
            <a:chOff x="0" y="0"/>
            <a:chExt cx="3400425" cy="2949575"/>
          </a:xfrm>
        </p:grpSpPr>
        <p:sp>
          <p:nvSpPr>
            <p:cNvPr id="1180" name="Shape 1180"/>
            <p:cNvSpPr/>
            <p:nvPr/>
          </p:nvSpPr>
          <p:spPr>
            <a:xfrm>
              <a:off x="0" y="79375"/>
              <a:ext cx="3400426" cy="2863850"/>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181" name="Shape 1181"/>
            <p:cNvSpPr/>
            <p:nvPr/>
          </p:nvSpPr>
          <p:spPr>
            <a:xfrm>
              <a:off x="0" y="0"/>
              <a:ext cx="2943225" cy="29495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182" name="Shape 1182"/>
            <p:cNvSpPr/>
            <p:nvPr/>
          </p:nvSpPr>
          <p:spPr>
            <a:xfrm>
              <a:off x="0" y="439737"/>
              <a:ext cx="2770188" cy="2503488"/>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183" name="Shape 1183"/>
            <p:cNvSpPr/>
            <p:nvPr/>
          </p:nvSpPr>
          <p:spPr>
            <a:xfrm>
              <a:off x="0" y="136525"/>
              <a:ext cx="2770188"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184" name="Shape 1184"/>
            <p:cNvSpPr/>
            <p:nvPr/>
          </p:nvSpPr>
          <p:spPr>
            <a:xfrm>
              <a:off x="331787" y="517525"/>
              <a:ext cx="136527" cy="136527"/>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185" name="Shape 1185"/>
            <p:cNvSpPr/>
            <p:nvPr/>
          </p:nvSpPr>
          <p:spPr>
            <a:xfrm>
              <a:off x="2438400" y="2263775"/>
              <a:ext cx="146050"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186" name="Shape 1186"/>
            <p:cNvSpPr/>
            <p:nvPr/>
          </p:nvSpPr>
          <p:spPr>
            <a:xfrm>
              <a:off x="1255712" y="420687"/>
              <a:ext cx="192089" cy="19208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grpSp>
      <p:sp>
        <p:nvSpPr>
          <p:cNvPr id="1188" name="Shape 1188"/>
          <p:cNvSpPr>
            <a:spLocks noGrp="1"/>
          </p:cNvSpPr>
          <p:nvPr>
            <p:ph type="title"/>
          </p:nvPr>
        </p:nvSpPr>
        <p:spPr>
          <a:xfrm>
            <a:off x="457200" y="277817"/>
            <a:ext cx="8229600" cy="1139826"/>
          </a:xfrm>
          <a:prstGeom prst="rect">
            <a:avLst/>
          </a:prstGeom>
        </p:spPr>
        <p:txBody>
          <a:bodyPr lIns="45714" tIns="45714" rIns="45714" bIns="45714" anchor="ctr"/>
          <a:lstStyle>
            <a:lvl1pPr algn="ctr">
              <a:defRPr>
                <a:solidFill>
                  <a:srgbClr val="FFFFFF"/>
                </a:solidFill>
                <a:latin typeface="Arial"/>
                <a:ea typeface="Arial"/>
                <a:cs typeface="Arial"/>
                <a:sym typeface="Arial"/>
              </a:defRPr>
            </a:lvl1pPr>
          </a:lstStyle>
          <a:p>
            <a:r>
              <a:t>Title Text</a:t>
            </a:r>
          </a:p>
        </p:txBody>
      </p:sp>
      <p:sp>
        <p:nvSpPr>
          <p:cNvPr id="1189" name="Shape 1189"/>
          <p:cNvSpPr>
            <a:spLocks noGrp="1"/>
          </p:cNvSpPr>
          <p:nvPr>
            <p:ph type="body" idx="1"/>
          </p:nvPr>
        </p:nvSpPr>
        <p:spPr>
          <a:xfrm>
            <a:off x="457200" y="1600205"/>
            <a:ext cx="8229600" cy="4530726"/>
          </a:xfrm>
          <a:prstGeom prst="rect">
            <a:avLst/>
          </a:prstGeom>
        </p:spPr>
        <p:txBody>
          <a:bodyPr lIns="45714" tIns="45714" rIns="45714" bIns="45714"/>
          <a:lstStyle>
            <a:lvl1pPr marL="342861" indent="-342861">
              <a:buClr>
                <a:srgbClr val="FFFFCC"/>
              </a:buClr>
              <a:buFont typeface="Wingdings"/>
              <a:buChar char="●"/>
              <a:defRPr>
                <a:latin typeface="Arial"/>
                <a:ea typeface="Arial"/>
                <a:cs typeface="Arial"/>
                <a:sym typeface="Arial"/>
              </a:defRPr>
            </a:lvl1pPr>
            <a:lvl2pPr marL="783686" indent="-326537">
              <a:buClr>
                <a:srgbClr val="FFFFCC"/>
              </a:buClr>
              <a:buSzPct val="75000"/>
              <a:buFont typeface="Wingdings"/>
              <a:buChar char="●"/>
              <a:defRPr>
                <a:latin typeface="Arial"/>
                <a:ea typeface="Arial"/>
                <a:cs typeface="Arial"/>
                <a:sym typeface="Arial"/>
              </a:defRPr>
            </a:lvl2pPr>
            <a:lvl3pPr marL="1219066" indent="-304766">
              <a:buClr>
                <a:srgbClr val="FFFFCC"/>
              </a:buClr>
              <a:buSzPct val="75000"/>
              <a:buFont typeface="Wingdings"/>
              <a:buChar char="●"/>
              <a:defRPr>
                <a:latin typeface="Arial"/>
                <a:ea typeface="Arial"/>
                <a:cs typeface="Arial"/>
                <a:sym typeface="Arial"/>
              </a:defRPr>
            </a:lvl3pPr>
            <a:lvl4pPr marL="1737169" indent="-365719">
              <a:buClr>
                <a:srgbClr val="FFFFCC"/>
              </a:buClr>
              <a:buSzPct val="75000"/>
              <a:buFont typeface="Wingdings"/>
              <a:buChar char="●"/>
              <a:defRPr>
                <a:latin typeface="Arial"/>
                <a:ea typeface="Arial"/>
                <a:cs typeface="Arial"/>
                <a:sym typeface="Arial"/>
              </a:defRPr>
            </a:lvl4pPr>
            <a:lvl5pPr marL="2194319" indent="-365719">
              <a:buClr>
                <a:srgbClr val="FFFFCC"/>
              </a:buClr>
              <a:buSzPct val="75000"/>
              <a:buFont typeface="Wingdings"/>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190" name="Shape 1190"/>
          <p:cNvSpPr>
            <a:spLocks noGrp="1"/>
          </p:cNvSpPr>
          <p:nvPr>
            <p:ph type="sldNum" sz="quarter" idx="2"/>
          </p:nvPr>
        </p:nvSpPr>
        <p:spPr>
          <a:xfrm>
            <a:off x="8441407" y="6248400"/>
            <a:ext cx="245393" cy="226976"/>
          </a:xfrm>
          <a:prstGeom prst="rect">
            <a:avLst/>
          </a:prstGeom>
        </p:spPr>
        <p:txBody>
          <a:bodyPr lIns="45714" tIns="45714" rIns="45714" bIns="45714" anchor="t"/>
          <a:lstStyle>
            <a:lvl1pPr>
              <a:defRPr sz="1000">
                <a:solidFill>
                  <a:srgbClr val="FFFFFF"/>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Vertical Title and Text">
    <p:bg>
      <p:bgPr>
        <a:solidFill>
          <a:srgbClr val="000000"/>
        </a:solidFill>
        <a:effectLst/>
      </p:bgPr>
    </p:bg>
    <p:spTree>
      <p:nvGrpSpPr>
        <p:cNvPr id="1" name=""/>
        <p:cNvGrpSpPr/>
        <p:nvPr/>
      </p:nvGrpSpPr>
      <p:grpSpPr>
        <a:xfrm>
          <a:off x="0" y="0"/>
          <a:ext cx="0" cy="0"/>
          <a:chOff x="0" y="0"/>
          <a:chExt cx="0" cy="0"/>
        </a:xfrm>
      </p:grpSpPr>
      <p:grpSp>
        <p:nvGrpSpPr>
          <p:cNvPr id="1204" name="Group 1204"/>
          <p:cNvGrpSpPr/>
          <p:nvPr/>
        </p:nvGrpSpPr>
        <p:grpSpPr>
          <a:xfrm>
            <a:off x="0" y="3902080"/>
            <a:ext cx="3400426" cy="2949576"/>
            <a:chOff x="0" y="0"/>
            <a:chExt cx="3400425" cy="2949575"/>
          </a:xfrm>
        </p:grpSpPr>
        <p:sp>
          <p:nvSpPr>
            <p:cNvPr id="1197" name="Shape 1197"/>
            <p:cNvSpPr/>
            <p:nvPr/>
          </p:nvSpPr>
          <p:spPr>
            <a:xfrm>
              <a:off x="0" y="79375"/>
              <a:ext cx="3400426" cy="2863850"/>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198" name="Shape 1198"/>
            <p:cNvSpPr/>
            <p:nvPr/>
          </p:nvSpPr>
          <p:spPr>
            <a:xfrm>
              <a:off x="0" y="0"/>
              <a:ext cx="2943225" cy="29495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199" name="Shape 1199"/>
            <p:cNvSpPr/>
            <p:nvPr/>
          </p:nvSpPr>
          <p:spPr>
            <a:xfrm>
              <a:off x="0" y="439737"/>
              <a:ext cx="2770188" cy="2503488"/>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200" name="Shape 1200"/>
            <p:cNvSpPr/>
            <p:nvPr/>
          </p:nvSpPr>
          <p:spPr>
            <a:xfrm>
              <a:off x="0" y="136525"/>
              <a:ext cx="2770188"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201" name="Shape 1201"/>
            <p:cNvSpPr/>
            <p:nvPr/>
          </p:nvSpPr>
          <p:spPr>
            <a:xfrm>
              <a:off x="331787" y="517525"/>
              <a:ext cx="136527" cy="136527"/>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202" name="Shape 1202"/>
            <p:cNvSpPr/>
            <p:nvPr/>
          </p:nvSpPr>
          <p:spPr>
            <a:xfrm>
              <a:off x="2438400" y="2263775"/>
              <a:ext cx="146050"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203" name="Shape 1203"/>
            <p:cNvSpPr/>
            <p:nvPr/>
          </p:nvSpPr>
          <p:spPr>
            <a:xfrm>
              <a:off x="1255712" y="420687"/>
              <a:ext cx="192089" cy="19208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grpSp>
      <p:sp>
        <p:nvSpPr>
          <p:cNvPr id="1205" name="Shape 1205"/>
          <p:cNvSpPr>
            <a:spLocks noGrp="1"/>
          </p:cNvSpPr>
          <p:nvPr>
            <p:ph type="title"/>
          </p:nvPr>
        </p:nvSpPr>
        <p:spPr>
          <a:xfrm>
            <a:off x="6629400" y="277813"/>
            <a:ext cx="2057400" cy="5853113"/>
          </a:xfrm>
          <a:prstGeom prst="rect">
            <a:avLst/>
          </a:prstGeom>
        </p:spPr>
        <p:txBody>
          <a:bodyPr lIns="45714" tIns="45714" rIns="45714" bIns="45714" anchor="ctr"/>
          <a:lstStyle>
            <a:lvl1pPr algn="ctr">
              <a:defRPr>
                <a:solidFill>
                  <a:srgbClr val="FFFFFF"/>
                </a:solidFill>
                <a:latin typeface="Arial"/>
                <a:ea typeface="Arial"/>
                <a:cs typeface="Arial"/>
                <a:sym typeface="Arial"/>
              </a:defRPr>
            </a:lvl1pPr>
          </a:lstStyle>
          <a:p>
            <a:r>
              <a:t>Title Text</a:t>
            </a:r>
          </a:p>
        </p:txBody>
      </p:sp>
      <p:sp>
        <p:nvSpPr>
          <p:cNvPr id="1206" name="Shape 1206"/>
          <p:cNvSpPr>
            <a:spLocks noGrp="1"/>
          </p:cNvSpPr>
          <p:nvPr>
            <p:ph type="body" idx="1"/>
          </p:nvPr>
        </p:nvSpPr>
        <p:spPr>
          <a:xfrm>
            <a:off x="457200" y="277813"/>
            <a:ext cx="6019800" cy="5853113"/>
          </a:xfrm>
          <a:prstGeom prst="rect">
            <a:avLst/>
          </a:prstGeom>
        </p:spPr>
        <p:txBody>
          <a:bodyPr lIns="45714" tIns="45714" rIns="45714" bIns="45714"/>
          <a:lstStyle>
            <a:lvl1pPr marL="342861" indent="-342861">
              <a:buClr>
                <a:srgbClr val="FFFFCC"/>
              </a:buClr>
              <a:buFont typeface="Wingdings"/>
              <a:buChar char="●"/>
              <a:defRPr>
                <a:latin typeface="Arial"/>
                <a:ea typeface="Arial"/>
                <a:cs typeface="Arial"/>
                <a:sym typeface="Arial"/>
              </a:defRPr>
            </a:lvl1pPr>
            <a:lvl2pPr marL="783686" indent="-326537">
              <a:buClr>
                <a:srgbClr val="FFFFCC"/>
              </a:buClr>
              <a:buSzPct val="75000"/>
              <a:buFont typeface="Wingdings"/>
              <a:buChar char="●"/>
              <a:defRPr>
                <a:latin typeface="Arial"/>
                <a:ea typeface="Arial"/>
                <a:cs typeface="Arial"/>
                <a:sym typeface="Arial"/>
              </a:defRPr>
            </a:lvl2pPr>
            <a:lvl3pPr marL="1219066" indent="-304766">
              <a:buClr>
                <a:srgbClr val="FFFFCC"/>
              </a:buClr>
              <a:buSzPct val="75000"/>
              <a:buFont typeface="Wingdings"/>
              <a:buChar char="●"/>
              <a:defRPr>
                <a:latin typeface="Arial"/>
                <a:ea typeface="Arial"/>
                <a:cs typeface="Arial"/>
                <a:sym typeface="Arial"/>
              </a:defRPr>
            </a:lvl3pPr>
            <a:lvl4pPr marL="1737169" indent="-365719">
              <a:buClr>
                <a:srgbClr val="FFFFCC"/>
              </a:buClr>
              <a:buSzPct val="75000"/>
              <a:buFont typeface="Wingdings"/>
              <a:buChar char="●"/>
              <a:defRPr>
                <a:latin typeface="Arial"/>
                <a:ea typeface="Arial"/>
                <a:cs typeface="Arial"/>
                <a:sym typeface="Arial"/>
              </a:defRPr>
            </a:lvl4pPr>
            <a:lvl5pPr marL="2194319" indent="-365719">
              <a:buClr>
                <a:srgbClr val="FFFFCC"/>
              </a:buClr>
              <a:buSzPct val="75000"/>
              <a:buFont typeface="Wingdings"/>
              <a:buChar char="●"/>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207" name="Shape 1207"/>
          <p:cNvSpPr>
            <a:spLocks noGrp="1"/>
          </p:cNvSpPr>
          <p:nvPr>
            <p:ph type="sldNum" sz="quarter" idx="2"/>
          </p:nvPr>
        </p:nvSpPr>
        <p:spPr>
          <a:xfrm>
            <a:off x="8441407" y="6248400"/>
            <a:ext cx="245393" cy="226976"/>
          </a:xfrm>
          <a:prstGeom prst="rect">
            <a:avLst/>
          </a:prstGeom>
        </p:spPr>
        <p:txBody>
          <a:bodyPr lIns="45714" tIns="45714" rIns="45714" bIns="45714" anchor="t"/>
          <a:lstStyle>
            <a:lvl1pPr>
              <a:defRPr sz="1000">
                <a:solidFill>
                  <a:srgbClr val="FFFFFF"/>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Title Slide">
    <p:bg>
      <p:bgPr>
        <a:solidFill>
          <a:srgbClr val="000000"/>
        </a:solidFill>
        <a:effectLst/>
      </p:bgPr>
    </p:bg>
    <p:spTree>
      <p:nvGrpSpPr>
        <p:cNvPr id="1" name=""/>
        <p:cNvGrpSpPr/>
        <p:nvPr/>
      </p:nvGrpSpPr>
      <p:grpSpPr>
        <a:xfrm>
          <a:off x="0" y="0"/>
          <a:ext cx="0" cy="0"/>
          <a:chOff x="0" y="0"/>
          <a:chExt cx="0" cy="0"/>
        </a:xfrm>
      </p:grpSpPr>
      <p:grpSp>
        <p:nvGrpSpPr>
          <p:cNvPr id="1221" name="Group 1221"/>
          <p:cNvGrpSpPr/>
          <p:nvPr/>
        </p:nvGrpSpPr>
        <p:grpSpPr>
          <a:xfrm>
            <a:off x="0" y="3902080"/>
            <a:ext cx="3400426" cy="2949576"/>
            <a:chOff x="0" y="0"/>
            <a:chExt cx="3400425" cy="2949575"/>
          </a:xfrm>
        </p:grpSpPr>
        <p:sp>
          <p:nvSpPr>
            <p:cNvPr id="1214" name="Shape 1214"/>
            <p:cNvSpPr/>
            <p:nvPr/>
          </p:nvSpPr>
          <p:spPr>
            <a:xfrm>
              <a:off x="0" y="79375"/>
              <a:ext cx="3400426" cy="2863850"/>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215" name="Shape 1215"/>
            <p:cNvSpPr/>
            <p:nvPr/>
          </p:nvSpPr>
          <p:spPr>
            <a:xfrm>
              <a:off x="0" y="0"/>
              <a:ext cx="2943225" cy="29495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000000"/>
                </a:gs>
                <a:gs pos="5000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216" name="Shape 1216"/>
            <p:cNvSpPr/>
            <p:nvPr/>
          </p:nvSpPr>
          <p:spPr>
            <a:xfrm>
              <a:off x="0" y="439737"/>
              <a:ext cx="2770188" cy="2503488"/>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217" name="Shape 1217"/>
            <p:cNvSpPr/>
            <p:nvPr/>
          </p:nvSpPr>
          <p:spPr>
            <a:xfrm>
              <a:off x="0" y="136525"/>
              <a:ext cx="2770188"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5000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218" name="Shape 1218"/>
            <p:cNvSpPr/>
            <p:nvPr/>
          </p:nvSpPr>
          <p:spPr>
            <a:xfrm>
              <a:off x="331787" y="517525"/>
              <a:ext cx="136527" cy="136527"/>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219" name="Shape 1219"/>
            <p:cNvSpPr/>
            <p:nvPr/>
          </p:nvSpPr>
          <p:spPr>
            <a:xfrm>
              <a:off x="2438400" y="2263775"/>
              <a:ext cx="146050" cy="146050"/>
            </a:xfrm>
            <a:prstGeom prst="ellipse">
              <a:avLst/>
            </a:prstGeom>
            <a:gradFill flip="none" rotWithShape="1">
              <a:gsLst>
                <a:gs pos="0">
                  <a:srgbClr val="000000"/>
                </a:gs>
                <a:gs pos="100000">
                  <a:srgbClr val="000000"/>
                </a:gs>
              </a:gsLst>
              <a:lin ang="27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sp>
          <p:nvSpPr>
            <p:cNvPr id="1220" name="Shape 1220"/>
            <p:cNvSpPr/>
            <p:nvPr/>
          </p:nvSpPr>
          <p:spPr>
            <a:xfrm>
              <a:off x="1255712" y="420687"/>
              <a:ext cx="192089" cy="192089"/>
            </a:xfrm>
            <a:prstGeom prst="ellipse">
              <a:avLst/>
            </a:prstGeom>
            <a:gradFill flip="none" rotWithShape="1">
              <a:gsLst>
                <a:gs pos="0">
                  <a:srgbClr val="000000"/>
                </a:gs>
                <a:gs pos="100000">
                  <a:srgbClr val="000000"/>
                </a:gs>
              </a:gsLst>
              <a:lin ang="18900000" scaled="0"/>
            </a:gradFill>
            <a:ln w="12700" cap="flat">
              <a:noFill/>
              <a:miter lim="400000"/>
            </a:ln>
            <a:effectLst/>
          </p:spPr>
          <p:txBody>
            <a:bodyPr wrap="square" lIns="45719" tIns="45719" rIns="45719" bIns="45719" numCol="1" anchor="t">
              <a:noAutofit/>
            </a:bodyPr>
            <a:lstStyle/>
            <a:p>
              <a:pPr defTabSz="914300">
                <a:defRPr sz="2400">
                  <a:solidFill>
                    <a:srgbClr val="FFFFFF"/>
                  </a:solidFill>
                  <a:latin typeface="Times New Roman"/>
                  <a:ea typeface="Times New Roman"/>
                  <a:cs typeface="Times New Roman"/>
                  <a:sym typeface="Times New Roman"/>
                </a:defRPr>
              </a:pPr>
              <a:endParaRPr/>
            </a:p>
          </p:txBody>
        </p:sp>
      </p:grpSp>
      <p:sp>
        <p:nvSpPr>
          <p:cNvPr id="1222" name="Shape 1222"/>
          <p:cNvSpPr>
            <a:spLocks noGrp="1"/>
          </p:cNvSpPr>
          <p:nvPr>
            <p:ph type="title"/>
          </p:nvPr>
        </p:nvSpPr>
        <p:spPr>
          <a:xfrm>
            <a:off x="685800" y="2130430"/>
            <a:ext cx="7772400" cy="1470026"/>
          </a:xfrm>
          <a:prstGeom prst="rect">
            <a:avLst/>
          </a:prstGeom>
        </p:spPr>
        <p:txBody>
          <a:bodyPr lIns="45714" tIns="45714" rIns="45714" bIns="45714" anchor="ctr"/>
          <a:lstStyle>
            <a:lvl1pPr algn="ctr">
              <a:defRPr>
                <a:solidFill>
                  <a:srgbClr val="FFFFFF"/>
                </a:solidFill>
                <a:latin typeface="Arial"/>
                <a:ea typeface="Arial"/>
                <a:cs typeface="Arial"/>
                <a:sym typeface="Arial"/>
              </a:defRPr>
            </a:lvl1pPr>
          </a:lstStyle>
          <a:p>
            <a:r>
              <a:t>Title Text</a:t>
            </a:r>
          </a:p>
        </p:txBody>
      </p:sp>
      <p:sp>
        <p:nvSpPr>
          <p:cNvPr id="1223" name="Shape 1223"/>
          <p:cNvSpPr>
            <a:spLocks noGrp="1"/>
          </p:cNvSpPr>
          <p:nvPr>
            <p:ph type="body" sz="quarter" idx="1"/>
          </p:nvPr>
        </p:nvSpPr>
        <p:spPr>
          <a:xfrm>
            <a:off x="1371600" y="3886200"/>
            <a:ext cx="6400800" cy="1752600"/>
          </a:xfrm>
          <a:prstGeom prst="rect">
            <a:avLst/>
          </a:prstGeom>
        </p:spPr>
        <p:txBody>
          <a:bodyPr lIns="45714" tIns="45714" rIns="45714" bIns="45714"/>
          <a:lstStyle>
            <a:lvl1pPr marL="0" indent="0" algn="ctr">
              <a:buClrTx/>
              <a:buSzTx/>
              <a:buFontTx/>
              <a:buNone/>
              <a:defRPr>
                <a:latin typeface="Arial"/>
                <a:ea typeface="Arial"/>
                <a:cs typeface="Arial"/>
                <a:sym typeface="Arial"/>
              </a:defRPr>
            </a:lvl1pPr>
            <a:lvl2pPr marL="0" indent="457150" algn="ctr">
              <a:buClrTx/>
              <a:buSzTx/>
              <a:buFontTx/>
              <a:buNone/>
              <a:defRPr>
                <a:latin typeface="Arial"/>
                <a:ea typeface="Arial"/>
                <a:cs typeface="Arial"/>
                <a:sym typeface="Arial"/>
              </a:defRPr>
            </a:lvl2pPr>
            <a:lvl3pPr marL="0" indent="914300" algn="ctr">
              <a:buClrTx/>
              <a:buSzTx/>
              <a:buFontTx/>
              <a:buNone/>
              <a:defRPr>
                <a:latin typeface="Arial"/>
                <a:ea typeface="Arial"/>
                <a:cs typeface="Arial"/>
                <a:sym typeface="Arial"/>
              </a:defRPr>
            </a:lvl3pPr>
            <a:lvl4pPr marL="0" indent="1371450" algn="ctr">
              <a:buClrTx/>
              <a:buSzTx/>
              <a:buFontTx/>
              <a:buNone/>
              <a:defRPr>
                <a:latin typeface="Arial"/>
                <a:ea typeface="Arial"/>
                <a:cs typeface="Arial"/>
                <a:sym typeface="Arial"/>
              </a:defRPr>
            </a:lvl4pPr>
            <a:lvl5pPr marL="0" indent="1828600" algn="ctr">
              <a:buClrTx/>
              <a:buSzTx/>
              <a:buFontTx/>
              <a:buNone/>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224" name="Shape 1224"/>
          <p:cNvSpPr>
            <a:spLocks noGrp="1"/>
          </p:cNvSpPr>
          <p:nvPr>
            <p:ph type="sldNum" sz="quarter" idx="2"/>
          </p:nvPr>
        </p:nvSpPr>
        <p:spPr>
          <a:xfrm>
            <a:off x="8441407" y="6248400"/>
            <a:ext cx="245393" cy="226976"/>
          </a:xfrm>
          <a:prstGeom prst="rect">
            <a:avLst/>
          </a:prstGeom>
        </p:spPr>
        <p:txBody>
          <a:bodyPr lIns="45714" tIns="45714" rIns="45714" bIns="45714" anchor="t"/>
          <a:lstStyle>
            <a:lvl1pPr>
              <a:defRPr sz="1000">
                <a:solidFill>
                  <a:srgbClr val="FFFFFF"/>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85797722"/>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4082471"/>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75059836"/>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4679670"/>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833595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79" name="Shape 79"/>
          <p:cNvSpPr>
            <a:spLocks noGrp="1"/>
          </p:cNvSpPr>
          <p:nvPr>
            <p:ph type="title"/>
          </p:nvPr>
        </p:nvSpPr>
        <p:spPr>
          <a:prstGeom prst="rect">
            <a:avLst/>
          </a:prstGeom>
        </p:spPr>
        <p:txBody>
          <a:bodyPr/>
          <a:lstStyle/>
          <a:p>
            <a:r>
              <a:t>Title Text</a:t>
            </a:r>
          </a:p>
        </p:txBody>
      </p:sp>
      <p:sp>
        <p:nvSpPr>
          <p:cNvPr id="80" name="Shape 80"/>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ClrTx/>
              <a:buSzTx/>
              <a:buFontTx/>
              <a:buNone/>
              <a:defRPr sz="2400" b="1"/>
            </a:lvl1pPr>
            <a:lvl2pPr marL="0" indent="457200">
              <a:spcBef>
                <a:spcPts val="500"/>
              </a:spcBef>
              <a:buClrTx/>
              <a:buSzTx/>
              <a:buFontTx/>
              <a:buNone/>
              <a:defRPr sz="2400" b="1"/>
            </a:lvl2pPr>
            <a:lvl3pPr marL="0" indent="914400">
              <a:spcBef>
                <a:spcPts val="500"/>
              </a:spcBef>
              <a:buClrTx/>
              <a:buSzTx/>
              <a:buFontTx/>
              <a:buNone/>
              <a:defRPr sz="2400" b="1"/>
            </a:lvl3pPr>
            <a:lvl4pPr marL="0" indent="1371600">
              <a:spcBef>
                <a:spcPts val="500"/>
              </a:spcBef>
              <a:buClrTx/>
              <a:buSzTx/>
              <a:buFontTx/>
              <a:buNone/>
              <a:defRPr sz="2400" b="1"/>
            </a:lvl4pPr>
            <a:lvl5pPr marL="0" indent="1828800">
              <a:spcBef>
                <a:spcPts val="500"/>
              </a:spcBef>
              <a:buClrTx/>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81" name="Shape 81"/>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ClrTx/>
              <a:buSzTx/>
              <a:buFontTx/>
              <a:buNone/>
              <a:defRPr sz="2400" b="1"/>
            </a:pPr>
            <a:endParaRPr/>
          </a:p>
        </p:txBody>
      </p:sp>
      <p:sp>
        <p:nvSpPr>
          <p:cNvPr id="82" name="Shape 8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451251678"/>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203109"/>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05713386"/>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1328531"/>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8973526"/>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404520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89" name="Shape 89"/>
          <p:cNvSpPr>
            <a:spLocks noGrp="1"/>
          </p:cNvSpPr>
          <p:nvPr>
            <p:ph type="title"/>
          </p:nvPr>
        </p:nvSpPr>
        <p:spPr>
          <a:prstGeom prst="rect">
            <a:avLst/>
          </a:prstGeom>
        </p:spPr>
        <p:txBody>
          <a:bodyPr/>
          <a:lstStyle/>
          <a:p>
            <a:r>
              <a:t>Title Text</a:t>
            </a:r>
          </a:p>
        </p:txBody>
      </p:sp>
      <p:sp>
        <p:nvSpPr>
          <p:cNvPr id="90" name="Shape 9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7" name="Shape 9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04" name="Shape 104"/>
          <p:cNvSpPr>
            <a:spLocks noGrp="1"/>
          </p:cNvSpPr>
          <p:nvPr>
            <p:ph type="title"/>
          </p:nvPr>
        </p:nvSpPr>
        <p:spPr>
          <a:xfrm>
            <a:off x="457200" y="273050"/>
            <a:ext cx="3008314" cy="1162050"/>
          </a:xfrm>
          <a:prstGeom prst="rect">
            <a:avLst/>
          </a:prstGeom>
        </p:spPr>
        <p:txBody>
          <a:bodyPr anchor="b"/>
          <a:lstStyle>
            <a:lvl1pPr>
              <a:defRPr sz="2000" b="1"/>
            </a:lvl1pPr>
          </a:lstStyle>
          <a:p>
            <a:r>
              <a:t>Title Text</a:t>
            </a:r>
          </a:p>
        </p:txBody>
      </p:sp>
      <p:sp>
        <p:nvSpPr>
          <p:cNvPr id="105" name="Shape 105"/>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6" name="Shape 106"/>
          <p:cNvSpPr>
            <a:spLocks noGrp="1"/>
          </p:cNvSpPr>
          <p:nvPr>
            <p:ph type="body" sz="half" idx="13"/>
          </p:nvPr>
        </p:nvSpPr>
        <p:spPr>
          <a:xfrm>
            <a:off x="457199" y="1435100"/>
            <a:ext cx="3008315" cy="4691063"/>
          </a:xfrm>
          <a:prstGeom prst="rect">
            <a:avLst/>
          </a:prstGeom>
        </p:spPr>
        <p:txBody>
          <a:bodyPr/>
          <a:lstStyle/>
          <a:p>
            <a:pPr marL="0" indent="0">
              <a:spcBef>
                <a:spcPts val="300"/>
              </a:spcBef>
              <a:buClrTx/>
              <a:buSzTx/>
              <a:buFontTx/>
              <a:buNone/>
              <a:defRPr sz="1400"/>
            </a:pPr>
            <a:endParaRPr/>
          </a:p>
        </p:txBody>
      </p:sp>
      <p:sp>
        <p:nvSpPr>
          <p:cNvPr id="107" name="Shape 10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14" name="Shape 114"/>
          <p:cNvSpPr>
            <a:spLocks noGrp="1"/>
          </p:cNvSpPr>
          <p:nvPr>
            <p:ph type="title"/>
          </p:nvPr>
        </p:nvSpPr>
        <p:spPr>
          <a:xfrm>
            <a:off x="1792288" y="4800600"/>
            <a:ext cx="5486401" cy="566738"/>
          </a:xfrm>
          <a:prstGeom prst="rect">
            <a:avLst/>
          </a:prstGeom>
        </p:spPr>
        <p:txBody>
          <a:bodyPr anchor="b"/>
          <a:lstStyle>
            <a:lvl1pPr>
              <a:defRPr sz="2000" b="1"/>
            </a:lvl1pPr>
          </a:lstStyle>
          <a:p>
            <a:r>
              <a:t>Title Text</a:t>
            </a:r>
          </a:p>
        </p:txBody>
      </p:sp>
      <p:sp>
        <p:nvSpPr>
          <p:cNvPr id="115" name="Shape 115"/>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116" name="Shape 116"/>
          <p:cNvSpPr>
            <a:spLocks noGrp="1"/>
          </p:cNvSpPr>
          <p:nvPr>
            <p:ph type="body" sz="quarter" idx="1"/>
          </p:nvPr>
        </p:nvSpPr>
        <p:spPr>
          <a:xfrm>
            <a:off x="1792288" y="5367337"/>
            <a:ext cx="5486401" cy="804863"/>
          </a:xfrm>
          <a:prstGeom prst="rect">
            <a:avLst/>
          </a:prstGeom>
        </p:spPr>
        <p:txBody>
          <a:bodyPr/>
          <a:lstStyle>
            <a:lvl1pPr marL="0" indent="0">
              <a:spcBef>
                <a:spcPts val="300"/>
              </a:spcBef>
              <a:buClrTx/>
              <a:buSzTx/>
              <a:buFontTx/>
              <a:buNone/>
              <a:defRPr sz="1400"/>
            </a:lvl1pPr>
            <a:lvl2pPr marL="0" indent="457200">
              <a:spcBef>
                <a:spcPts val="300"/>
              </a:spcBef>
              <a:buClrTx/>
              <a:buSzTx/>
              <a:buFontTx/>
              <a:buNone/>
              <a:defRPr sz="1400"/>
            </a:lvl2pPr>
            <a:lvl3pPr marL="0" indent="914400">
              <a:spcBef>
                <a:spcPts val="300"/>
              </a:spcBef>
              <a:buClrTx/>
              <a:buSzTx/>
              <a:buFontTx/>
              <a:buNone/>
              <a:defRPr sz="1400"/>
            </a:lvl3pPr>
            <a:lvl4pPr marL="0" indent="1371600">
              <a:spcBef>
                <a:spcPts val="300"/>
              </a:spcBef>
              <a:buClrTx/>
              <a:buSzTx/>
              <a:buFontTx/>
              <a:buNone/>
              <a:defRPr sz="1400"/>
            </a:lvl4pPr>
            <a:lvl5pPr marL="0" indent="1828800">
              <a:spcBef>
                <a:spcPts val="300"/>
              </a:spcBef>
              <a:buClrTx/>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17" name="Shape 11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2.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74747"/>
        </a:solidFill>
        <a:effectLst/>
      </p:bgPr>
    </p:bg>
    <p:spTree>
      <p:nvGrpSpPr>
        <p:cNvPr id="1" name=""/>
        <p:cNvGrpSpPr/>
        <p:nvPr/>
      </p:nvGrpSpPr>
      <p:grpSpPr>
        <a:xfrm>
          <a:off x="0" y="0"/>
          <a:ext cx="0" cy="0"/>
          <a:chOff x="0" y="0"/>
          <a:chExt cx="0" cy="0"/>
        </a:xfrm>
      </p:grpSpPr>
      <p:grpSp>
        <p:nvGrpSpPr>
          <p:cNvPr id="31" name="Group 31"/>
          <p:cNvGrpSpPr/>
          <p:nvPr/>
        </p:nvGrpSpPr>
        <p:grpSpPr>
          <a:xfrm>
            <a:off x="-1" y="-1"/>
            <a:ext cx="9132890" cy="6845301"/>
            <a:chOff x="0" y="0"/>
            <a:chExt cx="9132888" cy="6845300"/>
          </a:xfrm>
        </p:grpSpPr>
        <p:sp>
          <p:nvSpPr>
            <p:cNvPr id="2" name="Shape 2"/>
            <p:cNvSpPr/>
            <p:nvPr/>
          </p:nvSpPr>
          <p:spPr>
            <a:xfrm>
              <a:off x="-1" y="0"/>
              <a:ext cx="9132890" cy="6845300"/>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nvGrpSpPr>
            <p:cNvPr id="26" name="Group 26"/>
            <p:cNvGrpSpPr/>
            <p:nvPr/>
          </p:nvGrpSpPr>
          <p:grpSpPr>
            <a:xfrm>
              <a:off x="390524" y="323850"/>
              <a:ext cx="8366127" cy="6172200"/>
              <a:chOff x="0" y="0"/>
              <a:chExt cx="8366125" cy="6172200"/>
            </a:xfrm>
          </p:grpSpPr>
          <p:sp>
            <p:nvSpPr>
              <p:cNvPr id="3" name="Shape 3"/>
              <p:cNvSpPr/>
              <p:nvPr/>
            </p:nvSpPr>
            <p:spPr>
              <a:xfrm>
                <a:off x="76199" y="38100"/>
                <a:ext cx="8281990" cy="6111875"/>
              </a:xfrm>
              <a:prstGeom prst="rect">
                <a:avLst/>
              </a:prstGeom>
              <a:solidFill>
                <a:srgbClr val="535353"/>
              </a:solidFill>
              <a:ln w="12700" cap="flat">
                <a:noFill/>
                <a:miter lim="400000"/>
              </a:ln>
              <a:effectLst>
                <a:outerShdw blurRad="63500" dist="197566" dir="2700000" rotWithShape="0">
                  <a:srgbClr val="000000">
                    <a:alpha val="74997"/>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4" name="Shape 4"/>
              <p:cNvSpPr/>
              <p:nvPr/>
            </p:nvSpPr>
            <p:spPr>
              <a:xfrm>
                <a:off x="4375150" y="276225"/>
                <a:ext cx="2238376" cy="5459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5" name="Shape 5"/>
              <p:cNvSpPr/>
              <p:nvPr/>
            </p:nvSpPr>
            <p:spPr>
              <a:xfrm>
                <a:off x="438150" y="5097462"/>
                <a:ext cx="3117851" cy="7762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6" name="Shape 6"/>
              <p:cNvSpPr/>
              <p:nvPr/>
            </p:nvSpPr>
            <p:spPr>
              <a:xfrm>
                <a:off x="6569075" y="309562"/>
                <a:ext cx="1652589" cy="2798763"/>
              </a:xfrm>
              <a:custGeom>
                <a:avLst/>
                <a:gdLst/>
                <a:ahLst/>
                <a:cxnLst>
                  <a:cxn ang="0">
                    <a:pos x="wd2" y="hd2"/>
                  </a:cxn>
                  <a:cxn ang="5400000">
                    <a:pos x="wd2" y="hd2"/>
                  </a:cxn>
                  <a:cxn ang="10800000">
                    <a:pos x="wd2" y="hd2"/>
                  </a:cxn>
                  <a:cxn ang="16200000">
                    <a:pos x="wd2" y="hd2"/>
                  </a:cxn>
                </a:cxnLst>
                <a:rect l="0" t="0" r="r" b="b"/>
                <a:pathLst>
                  <a:path w="21600" h="21600" extrusionOk="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7" name="Shape 7"/>
              <p:cNvSpPr/>
              <p:nvPr/>
            </p:nvSpPr>
            <p:spPr>
              <a:xfrm>
                <a:off x="406400" y="1622425"/>
                <a:ext cx="7748589" cy="22256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8" name="Shape 8"/>
              <p:cNvSpPr/>
              <p:nvPr/>
            </p:nvSpPr>
            <p:spPr>
              <a:xfrm>
                <a:off x="273050" y="547687"/>
                <a:ext cx="7924801" cy="5162551"/>
              </a:xfrm>
              <a:custGeom>
                <a:avLst/>
                <a:gdLst/>
                <a:ahLst/>
                <a:cxnLst>
                  <a:cxn ang="0">
                    <a:pos x="wd2" y="hd2"/>
                  </a:cxn>
                  <a:cxn ang="5400000">
                    <a:pos x="wd2" y="hd2"/>
                  </a:cxn>
                  <a:cxn ang="10800000">
                    <a:pos x="wd2" y="hd2"/>
                  </a:cxn>
                  <a:cxn ang="16200000">
                    <a:pos x="wd2" y="hd2"/>
                  </a:cxn>
                </a:cxnLst>
                <a:rect l="0" t="0" r="r" b="b"/>
                <a:pathLst>
                  <a:path w="21600" h="21600" extrusionOk="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7"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9" name="Shape 9"/>
              <p:cNvSpPr/>
              <p:nvPr/>
            </p:nvSpPr>
            <p:spPr>
              <a:xfrm>
                <a:off x="449262" y="493712"/>
                <a:ext cx="1065214" cy="958851"/>
              </a:xfrm>
              <a:custGeom>
                <a:avLst/>
                <a:gdLst/>
                <a:ahLst/>
                <a:cxnLst>
                  <a:cxn ang="0">
                    <a:pos x="wd2" y="hd2"/>
                  </a:cxn>
                  <a:cxn ang="5400000">
                    <a:pos x="wd2" y="hd2"/>
                  </a:cxn>
                  <a:cxn ang="10800000">
                    <a:pos x="wd2" y="hd2"/>
                  </a:cxn>
                  <a:cxn ang="16200000">
                    <a:pos x="wd2" y="hd2"/>
                  </a:cxn>
                </a:cxnLst>
                <a:rect l="0" t="0" r="r" b="b"/>
                <a:pathLst>
                  <a:path w="21600" h="21600" extrusionOk="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0" name="Shape 10"/>
              <p:cNvSpPr/>
              <p:nvPr/>
            </p:nvSpPr>
            <p:spPr>
              <a:xfrm>
                <a:off x="406400" y="276225"/>
                <a:ext cx="1801813" cy="4030663"/>
              </a:xfrm>
              <a:custGeom>
                <a:avLst/>
                <a:gdLst/>
                <a:ahLst/>
                <a:cxnLst>
                  <a:cxn ang="0">
                    <a:pos x="wd2" y="hd2"/>
                  </a:cxn>
                  <a:cxn ang="5400000">
                    <a:pos x="wd2" y="hd2"/>
                  </a:cxn>
                  <a:cxn ang="10800000">
                    <a:pos x="wd2" y="hd2"/>
                  </a:cxn>
                  <a:cxn ang="16200000">
                    <a:pos x="wd2" y="hd2"/>
                  </a:cxn>
                </a:cxnLst>
                <a:rect l="0" t="0" r="r" b="b"/>
                <a:pathLst>
                  <a:path w="21600" h="21600" extrusionOk="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1" name="Shape 11"/>
              <p:cNvSpPr/>
              <p:nvPr/>
            </p:nvSpPr>
            <p:spPr>
              <a:xfrm>
                <a:off x="1717675" y="1277937"/>
                <a:ext cx="3138489" cy="668338"/>
              </a:xfrm>
              <a:custGeom>
                <a:avLst/>
                <a:gdLst/>
                <a:ahLst/>
                <a:cxnLst>
                  <a:cxn ang="0">
                    <a:pos x="wd2" y="hd2"/>
                  </a:cxn>
                  <a:cxn ang="5400000">
                    <a:pos x="wd2" y="hd2"/>
                  </a:cxn>
                  <a:cxn ang="10800000">
                    <a:pos x="wd2" y="hd2"/>
                  </a:cxn>
                  <a:cxn ang="16200000">
                    <a:pos x="wd2" y="hd2"/>
                  </a:cxn>
                </a:cxnLst>
                <a:rect l="0" t="0" r="r" b="b"/>
                <a:pathLst>
                  <a:path w="21600" h="21600" extrusionOk="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2" name="Shape 12"/>
              <p:cNvSpPr/>
              <p:nvPr/>
            </p:nvSpPr>
            <p:spPr>
              <a:xfrm>
                <a:off x="5111750" y="563562"/>
                <a:ext cx="2898776" cy="1395413"/>
              </a:xfrm>
              <a:custGeom>
                <a:avLst/>
                <a:gdLst/>
                <a:ahLst/>
                <a:cxnLst>
                  <a:cxn ang="0">
                    <a:pos x="wd2" y="hd2"/>
                  </a:cxn>
                  <a:cxn ang="5400000">
                    <a:pos x="wd2" y="hd2"/>
                  </a:cxn>
                  <a:cxn ang="10800000">
                    <a:pos x="wd2" y="hd2"/>
                  </a:cxn>
                  <a:cxn ang="16200000">
                    <a:pos x="wd2" y="hd2"/>
                  </a:cxn>
                </a:cxnLst>
                <a:rect l="0" t="0" r="r" b="b"/>
                <a:pathLst>
                  <a:path w="21600" h="21600" extrusionOk="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3" name="Shape 13"/>
              <p:cNvSpPr/>
              <p:nvPr/>
            </p:nvSpPr>
            <p:spPr>
              <a:xfrm>
                <a:off x="468312" y="241300"/>
                <a:ext cx="7621589" cy="5494338"/>
              </a:xfrm>
              <a:custGeom>
                <a:avLst/>
                <a:gdLst/>
                <a:ahLst/>
                <a:cxnLst>
                  <a:cxn ang="0">
                    <a:pos x="wd2" y="hd2"/>
                  </a:cxn>
                  <a:cxn ang="5400000">
                    <a:pos x="wd2" y="hd2"/>
                  </a:cxn>
                  <a:cxn ang="10800000">
                    <a:pos x="wd2" y="hd2"/>
                  </a:cxn>
                  <a:cxn ang="16200000">
                    <a:pos x="wd2" y="hd2"/>
                  </a:cxn>
                </a:cxnLst>
                <a:rect l="0" t="0" r="r" b="b"/>
                <a:pathLst>
                  <a:path w="21600" h="21600" extrusionOk="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4" name="Shape 14"/>
              <p:cNvSpPr/>
              <p:nvPr/>
            </p:nvSpPr>
            <p:spPr>
              <a:xfrm>
                <a:off x="0" y="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3" y="21600"/>
                    </a:lnTo>
                    <a:lnTo>
                      <a:pt x="21157" y="21600"/>
                    </a:lnTo>
                    <a:lnTo>
                      <a:pt x="21600" y="0"/>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5" name="Shape 15"/>
              <p:cNvSpPr/>
              <p:nvPr/>
            </p:nvSpPr>
            <p:spPr>
              <a:xfrm>
                <a:off x="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0956"/>
                    </a:lnTo>
                    <a:lnTo>
                      <a:pt x="21600" y="644"/>
                    </a:lnTo>
                    <a:lnTo>
                      <a:pt x="0" y="0"/>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6" name="Shape 16"/>
              <p:cNvSpPr/>
              <p:nvPr/>
            </p:nvSpPr>
            <p:spPr>
              <a:xfrm>
                <a:off x="8197850" y="0"/>
                <a:ext cx="168276" cy="6172200"/>
              </a:xfrm>
              <a:custGeom>
                <a:avLst/>
                <a:gdLst/>
                <a:ahLst/>
                <a:cxnLst>
                  <a:cxn ang="0">
                    <a:pos x="wd2" y="hd2"/>
                  </a:cxn>
                  <a:cxn ang="5400000">
                    <a:pos x="wd2" y="hd2"/>
                  </a:cxn>
                  <a:cxn ang="10800000">
                    <a:pos x="wd2" y="hd2"/>
                  </a:cxn>
                  <a:cxn ang="16200000">
                    <a:pos x="wd2" y="hd2"/>
                  </a:cxn>
                </a:cxnLst>
                <a:rect l="0" t="0" r="r" b="b"/>
                <a:pathLst>
                  <a:path w="21600" h="21600" extrusionOk="0">
                    <a:moveTo>
                      <a:pt x="0" y="644"/>
                    </a:moveTo>
                    <a:lnTo>
                      <a:pt x="0" y="20956"/>
                    </a:lnTo>
                    <a:lnTo>
                      <a:pt x="21600" y="21600"/>
                    </a:lnTo>
                    <a:lnTo>
                      <a:pt x="21600" y="0"/>
                    </a:lnTo>
                    <a:lnTo>
                      <a:pt x="0" y="644"/>
                    </a:lnTo>
                  </a:path>
                </a:pathLst>
              </a:custGeom>
              <a:solidFill>
                <a:srgbClr val="747474"/>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7" name="Shape 17"/>
              <p:cNvSpPr/>
              <p:nvPr/>
            </p:nvSpPr>
            <p:spPr>
              <a:xfrm>
                <a:off x="0" y="5988050"/>
                <a:ext cx="8366126" cy="184150"/>
              </a:xfrm>
              <a:custGeom>
                <a:avLst/>
                <a:gdLst/>
                <a:ahLst/>
                <a:cxnLst>
                  <a:cxn ang="0">
                    <a:pos x="wd2" y="hd2"/>
                  </a:cxn>
                  <a:cxn ang="5400000">
                    <a:pos x="wd2" y="hd2"/>
                  </a:cxn>
                  <a:cxn ang="10800000">
                    <a:pos x="wd2" y="hd2"/>
                  </a:cxn>
                  <a:cxn ang="16200000">
                    <a:pos x="wd2" y="hd2"/>
                  </a:cxn>
                </a:cxnLst>
                <a:rect l="0" t="0" r="r" b="b"/>
                <a:pathLst>
                  <a:path w="21600" h="21600" extrusionOk="0">
                    <a:moveTo>
                      <a:pt x="443" y="0"/>
                    </a:moveTo>
                    <a:lnTo>
                      <a:pt x="21157" y="0"/>
                    </a:lnTo>
                    <a:lnTo>
                      <a:pt x="21600" y="21600"/>
                    </a:lnTo>
                    <a:lnTo>
                      <a:pt x="0" y="21600"/>
                    </a:lnTo>
                    <a:lnTo>
                      <a:pt x="443"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8" name="Shape 18"/>
              <p:cNvSpPr/>
              <p:nvPr/>
            </p:nvSpPr>
            <p:spPr>
              <a:xfrm>
                <a:off x="8197850" y="184150"/>
                <a:ext cx="125414" cy="2971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9" name="Shape 19"/>
              <p:cNvSpPr/>
              <p:nvPr/>
            </p:nvSpPr>
            <p:spPr>
              <a:xfrm>
                <a:off x="1087437" y="6013450"/>
                <a:ext cx="2370139" cy="125413"/>
              </a:xfrm>
              <a:custGeom>
                <a:avLst/>
                <a:gdLst/>
                <a:ahLst/>
                <a:cxnLst>
                  <a:cxn ang="0">
                    <a:pos x="wd2" y="hd2"/>
                  </a:cxn>
                  <a:cxn ang="5400000">
                    <a:pos x="wd2" y="hd2"/>
                  </a:cxn>
                  <a:cxn ang="10800000">
                    <a:pos x="wd2" y="hd2"/>
                  </a:cxn>
                  <a:cxn ang="16200000">
                    <a:pos x="wd2" y="hd2"/>
                  </a:cxn>
                </a:cxnLst>
                <a:rect l="0" t="0" r="r" b="b"/>
                <a:pathLst>
                  <a:path w="21600" h="21600" extrusionOk="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0" name="Shape 20"/>
              <p:cNvSpPr/>
              <p:nvPr/>
            </p:nvSpPr>
            <p:spPr>
              <a:xfrm>
                <a:off x="4011612" y="5988050"/>
                <a:ext cx="2732089" cy="127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1" name="Shape 21"/>
              <p:cNvSpPr/>
              <p:nvPr/>
            </p:nvSpPr>
            <p:spPr>
              <a:xfrm>
                <a:off x="8197850" y="2855912"/>
                <a:ext cx="125414" cy="21669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2" name="Shape 22"/>
              <p:cNvSpPr/>
              <p:nvPr/>
            </p:nvSpPr>
            <p:spPr>
              <a:xfrm>
                <a:off x="0" y="0"/>
                <a:ext cx="168276" cy="33877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3" name="Shape 23"/>
              <p:cNvSpPr/>
              <p:nvPr/>
            </p:nvSpPr>
            <p:spPr>
              <a:xfrm>
                <a:off x="22225" y="369887"/>
                <a:ext cx="146051" cy="26955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4" name="Shape 24"/>
              <p:cNvSpPr/>
              <p:nvPr/>
            </p:nvSpPr>
            <p:spPr>
              <a:xfrm>
                <a:off x="1452562" y="0"/>
                <a:ext cx="4010027" cy="1841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5" name="Shape 25"/>
              <p:cNvSpPr/>
              <p:nvPr/>
            </p:nvSpPr>
            <p:spPr>
              <a:xfrm>
                <a:off x="4483100" y="0"/>
                <a:ext cx="2711451" cy="117475"/>
              </a:xfrm>
              <a:custGeom>
                <a:avLst/>
                <a:gdLst/>
                <a:ahLst/>
                <a:cxnLst>
                  <a:cxn ang="0">
                    <a:pos x="wd2" y="hd2"/>
                  </a:cxn>
                  <a:cxn ang="5400000">
                    <a:pos x="wd2" y="hd2"/>
                  </a:cxn>
                  <a:cxn ang="10800000">
                    <a:pos x="wd2" y="hd2"/>
                  </a:cxn>
                  <a:cxn ang="16200000">
                    <a:pos x="wd2" y="hd2"/>
                  </a:cxn>
                </a:cxnLst>
                <a:rect l="0" t="0" r="r" b="b"/>
                <a:pathLst>
                  <a:path w="21600" h="21600" extrusionOk="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w="12700" cap="flat">
                <a:noFill/>
                <a:miter lim="4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grpSp>
        <p:grpSp>
          <p:nvGrpSpPr>
            <p:cNvPr id="30" name="Group 30"/>
            <p:cNvGrpSpPr/>
            <p:nvPr/>
          </p:nvGrpSpPr>
          <p:grpSpPr>
            <a:xfrm>
              <a:off x="-1" y="-1"/>
              <a:ext cx="1978026" cy="1955801"/>
              <a:chOff x="0" y="0"/>
              <a:chExt cx="1978025" cy="1955800"/>
            </a:xfrm>
          </p:grpSpPr>
          <p:sp>
            <p:nvSpPr>
              <p:cNvPr id="27" name="Shape 27"/>
              <p:cNvSpPr/>
              <p:nvPr/>
            </p:nvSpPr>
            <p:spPr>
              <a:xfrm>
                <a:off x="-1" y="0"/>
                <a:ext cx="1978026" cy="1955800"/>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28" name="Shape 28"/>
              <p:cNvSpPr/>
              <p:nvPr/>
            </p:nvSpPr>
            <p:spPr>
              <a:xfrm>
                <a:off x="390524" y="320675"/>
                <a:ext cx="1587501" cy="1635125"/>
              </a:xfrm>
              <a:prstGeom prst="rect">
                <a:avLst/>
              </a:prstGeom>
              <a:solidFill>
                <a:srgbClr val="474747"/>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29" name="Shape 29"/>
              <p:cNvSpPr/>
              <p:nvPr/>
            </p:nvSpPr>
            <p:spPr>
              <a:xfrm>
                <a:off x="-1" y="-1"/>
                <a:ext cx="1860551" cy="1849439"/>
              </a:xfrm>
              <a:prstGeom prst="rect">
                <a:avLst/>
              </a:prstGeom>
              <a:gradFill flip="none" rotWithShape="1">
                <a:gsLst>
                  <a:gs pos="0">
                    <a:schemeClr val="accent2"/>
                  </a:gs>
                  <a:gs pos="100000">
                    <a:schemeClr val="accent2">
                      <a:lumOff val="-4745"/>
                    </a:schemeClr>
                  </a:gs>
                </a:gsLst>
                <a:lin ang="5400000" scaled="0"/>
              </a:gra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grpSp>
      <p:sp>
        <p:nvSpPr>
          <p:cNvPr id="32" name="Shape 32"/>
          <p:cNvSpPr/>
          <p:nvPr/>
        </p:nvSpPr>
        <p:spPr>
          <a:xfrm>
            <a:off x="322245" y="6528608"/>
            <a:ext cx="917610"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©2006 TBBMI</a:t>
            </a:r>
          </a:p>
        </p:txBody>
      </p:sp>
      <p:sp>
        <p:nvSpPr>
          <p:cNvPr id="33" name="Shape 33"/>
          <p:cNvSpPr/>
          <p:nvPr/>
        </p:nvSpPr>
        <p:spPr>
          <a:xfrm>
            <a:off x="7644812" y="6530195"/>
            <a:ext cx="563152"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latin typeface="Arial"/>
                <a:ea typeface="Arial"/>
                <a:cs typeface="Arial"/>
                <a:sym typeface="Arial"/>
              </a:defRPr>
            </a:lvl1pPr>
          </a:lstStyle>
          <a:p>
            <a:r>
              <a:t>9.65.01.</a:t>
            </a:r>
          </a:p>
        </p:txBody>
      </p:sp>
      <p:sp>
        <p:nvSpPr>
          <p:cNvPr id="34" name="Shape 34"/>
          <p:cNvSpPr>
            <a:spLocks noGrp="1"/>
          </p:cNvSpPr>
          <p:nvPr>
            <p:ph type="title"/>
          </p:nvPr>
        </p:nvSpPr>
        <p:spPr>
          <a:xfrm>
            <a:off x="457200" y="274638"/>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Title Text</a:t>
            </a:r>
          </a:p>
        </p:txBody>
      </p:sp>
      <p:sp>
        <p:nvSpPr>
          <p:cNvPr id="35" name="Shape 35"/>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36" name="Shape 36"/>
          <p:cNvSpPr>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solidFill>
                  <a:srgbClr val="FFA27C"/>
                </a:solidFill>
                <a:latin typeface="Arial"/>
                <a:ea typeface="Arial"/>
                <a:cs typeface="Arial"/>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Lst>
  <p:transition spd="med"/>
  <p:txStyles>
    <p:titleStyle>
      <a:lvl1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D34A"/>
          </a:solidFill>
          <a:effectLst>
            <a:outerShdw blurRad="38100" dist="38100" dir="2700000" rotWithShape="0">
              <a:srgbClr val="000000"/>
            </a:outerShdw>
          </a:effectLst>
          <a:uFillTx/>
          <a:latin typeface="+mn-lt"/>
          <a:ea typeface="+mn-ea"/>
          <a:cs typeface="+mn-cs"/>
          <a:sym typeface="Times"/>
        </a:defRPr>
      </a:lvl1pPr>
      <a:lvl2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D34A"/>
          </a:solidFill>
          <a:effectLst>
            <a:outerShdw blurRad="38100" dist="38100" dir="2700000" rotWithShape="0">
              <a:srgbClr val="000000"/>
            </a:outerShdw>
          </a:effectLst>
          <a:uFillTx/>
          <a:latin typeface="+mn-lt"/>
          <a:ea typeface="+mn-ea"/>
          <a:cs typeface="+mn-cs"/>
          <a:sym typeface="Times"/>
        </a:defRPr>
      </a:lvl2pPr>
      <a:lvl3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D34A"/>
          </a:solidFill>
          <a:effectLst>
            <a:outerShdw blurRad="38100" dist="38100" dir="2700000" rotWithShape="0">
              <a:srgbClr val="000000"/>
            </a:outerShdw>
          </a:effectLst>
          <a:uFillTx/>
          <a:latin typeface="+mn-lt"/>
          <a:ea typeface="+mn-ea"/>
          <a:cs typeface="+mn-cs"/>
          <a:sym typeface="Times"/>
        </a:defRPr>
      </a:lvl3pPr>
      <a:lvl4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D34A"/>
          </a:solidFill>
          <a:effectLst>
            <a:outerShdw blurRad="38100" dist="38100" dir="2700000" rotWithShape="0">
              <a:srgbClr val="000000"/>
            </a:outerShdw>
          </a:effectLst>
          <a:uFillTx/>
          <a:latin typeface="+mn-lt"/>
          <a:ea typeface="+mn-ea"/>
          <a:cs typeface="+mn-cs"/>
          <a:sym typeface="Times"/>
        </a:defRPr>
      </a:lvl4pPr>
      <a:lvl5pPr marL="0" marR="0" indent="0" algn="l" defTabSz="914400" rtl="0" latinLnBrk="0">
        <a:lnSpc>
          <a:spcPct val="100000"/>
        </a:lnSpc>
        <a:spcBef>
          <a:spcPts val="0"/>
        </a:spcBef>
        <a:spcAft>
          <a:spcPts val="0"/>
        </a:spcAft>
        <a:buClrTx/>
        <a:buSzTx/>
        <a:buFontTx/>
        <a:buNone/>
        <a:tabLst/>
        <a:defRPr sz="4400" b="0" i="0" u="none" strike="noStrike" cap="none" spc="0" baseline="0">
          <a:ln>
            <a:noFill/>
          </a:ln>
          <a:solidFill>
            <a:srgbClr val="FFD34A"/>
          </a:solidFill>
          <a:effectLst>
            <a:outerShdw blurRad="38100" dist="38100" dir="2700000" rotWithShape="0">
              <a:srgbClr val="000000"/>
            </a:outerShdw>
          </a:effectLst>
          <a:uFillTx/>
          <a:latin typeface="+mn-lt"/>
          <a:ea typeface="+mn-ea"/>
          <a:cs typeface="+mn-cs"/>
          <a:sym typeface="Times"/>
        </a:defRPr>
      </a:lvl5pPr>
      <a:lvl6pPr marL="0" marR="0" indent="457200" algn="l" defTabSz="914400" rtl="0" latinLnBrk="0">
        <a:lnSpc>
          <a:spcPct val="100000"/>
        </a:lnSpc>
        <a:spcBef>
          <a:spcPts val="0"/>
        </a:spcBef>
        <a:spcAft>
          <a:spcPts val="0"/>
        </a:spcAft>
        <a:buClrTx/>
        <a:buSzTx/>
        <a:buFontTx/>
        <a:buNone/>
        <a:tabLst/>
        <a:defRPr sz="4400" b="0" i="0" u="none" strike="noStrike" cap="none" spc="0" baseline="0">
          <a:ln>
            <a:noFill/>
          </a:ln>
          <a:solidFill>
            <a:srgbClr val="FFD34A"/>
          </a:solidFill>
          <a:effectLst>
            <a:outerShdw blurRad="38100" dist="38100" dir="2700000" rotWithShape="0">
              <a:srgbClr val="000000"/>
            </a:outerShdw>
          </a:effectLst>
          <a:uFillTx/>
          <a:latin typeface="+mn-lt"/>
          <a:ea typeface="+mn-ea"/>
          <a:cs typeface="+mn-cs"/>
          <a:sym typeface="Times"/>
        </a:defRPr>
      </a:lvl6pPr>
      <a:lvl7pPr marL="0" marR="0" indent="914400" algn="l" defTabSz="914400" rtl="0" latinLnBrk="0">
        <a:lnSpc>
          <a:spcPct val="100000"/>
        </a:lnSpc>
        <a:spcBef>
          <a:spcPts val="0"/>
        </a:spcBef>
        <a:spcAft>
          <a:spcPts val="0"/>
        </a:spcAft>
        <a:buClrTx/>
        <a:buSzTx/>
        <a:buFontTx/>
        <a:buNone/>
        <a:tabLst/>
        <a:defRPr sz="4400" b="0" i="0" u="none" strike="noStrike" cap="none" spc="0" baseline="0">
          <a:ln>
            <a:noFill/>
          </a:ln>
          <a:solidFill>
            <a:srgbClr val="FFD34A"/>
          </a:solidFill>
          <a:effectLst>
            <a:outerShdw blurRad="38100" dist="38100" dir="2700000" rotWithShape="0">
              <a:srgbClr val="000000"/>
            </a:outerShdw>
          </a:effectLst>
          <a:uFillTx/>
          <a:latin typeface="+mn-lt"/>
          <a:ea typeface="+mn-ea"/>
          <a:cs typeface="+mn-cs"/>
          <a:sym typeface="Times"/>
        </a:defRPr>
      </a:lvl7pPr>
      <a:lvl8pPr marL="0" marR="0" indent="1371600" algn="l" defTabSz="914400" rtl="0" latinLnBrk="0">
        <a:lnSpc>
          <a:spcPct val="100000"/>
        </a:lnSpc>
        <a:spcBef>
          <a:spcPts val="0"/>
        </a:spcBef>
        <a:spcAft>
          <a:spcPts val="0"/>
        </a:spcAft>
        <a:buClrTx/>
        <a:buSzTx/>
        <a:buFontTx/>
        <a:buNone/>
        <a:tabLst/>
        <a:defRPr sz="4400" b="0" i="0" u="none" strike="noStrike" cap="none" spc="0" baseline="0">
          <a:ln>
            <a:noFill/>
          </a:ln>
          <a:solidFill>
            <a:srgbClr val="FFD34A"/>
          </a:solidFill>
          <a:effectLst>
            <a:outerShdw blurRad="38100" dist="38100" dir="2700000" rotWithShape="0">
              <a:srgbClr val="000000"/>
            </a:outerShdw>
          </a:effectLst>
          <a:uFillTx/>
          <a:latin typeface="+mn-lt"/>
          <a:ea typeface="+mn-ea"/>
          <a:cs typeface="+mn-cs"/>
          <a:sym typeface="Times"/>
        </a:defRPr>
      </a:lvl8pPr>
      <a:lvl9pPr marL="0" marR="0" indent="1828800" algn="l" defTabSz="914400" rtl="0" latinLnBrk="0">
        <a:lnSpc>
          <a:spcPct val="100000"/>
        </a:lnSpc>
        <a:spcBef>
          <a:spcPts val="0"/>
        </a:spcBef>
        <a:spcAft>
          <a:spcPts val="0"/>
        </a:spcAft>
        <a:buClrTx/>
        <a:buSzTx/>
        <a:buFontTx/>
        <a:buNone/>
        <a:tabLst/>
        <a:defRPr sz="4400" b="0" i="0" u="none" strike="noStrike" cap="none" spc="0" baseline="0">
          <a:ln>
            <a:noFill/>
          </a:ln>
          <a:solidFill>
            <a:srgbClr val="FFD34A"/>
          </a:solidFill>
          <a:effectLst>
            <a:outerShdw blurRad="38100" dist="38100" dir="2700000" rotWithShape="0">
              <a:srgbClr val="000000"/>
            </a:outerShdw>
          </a:effectLst>
          <a:uFillTx/>
          <a:latin typeface="+mn-lt"/>
          <a:ea typeface="+mn-ea"/>
          <a:cs typeface="+mn-cs"/>
          <a:sym typeface="Times"/>
        </a:defRPr>
      </a:lvl9pPr>
    </p:titleStyle>
    <p:bodyStyle>
      <a:lvl1pPr marL="342900" marR="0" indent="-342900" algn="l" defTabSz="914400" rtl="0" latinLnBrk="0">
        <a:lnSpc>
          <a:spcPct val="100000"/>
        </a:lnSpc>
        <a:spcBef>
          <a:spcPts val="700"/>
        </a:spcBef>
        <a:spcAft>
          <a:spcPts val="0"/>
        </a:spcAft>
        <a:buClr>
          <a:schemeClr val="accent2"/>
        </a:buClr>
        <a:buSzPct val="75000"/>
        <a:buFont typeface="Helvetica"/>
        <a:buChar char=""/>
        <a:tabLst/>
        <a:defRPr sz="3200" b="0" i="0" u="none" strike="noStrike" cap="none" spc="0" baseline="0">
          <a:ln>
            <a:noFill/>
          </a:ln>
          <a:solidFill>
            <a:srgbClr val="FFFFFF"/>
          </a:solidFill>
          <a:effectLst>
            <a:outerShdw blurRad="38100" dist="38100" dir="2700000" rotWithShape="0">
              <a:srgbClr val="000000"/>
            </a:outerShdw>
          </a:effectLst>
          <a:uFillTx/>
          <a:latin typeface="+mn-lt"/>
          <a:ea typeface="+mn-ea"/>
          <a:cs typeface="+mn-cs"/>
          <a:sym typeface="Times"/>
        </a:defRPr>
      </a:lvl1pPr>
      <a:lvl2pPr marL="783771" marR="0" indent="-326571" algn="l" defTabSz="914400" rtl="0" latinLnBrk="0">
        <a:lnSpc>
          <a:spcPct val="100000"/>
        </a:lnSpc>
        <a:spcBef>
          <a:spcPts val="700"/>
        </a:spcBef>
        <a:spcAft>
          <a:spcPts val="0"/>
        </a:spcAft>
        <a:buClr>
          <a:schemeClr val="accent2"/>
        </a:buClr>
        <a:buSzPct val="100000"/>
        <a:buFont typeface="Helvetica"/>
        <a:buChar char="–"/>
        <a:tabLst/>
        <a:defRPr sz="3200" b="0" i="0" u="none" strike="noStrike" cap="none" spc="0" baseline="0">
          <a:ln>
            <a:noFill/>
          </a:ln>
          <a:solidFill>
            <a:srgbClr val="FFFFFF"/>
          </a:solidFill>
          <a:effectLst>
            <a:outerShdw blurRad="38100" dist="38100" dir="2700000" rotWithShape="0">
              <a:srgbClr val="000000"/>
            </a:outerShdw>
          </a:effectLst>
          <a:uFillTx/>
          <a:latin typeface="+mn-lt"/>
          <a:ea typeface="+mn-ea"/>
          <a:cs typeface="+mn-cs"/>
          <a:sym typeface="Times"/>
        </a:defRPr>
      </a:lvl2pPr>
      <a:lvl3pPr marL="1219200" marR="0" indent="-304800" algn="l" defTabSz="914400" rtl="0" latinLnBrk="0">
        <a:lnSpc>
          <a:spcPct val="100000"/>
        </a:lnSpc>
        <a:spcBef>
          <a:spcPts val="700"/>
        </a:spcBef>
        <a:spcAft>
          <a:spcPts val="0"/>
        </a:spcAft>
        <a:buClr>
          <a:schemeClr val="accent2"/>
        </a:buClr>
        <a:buSzPct val="100000"/>
        <a:buFont typeface="Helvetica"/>
        <a:buChar char="•"/>
        <a:tabLst/>
        <a:defRPr sz="3200" b="0" i="0" u="none" strike="noStrike" cap="none" spc="0" baseline="0">
          <a:ln>
            <a:noFill/>
          </a:ln>
          <a:solidFill>
            <a:srgbClr val="FFFFFF"/>
          </a:solidFill>
          <a:effectLst>
            <a:outerShdw blurRad="38100" dist="38100" dir="2700000" rotWithShape="0">
              <a:srgbClr val="000000"/>
            </a:outerShdw>
          </a:effectLst>
          <a:uFillTx/>
          <a:latin typeface="+mn-lt"/>
          <a:ea typeface="+mn-ea"/>
          <a:cs typeface="+mn-cs"/>
          <a:sym typeface="Times"/>
        </a:defRPr>
      </a:lvl3pPr>
      <a:lvl4pPr marL="1737360" marR="0" indent="-365760" algn="l" defTabSz="914400" rtl="0" latinLnBrk="0">
        <a:lnSpc>
          <a:spcPct val="100000"/>
        </a:lnSpc>
        <a:spcBef>
          <a:spcPts val="700"/>
        </a:spcBef>
        <a:spcAft>
          <a:spcPts val="0"/>
        </a:spcAft>
        <a:buClr>
          <a:schemeClr val="accent2"/>
        </a:buClr>
        <a:buSzPct val="100000"/>
        <a:buFont typeface="Helvetica"/>
        <a:buChar char="–"/>
        <a:tabLst/>
        <a:defRPr sz="3200" b="0" i="0" u="none" strike="noStrike" cap="none" spc="0" baseline="0">
          <a:ln>
            <a:noFill/>
          </a:ln>
          <a:solidFill>
            <a:srgbClr val="FFFFFF"/>
          </a:solidFill>
          <a:effectLst>
            <a:outerShdw blurRad="38100" dist="38100" dir="2700000" rotWithShape="0">
              <a:srgbClr val="000000"/>
            </a:outerShdw>
          </a:effectLst>
          <a:uFillTx/>
          <a:latin typeface="+mn-lt"/>
          <a:ea typeface="+mn-ea"/>
          <a:cs typeface="+mn-cs"/>
          <a:sym typeface="Times"/>
        </a:defRPr>
      </a:lvl4pPr>
      <a:lvl5pPr marL="2194560" marR="0" indent="-365760" algn="l" defTabSz="914400" rtl="0" latinLnBrk="0">
        <a:lnSpc>
          <a:spcPct val="100000"/>
        </a:lnSpc>
        <a:spcBef>
          <a:spcPts val="700"/>
        </a:spcBef>
        <a:spcAft>
          <a:spcPts val="0"/>
        </a:spcAft>
        <a:buClr>
          <a:schemeClr val="accent2"/>
        </a:buClr>
        <a:buSzPct val="100000"/>
        <a:buFont typeface="Helvetica"/>
        <a:buChar char="•"/>
        <a:tabLst/>
        <a:defRPr sz="3200" b="0" i="0" u="none" strike="noStrike" cap="none" spc="0" baseline="0">
          <a:ln>
            <a:noFill/>
          </a:ln>
          <a:solidFill>
            <a:srgbClr val="FFFFFF"/>
          </a:solidFill>
          <a:effectLst>
            <a:outerShdw blurRad="38100" dist="38100" dir="2700000" rotWithShape="0">
              <a:srgbClr val="000000"/>
            </a:outerShdw>
          </a:effectLst>
          <a:uFillTx/>
          <a:latin typeface="+mn-lt"/>
          <a:ea typeface="+mn-ea"/>
          <a:cs typeface="+mn-cs"/>
          <a:sym typeface="Times"/>
        </a:defRPr>
      </a:lvl5pPr>
      <a:lvl6pPr marL="2651760" marR="0" indent="-365760" algn="l" defTabSz="914400" rtl="0" latinLnBrk="0">
        <a:lnSpc>
          <a:spcPct val="100000"/>
        </a:lnSpc>
        <a:spcBef>
          <a:spcPts val="700"/>
        </a:spcBef>
        <a:spcAft>
          <a:spcPts val="0"/>
        </a:spcAft>
        <a:buClr>
          <a:schemeClr val="accent2"/>
        </a:buClr>
        <a:buSzPct val="100000"/>
        <a:buFont typeface="Helvetica"/>
        <a:buChar char="•"/>
        <a:tabLst/>
        <a:defRPr sz="3200" b="0" i="0" u="none" strike="noStrike" cap="none" spc="0" baseline="0">
          <a:ln>
            <a:noFill/>
          </a:ln>
          <a:solidFill>
            <a:srgbClr val="FFFFFF"/>
          </a:solidFill>
          <a:effectLst>
            <a:outerShdw blurRad="38100" dist="38100" dir="2700000" rotWithShape="0">
              <a:srgbClr val="000000"/>
            </a:outerShdw>
          </a:effectLst>
          <a:uFillTx/>
          <a:latin typeface="+mn-lt"/>
          <a:ea typeface="+mn-ea"/>
          <a:cs typeface="+mn-cs"/>
          <a:sym typeface="Times"/>
        </a:defRPr>
      </a:lvl6pPr>
      <a:lvl7pPr marL="3108960" marR="0" indent="-365760" algn="l" defTabSz="914400" rtl="0" latinLnBrk="0">
        <a:lnSpc>
          <a:spcPct val="100000"/>
        </a:lnSpc>
        <a:spcBef>
          <a:spcPts val="700"/>
        </a:spcBef>
        <a:spcAft>
          <a:spcPts val="0"/>
        </a:spcAft>
        <a:buClr>
          <a:schemeClr val="accent2"/>
        </a:buClr>
        <a:buSzPct val="100000"/>
        <a:buFont typeface="Helvetica"/>
        <a:buChar char="•"/>
        <a:tabLst/>
        <a:defRPr sz="3200" b="0" i="0" u="none" strike="noStrike" cap="none" spc="0" baseline="0">
          <a:ln>
            <a:noFill/>
          </a:ln>
          <a:solidFill>
            <a:srgbClr val="FFFFFF"/>
          </a:solidFill>
          <a:effectLst>
            <a:outerShdw blurRad="38100" dist="38100" dir="2700000" rotWithShape="0">
              <a:srgbClr val="000000"/>
            </a:outerShdw>
          </a:effectLst>
          <a:uFillTx/>
          <a:latin typeface="+mn-lt"/>
          <a:ea typeface="+mn-ea"/>
          <a:cs typeface="+mn-cs"/>
          <a:sym typeface="Times"/>
        </a:defRPr>
      </a:lvl7pPr>
      <a:lvl8pPr marL="3566159" marR="0" indent="-365759" algn="l" defTabSz="914400" rtl="0" latinLnBrk="0">
        <a:lnSpc>
          <a:spcPct val="100000"/>
        </a:lnSpc>
        <a:spcBef>
          <a:spcPts val="700"/>
        </a:spcBef>
        <a:spcAft>
          <a:spcPts val="0"/>
        </a:spcAft>
        <a:buClr>
          <a:schemeClr val="accent2"/>
        </a:buClr>
        <a:buSzPct val="100000"/>
        <a:buFont typeface="Helvetica"/>
        <a:buChar char="•"/>
        <a:tabLst/>
        <a:defRPr sz="3200" b="0" i="0" u="none" strike="noStrike" cap="none" spc="0" baseline="0">
          <a:ln>
            <a:noFill/>
          </a:ln>
          <a:solidFill>
            <a:srgbClr val="FFFFFF"/>
          </a:solidFill>
          <a:effectLst>
            <a:outerShdw blurRad="38100" dist="38100" dir="2700000" rotWithShape="0">
              <a:srgbClr val="000000"/>
            </a:outerShdw>
          </a:effectLst>
          <a:uFillTx/>
          <a:latin typeface="+mn-lt"/>
          <a:ea typeface="+mn-ea"/>
          <a:cs typeface="+mn-cs"/>
          <a:sym typeface="Times"/>
        </a:defRPr>
      </a:lvl8pPr>
      <a:lvl9pPr marL="4023359" marR="0" indent="-365759" algn="l" defTabSz="914400" rtl="0" latinLnBrk="0">
        <a:lnSpc>
          <a:spcPct val="100000"/>
        </a:lnSpc>
        <a:spcBef>
          <a:spcPts val="700"/>
        </a:spcBef>
        <a:spcAft>
          <a:spcPts val="0"/>
        </a:spcAft>
        <a:buClr>
          <a:schemeClr val="accent2"/>
        </a:buClr>
        <a:buSzPct val="100000"/>
        <a:buFont typeface="Helvetica"/>
        <a:buChar char="•"/>
        <a:tabLst/>
        <a:defRPr sz="3200" b="0" i="0" u="none" strike="noStrike" cap="none" spc="0" baseline="0">
          <a:ln>
            <a:noFill/>
          </a:ln>
          <a:solidFill>
            <a:srgbClr val="FFFFFF"/>
          </a:solidFill>
          <a:effectLst>
            <a:outerShdw blurRad="38100" dist="38100" dir="2700000" rotWithShape="0">
              <a:srgbClr val="000000"/>
            </a:outerShdw>
          </a:effectLst>
          <a:uFillTx/>
          <a:latin typeface="+mn-lt"/>
          <a:ea typeface="+mn-ea"/>
          <a:cs typeface="+mn-cs"/>
          <a:sym typeface="Times"/>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1">
            <a:extLst>
              <a:ext uri="{FF2B5EF4-FFF2-40B4-BE49-F238E27FC236}">
                <a16:creationId xmlns:a16="http://schemas.microsoft.com/office/drawing/2014/main" id="{9858433D-1E3D-FB4F-B64D-D212B06AEB7A}"/>
              </a:ext>
            </a:extLst>
          </p:cNvPr>
          <p:cNvGrpSpPr>
            <a:grpSpLocks/>
          </p:cNvGrpSpPr>
          <p:nvPr/>
        </p:nvGrpSpPr>
        <p:grpSpPr bwMode="auto">
          <a:xfrm>
            <a:off x="0" y="0"/>
            <a:ext cx="9132888" cy="6845300"/>
            <a:chOff x="0" y="0"/>
            <a:chExt cx="5753" cy="4312"/>
          </a:xfrm>
        </p:grpSpPr>
        <p:sp>
          <p:nvSpPr>
            <p:cNvPr id="1029" name="Rectangle 2">
              <a:extLst>
                <a:ext uri="{FF2B5EF4-FFF2-40B4-BE49-F238E27FC236}">
                  <a16:creationId xmlns:a16="http://schemas.microsoft.com/office/drawing/2014/main" id="{830F13EF-0F48-F549-98F7-2F30FB8EEDD9}"/>
                </a:ext>
              </a:extLst>
            </p:cNvPr>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grpSp>
          <p:nvGrpSpPr>
            <p:cNvPr id="1030" name="Group 26">
              <a:extLst>
                <a:ext uri="{FF2B5EF4-FFF2-40B4-BE49-F238E27FC236}">
                  <a16:creationId xmlns:a16="http://schemas.microsoft.com/office/drawing/2014/main" id="{3D959397-F615-734C-AF96-33CD56829335}"/>
                </a:ext>
              </a:extLst>
            </p:cNvPr>
            <p:cNvGrpSpPr>
              <a:grpSpLocks/>
            </p:cNvGrpSpPr>
            <p:nvPr/>
          </p:nvGrpSpPr>
          <p:grpSpPr bwMode="auto">
            <a:xfrm>
              <a:off x="246" y="204"/>
              <a:ext cx="5271" cy="3889"/>
              <a:chOff x="246" y="204"/>
              <a:chExt cx="5271" cy="3889"/>
            </a:xfrm>
          </p:grpSpPr>
          <p:sp>
            <p:nvSpPr>
              <p:cNvPr id="2" name="Rectangle 3">
                <a:extLst>
                  <a:ext uri="{FF2B5EF4-FFF2-40B4-BE49-F238E27FC236}">
                    <a16:creationId xmlns:a16="http://schemas.microsoft.com/office/drawing/2014/main" id="{97A21325-5EA9-6247-9CDF-D7B187BC84A4}"/>
                  </a:ext>
                </a:extLst>
              </p:cNvPr>
              <p:cNvSpPr>
                <a:spLocks noChangeArrowheads="1"/>
              </p:cNvSpPr>
              <p:nvPr/>
            </p:nvSpPr>
            <p:spPr bwMode="auto">
              <a:xfrm>
                <a:off x="294" y="228"/>
                <a:ext cx="5217" cy="3850"/>
              </a:xfrm>
              <a:prstGeom prst="rect">
                <a:avLst/>
              </a:prstGeom>
              <a:solidFill>
                <a:srgbClr val="535353"/>
              </a:solidFill>
              <a:ln>
                <a:noFill/>
              </a:ln>
              <a:effectLst>
                <a:outerShdw blurRad="63500" dist="197566" dir="2700000" algn="ctr" rotWithShape="0">
                  <a:srgbClr val="000000">
                    <a:alpha val="74997"/>
                  </a:srgbClr>
                </a:outerShdw>
              </a:effectLst>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defRPr/>
                </a:pPr>
                <a:endParaRPr lang="en-US"/>
              </a:p>
            </p:txBody>
          </p:sp>
          <p:sp>
            <p:nvSpPr>
              <p:cNvPr id="1036" name="Freeform 4">
                <a:extLst>
                  <a:ext uri="{FF2B5EF4-FFF2-40B4-BE49-F238E27FC236}">
                    <a16:creationId xmlns:a16="http://schemas.microsoft.com/office/drawing/2014/main" id="{CE355195-A1E2-6740-A3C1-441D5D9F9ED2}"/>
                  </a:ext>
                </a:extLst>
              </p:cNvPr>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7" name="Freeform 5">
                <a:extLst>
                  <a:ext uri="{FF2B5EF4-FFF2-40B4-BE49-F238E27FC236}">
                    <a16:creationId xmlns:a16="http://schemas.microsoft.com/office/drawing/2014/main" id="{8F327289-5D36-7048-9785-9B81EF591AAF}"/>
                  </a:ext>
                </a:extLst>
              </p:cNvPr>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8" name="Freeform 6">
                <a:extLst>
                  <a:ext uri="{FF2B5EF4-FFF2-40B4-BE49-F238E27FC236}">
                    <a16:creationId xmlns:a16="http://schemas.microsoft.com/office/drawing/2014/main" id="{D07F8924-A87C-7C47-84A7-9194B2C5EC46}"/>
                  </a:ext>
                </a:extLst>
              </p:cNvPr>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9" name="Freeform 7">
                <a:extLst>
                  <a:ext uri="{FF2B5EF4-FFF2-40B4-BE49-F238E27FC236}">
                    <a16:creationId xmlns:a16="http://schemas.microsoft.com/office/drawing/2014/main" id="{816B4980-31D6-9D48-983F-598B71B2737F}"/>
                  </a:ext>
                </a:extLst>
              </p:cNvPr>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0" name="Freeform 8">
                <a:extLst>
                  <a:ext uri="{FF2B5EF4-FFF2-40B4-BE49-F238E27FC236}">
                    <a16:creationId xmlns:a16="http://schemas.microsoft.com/office/drawing/2014/main" id="{B2CA6C3F-1627-2B44-8D0A-F42F671A696C}"/>
                  </a:ext>
                </a:extLst>
              </p:cNvPr>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1" name="Freeform 9">
                <a:extLst>
                  <a:ext uri="{FF2B5EF4-FFF2-40B4-BE49-F238E27FC236}">
                    <a16:creationId xmlns:a16="http://schemas.microsoft.com/office/drawing/2014/main" id="{C551504C-085C-1F48-8FAF-6077D73B1815}"/>
                  </a:ext>
                </a:extLst>
              </p:cNvPr>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2" name="Freeform 10">
                <a:extLst>
                  <a:ext uri="{FF2B5EF4-FFF2-40B4-BE49-F238E27FC236}">
                    <a16:creationId xmlns:a16="http://schemas.microsoft.com/office/drawing/2014/main" id="{E1C746E4-0F86-974E-9C2E-8D12BCE27298}"/>
                  </a:ext>
                </a:extLst>
              </p:cNvPr>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3" name="Freeform 11">
                <a:extLst>
                  <a:ext uri="{FF2B5EF4-FFF2-40B4-BE49-F238E27FC236}">
                    <a16:creationId xmlns:a16="http://schemas.microsoft.com/office/drawing/2014/main" id="{78ED4067-15FF-0543-BD20-86738182B71E}"/>
                  </a:ext>
                </a:extLst>
              </p:cNvPr>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4" name="Freeform 12">
                <a:extLst>
                  <a:ext uri="{FF2B5EF4-FFF2-40B4-BE49-F238E27FC236}">
                    <a16:creationId xmlns:a16="http://schemas.microsoft.com/office/drawing/2014/main" id="{652E5842-2186-F941-8B0A-714E1FB2DA5C}"/>
                  </a:ext>
                </a:extLst>
              </p:cNvPr>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5" name="Freeform 13">
                <a:extLst>
                  <a:ext uri="{FF2B5EF4-FFF2-40B4-BE49-F238E27FC236}">
                    <a16:creationId xmlns:a16="http://schemas.microsoft.com/office/drawing/2014/main" id="{BDBB30A4-0EEA-1841-87C8-ECFBA0FFA13F}"/>
                  </a:ext>
                </a:extLst>
              </p:cNvPr>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6" name="Freeform 14">
                <a:extLst>
                  <a:ext uri="{FF2B5EF4-FFF2-40B4-BE49-F238E27FC236}">
                    <a16:creationId xmlns:a16="http://schemas.microsoft.com/office/drawing/2014/main" id="{358A8596-06EB-894C-A6AF-3DF78BB1DB06}"/>
                  </a:ext>
                </a:extLst>
              </p:cNvPr>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7" name="Freeform 15">
                <a:extLst>
                  <a:ext uri="{FF2B5EF4-FFF2-40B4-BE49-F238E27FC236}">
                    <a16:creationId xmlns:a16="http://schemas.microsoft.com/office/drawing/2014/main" id="{088E2937-38F6-EE4E-96ED-0D0CF8727BCC}"/>
                  </a:ext>
                </a:extLst>
              </p:cNvPr>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8" name="Freeform 16">
                <a:extLst>
                  <a:ext uri="{FF2B5EF4-FFF2-40B4-BE49-F238E27FC236}">
                    <a16:creationId xmlns:a16="http://schemas.microsoft.com/office/drawing/2014/main" id="{9A7CD82F-6F57-AA40-8C53-300C7F9EA542}"/>
                  </a:ext>
                </a:extLst>
              </p:cNvPr>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9" name="Freeform 17">
                <a:extLst>
                  <a:ext uri="{FF2B5EF4-FFF2-40B4-BE49-F238E27FC236}">
                    <a16:creationId xmlns:a16="http://schemas.microsoft.com/office/drawing/2014/main" id="{77018678-D36D-CE40-8F63-CCF04140ABBE}"/>
                  </a:ext>
                </a:extLst>
              </p:cNvPr>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0" name="Freeform 18">
                <a:extLst>
                  <a:ext uri="{FF2B5EF4-FFF2-40B4-BE49-F238E27FC236}">
                    <a16:creationId xmlns:a16="http://schemas.microsoft.com/office/drawing/2014/main" id="{98837690-EA35-484C-BCEA-25BDC6CFED08}"/>
                  </a:ext>
                </a:extLst>
              </p:cNvPr>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1" name="Freeform 19">
                <a:extLst>
                  <a:ext uri="{FF2B5EF4-FFF2-40B4-BE49-F238E27FC236}">
                    <a16:creationId xmlns:a16="http://schemas.microsoft.com/office/drawing/2014/main" id="{BB267643-46E3-294D-8132-3B7A64698324}"/>
                  </a:ext>
                </a:extLst>
              </p:cNvPr>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2" name="Freeform 20">
                <a:extLst>
                  <a:ext uri="{FF2B5EF4-FFF2-40B4-BE49-F238E27FC236}">
                    <a16:creationId xmlns:a16="http://schemas.microsoft.com/office/drawing/2014/main" id="{3630F3D4-BF47-514D-97F8-A2915A6FEF77}"/>
                  </a:ext>
                </a:extLst>
              </p:cNvPr>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3" name="Freeform 21">
                <a:extLst>
                  <a:ext uri="{FF2B5EF4-FFF2-40B4-BE49-F238E27FC236}">
                    <a16:creationId xmlns:a16="http://schemas.microsoft.com/office/drawing/2014/main" id="{A53ADC56-0716-3645-B4B7-A773553DCE18}"/>
                  </a:ext>
                </a:extLst>
              </p:cNvPr>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4" name="Freeform 22">
                <a:extLst>
                  <a:ext uri="{FF2B5EF4-FFF2-40B4-BE49-F238E27FC236}">
                    <a16:creationId xmlns:a16="http://schemas.microsoft.com/office/drawing/2014/main" id="{97026302-D82E-0A45-B593-C5A3126FD2B5}"/>
                  </a:ext>
                </a:extLst>
              </p:cNvPr>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5" name="Freeform 23">
                <a:extLst>
                  <a:ext uri="{FF2B5EF4-FFF2-40B4-BE49-F238E27FC236}">
                    <a16:creationId xmlns:a16="http://schemas.microsoft.com/office/drawing/2014/main" id="{C6278CBE-C552-3F41-8B03-3599994DA306}"/>
                  </a:ext>
                </a:extLst>
              </p:cNvPr>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6" name="Freeform 24">
                <a:extLst>
                  <a:ext uri="{FF2B5EF4-FFF2-40B4-BE49-F238E27FC236}">
                    <a16:creationId xmlns:a16="http://schemas.microsoft.com/office/drawing/2014/main" id="{5FA9CD81-77DC-EA42-B918-6D9C4E244126}"/>
                  </a:ext>
                </a:extLst>
              </p:cNvPr>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7" name="Freeform 25">
                <a:extLst>
                  <a:ext uri="{FF2B5EF4-FFF2-40B4-BE49-F238E27FC236}">
                    <a16:creationId xmlns:a16="http://schemas.microsoft.com/office/drawing/2014/main" id="{A996EBF3-3424-D945-90BA-316C91082364}"/>
                  </a:ext>
                </a:extLst>
              </p:cNvPr>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31" name="Group 30">
              <a:extLst>
                <a:ext uri="{FF2B5EF4-FFF2-40B4-BE49-F238E27FC236}">
                  <a16:creationId xmlns:a16="http://schemas.microsoft.com/office/drawing/2014/main" id="{404938C5-B283-9147-9ECB-224C2BAC4A77}"/>
                </a:ext>
              </a:extLst>
            </p:cNvPr>
            <p:cNvGrpSpPr>
              <a:grpSpLocks/>
            </p:cNvGrpSpPr>
            <p:nvPr/>
          </p:nvGrpSpPr>
          <p:grpSpPr bwMode="auto">
            <a:xfrm>
              <a:off x="0" y="0"/>
              <a:ext cx="1246" cy="1232"/>
              <a:chOff x="0" y="0"/>
              <a:chExt cx="1246" cy="1232"/>
            </a:xfrm>
          </p:grpSpPr>
          <p:sp>
            <p:nvSpPr>
              <p:cNvPr id="1032" name="Rectangle 27">
                <a:extLst>
                  <a:ext uri="{FF2B5EF4-FFF2-40B4-BE49-F238E27FC236}">
                    <a16:creationId xmlns:a16="http://schemas.microsoft.com/office/drawing/2014/main" id="{38AA38CE-9128-F549-B8BF-81304A13980F}"/>
                  </a:ext>
                </a:extLst>
              </p:cNvPr>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033" name="Rectangle 28">
                <a:extLst>
                  <a:ext uri="{FF2B5EF4-FFF2-40B4-BE49-F238E27FC236}">
                    <a16:creationId xmlns:a16="http://schemas.microsoft.com/office/drawing/2014/main" id="{61AC8096-5A4F-F546-98AD-50D3AB68509F}"/>
                  </a:ext>
                </a:extLst>
              </p:cNvPr>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1034" name="Rectangle 29">
                <a:extLst>
                  <a:ext uri="{FF2B5EF4-FFF2-40B4-BE49-F238E27FC236}">
                    <a16:creationId xmlns:a16="http://schemas.microsoft.com/office/drawing/2014/main" id="{0CEEECD9-AFD7-744C-A3B1-075C1DA6A3E7}"/>
                  </a:ext>
                </a:extLst>
              </p:cNvPr>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grpSp>
      </p:grpSp>
      <p:sp>
        <p:nvSpPr>
          <p:cNvPr id="1027" name="Text Box 34">
            <a:extLst>
              <a:ext uri="{FF2B5EF4-FFF2-40B4-BE49-F238E27FC236}">
                <a16:creationId xmlns:a16="http://schemas.microsoft.com/office/drawing/2014/main" id="{A7D96C4C-6281-6A47-BE5B-654737C85125}"/>
              </a:ext>
            </a:extLst>
          </p:cNvPr>
          <p:cNvSpPr txBox="1">
            <a:spLocks noChangeArrowheads="1"/>
          </p:cNvSpPr>
          <p:nvPr userDrawn="1"/>
        </p:nvSpPr>
        <p:spPr bwMode="auto">
          <a:xfrm>
            <a:off x="282575" y="6519863"/>
            <a:ext cx="996950" cy="244475"/>
          </a:xfrm>
          <a:prstGeom prst="rect">
            <a:avLst/>
          </a:prstGeom>
          <a:noFill/>
          <a:ln>
            <a:noFill/>
          </a:ln>
          <a:extLst/>
        </p:spPr>
        <p:txBody>
          <a:bodyPr wrap="none" anchor="ctr">
            <a:spAutoFit/>
          </a:bodyP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1000" b="1">
                <a:solidFill>
                  <a:srgbClr val="FFFFFF"/>
                </a:solidFill>
              </a:rPr>
              <a:t>©2006 TBBMI</a:t>
            </a:r>
          </a:p>
        </p:txBody>
      </p:sp>
      <p:sp>
        <p:nvSpPr>
          <p:cNvPr id="1028" name="Rectangle 35">
            <a:extLst>
              <a:ext uri="{FF2B5EF4-FFF2-40B4-BE49-F238E27FC236}">
                <a16:creationId xmlns:a16="http://schemas.microsoft.com/office/drawing/2014/main" id="{9E8D3A36-9A6E-A24C-AAA3-B3FE9FDBF617}"/>
              </a:ext>
            </a:extLst>
          </p:cNvPr>
          <p:cNvSpPr>
            <a:spLocks noChangeArrowheads="1"/>
          </p:cNvSpPr>
          <p:nvPr userDrawn="1"/>
        </p:nvSpPr>
        <p:spPr bwMode="auto">
          <a:xfrm>
            <a:off x="7602538" y="6519863"/>
            <a:ext cx="6477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r>
              <a:rPr lang="en-US" altLang="en-US" sz="1000" b="1">
                <a:solidFill>
                  <a:schemeClr val="tx1"/>
                </a:solidFill>
                <a:cs typeface="Arial" panose="020B0604020202020204" pitchFamily="34" charset="0"/>
              </a:rPr>
              <a:t>9.65.01.</a:t>
            </a:r>
          </a:p>
        </p:txBody>
      </p:sp>
    </p:spTree>
    <p:extLst>
      <p:ext uri="{BB962C8B-B14F-4D97-AF65-F5344CB8AC3E}">
        <p14:creationId xmlns:p14="http://schemas.microsoft.com/office/powerpoint/2010/main" val="3364872724"/>
      </p:ext>
    </p:extLst>
  </p:cSld>
  <p:clrMap bg1="dk2" tx1="lt1" bg2="dk1"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34" charset="-128"/>
          <a:cs typeface="Geneva"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0"/>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77.xml.rels><?xml version="1.0" encoding="UTF-8" standalone="yes"?>
<Relationships xmlns="http://schemas.openxmlformats.org/package/2006/relationships"><Relationship Id="rId3" Type="http://schemas.openxmlformats.org/officeDocument/2006/relationships/hyperlink" Target="file:///Macintosh%20HD/Desktop%20Folder/TBB%20BIG%20SHOW%207.0/7.0.02-MAP%20#-1,1,PowerPoint%20Presentation" TargetMode="External"/><Relationship Id="rId2" Type="http://schemas.openxmlformats.org/officeDocument/2006/relationships/notesSlide" Target="../notesSlides/notesSlide70.xml"/><Relationship Id="rId1" Type="http://schemas.openxmlformats.org/officeDocument/2006/relationships/slideLayout" Target="../slideLayouts/slideLayout51.xml"/></Relationships>
</file>

<file path=ppt/slides/_rels/slide7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1.xml"/><Relationship Id="rId1" Type="http://schemas.openxmlformats.org/officeDocument/2006/relationships/slideLayout" Target="../slideLayouts/slideLayout44.xml"/><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3" name="image1.png" descr="BACKGR~1"/>
          <p:cNvPicPr>
            <a:picLocks noChangeAspect="1"/>
          </p:cNvPicPr>
          <p:nvPr/>
        </p:nvPicPr>
        <p:blipFill>
          <a:blip r:embed="rId3">
            <a:extLst/>
          </a:blip>
          <a:stretch>
            <a:fillRect/>
          </a:stretch>
        </p:blipFill>
        <p:spPr>
          <a:xfrm>
            <a:off x="-9525" y="-1588"/>
            <a:ext cx="9245600" cy="6969126"/>
          </a:xfrm>
          <a:prstGeom prst="rect">
            <a:avLst/>
          </a:prstGeom>
          <a:ln w="12700">
            <a:miter lim="400000"/>
          </a:ln>
        </p:spPr>
      </p:pic>
      <p:sp>
        <p:nvSpPr>
          <p:cNvPr id="1234" name="Shape 1234"/>
          <p:cNvSpPr/>
          <p:nvPr/>
        </p:nvSpPr>
        <p:spPr>
          <a:xfrm>
            <a:off x="2092325" y="-555625"/>
            <a:ext cx="4718050" cy="350662"/>
          </a:xfrm>
          <a:prstGeom prst="rect">
            <a:avLst/>
          </a:prstGeom>
          <a:ln w="12700">
            <a:miter lim="400000"/>
          </a:ln>
          <a:effectLst>
            <a:outerShdw blurRad="63500" dist="50800" rotWithShape="0">
              <a:srgbClr val="1A0004">
                <a:alpha val="74998"/>
              </a:srgbClr>
            </a:outerShdw>
          </a:effectLst>
          <a:extLst>
            <a:ext uri="{C572A759-6A51-4108-AA02-DFA0A04FC94B}">
              <ma14:wrappingTextBoxFlag xmlns="" xmlns:ma14="http://schemas.microsoft.com/office/mac/drawingml/2011/main" val="1"/>
            </a:ext>
          </a:extLst>
        </p:spPr>
        <p:txBody>
          <a:bodyPr lIns="45719" rIns="45719">
            <a:spAutoFit/>
          </a:bodyPr>
          <a:lstStyle>
            <a:lvl1pPr>
              <a:spcBef>
                <a:spcPts val="1000"/>
              </a:spcBef>
              <a:defRPr sz="1800" b="1">
                <a:solidFill>
                  <a:srgbClr val="FFFF00"/>
                </a:solidFill>
                <a:latin typeface="Arial"/>
                <a:ea typeface="Arial"/>
                <a:cs typeface="Arial"/>
                <a:sym typeface="Arial"/>
              </a:defRPr>
            </a:lvl1pPr>
          </a:lstStyle>
          <a:p>
            <a:r>
              <a:t>VERSION 9.65</a:t>
            </a:r>
          </a:p>
        </p:txBody>
      </p:sp>
      <p:sp>
        <p:nvSpPr>
          <p:cNvPr id="1235" name="Shape 1235"/>
          <p:cNvSpPr/>
          <p:nvPr/>
        </p:nvSpPr>
        <p:spPr>
          <a:xfrm>
            <a:off x="511350" y="6583962"/>
            <a:ext cx="836263" cy="21470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500"/>
              </a:spcBef>
              <a:defRPr b="1">
                <a:solidFill>
                  <a:srgbClr val="FFFFFF"/>
                </a:solidFill>
                <a:latin typeface="Arial"/>
                <a:ea typeface="Arial"/>
                <a:cs typeface="Arial"/>
                <a:sym typeface="Arial"/>
              </a:defRPr>
            </a:lvl1pPr>
          </a:lstStyle>
          <a:p>
            <a:r>
              <a:t>©2004 TBBMI</a:t>
            </a:r>
          </a:p>
        </p:txBody>
      </p:sp>
      <p:sp>
        <p:nvSpPr>
          <p:cNvPr id="1236" name="Shape 1236"/>
          <p:cNvSpPr/>
          <p:nvPr/>
        </p:nvSpPr>
        <p:spPr>
          <a:xfrm>
            <a:off x="7635287" y="6569088"/>
            <a:ext cx="563152"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9.65.01.</a:t>
            </a:r>
          </a:p>
        </p:txBody>
      </p:sp>
      <p:sp>
        <p:nvSpPr>
          <p:cNvPr id="1237" name="Shape 1237"/>
          <p:cNvSpPr/>
          <p:nvPr/>
        </p:nvSpPr>
        <p:spPr>
          <a:xfrm>
            <a:off x="8117218" y="6569088"/>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01</a:t>
            </a:r>
          </a:p>
        </p:txBody>
      </p:sp>
      <p:sp>
        <p:nvSpPr>
          <p:cNvPr id="1238" name="Shape 1238"/>
          <p:cNvSpPr/>
          <p:nvPr/>
        </p:nvSpPr>
        <p:spPr>
          <a:xfrm rot="444175">
            <a:off x="210188" y="1397649"/>
            <a:ext cx="9144001" cy="3012441"/>
          </a:xfrm>
          <a:prstGeom prst="rect">
            <a:avLst/>
          </a:prstGeom>
          <a:ln w="12700">
            <a:miter lim="400000"/>
          </a:ln>
          <a:effectLst>
            <a:outerShdw dist="35921" dir="2700000" rotWithShape="0">
              <a:srgbClr val="808080">
                <a:alpha val="74997"/>
              </a:srgbClr>
            </a:outerShdw>
          </a:effectLst>
          <a:extLst>
            <a:ext uri="{C572A759-6A51-4108-AA02-DFA0A04FC94B}">
              <ma14:wrappingTextBoxFlag xmlns="" xmlns:ma14="http://schemas.microsoft.com/office/mac/drawingml/2011/main" val="1"/>
            </a:ext>
          </a:extLst>
        </p:spPr>
        <p:txBody>
          <a:bodyPr lIns="45719" rIns="45719">
            <a:spAutoFit/>
          </a:bodyPr>
          <a:lstStyle>
            <a:lvl1pPr>
              <a:defRPr sz="9600" b="1">
                <a:solidFill>
                  <a:srgbClr val="FFFF00"/>
                </a:solidFill>
                <a:effectLst>
                  <a:outerShdw blurRad="38100" dist="38100" dir="2700000" rotWithShape="0">
                    <a:srgbClr val="000000"/>
                  </a:outerShdw>
                </a:effectLst>
                <a:latin typeface="Kosher-Normal"/>
                <a:ea typeface="Kosher-Normal"/>
                <a:cs typeface="Kosher-Normal"/>
                <a:sym typeface="Kosher-Normal"/>
              </a:defRPr>
            </a:lvl1pPr>
          </a:lstStyle>
          <a:p>
            <a:r>
              <a:t>BIBLE… Aboqha</a:t>
            </a:r>
          </a:p>
        </p:txBody>
      </p:sp>
      <p:grpSp>
        <p:nvGrpSpPr>
          <p:cNvPr id="1241" name="Group 1241"/>
          <p:cNvGrpSpPr/>
          <p:nvPr/>
        </p:nvGrpSpPr>
        <p:grpSpPr>
          <a:xfrm>
            <a:off x="-16446" y="5842794"/>
            <a:ext cx="9252522" cy="1124745"/>
            <a:chOff x="0" y="0"/>
            <a:chExt cx="9252520" cy="1124744"/>
          </a:xfrm>
        </p:grpSpPr>
        <p:sp>
          <p:nvSpPr>
            <p:cNvPr id="1239" name="Shape 1239"/>
            <p:cNvSpPr/>
            <p:nvPr/>
          </p:nvSpPr>
          <p:spPr>
            <a:xfrm>
              <a:off x="-1" y="-1"/>
              <a:ext cx="9252522" cy="1124746"/>
            </a:xfrm>
            <a:prstGeom prst="rect">
              <a:avLst/>
            </a:prstGeom>
            <a:solidFill>
              <a:srgbClr val="000514"/>
            </a:solidFill>
            <a:ln w="12700" cap="flat">
              <a:noFill/>
              <a:miter lim="400000"/>
            </a:ln>
            <a:effectLst>
              <a:outerShdw blurRad="63500" dist="35921" dir="2700000" rotWithShape="0">
                <a:srgbClr val="000514">
                  <a:alpha val="74998"/>
                </a:srgbClr>
              </a:outerShdw>
            </a:effectLst>
          </p:spPr>
          <p:txBody>
            <a:bodyPr wrap="square" lIns="45719" tIns="45719" rIns="45719" bIns="45719" numCol="1" anchor="t">
              <a:noAutofit/>
            </a:bodyPr>
            <a:lstStyle/>
            <a:p>
              <a:pPr defTabSz="914300">
                <a:spcBef>
                  <a:spcPts val="200"/>
                </a:spcBef>
                <a:defRPr>
                  <a:solidFill>
                    <a:srgbClr val="FFA27C"/>
                  </a:solidFill>
                  <a:latin typeface="Arial"/>
                  <a:ea typeface="Arial"/>
                  <a:cs typeface="Arial"/>
                  <a:sym typeface="Arial"/>
                </a:defRPr>
              </a:pPr>
              <a:endParaRPr/>
            </a:p>
          </p:txBody>
        </p:sp>
        <p:sp>
          <p:nvSpPr>
            <p:cNvPr id="1240" name="Shape 1240"/>
            <p:cNvSpPr/>
            <p:nvPr/>
          </p:nvSpPr>
          <p:spPr>
            <a:xfrm>
              <a:off x="-1" y="-1"/>
              <a:ext cx="9252522" cy="9594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defTabSz="914300">
                <a:spcBef>
                  <a:spcPts val="400"/>
                </a:spcBef>
                <a:defRPr sz="2000" b="1">
                  <a:solidFill>
                    <a:srgbClr val="FFFFFF"/>
                  </a:solidFill>
                  <a:effectLst>
                    <a:outerShdw blurRad="38100" dist="38100" dir="2700000" rotWithShape="0">
                      <a:srgbClr val="000000"/>
                    </a:outerShdw>
                  </a:effectLst>
                  <a:latin typeface="Arial"/>
                  <a:ea typeface="Arial"/>
                  <a:cs typeface="Arial"/>
                  <a:sym typeface="Arial"/>
                </a:defRPr>
              </a:pPr>
              <a:r>
                <a:t>Designed by Dr. John Fryman, Texas, USA • BibleBasically.org</a:t>
              </a:r>
              <a:br/>
              <a:r>
                <a:t>Taught by Dr. Rick Griffith, Singapore Bible College</a:t>
              </a:r>
              <a:br/>
              <a:r>
                <a:t>All files in many languages for free download at BibleStudyDownloads.org</a:t>
              </a:r>
            </a:p>
          </p:txBody>
        </p: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3" name="image9.jpg"/>
          <p:cNvPicPr>
            <a:picLocks noChangeAspect="1"/>
          </p:cNvPicPr>
          <p:nvPr/>
        </p:nvPicPr>
        <p:blipFill>
          <a:blip r:embed="rId3">
            <a:extLst/>
          </a:blip>
          <a:stretch>
            <a:fillRect/>
          </a:stretch>
        </p:blipFill>
        <p:spPr>
          <a:xfrm>
            <a:off x="635000" y="585787"/>
            <a:ext cx="7875589" cy="5662614"/>
          </a:xfrm>
          <a:prstGeom prst="rect">
            <a:avLst/>
          </a:prstGeom>
          <a:ln w="76200">
            <a:solidFill>
              <a:schemeClr val="accent2"/>
            </a:solidFill>
            <a:miter/>
          </a:ln>
        </p:spPr>
      </p:pic>
      <p:sp>
        <p:nvSpPr>
          <p:cNvPr id="1374" name="Shape 1374"/>
          <p:cNvSpPr/>
          <p:nvPr/>
        </p:nvSpPr>
        <p:spPr>
          <a:xfrm>
            <a:off x="201612" y="2252663"/>
            <a:ext cx="8942389" cy="2270761"/>
          </a:xfrm>
          <a:prstGeom prst="rect">
            <a:avLst/>
          </a:prstGeom>
          <a:ln w="12700">
            <a:miter lim="400000"/>
          </a:ln>
          <a:effectLst>
            <a:outerShdw blurRad="63500" dist="81320" dir="3080412" rotWithShape="0">
              <a:srgbClr val="85FBFF">
                <a:alpha val="74998"/>
              </a:srgbClr>
            </a:outerShdw>
          </a:effectLst>
          <a:extLst>
            <a:ext uri="{C572A759-6A51-4108-AA02-DFA0A04FC94B}">
              <ma14:wrappingTextBoxFlag xmlns="" xmlns:ma14="http://schemas.microsoft.com/office/mac/drawingml/2011/main" val="1"/>
            </a:ext>
          </a:extLst>
        </p:spPr>
        <p:txBody>
          <a:bodyPr lIns="45719" rIns="45719">
            <a:spAutoFit/>
          </a:bodyPr>
          <a:lstStyle/>
          <a:p>
            <a:pPr>
              <a:spcBef>
                <a:spcPts val="2100"/>
              </a:spcBef>
              <a:defRPr sz="3600" b="1">
                <a:latin typeface="Comic Sans MS"/>
                <a:ea typeface="Comic Sans MS"/>
                <a:cs typeface="Comic Sans MS"/>
                <a:sym typeface="Comic Sans MS"/>
              </a:defRPr>
            </a:pPr>
            <a:r>
              <a:t>Liw kaku loye                         “Bible ye kiu kea!"</a:t>
            </a:r>
            <a:endParaRPr>
              <a:solidFill>
                <a:srgbClr val="FFA27C"/>
              </a:solidFill>
              <a:latin typeface="Arial"/>
              <a:ea typeface="Arial"/>
              <a:cs typeface="Arial"/>
              <a:sym typeface="Arial"/>
            </a:endParaRPr>
          </a:p>
          <a:p>
            <a:pPr>
              <a:spcBef>
                <a:spcPts val="2100"/>
              </a:spcBef>
              <a:defRPr sz="3600" b="1">
                <a:latin typeface="Comic Sans MS"/>
                <a:ea typeface="Comic Sans MS"/>
                <a:cs typeface="Comic Sans MS"/>
                <a:sym typeface="Comic Sans MS"/>
              </a:defRPr>
            </a:pPr>
            <a:r>
              <a:t>Dr. Henrietta Mears wrote…</a:t>
            </a:r>
          </a:p>
        </p:txBody>
      </p:sp>
      <p:sp>
        <p:nvSpPr>
          <p:cNvPr id="1375" name="Shape 1375"/>
          <p:cNvSpPr/>
          <p:nvPr/>
        </p:nvSpPr>
        <p:spPr>
          <a:xfrm>
            <a:off x="8133093" y="6531782"/>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10</a:t>
            </a:r>
          </a:p>
        </p:txBody>
      </p:sp>
      <p:sp>
        <p:nvSpPr>
          <p:cNvPr id="1376" name="Shape 1376"/>
          <p:cNvSpPr/>
          <p:nvPr/>
        </p:nvSpPr>
        <p:spPr>
          <a:xfrm>
            <a:off x="7283768" y="6290104"/>
            <a:ext cx="1247141" cy="26425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700"/>
              </a:spcBef>
              <a:defRPr sz="1200" b="1">
                <a:solidFill>
                  <a:srgbClr val="FFFFFF"/>
                </a:solidFill>
                <a:latin typeface="Arial"/>
                <a:ea typeface="Arial"/>
                <a:cs typeface="Arial"/>
                <a:sym typeface="Arial"/>
              </a:defRPr>
            </a:lvl1pPr>
          </a:lstStyle>
          <a:p>
            <a:r>
              <a:t>Handbook pg. 6</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374"/>
                                        </p:tgtEl>
                                        <p:attrNameLst>
                                          <p:attrName>style.visibility</p:attrName>
                                        </p:attrNameLst>
                                      </p:cBhvr>
                                      <p:to>
                                        <p:strVal val="visible"/>
                                      </p:to>
                                    </p:set>
                                    <p:animEffect transition="in" filter="dissolve">
                                      <p:cBhvr>
                                        <p:cTn id="7" dur="1000"/>
                                        <p:tgtEl>
                                          <p:spTgt spid="1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4"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0" name="image10.jpg"/>
          <p:cNvPicPr>
            <a:picLocks noChangeAspect="1"/>
          </p:cNvPicPr>
          <p:nvPr/>
        </p:nvPicPr>
        <p:blipFill>
          <a:blip r:embed="rId3">
            <a:extLst/>
          </a:blip>
          <a:stretch>
            <a:fillRect/>
          </a:stretch>
        </p:blipFill>
        <p:spPr>
          <a:xfrm>
            <a:off x="573087" y="603250"/>
            <a:ext cx="7943851" cy="5629275"/>
          </a:xfrm>
          <a:prstGeom prst="rect">
            <a:avLst/>
          </a:prstGeom>
          <a:ln w="76200">
            <a:solidFill>
              <a:schemeClr val="accent2"/>
            </a:solidFill>
            <a:miter/>
          </a:ln>
        </p:spPr>
      </p:pic>
      <p:sp>
        <p:nvSpPr>
          <p:cNvPr id="1381" name="Shape 1381"/>
          <p:cNvSpPr/>
          <p:nvPr/>
        </p:nvSpPr>
        <p:spPr>
          <a:xfrm>
            <a:off x="660400" y="1693863"/>
            <a:ext cx="7950200" cy="2936241"/>
          </a:xfrm>
          <a:prstGeom prst="rect">
            <a:avLst/>
          </a:prstGeom>
          <a:ln w="12700">
            <a:miter lim="400000"/>
          </a:ln>
          <a:effectLst>
            <a:outerShdw blurRad="63500" dist="57501" dir="3723739" rotWithShape="0">
              <a:srgbClr val="85FBFF">
                <a:alpha val="74997"/>
              </a:srgbClr>
            </a:outerShdw>
          </a:effectLst>
          <a:extLst>
            <a:ext uri="{C572A759-6A51-4108-AA02-DFA0A04FC94B}">
              <ma14:wrappingTextBoxFlag xmlns="" xmlns:ma14="http://schemas.microsoft.com/office/mac/drawingml/2011/main" val="1"/>
            </a:ext>
          </a:extLst>
        </p:spPr>
        <p:txBody>
          <a:bodyPr lIns="45719" rIns="45719">
            <a:spAutoFit/>
          </a:bodyPr>
          <a:lstStyle>
            <a:lvl1pPr>
              <a:spcBef>
                <a:spcPts val="2400"/>
              </a:spcBef>
              <a:defRPr sz="4000" b="1">
                <a:latin typeface="Comic Sans MS"/>
                <a:ea typeface="Comic Sans MS"/>
                <a:cs typeface="Comic Sans MS"/>
                <a:sym typeface="Comic Sans MS"/>
              </a:defRPr>
            </a:lvl1pPr>
          </a:lstStyle>
          <a:p>
            <a:r>
              <a:t>…akighi itava…                        Bible xulhe kikithi ye shipüsaveno avehu izü eno kӫbanguva!</a:t>
            </a:r>
          </a:p>
        </p:txBody>
      </p:sp>
      <p:sp>
        <p:nvSpPr>
          <p:cNvPr id="1382" name="Shape 1382"/>
          <p:cNvSpPr/>
          <p:nvPr/>
        </p:nvSpPr>
        <p:spPr>
          <a:xfrm>
            <a:off x="8126743" y="6528607"/>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12</a:t>
            </a:r>
          </a:p>
        </p:txBody>
      </p:sp>
      <p:sp>
        <p:nvSpPr>
          <p:cNvPr id="1383" name="Shape 1383"/>
          <p:cNvSpPr/>
          <p:nvPr/>
        </p:nvSpPr>
        <p:spPr>
          <a:xfrm>
            <a:off x="7283768" y="6290104"/>
            <a:ext cx="1247141" cy="26425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700"/>
              </a:spcBef>
              <a:defRPr sz="1200" b="1">
                <a:solidFill>
                  <a:srgbClr val="FFFFFF"/>
                </a:solidFill>
                <a:latin typeface="Arial"/>
                <a:ea typeface="Arial"/>
                <a:cs typeface="Arial"/>
                <a:sym typeface="Arial"/>
              </a:defRPr>
            </a:lvl1pPr>
          </a:lstStyle>
          <a:p>
            <a:r>
              <a:t>Handbook pg. 6</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7" name="image9.jpg"/>
          <p:cNvPicPr>
            <a:picLocks noChangeAspect="1"/>
          </p:cNvPicPr>
          <p:nvPr/>
        </p:nvPicPr>
        <p:blipFill>
          <a:blip r:embed="rId3">
            <a:extLst/>
          </a:blip>
          <a:stretch>
            <a:fillRect/>
          </a:stretch>
        </p:blipFill>
        <p:spPr>
          <a:xfrm>
            <a:off x="635000" y="598487"/>
            <a:ext cx="7875589" cy="5662614"/>
          </a:xfrm>
          <a:prstGeom prst="rect">
            <a:avLst/>
          </a:prstGeom>
          <a:ln w="76200">
            <a:solidFill>
              <a:schemeClr val="accent2"/>
            </a:solidFill>
            <a:miter/>
          </a:ln>
        </p:spPr>
      </p:pic>
      <p:sp>
        <p:nvSpPr>
          <p:cNvPr id="1388" name="Shape 1388"/>
          <p:cNvSpPr/>
          <p:nvPr/>
        </p:nvSpPr>
        <p:spPr>
          <a:xfrm>
            <a:off x="584200" y="2368550"/>
            <a:ext cx="7950200" cy="2270761"/>
          </a:xfrm>
          <a:prstGeom prst="rect">
            <a:avLst/>
          </a:prstGeom>
          <a:ln w="12700">
            <a:miter lim="400000"/>
          </a:ln>
          <a:effectLst>
            <a:outerShdw blurRad="63500" dist="63500" dir="3187806" rotWithShape="0">
              <a:srgbClr val="85FBFF">
                <a:alpha val="74998"/>
              </a:srgbClr>
            </a:outerShdw>
          </a:effectLst>
          <a:extLst>
            <a:ext uri="{C572A759-6A51-4108-AA02-DFA0A04FC94B}">
              <ma14:wrappingTextBoxFlag xmlns="" xmlns:ma14="http://schemas.microsoft.com/office/mac/drawingml/2011/main" val="1"/>
            </a:ext>
          </a:extLst>
        </p:spPr>
        <p:txBody>
          <a:bodyPr lIns="45719" rIns="45719">
            <a:spAutoFit/>
          </a:bodyPr>
          <a:lstStyle/>
          <a:p>
            <a:pPr>
              <a:spcBef>
                <a:spcPts val="2100"/>
              </a:spcBef>
              <a:defRPr sz="3600" b="1">
                <a:latin typeface="Comic Sans MS"/>
                <a:ea typeface="Comic Sans MS"/>
                <a:cs typeface="Comic Sans MS"/>
                <a:sym typeface="Comic Sans MS"/>
              </a:defRPr>
            </a:pPr>
            <a:r>
              <a:t>Timi kutomow Bible kighithi ye akughupuchi pilipüa ketoi                     </a:t>
            </a:r>
          </a:p>
          <a:p>
            <a:pPr>
              <a:spcBef>
                <a:spcPts val="2100"/>
              </a:spcBef>
              <a:defRPr sz="3600" b="1">
                <a:latin typeface="Comic Sans MS"/>
                <a:ea typeface="Comic Sans MS"/>
                <a:cs typeface="Comic Sans MS"/>
                <a:sym typeface="Comic Sans MS"/>
              </a:defRPr>
            </a:pPr>
            <a:r>
              <a:t>Ikemu phiakemiqo muloye…</a:t>
            </a:r>
          </a:p>
        </p:txBody>
      </p:sp>
      <p:sp>
        <p:nvSpPr>
          <p:cNvPr id="1389" name="Shape 1389"/>
          <p:cNvSpPr/>
          <p:nvPr/>
        </p:nvSpPr>
        <p:spPr>
          <a:xfrm>
            <a:off x="8135009" y="6531782"/>
            <a:ext cx="238396"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11</a:t>
            </a:r>
          </a:p>
        </p:txBody>
      </p:sp>
      <p:sp>
        <p:nvSpPr>
          <p:cNvPr id="1390" name="Shape 1390"/>
          <p:cNvSpPr/>
          <p:nvPr/>
        </p:nvSpPr>
        <p:spPr>
          <a:xfrm>
            <a:off x="7283768" y="6290104"/>
            <a:ext cx="1247141" cy="26425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700"/>
              </a:spcBef>
              <a:defRPr sz="1200" b="1">
                <a:solidFill>
                  <a:srgbClr val="FFFFFF"/>
                </a:solidFill>
                <a:latin typeface="Arial"/>
                <a:ea typeface="Arial"/>
                <a:cs typeface="Arial"/>
                <a:sym typeface="Arial"/>
              </a:defRPr>
            </a:lvl1pPr>
          </a:lstStyle>
          <a:p>
            <a:r>
              <a:t>Handbook pg. 6</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4" name="image5.jpg"/>
          <p:cNvPicPr>
            <a:picLocks noChangeAspect="1"/>
          </p:cNvPicPr>
          <p:nvPr/>
        </p:nvPicPr>
        <p:blipFill>
          <a:blip r:embed="rId3">
            <a:extLst/>
          </a:blip>
          <a:stretch>
            <a:fillRect/>
          </a:stretch>
        </p:blipFill>
        <p:spPr>
          <a:xfrm>
            <a:off x="617537" y="593725"/>
            <a:ext cx="7854951" cy="5648325"/>
          </a:xfrm>
          <a:prstGeom prst="rect">
            <a:avLst/>
          </a:prstGeom>
          <a:ln w="76200">
            <a:solidFill>
              <a:schemeClr val="accent2"/>
            </a:solidFill>
            <a:miter/>
          </a:ln>
          <a:effectLst>
            <a:outerShdw blurRad="63500" dist="40161" dir="1106097" rotWithShape="0">
              <a:srgbClr val="474747">
                <a:alpha val="74998"/>
              </a:srgbClr>
            </a:outerShdw>
          </a:effectLst>
        </p:spPr>
      </p:pic>
      <p:sp>
        <p:nvSpPr>
          <p:cNvPr id="1395" name="Shape 1395"/>
          <p:cNvSpPr/>
          <p:nvPr/>
        </p:nvSpPr>
        <p:spPr>
          <a:xfrm>
            <a:off x="8126743" y="6531782"/>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13</a:t>
            </a:r>
          </a:p>
        </p:txBody>
      </p:sp>
      <p:sp>
        <p:nvSpPr>
          <p:cNvPr id="1396" name="Shape 1396"/>
          <p:cNvSpPr/>
          <p:nvPr/>
        </p:nvSpPr>
        <p:spPr>
          <a:xfrm>
            <a:off x="7283768" y="6290104"/>
            <a:ext cx="1247141" cy="26425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700"/>
              </a:spcBef>
              <a:defRPr sz="1200" b="1">
                <a:solidFill>
                  <a:srgbClr val="FFFFFF"/>
                </a:solidFill>
                <a:latin typeface="Arial"/>
                <a:ea typeface="Arial"/>
                <a:cs typeface="Arial"/>
                <a:sym typeface="Arial"/>
              </a:defRPr>
            </a:lvl1pPr>
          </a:lstStyle>
          <a:p>
            <a:r>
              <a:t>Handbook pg. 6</a:t>
            </a:r>
          </a:p>
        </p:txBody>
      </p:sp>
      <p:grpSp>
        <p:nvGrpSpPr>
          <p:cNvPr id="1399" name="Group 1399"/>
          <p:cNvGrpSpPr/>
          <p:nvPr/>
        </p:nvGrpSpPr>
        <p:grpSpPr>
          <a:xfrm>
            <a:off x="2027238" y="2601913"/>
            <a:ext cx="379413" cy="379413"/>
            <a:chOff x="0" y="0"/>
            <a:chExt cx="379412" cy="379412"/>
          </a:xfrm>
        </p:grpSpPr>
        <p:pic>
          <p:nvPicPr>
            <p:cNvPr id="1397" name="image11.png"/>
            <p:cNvPicPr>
              <a:picLocks noChangeAspect="1"/>
            </p:cNvPicPr>
            <p:nvPr/>
          </p:nvPicPr>
          <p:blipFill>
            <a:blip r:embed="rId4">
              <a:extLst/>
            </a:blip>
            <a:stretch>
              <a:fillRect/>
            </a:stretch>
          </p:blipFill>
          <p:spPr>
            <a:xfrm>
              <a:off x="57149" y="57149"/>
              <a:ext cx="322264" cy="322264"/>
            </a:xfrm>
            <a:prstGeom prst="rect">
              <a:avLst/>
            </a:prstGeom>
            <a:ln w="12700" cap="flat">
              <a:noFill/>
              <a:miter lim="400000"/>
            </a:ln>
            <a:effectLst/>
          </p:spPr>
        </p:pic>
        <p:pic>
          <p:nvPicPr>
            <p:cNvPr id="1398" name="image11.png"/>
            <p:cNvPicPr>
              <a:picLocks noChangeAspect="1"/>
            </p:cNvPicPr>
            <p:nvPr/>
          </p:nvPicPr>
          <p:blipFill>
            <a:blip r:embed="rId4">
              <a:extLst/>
            </a:blip>
            <a:stretch>
              <a:fillRect/>
            </a:stretch>
          </p:blipFill>
          <p:spPr>
            <a:xfrm>
              <a:off x="-1" y="-1"/>
              <a:ext cx="322264" cy="322264"/>
            </a:xfrm>
            <a:prstGeom prst="rect">
              <a:avLst/>
            </a:prstGeom>
            <a:ln w="12700" cap="flat">
              <a:noFill/>
              <a:miter lim="400000"/>
            </a:ln>
            <a:effectLst/>
          </p:spPr>
        </p:pic>
      </p:grpSp>
      <p:grpSp>
        <p:nvGrpSpPr>
          <p:cNvPr id="1402" name="Group 1402"/>
          <p:cNvGrpSpPr/>
          <p:nvPr/>
        </p:nvGrpSpPr>
        <p:grpSpPr>
          <a:xfrm>
            <a:off x="2501900" y="1819275"/>
            <a:ext cx="379413" cy="379413"/>
            <a:chOff x="0" y="0"/>
            <a:chExt cx="379412" cy="379412"/>
          </a:xfrm>
        </p:grpSpPr>
        <p:pic>
          <p:nvPicPr>
            <p:cNvPr id="1400" name="image11.png"/>
            <p:cNvPicPr>
              <a:picLocks noChangeAspect="1"/>
            </p:cNvPicPr>
            <p:nvPr/>
          </p:nvPicPr>
          <p:blipFill>
            <a:blip r:embed="rId4">
              <a:extLst/>
            </a:blip>
            <a:stretch>
              <a:fillRect/>
            </a:stretch>
          </p:blipFill>
          <p:spPr>
            <a:xfrm>
              <a:off x="57150" y="57150"/>
              <a:ext cx="322263" cy="322263"/>
            </a:xfrm>
            <a:prstGeom prst="rect">
              <a:avLst/>
            </a:prstGeom>
            <a:ln w="12700" cap="flat">
              <a:noFill/>
              <a:miter lim="400000"/>
            </a:ln>
            <a:effectLst/>
          </p:spPr>
        </p:pic>
        <p:pic>
          <p:nvPicPr>
            <p:cNvPr id="1401" name="image11.png"/>
            <p:cNvPicPr>
              <a:picLocks noChangeAspect="1"/>
            </p:cNvPicPr>
            <p:nvPr/>
          </p:nvPicPr>
          <p:blipFill>
            <a:blip r:embed="rId4">
              <a:extLst/>
            </a:blip>
            <a:stretch>
              <a:fillRect/>
            </a:stretch>
          </p:blipFill>
          <p:spPr>
            <a:xfrm>
              <a:off x="0" y="0"/>
              <a:ext cx="322263" cy="322263"/>
            </a:xfrm>
            <a:prstGeom prst="rect">
              <a:avLst/>
            </a:prstGeom>
            <a:ln w="12700" cap="flat">
              <a:noFill/>
              <a:miter lim="400000"/>
            </a:ln>
            <a:effectLst/>
          </p:spPr>
        </p:pic>
      </p:grpSp>
      <p:grpSp>
        <p:nvGrpSpPr>
          <p:cNvPr id="1405" name="Group 1405"/>
          <p:cNvGrpSpPr/>
          <p:nvPr/>
        </p:nvGrpSpPr>
        <p:grpSpPr>
          <a:xfrm>
            <a:off x="4543425" y="1565275"/>
            <a:ext cx="379413" cy="379413"/>
            <a:chOff x="0" y="0"/>
            <a:chExt cx="379412" cy="379412"/>
          </a:xfrm>
        </p:grpSpPr>
        <p:pic>
          <p:nvPicPr>
            <p:cNvPr id="1403" name="image11.png"/>
            <p:cNvPicPr>
              <a:picLocks noChangeAspect="1"/>
            </p:cNvPicPr>
            <p:nvPr/>
          </p:nvPicPr>
          <p:blipFill>
            <a:blip r:embed="rId4">
              <a:extLst/>
            </a:blip>
            <a:stretch>
              <a:fillRect/>
            </a:stretch>
          </p:blipFill>
          <p:spPr>
            <a:xfrm>
              <a:off x="57150" y="57150"/>
              <a:ext cx="322263" cy="322263"/>
            </a:xfrm>
            <a:prstGeom prst="rect">
              <a:avLst/>
            </a:prstGeom>
            <a:ln w="12700" cap="flat">
              <a:noFill/>
              <a:miter lim="400000"/>
            </a:ln>
            <a:effectLst/>
          </p:spPr>
        </p:pic>
        <p:pic>
          <p:nvPicPr>
            <p:cNvPr id="1404" name="image11.png"/>
            <p:cNvPicPr>
              <a:picLocks noChangeAspect="1"/>
            </p:cNvPicPr>
            <p:nvPr/>
          </p:nvPicPr>
          <p:blipFill>
            <a:blip r:embed="rId4">
              <a:extLst/>
            </a:blip>
            <a:stretch>
              <a:fillRect/>
            </a:stretch>
          </p:blipFill>
          <p:spPr>
            <a:xfrm>
              <a:off x="0" y="0"/>
              <a:ext cx="322263" cy="322263"/>
            </a:xfrm>
            <a:prstGeom prst="rect">
              <a:avLst/>
            </a:prstGeom>
            <a:ln w="12700" cap="flat">
              <a:noFill/>
              <a:miter lim="400000"/>
            </a:ln>
            <a:effectLst/>
          </p:spPr>
        </p:pic>
      </p:grpSp>
      <p:grpSp>
        <p:nvGrpSpPr>
          <p:cNvPr id="1408" name="Group 1408"/>
          <p:cNvGrpSpPr/>
          <p:nvPr/>
        </p:nvGrpSpPr>
        <p:grpSpPr>
          <a:xfrm>
            <a:off x="5659437" y="1385887"/>
            <a:ext cx="379413" cy="379413"/>
            <a:chOff x="0" y="0"/>
            <a:chExt cx="379412" cy="379412"/>
          </a:xfrm>
        </p:grpSpPr>
        <p:pic>
          <p:nvPicPr>
            <p:cNvPr id="1406" name="image11.png"/>
            <p:cNvPicPr>
              <a:picLocks noChangeAspect="1"/>
            </p:cNvPicPr>
            <p:nvPr/>
          </p:nvPicPr>
          <p:blipFill>
            <a:blip r:embed="rId4">
              <a:extLst/>
            </a:blip>
            <a:stretch>
              <a:fillRect/>
            </a:stretch>
          </p:blipFill>
          <p:spPr>
            <a:xfrm>
              <a:off x="57149" y="57149"/>
              <a:ext cx="322264" cy="322264"/>
            </a:xfrm>
            <a:prstGeom prst="rect">
              <a:avLst/>
            </a:prstGeom>
            <a:ln w="12700" cap="flat">
              <a:noFill/>
              <a:miter lim="400000"/>
            </a:ln>
            <a:effectLst/>
          </p:spPr>
        </p:pic>
        <p:pic>
          <p:nvPicPr>
            <p:cNvPr id="1407" name="image11.png"/>
            <p:cNvPicPr>
              <a:picLocks noChangeAspect="1"/>
            </p:cNvPicPr>
            <p:nvPr/>
          </p:nvPicPr>
          <p:blipFill>
            <a:blip r:embed="rId4">
              <a:extLst/>
            </a:blip>
            <a:stretch>
              <a:fillRect/>
            </a:stretch>
          </p:blipFill>
          <p:spPr>
            <a:xfrm>
              <a:off x="-1" y="-1"/>
              <a:ext cx="322264" cy="322264"/>
            </a:xfrm>
            <a:prstGeom prst="rect">
              <a:avLst/>
            </a:prstGeom>
            <a:ln w="12700" cap="flat">
              <a:noFill/>
              <a:miter lim="400000"/>
            </a:ln>
            <a:effectLst/>
          </p:spPr>
        </p:pic>
      </p:grpSp>
      <p:grpSp>
        <p:nvGrpSpPr>
          <p:cNvPr id="1411" name="Group 1411"/>
          <p:cNvGrpSpPr/>
          <p:nvPr/>
        </p:nvGrpSpPr>
        <p:grpSpPr>
          <a:xfrm>
            <a:off x="6508750" y="1706563"/>
            <a:ext cx="379413" cy="379413"/>
            <a:chOff x="0" y="0"/>
            <a:chExt cx="379412" cy="379412"/>
          </a:xfrm>
        </p:grpSpPr>
        <p:pic>
          <p:nvPicPr>
            <p:cNvPr id="1409" name="image11.png"/>
            <p:cNvPicPr>
              <a:picLocks noChangeAspect="1"/>
            </p:cNvPicPr>
            <p:nvPr/>
          </p:nvPicPr>
          <p:blipFill>
            <a:blip r:embed="rId4">
              <a:extLst/>
            </a:blip>
            <a:stretch>
              <a:fillRect/>
            </a:stretch>
          </p:blipFill>
          <p:spPr>
            <a:xfrm>
              <a:off x="57150" y="57149"/>
              <a:ext cx="322263" cy="322264"/>
            </a:xfrm>
            <a:prstGeom prst="rect">
              <a:avLst/>
            </a:prstGeom>
            <a:ln w="12700" cap="flat">
              <a:noFill/>
              <a:miter lim="400000"/>
            </a:ln>
            <a:effectLst/>
          </p:spPr>
        </p:pic>
        <p:pic>
          <p:nvPicPr>
            <p:cNvPr id="1410" name="image11.png"/>
            <p:cNvPicPr>
              <a:picLocks noChangeAspect="1"/>
            </p:cNvPicPr>
            <p:nvPr/>
          </p:nvPicPr>
          <p:blipFill>
            <a:blip r:embed="rId4">
              <a:extLst/>
            </a:blip>
            <a:stretch>
              <a:fillRect/>
            </a:stretch>
          </p:blipFill>
          <p:spPr>
            <a:xfrm>
              <a:off x="0" y="-1"/>
              <a:ext cx="322263" cy="322264"/>
            </a:xfrm>
            <a:prstGeom prst="rect">
              <a:avLst/>
            </a:prstGeom>
            <a:ln w="12700" cap="flat">
              <a:noFill/>
              <a:miter lim="400000"/>
            </a:ln>
            <a:effectLst/>
          </p:spPr>
        </p:pic>
      </p:grpSp>
      <p:grpSp>
        <p:nvGrpSpPr>
          <p:cNvPr id="1414" name="Group 1414"/>
          <p:cNvGrpSpPr/>
          <p:nvPr/>
        </p:nvGrpSpPr>
        <p:grpSpPr>
          <a:xfrm>
            <a:off x="7597775" y="3138488"/>
            <a:ext cx="379413" cy="379413"/>
            <a:chOff x="0" y="0"/>
            <a:chExt cx="379412" cy="379412"/>
          </a:xfrm>
        </p:grpSpPr>
        <p:pic>
          <p:nvPicPr>
            <p:cNvPr id="1412" name="image11.png"/>
            <p:cNvPicPr>
              <a:picLocks noChangeAspect="1"/>
            </p:cNvPicPr>
            <p:nvPr/>
          </p:nvPicPr>
          <p:blipFill>
            <a:blip r:embed="rId4">
              <a:extLst/>
            </a:blip>
            <a:stretch>
              <a:fillRect/>
            </a:stretch>
          </p:blipFill>
          <p:spPr>
            <a:xfrm>
              <a:off x="57150" y="57149"/>
              <a:ext cx="322263" cy="322264"/>
            </a:xfrm>
            <a:prstGeom prst="rect">
              <a:avLst/>
            </a:prstGeom>
            <a:ln w="12700" cap="flat">
              <a:noFill/>
              <a:miter lim="400000"/>
            </a:ln>
            <a:effectLst/>
          </p:spPr>
        </p:pic>
        <p:pic>
          <p:nvPicPr>
            <p:cNvPr id="1413" name="image11.png"/>
            <p:cNvPicPr>
              <a:picLocks noChangeAspect="1"/>
            </p:cNvPicPr>
            <p:nvPr/>
          </p:nvPicPr>
          <p:blipFill>
            <a:blip r:embed="rId4">
              <a:extLst/>
            </a:blip>
            <a:stretch>
              <a:fillRect/>
            </a:stretch>
          </p:blipFill>
          <p:spPr>
            <a:xfrm>
              <a:off x="0" y="-1"/>
              <a:ext cx="322263" cy="322264"/>
            </a:xfrm>
            <a:prstGeom prst="rect">
              <a:avLst/>
            </a:prstGeom>
            <a:ln w="12700" cap="flat">
              <a:noFill/>
              <a:miter lim="400000"/>
            </a:ln>
            <a:effectLst/>
          </p:spPr>
        </p:pic>
      </p:grpSp>
      <p:grpSp>
        <p:nvGrpSpPr>
          <p:cNvPr id="1417" name="Group 1417"/>
          <p:cNvGrpSpPr/>
          <p:nvPr/>
        </p:nvGrpSpPr>
        <p:grpSpPr>
          <a:xfrm>
            <a:off x="7153275" y="3771900"/>
            <a:ext cx="379413" cy="379413"/>
            <a:chOff x="0" y="0"/>
            <a:chExt cx="379412" cy="379412"/>
          </a:xfrm>
        </p:grpSpPr>
        <p:pic>
          <p:nvPicPr>
            <p:cNvPr id="1415" name="image11.png"/>
            <p:cNvPicPr>
              <a:picLocks noChangeAspect="1"/>
            </p:cNvPicPr>
            <p:nvPr/>
          </p:nvPicPr>
          <p:blipFill>
            <a:blip r:embed="rId4">
              <a:extLst/>
            </a:blip>
            <a:stretch>
              <a:fillRect/>
            </a:stretch>
          </p:blipFill>
          <p:spPr>
            <a:xfrm>
              <a:off x="57150" y="57150"/>
              <a:ext cx="322263" cy="322263"/>
            </a:xfrm>
            <a:prstGeom prst="rect">
              <a:avLst/>
            </a:prstGeom>
            <a:ln w="12700" cap="flat">
              <a:noFill/>
              <a:miter lim="400000"/>
            </a:ln>
            <a:effectLst/>
          </p:spPr>
        </p:pic>
        <p:pic>
          <p:nvPicPr>
            <p:cNvPr id="1416" name="image11.png"/>
            <p:cNvPicPr>
              <a:picLocks noChangeAspect="1"/>
            </p:cNvPicPr>
            <p:nvPr/>
          </p:nvPicPr>
          <p:blipFill>
            <a:blip r:embed="rId4">
              <a:extLst/>
            </a:blip>
            <a:stretch>
              <a:fillRect/>
            </a:stretch>
          </p:blipFill>
          <p:spPr>
            <a:xfrm>
              <a:off x="0" y="0"/>
              <a:ext cx="322263" cy="322263"/>
            </a:xfrm>
            <a:prstGeom prst="rect">
              <a:avLst/>
            </a:prstGeom>
            <a:ln w="12700" cap="flat">
              <a:noFill/>
              <a:miter lim="400000"/>
            </a:ln>
            <a:effectLst/>
          </p:spPr>
        </p:pic>
      </p:grpSp>
      <p:grpSp>
        <p:nvGrpSpPr>
          <p:cNvPr id="1420" name="Group 1420"/>
          <p:cNvGrpSpPr/>
          <p:nvPr/>
        </p:nvGrpSpPr>
        <p:grpSpPr>
          <a:xfrm>
            <a:off x="6154737" y="3675062"/>
            <a:ext cx="379413" cy="379413"/>
            <a:chOff x="0" y="0"/>
            <a:chExt cx="379412" cy="379412"/>
          </a:xfrm>
        </p:grpSpPr>
        <p:pic>
          <p:nvPicPr>
            <p:cNvPr id="1418" name="image11.png"/>
            <p:cNvPicPr>
              <a:picLocks noChangeAspect="1"/>
            </p:cNvPicPr>
            <p:nvPr/>
          </p:nvPicPr>
          <p:blipFill>
            <a:blip r:embed="rId4">
              <a:extLst/>
            </a:blip>
            <a:stretch>
              <a:fillRect/>
            </a:stretch>
          </p:blipFill>
          <p:spPr>
            <a:xfrm>
              <a:off x="57149" y="57149"/>
              <a:ext cx="322264" cy="322264"/>
            </a:xfrm>
            <a:prstGeom prst="rect">
              <a:avLst/>
            </a:prstGeom>
            <a:ln w="12700" cap="flat">
              <a:noFill/>
              <a:miter lim="400000"/>
            </a:ln>
            <a:effectLst/>
          </p:spPr>
        </p:pic>
        <p:pic>
          <p:nvPicPr>
            <p:cNvPr id="1419" name="image11.png"/>
            <p:cNvPicPr>
              <a:picLocks noChangeAspect="1"/>
            </p:cNvPicPr>
            <p:nvPr/>
          </p:nvPicPr>
          <p:blipFill>
            <a:blip r:embed="rId4">
              <a:extLst/>
            </a:blip>
            <a:stretch>
              <a:fillRect/>
            </a:stretch>
          </p:blipFill>
          <p:spPr>
            <a:xfrm>
              <a:off x="-1" y="-1"/>
              <a:ext cx="322264" cy="322264"/>
            </a:xfrm>
            <a:prstGeom prst="rect">
              <a:avLst/>
            </a:prstGeom>
            <a:ln w="12700" cap="flat">
              <a:noFill/>
              <a:miter lim="400000"/>
            </a:ln>
            <a:effectLst/>
          </p:spPr>
        </p:pic>
      </p:grpSp>
      <p:grpSp>
        <p:nvGrpSpPr>
          <p:cNvPr id="1423" name="Group 1423"/>
          <p:cNvGrpSpPr/>
          <p:nvPr/>
        </p:nvGrpSpPr>
        <p:grpSpPr>
          <a:xfrm>
            <a:off x="5522912" y="3590925"/>
            <a:ext cx="379413" cy="379413"/>
            <a:chOff x="0" y="0"/>
            <a:chExt cx="379412" cy="379412"/>
          </a:xfrm>
        </p:grpSpPr>
        <p:pic>
          <p:nvPicPr>
            <p:cNvPr id="1421" name="image11.png"/>
            <p:cNvPicPr>
              <a:picLocks noChangeAspect="1"/>
            </p:cNvPicPr>
            <p:nvPr/>
          </p:nvPicPr>
          <p:blipFill>
            <a:blip r:embed="rId4">
              <a:extLst/>
            </a:blip>
            <a:stretch>
              <a:fillRect/>
            </a:stretch>
          </p:blipFill>
          <p:spPr>
            <a:xfrm>
              <a:off x="57149" y="57150"/>
              <a:ext cx="322264" cy="322263"/>
            </a:xfrm>
            <a:prstGeom prst="rect">
              <a:avLst/>
            </a:prstGeom>
            <a:ln w="12700" cap="flat">
              <a:noFill/>
              <a:miter lim="400000"/>
            </a:ln>
            <a:effectLst/>
          </p:spPr>
        </p:pic>
        <p:pic>
          <p:nvPicPr>
            <p:cNvPr id="1422" name="image11.png"/>
            <p:cNvPicPr>
              <a:picLocks noChangeAspect="1"/>
            </p:cNvPicPr>
            <p:nvPr/>
          </p:nvPicPr>
          <p:blipFill>
            <a:blip r:embed="rId4">
              <a:extLst/>
            </a:blip>
            <a:stretch>
              <a:fillRect/>
            </a:stretch>
          </p:blipFill>
          <p:spPr>
            <a:xfrm>
              <a:off x="-1" y="0"/>
              <a:ext cx="322264" cy="322263"/>
            </a:xfrm>
            <a:prstGeom prst="rect">
              <a:avLst/>
            </a:prstGeom>
            <a:ln w="12700" cap="flat">
              <a:noFill/>
              <a:miter lim="400000"/>
            </a:ln>
            <a:effectLst/>
          </p:spPr>
        </p:pic>
      </p:grpSp>
      <p:grpSp>
        <p:nvGrpSpPr>
          <p:cNvPr id="1426" name="Group 1426"/>
          <p:cNvGrpSpPr/>
          <p:nvPr/>
        </p:nvGrpSpPr>
        <p:grpSpPr>
          <a:xfrm>
            <a:off x="4649787" y="3849687"/>
            <a:ext cx="379413" cy="379413"/>
            <a:chOff x="0" y="0"/>
            <a:chExt cx="379412" cy="379412"/>
          </a:xfrm>
        </p:grpSpPr>
        <p:pic>
          <p:nvPicPr>
            <p:cNvPr id="1424" name="image11.png"/>
            <p:cNvPicPr>
              <a:picLocks noChangeAspect="1"/>
            </p:cNvPicPr>
            <p:nvPr/>
          </p:nvPicPr>
          <p:blipFill>
            <a:blip r:embed="rId4">
              <a:extLst/>
            </a:blip>
            <a:stretch>
              <a:fillRect/>
            </a:stretch>
          </p:blipFill>
          <p:spPr>
            <a:xfrm>
              <a:off x="57149" y="57149"/>
              <a:ext cx="322264" cy="322264"/>
            </a:xfrm>
            <a:prstGeom prst="rect">
              <a:avLst/>
            </a:prstGeom>
            <a:ln w="12700" cap="flat">
              <a:noFill/>
              <a:miter lim="400000"/>
            </a:ln>
            <a:effectLst/>
          </p:spPr>
        </p:pic>
        <p:pic>
          <p:nvPicPr>
            <p:cNvPr id="1425" name="image11.png"/>
            <p:cNvPicPr>
              <a:picLocks noChangeAspect="1"/>
            </p:cNvPicPr>
            <p:nvPr/>
          </p:nvPicPr>
          <p:blipFill>
            <a:blip r:embed="rId4">
              <a:extLst/>
            </a:blip>
            <a:stretch>
              <a:fillRect/>
            </a:stretch>
          </p:blipFill>
          <p:spPr>
            <a:xfrm>
              <a:off x="-1" y="-1"/>
              <a:ext cx="322264" cy="322264"/>
            </a:xfrm>
            <a:prstGeom prst="rect">
              <a:avLst/>
            </a:prstGeom>
            <a:ln w="12700" cap="flat">
              <a:noFill/>
              <a:miter lim="400000"/>
            </a:ln>
            <a:effectLst/>
          </p:spPr>
        </p:pic>
      </p:grpSp>
      <p:grpSp>
        <p:nvGrpSpPr>
          <p:cNvPr id="1429" name="Group 1429"/>
          <p:cNvGrpSpPr/>
          <p:nvPr/>
        </p:nvGrpSpPr>
        <p:grpSpPr>
          <a:xfrm>
            <a:off x="3332162" y="4229100"/>
            <a:ext cx="379413" cy="379413"/>
            <a:chOff x="0" y="0"/>
            <a:chExt cx="379412" cy="379412"/>
          </a:xfrm>
        </p:grpSpPr>
        <p:pic>
          <p:nvPicPr>
            <p:cNvPr id="1427" name="image11.png"/>
            <p:cNvPicPr>
              <a:picLocks noChangeAspect="1"/>
            </p:cNvPicPr>
            <p:nvPr/>
          </p:nvPicPr>
          <p:blipFill>
            <a:blip r:embed="rId4">
              <a:extLst/>
            </a:blip>
            <a:stretch>
              <a:fillRect/>
            </a:stretch>
          </p:blipFill>
          <p:spPr>
            <a:xfrm>
              <a:off x="57149" y="57150"/>
              <a:ext cx="322264" cy="322263"/>
            </a:xfrm>
            <a:prstGeom prst="rect">
              <a:avLst/>
            </a:prstGeom>
            <a:ln w="12700" cap="flat">
              <a:noFill/>
              <a:miter lim="400000"/>
            </a:ln>
            <a:effectLst/>
          </p:spPr>
        </p:pic>
        <p:pic>
          <p:nvPicPr>
            <p:cNvPr id="1428" name="image11.png"/>
            <p:cNvPicPr>
              <a:picLocks noChangeAspect="1"/>
            </p:cNvPicPr>
            <p:nvPr/>
          </p:nvPicPr>
          <p:blipFill>
            <a:blip r:embed="rId4">
              <a:extLst/>
            </a:blip>
            <a:stretch>
              <a:fillRect/>
            </a:stretch>
          </p:blipFill>
          <p:spPr>
            <a:xfrm>
              <a:off x="-1" y="0"/>
              <a:ext cx="322264" cy="322263"/>
            </a:xfrm>
            <a:prstGeom prst="rect">
              <a:avLst/>
            </a:prstGeom>
            <a:ln w="12700" cap="flat">
              <a:noFill/>
              <a:miter lim="400000"/>
            </a:ln>
            <a:effectLst/>
          </p:spPr>
        </p:pic>
      </p:grpSp>
      <p:grpSp>
        <p:nvGrpSpPr>
          <p:cNvPr id="1432" name="Group 1432"/>
          <p:cNvGrpSpPr/>
          <p:nvPr/>
        </p:nvGrpSpPr>
        <p:grpSpPr>
          <a:xfrm>
            <a:off x="2720975" y="4005262"/>
            <a:ext cx="379413" cy="379413"/>
            <a:chOff x="0" y="0"/>
            <a:chExt cx="379412" cy="379412"/>
          </a:xfrm>
        </p:grpSpPr>
        <p:pic>
          <p:nvPicPr>
            <p:cNvPr id="1430" name="image11.png"/>
            <p:cNvPicPr>
              <a:picLocks noChangeAspect="1"/>
            </p:cNvPicPr>
            <p:nvPr/>
          </p:nvPicPr>
          <p:blipFill>
            <a:blip r:embed="rId4">
              <a:extLst/>
            </a:blip>
            <a:stretch>
              <a:fillRect/>
            </a:stretch>
          </p:blipFill>
          <p:spPr>
            <a:xfrm>
              <a:off x="57150" y="57149"/>
              <a:ext cx="322263" cy="322264"/>
            </a:xfrm>
            <a:prstGeom prst="rect">
              <a:avLst/>
            </a:prstGeom>
            <a:ln w="12700" cap="flat">
              <a:noFill/>
              <a:miter lim="400000"/>
            </a:ln>
            <a:effectLst/>
          </p:spPr>
        </p:pic>
        <p:pic>
          <p:nvPicPr>
            <p:cNvPr id="1431" name="image11.png"/>
            <p:cNvPicPr>
              <a:picLocks noChangeAspect="1"/>
            </p:cNvPicPr>
            <p:nvPr/>
          </p:nvPicPr>
          <p:blipFill>
            <a:blip r:embed="rId4">
              <a:extLst/>
            </a:blip>
            <a:stretch>
              <a:fillRect/>
            </a:stretch>
          </p:blipFill>
          <p:spPr>
            <a:xfrm>
              <a:off x="0" y="-1"/>
              <a:ext cx="322263" cy="322264"/>
            </a:xfrm>
            <a:prstGeom prst="rect">
              <a:avLst/>
            </a:prstGeom>
            <a:ln w="12700" cap="flat">
              <a:noFill/>
              <a:miter lim="400000"/>
            </a:ln>
            <a:effectLst/>
          </p:spPr>
        </p:pic>
      </p:grpSp>
      <p:grpSp>
        <p:nvGrpSpPr>
          <p:cNvPr id="1435" name="Group 1435"/>
          <p:cNvGrpSpPr/>
          <p:nvPr/>
        </p:nvGrpSpPr>
        <p:grpSpPr>
          <a:xfrm>
            <a:off x="2227263" y="3582987"/>
            <a:ext cx="379413" cy="379413"/>
            <a:chOff x="0" y="0"/>
            <a:chExt cx="379412" cy="379412"/>
          </a:xfrm>
        </p:grpSpPr>
        <p:pic>
          <p:nvPicPr>
            <p:cNvPr id="1433" name="image11.png"/>
            <p:cNvPicPr>
              <a:picLocks noChangeAspect="1"/>
            </p:cNvPicPr>
            <p:nvPr/>
          </p:nvPicPr>
          <p:blipFill>
            <a:blip r:embed="rId4">
              <a:extLst/>
            </a:blip>
            <a:stretch>
              <a:fillRect/>
            </a:stretch>
          </p:blipFill>
          <p:spPr>
            <a:xfrm>
              <a:off x="57149" y="57149"/>
              <a:ext cx="322264" cy="322264"/>
            </a:xfrm>
            <a:prstGeom prst="rect">
              <a:avLst/>
            </a:prstGeom>
            <a:ln w="12700" cap="flat">
              <a:noFill/>
              <a:miter lim="400000"/>
            </a:ln>
            <a:effectLst/>
          </p:spPr>
        </p:pic>
        <p:pic>
          <p:nvPicPr>
            <p:cNvPr id="1434" name="image11.png"/>
            <p:cNvPicPr>
              <a:picLocks noChangeAspect="1"/>
            </p:cNvPicPr>
            <p:nvPr/>
          </p:nvPicPr>
          <p:blipFill>
            <a:blip r:embed="rId4">
              <a:extLst/>
            </a:blip>
            <a:stretch>
              <a:fillRect/>
            </a:stretch>
          </p:blipFill>
          <p:spPr>
            <a:xfrm>
              <a:off x="-1" y="-1"/>
              <a:ext cx="322264" cy="322264"/>
            </a:xfrm>
            <a:prstGeom prst="rect">
              <a:avLst/>
            </a:prstGeom>
            <a:ln w="12700" cap="flat">
              <a:noFill/>
              <a:miter lim="400000"/>
            </a:ln>
            <a:effectLst/>
          </p:spPr>
        </p:pic>
      </p:grpSp>
      <p:grpSp>
        <p:nvGrpSpPr>
          <p:cNvPr id="1438" name="Group 1438"/>
          <p:cNvGrpSpPr/>
          <p:nvPr/>
        </p:nvGrpSpPr>
        <p:grpSpPr>
          <a:xfrm>
            <a:off x="2065338" y="3198813"/>
            <a:ext cx="104776" cy="223838"/>
            <a:chOff x="0" y="0"/>
            <a:chExt cx="104774" cy="223836"/>
          </a:xfrm>
        </p:grpSpPr>
        <p:pic>
          <p:nvPicPr>
            <p:cNvPr id="1436" name="image11.png"/>
            <p:cNvPicPr>
              <a:picLocks noChangeAspect="1"/>
            </p:cNvPicPr>
            <p:nvPr/>
          </p:nvPicPr>
          <p:blipFill>
            <a:blip r:embed="rId4">
              <a:extLst/>
            </a:blip>
            <a:stretch>
              <a:fillRect/>
            </a:stretch>
          </p:blipFill>
          <p:spPr>
            <a:xfrm>
              <a:off x="15782" y="33716"/>
              <a:ext cx="88993" cy="190121"/>
            </a:xfrm>
            <a:prstGeom prst="rect">
              <a:avLst/>
            </a:prstGeom>
            <a:ln w="12700" cap="flat">
              <a:noFill/>
              <a:miter lim="400000"/>
            </a:ln>
            <a:effectLst/>
          </p:spPr>
        </p:pic>
        <p:pic>
          <p:nvPicPr>
            <p:cNvPr id="1437" name="image11.png"/>
            <p:cNvPicPr>
              <a:picLocks noChangeAspect="1"/>
            </p:cNvPicPr>
            <p:nvPr/>
          </p:nvPicPr>
          <p:blipFill>
            <a:blip r:embed="rId4">
              <a:extLst/>
            </a:blip>
            <a:stretch>
              <a:fillRect/>
            </a:stretch>
          </p:blipFill>
          <p:spPr>
            <a:xfrm>
              <a:off x="0" y="-1"/>
              <a:ext cx="88993" cy="190122"/>
            </a:xfrm>
            <a:prstGeom prst="rect">
              <a:avLst/>
            </a:prstGeom>
            <a:ln w="12700" cap="flat">
              <a:noFill/>
              <a:miter lim="400000"/>
            </a:ln>
            <a:effectLst/>
          </p:spPr>
        </p:pic>
      </p:grpSp>
      <p:grpSp>
        <p:nvGrpSpPr>
          <p:cNvPr id="1441" name="Group 1441"/>
          <p:cNvGrpSpPr/>
          <p:nvPr/>
        </p:nvGrpSpPr>
        <p:grpSpPr>
          <a:xfrm>
            <a:off x="2873375" y="1397000"/>
            <a:ext cx="379413" cy="379413"/>
            <a:chOff x="0" y="0"/>
            <a:chExt cx="379412" cy="379412"/>
          </a:xfrm>
        </p:grpSpPr>
        <p:pic>
          <p:nvPicPr>
            <p:cNvPr id="1439" name="image11.png"/>
            <p:cNvPicPr>
              <a:picLocks noChangeAspect="1"/>
            </p:cNvPicPr>
            <p:nvPr/>
          </p:nvPicPr>
          <p:blipFill>
            <a:blip r:embed="rId4">
              <a:extLst/>
            </a:blip>
            <a:stretch>
              <a:fillRect/>
            </a:stretch>
          </p:blipFill>
          <p:spPr>
            <a:xfrm>
              <a:off x="57150" y="57150"/>
              <a:ext cx="322263" cy="322263"/>
            </a:xfrm>
            <a:prstGeom prst="rect">
              <a:avLst/>
            </a:prstGeom>
            <a:ln w="12700" cap="flat">
              <a:noFill/>
              <a:miter lim="400000"/>
            </a:ln>
            <a:effectLst/>
          </p:spPr>
        </p:pic>
        <p:pic>
          <p:nvPicPr>
            <p:cNvPr id="1440" name="image11.png"/>
            <p:cNvPicPr>
              <a:picLocks noChangeAspect="1"/>
            </p:cNvPicPr>
            <p:nvPr/>
          </p:nvPicPr>
          <p:blipFill>
            <a:blip r:embed="rId4">
              <a:extLst/>
            </a:blip>
            <a:stretch>
              <a:fillRect/>
            </a:stretch>
          </p:blipFill>
          <p:spPr>
            <a:xfrm>
              <a:off x="0" y="0"/>
              <a:ext cx="322263" cy="322263"/>
            </a:xfrm>
            <a:prstGeom prst="rect">
              <a:avLst/>
            </a:prstGeom>
            <a:ln w="12700" cap="flat">
              <a:noFill/>
              <a:miter lim="400000"/>
            </a:ln>
            <a:effectLst/>
          </p:spPr>
        </p:pic>
      </p:grpSp>
      <p:grpSp>
        <p:nvGrpSpPr>
          <p:cNvPr id="1444" name="Group 1444"/>
          <p:cNvGrpSpPr/>
          <p:nvPr/>
        </p:nvGrpSpPr>
        <p:grpSpPr>
          <a:xfrm>
            <a:off x="1914525" y="2898775"/>
            <a:ext cx="379413" cy="379413"/>
            <a:chOff x="0" y="0"/>
            <a:chExt cx="379412" cy="379412"/>
          </a:xfrm>
        </p:grpSpPr>
        <p:pic>
          <p:nvPicPr>
            <p:cNvPr id="1442" name="image11.png"/>
            <p:cNvPicPr>
              <a:picLocks noChangeAspect="1"/>
            </p:cNvPicPr>
            <p:nvPr/>
          </p:nvPicPr>
          <p:blipFill>
            <a:blip r:embed="rId4">
              <a:extLst/>
            </a:blip>
            <a:stretch>
              <a:fillRect/>
            </a:stretch>
          </p:blipFill>
          <p:spPr>
            <a:xfrm>
              <a:off x="57150" y="57150"/>
              <a:ext cx="322263" cy="322263"/>
            </a:xfrm>
            <a:prstGeom prst="rect">
              <a:avLst/>
            </a:prstGeom>
            <a:ln w="12700" cap="flat">
              <a:noFill/>
              <a:miter lim="400000"/>
            </a:ln>
            <a:effectLst/>
          </p:spPr>
        </p:pic>
        <p:pic>
          <p:nvPicPr>
            <p:cNvPr id="1443" name="image11.png"/>
            <p:cNvPicPr>
              <a:picLocks noChangeAspect="1"/>
            </p:cNvPicPr>
            <p:nvPr/>
          </p:nvPicPr>
          <p:blipFill>
            <a:blip r:embed="rId4">
              <a:extLst/>
            </a:blip>
            <a:stretch>
              <a:fillRect/>
            </a:stretch>
          </p:blipFill>
          <p:spPr>
            <a:xfrm>
              <a:off x="0" y="0"/>
              <a:ext cx="322263" cy="322263"/>
            </a:xfrm>
            <a:prstGeom prst="rect">
              <a:avLst/>
            </a:prstGeom>
            <a:ln w="12700" cap="flat">
              <a:noFill/>
              <a:miter lim="400000"/>
            </a:ln>
            <a:effectLst/>
          </p:spPr>
        </p:pic>
      </p:grpSp>
      <p:grpSp>
        <p:nvGrpSpPr>
          <p:cNvPr id="1447" name="Group 1447"/>
          <p:cNvGrpSpPr/>
          <p:nvPr/>
        </p:nvGrpSpPr>
        <p:grpSpPr>
          <a:xfrm>
            <a:off x="2181225" y="2332038"/>
            <a:ext cx="379413" cy="379413"/>
            <a:chOff x="0" y="0"/>
            <a:chExt cx="379412" cy="379412"/>
          </a:xfrm>
        </p:grpSpPr>
        <p:pic>
          <p:nvPicPr>
            <p:cNvPr id="1445" name="image11.png"/>
            <p:cNvPicPr>
              <a:picLocks noChangeAspect="1"/>
            </p:cNvPicPr>
            <p:nvPr/>
          </p:nvPicPr>
          <p:blipFill>
            <a:blip r:embed="rId4">
              <a:extLst/>
            </a:blip>
            <a:stretch>
              <a:fillRect/>
            </a:stretch>
          </p:blipFill>
          <p:spPr>
            <a:xfrm>
              <a:off x="57150" y="57149"/>
              <a:ext cx="322263" cy="322264"/>
            </a:xfrm>
            <a:prstGeom prst="rect">
              <a:avLst/>
            </a:prstGeom>
            <a:ln w="12700" cap="flat">
              <a:noFill/>
              <a:miter lim="400000"/>
            </a:ln>
            <a:effectLst/>
          </p:spPr>
        </p:pic>
        <p:pic>
          <p:nvPicPr>
            <p:cNvPr id="1446" name="image11.png"/>
            <p:cNvPicPr>
              <a:picLocks noChangeAspect="1"/>
            </p:cNvPicPr>
            <p:nvPr/>
          </p:nvPicPr>
          <p:blipFill>
            <a:blip r:embed="rId4">
              <a:extLst/>
            </a:blip>
            <a:stretch>
              <a:fillRect/>
            </a:stretch>
          </p:blipFill>
          <p:spPr>
            <a:xfrm>
              <a:off x="0" y="-1"/>
              <a:ext cx="322263" cy="322264"/>
            </a:xfrm>
            <a:prstGeom prst="rect">
              <a:avLst/>
            </a:prstGeom>
            <a:ln w="12700" cap="flat">
              <a:noFill/>
              <a:miter lim="400000"/>
            </a:ln>
            <a:effectLst/>
          </p:spPr>
        </p:pic>
      </p:grpSp>
      <p:grpSp>
        <p:nvGrpSpPr>
          <p:cNvPr id="1450" name="Group 1450"/>
          <p:cNvGrpSpPr/>
          <p:nvPr/>
        </p:nvGrpSpPr>
        <p:grpSpPr>
          <a:xfrm>
            <a:off x="2336800" y="2062163"/>
            <a:ext cx="379413" cy="379413"/>
            <a:chOff x="0" y="0"/>
            <a:chExt cx="379412" cy="379412"/>
          </a:xfrm>
        </p:grpSpPr>
        <p:pic>
          <p:nvPicPr>
            <p:cNvPr id="1448" name="image11.png"/>
            <p:cNvPicPr>
              <a:picLocks noChangeAspect="1"/>
            </p:cNvPicPr>
            <p:nvPr/>
          </p:nvPicPr>
          <p:blipFill>
            <a:blip r:embed="rId4">
              <a:extLst/>
            </a:blip>
            <a:stretch>
              <a:fillRect/>
            </a:stretch>
          </p:blipFill>
          <p:spPr>
            <a:xfrm>
              <a:off x="57150" y="57149"/>
              <a:ext cx="322263" cy="322264"/>
            </a:xfrm>
            <a:prstGeom prst="rect">
              <a:avLst/>
            </a:prstGeom>
            <a:ln w="12700" cap="flat">
              <a:noFill/>
              <a:miter lim="400000"/>
            </a:ln>
            <a:effectLst/>
          </p:spPr>
        </p:pic>
        <p:pic>
          <p:nvPicPr>
            <p:cNvPr id="1449" name="image11.png"/>
            <p:cNvPicPr>
              <a:picLocks noChangeAspect="1"/>
            </p:cNvPicPr>
            <p:nvPr/>
          </p:nvPicPr>
          <p:blipFill>
            <a:blip r:embed="rId4">
              <a:extLst/>
            </a:blip>
            <a:stretch>
              <a:fillRect/>
            </a:stretch>
          </p:blipFill>
          <p:spPr>
            <a:xfrm>
              <a:off x="0" y="-1"/>
              <a:ext cx="322263" cy="322264"/>
            </a:xfrm>
            <a:prstGeom prst="rect">
              <a:avLst/>
            </a:prstGeom>
            <a:ln w="12700" cap="flat">
              <a:noFill/>
              <a:miter lim="400000"/>
            </a:ln>
            <a:effectLst/>
          </p:spPr>
        </p:pic>
      </p:grpSp>
      <p:grpSp>
        <p:nvGrpSpPr>
          <p:cNvPr id="1453" name="Group 1453"/>
          <p:cNvGrpSpPr/>
          <p:nvPr/>
        </p:nvGrpSpPr>
        <p:grpSpPr>
          <a:xfrm>
            <a:off x="2670175" y="1592262"/>
            <a:ext cx="379413" cy="379413"/>
            <a:chOff x="0" y="0"/>
            <a:chExt cx="379412" cy="379412"/>
          </a:xfrm>
        </p:grpSpPr>
        <p:pic>
          <p:nvPicPr>
            <p:cNvPr id="1451" name="image11.png"/>
            <p:cNvPicPr>
              <a:picLocks noChangeAspect="1"/>
            </p:cNvPicPr>
            <p:nvPr/>
          </p:nvPicPr>
          <p:blipFill>
            <a:blip r:embed="rId4">
              <a:extLst/>
            </a:blip>
            <a:stretch>
              <a:fillRect/>
            </a:stretch>
          </p:blipFill>
          <p:spPr>
            <a:xfrm>
              <a:off x="57150" y="57149"/>
              <a:ext cx="322263" cy="322264"/>
            </a:xfrm>
            <a:prstGeom prst="rect">
              <a:avLst/>
            </a:prstGeom>
            <a:ln w="12700" cap="flat">
              <a:noFill/>
              <a:miter lim="400000"/>
            </a:ln>
            <a:effectLst/>
          </p:spPr>
        </p:pic>
        <p:pic>
          <p:nvPicPr>
            <p:cNvPr id="1452" name="image11.png"/>
            <p:cNvPicPr>
              <a:picLocks noChangeAspect="1"/>
            </p:cNvPicPr>
            <p:nvPr/>
          </p:nvPicPr>
          <p:blipFill>
            <a:blip r:embed="rId4">
              <a:extLst/>
            </a:blip>
            <a:stretch>
              <a:fillRect/>
            </a:stretch>
          </p:blipFill>
          <p:spPr>
            <a:xfrm>
              <a:off x="0" y="-1"/>
              <a:ext cx="322263" cy="322264"/>
            </a:xfrm>
            <a:prstGeom prst="rect">
              <a:avLst/>
            </a:prstGeom>
            <a:ln w="12700" cap="flat">
              <a:noFill/>
              <a:miter lim="400000"/>
            </a:ln>
            <a:effectLst/>
          </p:spPr>
        </p:pic>
      </p:grpSp>
      <p:grpSp>
        <p:nvGrpSpPr>
          <p:cNvPr id="1456" name="Group 1456"/>
          <p:cNvGrpSpPr/>
          <p:nvPr/>
        </p:nvGrpSpPr>
        <p:grpSpPr>
          <a:xfrm>
            <a:off x="3394075" y="1163637"/>
            <a:ext cx="379413" cy="379413"/>
            <a:chOff x="0" y="0"/>
            <a:chExt cx="379412" cy="379412"/>
          </a:xfrm>
        </p:grpSpPr>
        <p:pic>
          <p:nvPicPr>
            <p:cNvPr id="1454" name="image11.png"/>
            <p:cNvPicPr>
              <a:picLocks noChangeAspect="1"/>
            </p:cNvPicPr>
            <p:nvPr/>
          </p:nvPicPr>
          <p:blipFill>
            <a:blip r:embed="rId4">
              <a:extLst/>
            </a:blip>
            <a:stretch>
              <a:fillRect/>
            </a:stretch>
          </p:blipFill>
          <p:spPr>
            <a:xfrm>
              <a:off x="57150" y="57149"/>
              <a:ext cx="322263" cy="322264"/>
            </a:xfrm>
            <a:prstGeom prst="rect">
              <a:avLst/>
            </a:prstGeom>
            <a:ln w="12700" cap="flat">
              <a:noFill/>
              <a:miter lim="400000"/>
            </a:ln>
            <a:effectLst/>
          </p:spPr>
        </p:pic>
        <p:pic>
          <p:nvPicPr>
            <p:cNvPr id="1455" name="image11.png"/>
            <p:cNvPicPr>
              <a:picLocks noChangeAspect="1"/>
            </p:cNvPicPr>
            <p:nvPr/>
          </p:nvPicPr>
          <p:blipFill>
            <a:blip r:embed="rId4">
              <a:extLst/>
            </a:blip>
            <a:stretch>
              <a:fillRect/>
            </a:stretch>
          </p:blipFill>
          <p:spPr>
            <a:xfrm>
              <a:off x="0" y="-1"/>
              <a:ext cx="322263" cy="322264"/>
            </a:xfrm>
            <a:prstGeom prst="rect">
              <a:avLst/>
            </a:prstGeom>
            <a:ln w="12700" cap="flat">
              <a:noFill/>
              <a:miter lim="400000"/>
            </a:ln>
            <a:effectLst/>
          </p:spPr>
        </p:pic>
      </p:grpSp>
      <p:grpSp>
        <p:nvGrpSpPr>
          <p:cNvPr id="1459" name="Group 1459"/>
          <p:cNvGrpSpPr/>
          <p:nvPr/>
        </p:nvGrpSpPr>
        <p:grpSpPr>
          <a:xfrm>
            <a:off x="3646487" y="1168400"/>
            <a:ext cx="379413" cy="379413"/>
            <a:chOff x="0" y="0"/>
            <a:chExt cx="379412" cy="379412"/>
          </a:xfrm>
        </p:grpSpPr>
        <p:pic>
          <p:nvPicPr>
            <p:cNvPr id="1457" name="image11.png"/>
            <p:cNvPicPr>
              <a:picLocks noChangeAspect="1"/>
            </p:cNvPicPr>
            <p:nvPr/>
          </p:nvPicPr>
          <p:blipFill>
            <a:blip r:embed="rId4">
              <a:extLst/>
            </a:blip>
            <a:stretch>
              <a:fillRect/>
            </a:stretch>
          </p:blipFill>
          <p:spPr>
            <a:xfrm>
              <a:off x="57149" y="57150"/>
              <a:ext cx="322264" cy="322263"/>
            </a:xfrm>
            <a:prstGeom prst="rect">
              <a:avLst/>
            </a:prstGeom>
            <a:ln w="12700" cap="flat">
              <a:noFill/>
              <a:miter lim="400000"/>
            </a:ln>
            <a:effectLst/>
          </p:spPr>
        </p:pic>
        <p:pic>
          <p:nvPicPr>
            <p:cNvPr id="1458" name="image11.png"/>
            <p:cNvPicPr>
              <a:picLocks noChangeAspect="1"/>
            </p:cNvPicPr>
            <p:nvPr/>
          </p:nvPicPr>
          <p:blipFill>
            <a:blip r:embed="rId4">
              <a:extLst/>
            </a:blip>
            <a:stretch>
              <a:fillRect/>
            </a:stretch>
          </p:blipFill>
          <p:spPr>
            <a:xfrm>
              <a:off x="-1" y="0"/>
              <a:ext cx="322264" cy="322263"/>
            </a:xfrm>
            <a:prstGeom prst="rect">
              <a:avLst/>
            </a:prstGeom>
            <a:ln w="12700" cap="flat">
              <a:noFill/>
              <a:miter lim="400000"/>
            </a:ln>
            <a:effectLst/>
          </p:spPr>
        </p:pic>
      </p:grpSp>
      <p:grpSp>
        <p:nvGrpSpPr>
          <p:cNvPr id="1462" name="Group 1462"/>
          <p:cNvGrpSpPr/>
          <p:nvPr/>
        </p:nvGrpSpPr>
        <p:grpSpPr>
          <a:xfrm>
            <a:off x="3925887" y="1308100"/>
            <a:ext cx="379413" cy="379413"/>
            <a:chOff x="0" y="0"/>
            <a:chExt cx="379412" cy="379412"/>
          </a:xfrm>
        </p:grpSpPr>
        <p:pic>
          <p:nvPicPr>
            <p:cNvPr id="1460" name="image11.png"/>
            <p:cNvPicPr>
              <a:picLocks noChangeAspect="1"/>
            </p:cNvPicPr>
            <p:nvPr/>
          </p:nvPicPr>
          <p:blipFill>
            <a:blip r:embed="rId4">
              <a:extLst/>
            </a:blip>
            <a:stretch>
              <a:fillRect/>
            </a:stretch>
          </p:blipFill>
          <p:spPr>
            <a:xfrm>
              <a:off x="57149" y="57150"/>
              <a:ext cx="322264" cy="322263"/>
            </a:xfrm>
            <a:prstGeom prst="rect">
              <a:avLst/>
            </a:prstGeom>
            <a:ln w="12700" cap="flat">
              <a:noFill/>
              <a:miter lim="400000"/>
            </a:ln>
            <a:effectLst/>
          </p:spPr>
        </p:pic>
        <p:pic>
          <p:nvPicPr>
            <p:cNvPr id="1461" name="image11.png"/>
            <p:cNvPicPr>
              <a:picLocks noChangeAspect="1"/>
            </p:cNvPicPr>
            <p:nvPr/>
          </p:nvPicPr>
          <p:blipFill>
            <a:blip r:embed="rId4">
              <a:extLst/>
            </a:blip>
            <a:stretch>
              <a:fillRect/>
            </a:stretch>
          </p:blipFill>
          <p:spPr>
            <a:xfrm>
              <a:off x="-1" y="0"/>
              <a:ext cx="322264" cy="322263"/>
            </a:xfrm>
            <a:prstGeom prst="rect">
              <a:avLst/>
            </a:prstGeom>
            <a:ln w="12700" cap="flat">
              <a:noFill/>
              <a:miter lim="400000"/>
            </a:ln>
            <a:effectLst/>
          </p:spPr>
        </p:pic>
      </p:grpSp>
      <p:grpSp>
        <p:nvGrpSpPr>
          <p:cNvPr id="1465" name="Group 1465"/>
          <p:cNvGrpSpPr/>
          <p:nvPr/>
        </p:nvGrpSpPr>
        <p:grpSpPr>
          <a:xfrm>
            <a:off x="4184650" y="1498600"/>
            <a:ext cx="379413" cy="379413"/>
            <a:chOff x="0" y="0"/>
            <a:chExt cx="379412" cy="379412"/>
          </a:xfrm>
        </p:grpSpPr>
        <p:pic>
          <p:nvPicPr>
            <p:cNvPr id="1463" name="image11.png"/>
            <p:cNvPicPr>
              <a:picLocks noChangeAspect="1"/>
            </p:cNvPicPr>
            <p:nvPr/>
          </p:nvPicPr>
          <p:blipFill>
            <a:blip r:embed="rId4">
              <a:extLst/>
            </a:blip>
            <a:stretch>
              <a:fillRect/>
            </a:stretch>
          </p:blipFill>
          <p:spPr>
            <a:xfrm>
              <a:off x="57150" y="57150"/>
              <a:ext cx="322263" cy="322263"/>
            </a:xfrm>
            <a:prstGeom prst="rect">
              <a:avLst/>
            </a:prstGeom>
            <a:ln w="12700" cap="flat">
              <a:noFill/>
              <a:miter lim="400000"/>
            </a:ln>
            <a:effectLst/>
          </p:spPr>
        </p:pic>
        <p:pic>
          <p:nvPicPr>
            <p:cNvPr id="1464" name="image11.png"/>
            <p:cNvPicPr>
              <a:picLocks noChangeAspect="1"/>
            </p:cNvPicPr>
            <p:nvPr/>
          </p:nvPicPr>
          <p:blipFill>
            <a:blip r:embed="rId4">
              <a:extLst/>
            </a:blip>
            <a:stretch>
              <a:fillRect/>
            </a:stretch>
          </p:blipFill>
          <p:spPr>
            <a:xfrm>
              <a:off x="0" y="0"/>
              <a:ext cx="322263" cy="322263"/>
            </a:xfrm>
            <a:prstGeom prst="rect">
              <a:avLst/>
            </a:prstGeom>
            <a:ln w="12700" cap="flat">
              <a:noFill/>
              <a:miter lim="400000"/>
            </a:ln>
            <a:effectLst/>
          </p:spPr>
        </p:pic>
      </p:grpSp>
      <p:grpSp>
        <p:nvGrpSpPr>
          <p:cNvPr id="1468" name="Group 1468"/>
          <p:cNvGrpSpPr/>
          <p:nvPr/>
        </p:nvGrpSpPr>
        <p:grpSpPr>
          <a:xfrm>
            <a:off x="4822825" y="1525587"/>
            <a:ext cx="379413" cy="379413"/>
            <a:chOff x="0" y="0"/>
            <a:chExt cx="379412" cy="379412"/>
          </a:xfrm>
        </p:grpSpPr>
        <p:pic>
          <p:nvPicPr>
            <p:cNvPr id="1466" name="image11.png"/>
            <p:cNvPicPr>
              <a:picLocks noChangeAspect="1"/>
            </p:cNvPicPr>
            <p:nvPr/>
          </p:nvPicPr>
          <p:blipFill>
            <a:blip r:embed="rId4">
              <a:extLst/>
            </a:blip>
            <a:stretch>
              <a:fillRect/>
            </a:stretch>
          </p:blipFill>
          <p:spPr>
            <a:xfrm>
              <a:off x="57150" y="57149"/>
              <a:ext cx="322263" cy="322264"/>
            </a:xfrm>
            <a:prstGeom prst="rect">
              <a:avLst/>
            </a:prstGeom>
            <a:ln w="12700" cap="flat">
              <a:noFill/>
              <a:miter lim="400000"/>
            </a:ln>
            <a:effectLst/>
          </p:spPr>
        </p:pic>
        <p:pic>
          <p:nvPicPr>
            <p:cNvPr id="1467" name="image11.png"/>
            <p:cNvPicPr>
              <a:picLocks noChangeAspect="1"/>
            </p:cNvPicPr>
            <p:nvPr/>
          </p:nvPicPr>
          <p:blipFill>
            <a:blip r:embed="rId4">
              <a:extLst/>
            </a:blip>
            <a:stretch>
              <a:fillRect/>
            </a:stretch>
          </p:blipFill>
          <p:spPr>
            <a:xfrm>
              <a:off x="0" y="-1"/>
              <a:ext cx="322263" cy="322264"/>
            </a:xfrm>
            <a:prstGeom prst="rect">
              <a:avLst/>
            </a:prstGeom>
            <a:ln w="12700" cap="flat">
              <a:noFill/>
              <a:miter lim="400000"/>
            </a:ln>
            <a:effectLst/>
          </p:spPr>
        </p:pic>
      </p:grpSp>
      <p:grpSp>
        <p:nvGrpSpPr>
          <p:cNvPr id="1471" name="Group 1471"/>
          <p:cNvGrpSpPr/>
          <p:nvPr/>
        </p:nvGrpSpPr>
        <p:grpSpPr>
          <a:xfrm>
            <a:off x="5078412" y="1465262"/>
            <a:ext cx="379413" cy="379413"/>
            <a:chOff x="0" y="0"/>
            <a:chExt cx="379412" cy="379412"/>
          </a:xfrm>
        </p:grpSpPr>
        <p:pic>
          <p:nvPicPr>
            <p:cNvPr id="1469" name="image11.png"/>
            <p:cNvPicPr>
              <a:picLocks noChangeAspect="1"/>
            </p:cNvPicPr>
            <p:nvPr/>
          </p:nvPicPr>
          <p:blipFill>
            <a:blip r:embed="rId4">
              <a:extLst/>
            </a:blip>
            <a:stretch>
              <a:fillRect/>
            </a:stretch>
          </p:blipFill>
          <p:spPr>
            <a:xfrm>
              <a:off x="57149" y="57149"/>
              <a:ext cx="322264" cy="322264"/>
            </a:xfrm>
            <a:prstGeom prst="rect">
              <a:avLst/>
            </a:prstGeom>
            <a:ln w="12700" cap="flat">
              <a:noFill/>
              <a:miter lim="400000"/>
            </a:ln>
            <a:effectLst/>
          </p:spPr>
        </p:pic>
        <p:pic>
          <p:nvPicPr>
            <p:cNvPr id="1470" name="image11.png"/>
            <p:cNvPicPr>
              <a:picLocks noChangeAspect="1"/>
            </p:cNvPicPr>
            <p:nvPr/>
          </p:nvPicPr>
          <p:blipFill>
            <a:blip r:embed="rId4">
              <a:extLst/>
            </a:blip>
            <a:stretch>
              <a:fillRect/>
            </a:stretch>
          </p:blipFill>
          <p:spPr>
            <a:xfrm>
              <a:off x="-1" y="-1"/>
              <a:ext cx="322264" cy="322264"/>
            </a:xfrm>
            <a:prstGeom prst="rect">
              <a:avLst/>
            </a:prstGeom>
            <a:ln w="12700" cap="flat">
              <a:noFill/>
              <a:miter lim="400000"/>
            </a:ln>
            <a:effectLst/>
          </p:spPr>
        </p:pic>
      </p:grpSp>
      <p:grpSp>
        <p:nvGrpSpPr>
          <p:cNvPr id="1474" name="Group 1474"/>
          <p:cNvGrpSpPr/>
          <p:nvPr/>
        </p:nvGrpSpPr>
        <p:grpSpPr>
          <a:xfrm>
            <a:off x="5368925" y="1411287"/>
            <a:ext cx="379413" cy="379413"/>
            <a:chOff x="0" y="0"/>
            <a:chExt cx="379412" cy="379412"/>
          </a:xfrm>
        </p:grpSpPr>
        <p:pic>
          <p:nvPicPr>
            <p:cNvPr id="1472" name="image11.png"/>
            <p:cNvPicPr>
              <a:picLocks noChangeAspect="1"/>
            </p:cNvPicPr>
            <p:nvPr/>
          </p:nvPicPr>
          <p:blipFill>
            <a:blip r:embed="rId4">
              <a:extLst/>
            </a:blip>
            <a:stretch>
              <a:fillRect/>
            </a:stretch>
          </p:blipFill>
          <p:spPr>
            <a:xfrm>
              <a:off x="57150" y="57149"/>
              <a:ext cx="322263" cy="322264"/>
            </a:xfrm>
            <a:prstGeom prst="rect">
              <a:avLst/>
            </a:prstGeom>
            <a:ln w="12700" cap="flat">
              <a:noFill/>
              <a:miter lim="400000"/>
            </a:ln>
            <a:effectLst/>
          </p:spPr>
        </p:pic>
        <p:pic>
          <p:nvPicPr>
            <p:cNvPr id="1473" name="image11.png"/>
            <p:cNvPicPr>
              <a:picLocks noChangeAspect="1"/>
            </p:cNvPicPr>
            <p:nvPr/>
          </p:nvPicPr>
          <p:blipFill>
            <a:blip r:embed="rId4">
              <a:extLst/>
            </a:blip>
            <a:stretch>
              <a:fillRect/>
            </a:stretch>
          </p:blipFill>
          <p:spPr>
            <a:xfrm>
              <a:off x="0" y="-1"/>
              <a:ext cx="322263" cy="322264"/>
            </a:xfrm>
            <a:prstGeom prst="rect">
              <a:avLst/>
            </a:prstGeom>
            <a:ln w="12700" cap="flat">
              <a:noFill/>
              <a:miter lim="400000"/>
            </a:ln>
            <a:effectLst/>
          </p:spPr>
        </p:pic>
      </p:grpSp>
      <p:grpSp>
        <p:nvGrpSpPr>
          <p:cNvPr id="1477" name="Group 1477"/>
          <p:cNvGrpSpPr/>
          <p:nvPr/>
        </p:nvGrpSpPr>
        <p:grpSpPr>
          <a:xfrm>
            <a:off x="5978525" y="1409700"/>
            <a:ext cx="379413" cy="379413"/>
            <a:chOff x="0" y="0"/>
            <a:chExt cx="379412" cy="379412"/>
          </a:xfrm>
        </p:grpSpPr>
        <p:pic>
          <p:nvPicPr>
            <p:cNvPr id="1475" name="image11.png"/>
            <p:cNvPicPr>
              <a:picLocks noChangeAspect="1"/>
            </p:cNvPicPr>
            <p:nvPr/>
          </p:nvPicPr>
          <p:blipFill>
            <a:blip r:embed="rId4">
              <a:extLst/>
            </a:blip>
            <a:stretch>
              <a:fillRect/>
            </a:stretch>
          </p:blipFill>
          <p:spPr>
            <a:xfrm>
              <a:off x="57150" y="57150"/>
              <a:ext cx="322263" cy="322263"/>
            </a:xfrm>
            <a:prstGeom prst="rect">
              <a:avLst/>
            </a:prstGeom>
            <a:ln w="12700" cap="flat">
              <a:noFill/>
              <a:miter lim="400000"/>
            </a:ln>
            <a:effectLst/>
          </p:spPr>
        </p:pic>
        <p:pic>
          <p:nvPicPr>
            <p:cNvPr id="1476" name="image11.png"/>
            <p:cNvPicPr>
              <a:picLocks noChangeAspect="1"/>
            </p:cNvPicPr>
            <p:nvPr/>
          </p:nvPicPr>
          <p:blipFill>
            <a:blip r:embed="rId4">
              <a:extLst/>
            </a:blip>
            <a:stretch>
              <a:fillRect/>
            </a:stretch>
          </p:blipFill>
          <p:spPr>
            <a:xfrm>
              <a:off x="0" y="0"/>
              <a:ext cx="322263" cy="322263"/>
            </a:xfrm>
            <a:prstGeom prst="rect">
              <a:avLst/>
            </a:prstGeom>
            <a:ln w="12700" cap="flat">
              <a:noFill/>
              <a:miter lim="400000"/>
            </a:ln>
            <a:effectLst/>
          </p:spPr>
        </p:pic>
      </p:grpSp>
      <p:grpSp>
        <p:nvGrpSpPr>
          <p:cNvPr id="1480" name="Group 1480"/>
          <p:cNvGrpSpPr/>
          <p:nvPr/>
        </p:nvGrpSpPr>
        <p:grpSpPr>
          <a:xfrm>
            <a:off x="6275387" y="1554162"/>
            <a:ext cx="379413" cy="379413"/>
            <a:chOff x="0" y="0"/>
            <a:chExt cx="379412" cy="379412"/>
          </a:xfrm>
        </p:grpSpPr>
        <p:pic>
          <p:nvPicPr>
            <p:cNvPr id="1478" name="image11.png"/>
            <p:cNvPicPr>
              <a:picLocks noChangeAspect="1"/>
            </p:cNvPicPr>
            <p:nvPr/>
          </p:nvPicPr>
          <p:blipFill>
            <a:blip r:embed="rId4">
              <a:extLst/>
            </a:blip>
            <a:stretch>
              <a:fillRect/>
            </a:stretch>
          </p:blipFill>
          <p:spPr>
            <a:xfrm>
              <a:off x="57149" y="57149"/>
              <a:ext cx="322264" cy="322264"/>
            </a:xfrm>
            <a:prstGeom prst="rect">
              <a:avLst/>
            </a:prstGeom>
            <a:ln w="12700" cap="flat">
              <a:noFill/>
              <a:miter lim="400000"/>
            </a:ln>
            <a:effectLst/>
          </p:spPr>
        </p:pic>
        <p:pic>
          <p:nvPicPr>
            <p:cNvPr id="1479" name="image11.png"/>
            <p:cNvPicPr>
              <a:picLocks noChangeAspect="1"/>
            </p:cNvPicPr>
            <p:nvPr/>
          </p:nvPicPr>
          <p:blipFill>
            <a:blip r:embed="rId4">
              <a:extLst/>
            </a:blip>
            <a:stretch>
              <a:fillRect/>
            </a:stretch>
          </p:blipFill>
          <p:spPr>
            <a:xfrm>
              <a:off x="-1" y="-1"/>
              <a:ext cx="322264" cy="322264"/>
            </a:xfrm>
            <a:prstGeom prst="rect">
              <a:avLst/>
            </a:prstGeom>
            <a:ln w="12700" cap="flat">
              <a:noFill/>
              <a:miter lim="400000"/>
            </a:ln>
            <a:effectLst/>
          </p:spPr>
        </p:pic>
      </p:grpSp>
      <p:grpSp>
        <p:nvGrpSpPr>
          <p:cNvPr id="1483" name="Group 1483"/>
          <p:cNvGrpSpPr/>
          <p:nvPr/>
        </p:nvGrpSpPr>
        <p:grpSpPr>
          <a:xfrm>
            <a:off x="6794500" y="1860550"/>
            <a:ext cx="379413" cy="379413"/>
            <a:chOff x="0" y="0"/>
            <a:chExt cx="379412" cy="379412"/>
          </a:xfrm>
        </p:grpSpPr>
        <p:pic>
          <p:nvPicPr>
            <p:cNvPr id="1481" name="image11.png"/>
            <p:cNvPicPr>
              <a:picLocks noChangeAspect="1"/>
            </p:cNvPicPr>
            <p:nvPr/>
          </p:nvPicPr>
          <p:blipFill>
            <a:blip r:embed="rId4">
              <a:extLst/>
            </a:blip>
            <a:stretch>
              <a:fillRect/>
            </a:stretch>
          </p:blipFill>
          <p:spPr>
            <a:xfrm>
              <a:off x="57150" y="57150"/>
              <a:ext cx="322263" cy="322263"/>
            </a:xfrm>
            <a:prstGeom prst="rect">
              <a:avLst/>
            </a:prstGeom>
            <a:ln w="12700" cap="flat">
              <a:noFill/>
              <a:miter lim="400000"/>
            </a:ln>
            <a:effectLst/>
          </p:spPr>
        </p:pic>
        <p:pic>
          <p:nvPicPr>
            <p:cNvPr id="1482" name="image11.png"/>
            <p:cNvPicPr>
              <a:picLocks noChangeAspect="1"/>
            </p:cNvPicPr>
            <p:nvPr/>
          </p:nvPicPr>
          <p:blipFill>
            <a:blip r:embed="rId4">
              <a:extLst/>
            </a:blip>
            <a:stretch>
              <a:fillRect/>
            </a:stretch>
          </p:blipFill>
          <p:spPr>
            <a:xfrm>
              <a:off x="0" y="0"/>
              <a:ext cx="322263" cy="322263"/>
            </a:xfrm>
            <a:prstGeom prst="rect">
              <a:avLst/>
            </a:prstGeom>
            <a:ln w="12700" cap="flat">
              <a:noFill/>
              <a:miter lim="400000"/>
            </a:ln>
            <a:effectLst/>
          </p:spPr>
        </p:pic>
      </p:grpSp>
      <p:grpSp>
        <p:nvGrpSpPr>
          <p:cNvPr id="1486" name="Group 1486"/>
          <p:cNvGrpSpPr/>
          <p:nvPr/>
        </p:nvGrpSpPr>
        <p:grpSpPr>
          <a:xfrm>
            <a:off x="6992938" y="2068513"/>
            <a:ext cx="379413" cy="379413"/>
            <a:chOff x="0" y="0"/>
            <a:chExt cx="379412" cy="379412"/>
          </a:xfrm>
        </p:grpSpPr>
        <p:pic>
          <p:nvPicPr>
            <p:cNvPr id="1484" name="image11.png"/>
            <p:cNvPicPr>
              <a:picLocks noChangeAspect="1"/>
            </p:cNvPicPr>
            <p:nvPr/>
          </p:nvPicPr>
          <p:blipFill>
            <a:blip r:embed="rId4">
              <a:extLst/>
            </a:blip>
            <a:stretch>
              <a:fillRect/>
            </a:stretch>
          </p:blipFill>
          <p:spPr>
            <a:xfrm>
              <a:off x="57149" y="57149"/>
              <a:ext cx="322264" cy="322264"/>
            </a:xfrm>
            <a:prstGeom prst="rect">
              <a:avLst/>
            </a:prstGeom>
            <a:ln w="12700" cap="flat">
              <a:noFill/>
              <a:miter lim="400000"/>
            </a:ln>
            <a:effectLst/>
          </p:spPr>
        </p:pic>
        <p:pic>
          <p:nvPicPr>
            <p:cNvPr id="1485" name="image11.png"/>
            <p:cNvPicPr>
              <a:picLocks noChangeAspect="1"/>
            </p:cNvPicPr>
            <p:nvPr/>
          </p:nvPicPr>
          <p:blipFill>
            <a:blip r:embed="rId4">
              <a:extLst/>
            </a:blip>
            <a:stretch>
              <a:fillRect/>
            </a:stretch>
          </p:blipFill>
          <p:spPr>
            <a:xfrm>
              <a:off x="-1" y="-1"/>
              <a:ext cx="322264" cy="322264"/>
            </a:xfrm>
            <a:prstGeom prst="rect">
              <a:avLst/>
            </a:prstGeom>
            <a:ln w="12700" cap="flat">
              <a:noFill/>
              <a:miter lim="400000"/>
            </a:ln>
            <a:effectLst/>
          </p:spPr>
        </p:pic>
      </p:grpSp>
      <p:grpSp>
        <p:nvGrpSpPr>
          <p:cNvPr id="1489" name="Group 1489"/>
          <p:cNvGrpSpPr/>
          <p:nvPr/>
        </p:nvGrpSpPr>
        <p:grpSpPr>
          <a:xfrm>
            <a:off x="7229475" y="2290763"/>
            <a:ext cx="379413" cy="379413"/>
            <a:chOff x="0" y="0"/>
            <a:chExt cx="379412" cy="379412"/>
          </a:xfrm>
        </p:grpSpPr>
        <p:pic>
          <p:nvPicPr>
            <p:cNvPr id="1487" name="image11.png"/>
            <p:cNvPicPr>
              <a:picLocks noChangeAspect="1"/>
            </p:cNvPicPr>
            <p:nvPr/>
          </p:nvPicPr>
          <p:blipFill>
            <a:blip r:embed="rId4">
              <a:extLst/>
            </a:blip>
            <a:stretch>
              <a:fillRect/>
            </a:stretch>
          </p:blipFill>
          <p:spPr>
            <a:xfrm>
              <a:off x="57150" y="57149"/>
              <a:ext cx="322263" cy="322264"/>
            </a:xfrm>
            <a:prstGeom prst="rect">
              <a:avLst/>
            </a:prstGeom>
            <a:ln w="12700" cap="flat">
              <a:noFill/>
              <a:miter lim="400000"/>
            </a:ln>
            <a:effectLst/>
          </p:spPr>
        </p:pic>
        <p:pic>
          <p:nvPicPr>
            <p:cNvPr id="1488" name="image11.png"/>
            <p:cNvPicPr>
              <a:picLocks noChangeAspect="1"/>
            </p:cNvPicPr>
            <p:nvPr/>
          </p:nvPicPr>
          <p:blipFill>
            <a:blip r:embed="rId4">
              <a:extLst/>
            </a:blip>
            <a:stretch>
              <a:fillRect/>
            </a:stretch>
          </p:blipFill>
          <p:spPr>
            <a:xfrm>
              <a:off x="0" y="-1"/>
              <a:ext cx="322263" cy="322264"/>
            </a:xfrm>
            <a:prstGeom prst="rect">
              <a:avLst/>
            </a:prstGeom>
            <a:ln w="12700" cap="flat">
              <a:noFill/>
              <a:miter lim="400000"/>
            </a:ln>
            <a:effectLst/>
          </p:spPr>
        </p:pic>
      </p:grpSp>
      <p:grpSp>
        <p:nvGrpSpPr>
          <p:cNvPr id="1492" name="Group 1492"/>
          <p:cNvGrpSpPr/>
          <p:nvPr/>
        </p:nvGrpSpPr>
        <p:grpSpPr>
          <a:xfrm>
            <a:off x="7421563" y="2559050"/>
            <a:ext cx="379413" cy="379413"/>
            <a:chOff x="0" y="0"/>
            <a:chExt cx="379412" cy="379412"/>
          </a:xfrm>
        </p:grpSpPr>
        <p:pic>
          <p:nvPicPr>
            <p:cNvPr id="1490" name="image11.png"/>
            <p:cNvPicPr>
              <a:picLocks noChangeAspect="1"/>
            </p:cNvPicPr>
            <p:nvPr/>
          </p:nvPicPr>
          <p:blipFill>
            <a:blip r:embed="rId4">
              <a:extLst/>
            </a:blip>
            <a:stretch>
              <a:fillRect/>
            </a:stretch>
          </p:blipFill>
          <p:spPr>
            <a:xfrm>
              <a:off x="57149" y="57150"/>
              <a:ext cx="322264" cy="322263"/>
            </a:xfrm>
            <a:prstGeom prst="rect">
              <a:avLst/>
            </a:prstGeom>
            <a:ln w="12700" cap="flat">
              <a:noFill/>
              <a:miter lim="400000"/>
            </a:ln>
            <a:effectLst/>
          </p:spPr>
        </p:pic>
        <p:pic>
          <p:nvPicPr>
            <p:cNvPr id="1491" name="image11.png"/>
            <p:cNvPicPr>
              <a:picLocks noChangeAspect="1"/>
            </p:cNvPicPr>
            <p:nvPr/>
          </p:nvPicPr>
          <p:blipFill>
            <a:blip r:embed="rId4">
              <a:extLst/>
            </a:blip>
            <a:stretch>
              <a:fillRect/>
            </a:stretch>
          </p:blipFill>
          <p:spPr>
            <a:xfrm>
              <a:off x="-1" y="0"/>
              <a:ext cx="322264" cy="322263"/>
            </a:xfrm>
            <a:prstGeom prst="rect">
              <a:avLst/>
            </a:prstGeom>
            <a:ln w="12700" cap="flat">
              <a:noFill/>
              <a:miter lim="400000"/>
            </a:ln>
            <a:effectLst/>
          </p:spPr>
        </p:pic>
      </p:grpSp>
      <p:grpSp>
        <p:nvGrpSpPr>
          <p:cNvPr id="1495" name="Group 1495"/>
          <p:cNvGrpSpPr/>
          <p:nvPr/>
        </p:nvGrpSpPr>
        <p:grpSpPr>
          <a:xfrm>
            <a:off x="7513638" y="2846388"/>
            <a:ext cx="379413" cy="379413"/>
            <a:chOff x="0" y="0"/>
            <a:chExt cx="379412" cy="379412"/>
          </a:xfrm>
        </p:grpSpPr>
        <p:pic>
          <p:nvPicPr>
            <p:cNvPr id="1493" name="image11.png"/>
            <p:cNvPicPr>
              <a:picLocks noChangeAspect="1"/>
            </p:cNvPicPr>
            <p:nvPr/>
          </p:nvPicPr>
          <p:blipFill>
            <a:blip r:embed="rId4">
              <a:extLst/>
            </a:blip>
            <a:stretch>
              <a:fillRect/>
            </a:stretch>
          </p:blipFill>
          <p:spPr>
            <a:xfrm>
              <a:off x="57149" y="57149"/>
              <a:ext cx="322264" cy="322264"/>
            </a:xfrm>
            <a:prstGeom prst="rect">
              <a:avLst/>
            </a:prstGeom>
            <a:ln w="12700" cap="flat">
              <a:noFill/>
              <a:miter lim="400000"/>
            </a:ln>
            <a:effectLst/>
          </p:spPr>
        </p:pic>
        <p:pic>
          <p:nvPicPr>
            <p:cNvPr id="1494" name="image11.png"/>
            <p:cNvPicPr>
              <a:picLocks noChangeAspect="1"/>
            </p:cNvPicPr>
            <p:nvPr/>
          </p:nvPicPr>
          <p:blipFill>
            <a:blip r:embed="rId4">
              <a:extLst/>
            </a:blip>
            <a:stretch>
              <a:fillRect/>
            </a:stretch>
          </p:blipFill>
          <p:spPr>
            <a:xfrm>
              <a:off x="-1" y="-1"/>
              <a:ext cx="322264" cy="322264"/>
            </a:xfrm>
            <a:prstGeom prst="rect">
              <a:avLst/>
            </a:prstGeom>
            <a:ln w="12700" cap="flat">
              <a:noFill/>
              <a:miter lim="400000"/>
            </a:ln>
            <a:effectLst/>
          </p:spPr>
        </p:pic>
      </p:grpSp>
      <p:grpSp>
        <p:nvGrpSpPr>
          <p:cNvPr id="1498" name="Group 1498"/>
          <p:cNvGrpSpPr/>
          <p:nvPr/>
        </p:nvGrpSpPr>
        <p:grpSpPr>
          <a:xfrm>
            <a:off x="7466013" y="3670300"/>
            <a:ext cx="379413" cy="379413"/>
            <a:chOff x="0" y="0"/>
            <a:chExt cx="379412" cy="379412"/>
          </a:xfrm>
        </p:grpSpPr>
        <p:pic>
          <p:nvPicPr>
            <p:cNvPr id="1496" name="image11.png"/>
            <p:cNvPicPr>
              <a:picLocks noChangeAspect="1"/>
            </p:cNvPicPr>
            <p:nvPr/>
          </p:nvPicPr>
          <p:blipFill>
            <a:blip r:embed="rId4">
              <a:extLst/>
            </a:blip>
            <a:stretch>
              <a:fillRect/>
            </a:stretch>
          </p:blipFill>
          <p:spPr>
            <a:xfrm>
              <a:off x="57149" y="57150"/>
              <a:ext cx="322264" cy="322263"/>
            </a:xfrm>
            <a:prstGeom prst="rect">
              <a:avLst/>
            </a:prstGeom>
            <a:ln w="12700" cap="flat">
              <a:noFill/>
              <a:miter lim="400000"/>
            </a:ln>
            <a:effectLst/>
          </p:spPr>
        </p:pic>
        <p:pic>
          <p:nvPicPr>
            <p:cNvPr id="1497" name="image11.png"/>
            <p:cNvPicPr>
              <a:picLocks noChangeAspect="1"/>
            </p:cNvPicPr>
            <p:nvPr/>
          </p:nvPicPr>
          <p:blipFill>
            <a:blip r:embed="rId4">
              <a:extLst/>
            </a:blip>
            <a:stretch>
              <a:fillRect/>
            </a:stretch>
          </p:blipFill>
          <p:spPr>
            <a:xfrm>
              <a:off x="-1" y="0"/>
              <a:ext cx="322264" cy="322263"/>
            </a:xfrm>
            <a:prstGeom prst="rect">
              <a:avLst/>
            </a:prstGeom>
            <a:ln w="12700" cap="flat">
              <a:noFill/>
              <a:miter lim="400000"/>
            </a:ln>
            <a:effectLst/>
          </p:spPr>
        </p:pic>
      </p:grpSp>
      <p:grpSp>
        <p:nvGrpSpPr>
          <p:cNvPr id="1501" name="Group 1501"/>
          <p:cNvGrpSpPr/>
          <p:nvPr/>
        </p:nvGrpSpPr>
        <p:grpSpPr>
          <a:xfrm>
            <a:off x="6497637" y="3730625"/>
            <a:ext cx="379413" cy="379413"/>
            <a:chOff x="0" y="0"/>
            <a:chExt cx="379412" cy="379412"/>
          </a:xfrm>
        </p:grpSpPr>
        <p:pic>
          <p:nvPicPr>
            <p:cNvPr id="1499" name="image11.png"/>
            <p:cNvPicPr>
              <a:picLocks noChangeAspect="1"/>
            </p:cNvPicPr>
            <p:nvPr/>
          </p:nvPicPr>
          <p:blipFill>
            <a:blip r:embed="rId4">
              <a:extLst/>
            </a:blip>
            <a:stretch>
              <a:fillRect/>
            </a:stretch>
          </p:blipFill>
          <p:spPr>
            <a:xfrm>
              <a:off x="57149" y="57150"/>
              <a:ext cx="322264" cy="322263"/>
            </a:xfrm>
            <a:prstGeom prst="rect">
              <a:avLst/>
            </a:prstGeom>
            <a:ln w="12700" cap="flat">
              <a:noFill/>
              <a:miter lim="400000"/>
            </a:ln>
            <a:effectLst/>
          </p:spPr>
        </p:pic>
        <p:pic>
          <p:nvPicPr>
            <p:cNvPr id="1500" name="image11.png"/>
            <p:cNvPicPr>
              <a:picLocks noChangeAspect="1"/>
            </p:cNvPicPr>
            <p:nvPr/>
          </p:nvPicPr>
          <p:blipFill>
            <a:blip r:embed="rId4">
              <a:extLst/>
            </a:blip>
            <a:stretch>
              <a:fillRect/>
            </a:stretch>
          </p:blipFill>
          <p:spPr>
            <a:xfrm>
              <a:off x="-1" y="0"/>
              <a:ext cx="322264" cy="322263"/>
            </a:xfrm>
            <a:prstGeom prst="rect">
              <a:avLst/>
            </a:prstGeom>
            <a:ln w="12700" cap="flat">
              <a:noFill/>
              <a:miter lim="400000"/>
            </a:ln>
            <a:effectLst/>
          </p:spPr>
        </p:pic>
      </p:grpSp>
      <p:grpSp>
        <p:nvGrpSpPr>
          <p:cNvPr id="1504" name="Group 1504"/>
          <p:cNvGrpSpPr/>
          <p:nvPr/>
        </p:nvGrpSpPr>
        <p:grpSpPr>
          <a:xfrm>
            <a:off x="6824663" y="3776662"/>
            <a:ext cx="379413" cy="379413"/>
            <a:chOff x="0" y="0"/>
            <a:chExt cx="379412" cy="379412"/>
          </a:xfrm>
        </p:grpSpPr>
        <p:pic>
          <p:nvPicPr>
            <p:cNvPr id="1502" name="image11.png"/>
            <p:cNvPicPr>
              <a:picLocks noChangeAspect="1"/>
            </p:cNvPicPr>
            <p:nvPr/>
          </p:nvPicPr>
          <p:blipFill>
            <a:blip r:embed="rId4">
              <a:extLst/>
            </a:blip>
            <a:stretch>
              <a:fillRect/>
            </a:stretch>
          </p:blipFill>
          <p:spPr>
            <a:xfrm>
              <a:off x="57149" y="57149"/>
              <a:ext cx="322264" cy="322264"/>
            </a:xfrm>
            <a:prstGeom prst="rect">
              <a:avLst/>
            </a:prstGeom>
            <a:ln w="12700" cap="flat">
              <a:noFill/>
              <a:miter lim="400000"/>
            </a:ln>
            <a:effectLst/>
          </p:spPr>
        </p:pic>
        <p:pic>
          <p:nvPicPr>
            <p:cNvPr id="1503" name="image11.png"/>
            <p:cNvPicPr>
              <a:picLocks noChangeAspect="1"/>
            </p:cNvPicPr>
            <p:nvPr/>
          </p:nvPicPr>
          <p:blipFill>
            <a:blip r:embed="rId4">
              <a:extLst/>
            </a:blip>
            <a:stretch>
              <a:fillRect/>
            </a:stretch>
          </p:blipFill>
          <p:spPr>
            <a:xfrm>
              <a:off x="-1" y="-1"/>
              <a:ext cx="322264" cy="322264"/>
            </a:xfrm>
            <a:prstGeom prst="rect">
              <a:avLst/>
            </a:prstGeom>
            <a:ln w="12700" cap="flat">
              <a:noFill/>
              <a:miter lim="400000"/>
            </a:ln>
            <a:effectLst/>
          </p:spPr>
        </p:pic>
      </p:grpSp>
      <p:grpSp>
        <p:nvGrpSpPr>
          <p:cNvPr id="1507" name="Group 1507"/>
          <p:cNvGrpSpPr/>
          <p:nvPr/>
        </p:nvGrpSpPr>
        <p:grpSpPr>
          <a:xfrm>
            <a:off x="5178425" y="3679825"/>
            <a:ext cx="379413" cy="379413"/>
            <a:chOff x="0" y="0"/>
            <a:chExt cx="379412" cy="379412"/>
          </a:xfrm>
        </p:grpSpPr>
        <p:pic>
          <p:nvPicPr>
            <p:cNvPr id="1505" name="image11.png"/>
            <p:cNvPicPr>
              <a:picLocks noChangeAspect="1"/>
            </p:cNvPicPr>
            <p:nvPr/>
          </p:nvPicPr>
          <p:blipFill>
            <a:blip r:embed="rId4">
              <a:extLst/>
            </a:blip>
            <a:stretch>
              <a:fillRect/>
            </a:stretch>
          </p:blipFill>
          <p:spPr>
            <a:xfrm>
              <a:off x="57150" y="57150"/>
              <a:ext cx="322263" cy="322263"/>
            </a:xfrm>
            <a:prstGeom prst="rect">
              <a:avLst/>
            </a:prstGeom>
            <a:ln w="12700" cap="flat">
              <a:noFill/>
              <a:miter lim="400000"/>
            </a:ln>
            <a:effectLst/>
          </p:spPr>
        </p:pic>
        <p:pic>
          <p:nvPicPr>
            <p:cNvPr id="1506" name="image11.png"/>
            <p:cNvPicPr>
              <a:picLocks noChangeAspect="1"/>
            </p:cNvPicPr>
            <p:nvPr/>
          </p:nvPicPr>
          <p:blipFill>
            <a:blip r:embed="rId4">
              <a:extLst/>
            </a:blip>
            <a:stretch>
              <a:fillRect/>
            </a:stretch>
          </p:blipFill>
          <p:spPr>
            <a:xfrm>
              <a:off x="0" y="0"/>
              <a:ext cx="322263" cy="322263"/>
            </a:xfrm>
            <a:prstGeom prst="rect">
              <a:avLst/>
            </a:prstGeom>
            <a:ln w="12700" cap="flat">
              <a:noFill/>
              <a:miter lim="400000"/>
            </a:ln>
            <a:effectLst/>
          </p:spPr>
        </p:pic>
      </p:grpSp>
      <p:grpSp>
        <p:nvGrpSpPr>
          <p:cNvPr id="1510" name="Group 1510"/>
          <p:cNvGrpSpPr/>
          <p:nvPr/>
        </p:nvGrpSpPr>
        <p:grpSpPr>
          <a:xfrm>
            <a:off x="4908550" y="3752850"/>
            <a:ext cx="379413" cy="379413"/>
            <a:chOff x="0" y="0"/>
            <a:chExt cx="379412" cy="379412"/>
          </a:xfrm>
        </p:grpSpPr>
        <p:pic>
          <p:nvPicPr>
            <p:cNvPr id="1508" name="image11.png"/>
            <p:cNvPicPr>
              <a:picLocks noChangeAspect="1"/>
            </p:cNvPicPr>
            <p:nvPr/>
          </p:nvPicPr>
          <p:blipFill>
            <a:blip r:embed="rId4">
              <a:extLst/>
            </a:blip>
            <a:stretch>
              <a:fillRect/>
            </a:stretch>
          </p:blipFill>
          <p:spPr>
            <a:xfrm>
              <a:off x="57150" y="57150"/>
              <a:ext cx="322263" cy="322263"/>
            </a:xfrm>
            <a:prstGeom prst="rect">
              <a:avLst/>
            </a:prstGeom>
            <a:ln w="12700" cap="flat">
              <a:noFill/>
              <a:miter lim="400000"/>
            </a:ln>
            <a:effectLst/>
          </p:spPr>
        </p:pic>
        <p:pic>
          <p:nvPicPr>
            <p:cNvPr id="1509" name="image11.png"/>
            <p:cNvPicPr>
              <a:picLocks noChangeAspect="1"/>
            </p:cNvPicPr>
            <p:nvPr/>
          </p:nvPicPr>
          <p:blipFill>
            <a:blip r:embed="rId4">
              <a:extLst/>
            </a:blip>
            <a:stretch>
              <a:fillRect/>
            </a:stretch>
          </p:blipFill>
          <p:spPr>
            <a:xfrm>
              <a:off x="0" y="0"/>
              <a:ext cx="322263" cy="322263"/>
            </a:xfrm>
            <a:prstGeom prst="rect">
              <a:avLst/>
            </a:prstGeom>
            <a:ln w="12700" cap="flat">
              <a:noFill/>
              <a:miter lim="400000"/>
            </a:ln>
            <a:effectLst/>
          </p:spPr>
        </p:pic>
      </p:grpSp>
      <p:grpSp>
        <p:nvGrpSpPr>
          <p:cNvPr id="1513" name="Group 1513"/>
          <p:cNvGrpSpPr/>
          <p:nvPr/>
        </p:nvGrpSpPr>
        <p:grpSpPr>
          <a:xfrm>
            <a:off x="4325937" y="3940175"/>
            <a:ext cx="379413" cy="379413"/>
            <a:chOff x="0" y="0"/>
            <a:chExt cx="379412" cy="379412"/>
          </a:xfrm>
        </p:grpSpPr>
        <p:pic>
          <p:nvPicPr>
            <p:cNvPr id="1511" name="image11.png"/>
            <p:cNvPicPr>
              <a:picLocks noChangeAspect="1"/>
            </p:cNvPicPr>
            <p:nvPr/>
          </p:nvPicPr>
          <p:blipFill>
            <a:blip r:embed="rId4">
              <a:extLst/>
            </a:blip>
            <a:stretch>
              <a:fillRect/>
            </a:stretch>
          </p:blipFill>
          <p:spPr>
            <a:xfrm>
              <a:off x="57149" y="57150"/>
              <a:ext cx="322264" cy="322263"/>
            </a:xfrm>
            <a:prstGeom prst="rect">
              <a:avLst/>
            </a:prstGeom>
            <a:ln w="12700" cap="flat">
              <a:noFill/>
              <a:miter lim="400000"/>
            </a:ln>
            <a:effectLst/>
          </p:spPr>
        </p:pic>
        <p:pic>
          <p:nvPicPr>
            <p:cNvPr id="1512" name="image11.png"/>
            <p:cNvPicPr>
              <a:picLocks noChangeAspect="1"/>
            </p:cNvPicPr>
            <p:nvPr/>
          </p:nvPicPr>
          <p:blipFill>
            <a:blip r:embed="rId4">
              <a:extLst/>
            </a:blip>
            <a:stretch>
              <a:fillRect/>
            </a:stretch>
          </p:blipFill>
          <p:spPr>
            <a:xfrm>
              <a:off x="-1" y="0"/>
              <a:ext cx="322264" cy="322263"/>
            </a:xfrm>
            <a:prstGeom prst="rect">
              <a:avLst/>
            </a:prstGeom>
            <a:ln w="12700" cap="flat">
              <a:noFill/>
              <a:miter lim="400000"/>
            </a:ln>
            <a:effectLst/>
          </p:spPr>
        </p:pic>
      </p:grpSp>
      <p:grpSp>
        <p:nvGrpSpPr>
          <p:cNvPr id="1516" name="Group 1516"/>
          <p:cNvGrpSpPr/>
          <p:nvPr/>
        </p:nvGrpSpPr>
        <p:grpSpPr>
          <a:xfrm>
            <a:off x="5854700" y="3581400"/>
            <a:ext cx="379413" cy="379413"/>
            <a:chOff x="0" y="0"/>
            <a:chExt cx="379412" cy="379412"/>
          </a:xfrm>
        </p:grpSpPr>
        <p:pic>
          <p:nvPicPr>
            <p:cNvPr id="1514" name="image11.png"/>
            <p:cNvPicPr>
              <a:picLocks noChangeAspect="1"/>
            </p:cNvPicPr>
            <p:nvPr/>
          </p:nvPicPr>
          <p:blipFill>
            <a:blip r:embed="rId4">
              <a:extLst/>
            </a:blip>
            <a:stretch>
              <a:fillRect/>
            </a:stretch>
          </p:blipFill>
          <p:spPr>
            <a:xfrm>
              <a:off x="57150" y="57150"/>
              <a:ext cx="322263" cy="322263"/>
            </a:xfrm>
            <a:prstGeom prst="rect">
              <a:avLst/>
            </a:prstGeom>
            <a:ln w="12700" cap="flat">
              <a:noFill/>
              <a:miter lim="400000"/>
            </a:ln>
            <a:effectLst/>
          </p:spPr>
        </p:pic>
        <p:pic>
          <p:nvPicPr>
            <p:cNvPr id="1515" name="image11.png"/>
            <p:cNvPicPr>
              <a:picLocks noChangeAspect="1"/>
            </p:cNvPicPr>
            <p:nvPr/>
          </p:nvPicPr>
          <p:blipFill>
            <a:blip r:embed="rId4">
              <a:extLst/>
            </a:blip>
            <a:stretch>
              <a:fillRect/>
            </a:stretch>
          </p:blipFill>
          <p:spPr>
            <a:xfrm>
              <a:off x="0" y="0"/>
              <a:ext cx="322263" cy="322263"/>
            </a:xfrm>
            <a:prstGeom prst="rect">
              <a:avLst/>
            </a:prstGeom>
            <a:ln w="12700" cap="flat">
              <a:noFill/>
              <a:miter lim="400000"/>
            </a:ln>
            <a:effectLst/>
          </p:spPr>
        </p:pic>
      </p:grpSp>
      <p:grpSp>
        <p:nvGrpSpPr>
          <p:cNvPr id="1519" name="Group 1519"/>
          <p:cNvGrpSpPr/>
          <p:nvPr/>
        </p:nvGrpSpPr>
        <p:grpSpPr>
          <a:xfrm>
            <a:off x="4019550" y="4027487"/>
            <a:ext cx="379413" cy="379413"/>
            <a:chOff x="0" y="0"/>
            <a:chExt cx="379412" cy="379412"/>
          </a:xfrm>
        </p:grpSpPr>
        <p:pic>
          <p:nvPicPr>
            <p:cNvPr id="1517" name="image11.png"/>
            <p:cNvPicPr>
              <a:picLocks noChangeAspect="1"/>
            </p:cNvPicPr>
            <p:nvPr/>
          </p:nvPicPr>
          <p:blipFill>
            <a:blip r:embed="rId4">
              <a:extLst/>
            </a:blip>
            <a:stretch>
              <a:fillRect/>
            </a:stretch>
          </p:blipFill>
          <p:spPr>
            <a:xfrm>
              <a:off x="57150" y="57149"/>
              <a:ext cx="322263" cy="322264"/>
            </a:xfrm>
            <a:prstGeom prst="rect">
              <a:avLst/>
            </a:prstGeom>
            <a:ln w="12700" cap="flat">
              <a:noFill/>
              <a:miter lim="400000"/>
            </a:ln>
            <a:effectLst/>
          </p:spPr>
        </p:pic>
        <p:pic>
          <p:nvPicPr>
            <p:cNvPr id="1518" name="image11.png"/>
            <p:cNvPicPr>
              <a:picLocks noChangeAspect="1"/>
            </p:cNvPicPr>
            <p:nvPr/>
          </p:nvPicPr>
          <p:blipFill>
            <a:blip r:embed="rId4">
              <a:extLst/>
            </a:blip>
            <a:stretch>
              <a:fillRect/>
            </a:stretch>
          </p:blipFill>
          <p:spPr>
            <a:xfrm>
              <a:off x="0" y="-1"/>
              <a:ext cx="322263" cy="322264"/>
            </a:xfrm>
            <a:prstGeom prst="rect">
              <a:avLst/>
            </a:prstGeom>
            <a:ln w="12700" cap="flat">
              <a:noFill/>
              <a:miter lim="400000"/>
            </a:ln>
            <a:effectLst/>
          </p:spPr>
        </p:pic>
      </p:grpSp>
      <p:grpSp>
        <p:nvGrpSpPr>
          <p:cNvPr id="1522" name="Group 1522"/>
          <p:cNvGrpSpPr/>
          <p:nvPr/>
        </p:nvGrpSpPr>
        <p:grpSpPr>
          <a:xfrm>
            <a:off x="3692525" y="4160837"/>
            <a:ext cx="379413" cy="379413"/>
            <a:chOff x="0" y="0"/>
            <a:chExt cx="379412" cy="379412"/>
          </a:xfrm>
        </p:grpSpPr>
        <p:pic>
          <p:nvPicPr>
            <p:cNvPr id="1520" name="image11.png"/>
            <p:cNvPicPr>
              <a:picLocks noChangeAspect="1"/>
            </p:cNvPicPr>
            <p:nvPr/>
          </p:nvPicPr>
          <p:blipFill>
            <a:blip r:embed="rId4">
              <a:extLst/>
            </a:blip>
            <a:stretch>
              <a:fillRect/>
            </a:stretch>
          </p:blipFill>
          <p:spPr>
            <a:xfrm>
              <a:off x="57150" y="57149"/>
              <a:ext cx="322263" cy="322264"/>
            </a:xfrm>
            <a:prstGeom prst="rect">
              <a:avLst/>
            </a:prstGeom>
            <a:ln w="12700" cap="flat">
              <a:noFill/>
              <a:miter lim="400000"/>
            </a:ln>
            <a:effectLst/>
          </p:spPr>
        </p:pic>
        <p:pic>
          <p:nvPicPr>
            <p:cNvPr id="1521" name="image11.png"/>
            <p:cNvPicPr>
              <a:picLocks noChangeAspect="1"/>
            </p:cNvPicPr>
            <p:nvPr/>
          </p:nvPicPr>
          <p:blipFill>
            <a:blip r:embed="rId4">
              <a:extLst/>
            </a:blip>
            <a:stretch>
              <a:fillRect/>
            </a:stretch>
          </p:blipFill>
          <p:spPr>
            <a:xfrm>
              <a:off x="0" y="-1"/>
              <a:ext cx="322263" cy="322264"/>
            </a:xfrm>
            <a:prstGeom prst="rect">
              <a:avLst/>
            </a:prstGeom>
            <a:ln w="12700" cap="flat">
              <a:noFill/>
              <a:miter lim="400000"/>
            </a:ln>
            <a:effectLst/>
          </p:spPr>
        </p:pic>
      </p:grpSp>
      <p:grpSp>
        <p:nvGrpSpPr>
          <p:cNvPr id="1525" name="Group 1525"/>
          <p:cNvGrpSpPr/>
          <p:nvPr/>
        </p:nvGrpSpPr>
        <p:grpSpPr>
          <a:xfrm>
            <a:off x="2998788" y="4141787"/>
            <a:ext cx="379413" cy="379413"/>
            <a:chOff x="0" y="0"/>
            <a:chExt cx="379412" cy="379412"/>
          </a:xfrm>
        </p:grpSpPr>
        <p:pic>
          <p:nvPicPr>
            <p:cNvPr id="1523" name="image11.png"/>
            <p:cNvPicPr>
              <a:picLocks noChangeAspect="1"/>
            </p:cNvPicPr>
            <p:nvPr/>
          </p:nvPicPr>
          <p:blipFill>
            <a:blip r:embed="rId4">
              <a:extLst/>
            </a:blip>
            <a:stretch>
              <a:fillRect/>
            </a:stretch>
          </p:blipFill>
          <p:spPr>
            <a:xfrm>
              <a:off x="57149" y="57149"/>
              <a:ext cx="322264" cy="322264"/>
            </a:xfrm>
            <a:prstGeom prst="rect">
              <a:avLst/>
            </a:prstGeom>
            <a:ln w="12700" cap="flat">
              <a:noFill/>
              <a:miter lim="400000"/>
            </a:ln>
            <a:effectLst/>
          </p:spPr>
        </p:pic>
        <p:pic>
          <p:nvPicPr>
            <p:cNvPr id="1524" name="image11.png"/>
            <p:cNvPicPr>
              <a:picLocks noChangeAspect="1"/>
            </p:cNvPicPr>
            <p:nvPr/>
          </p:nvPicPr>
          <p:blipFill>
            <a:blip r:embed="rId4">
              <a:extLst/>
            </a:blip>
            <a:stretch>
              <a:fillRect/>
            </a:stretch>
          </p:blipFill>
          <p:spPr>
            <a:xfrm>
              <a:off x="-1" y="-1"/>
              <a:ext cx="322264" cy="322264"/>
            </a:xfrm>
            <a:prstGeom prst="rect">
              <a:avLst/>
            </a:prstGeom>
            <a:ln w="12700" cap="flat">
              <a:noFill/>
              <a:miter lim="400000"/>
            </a:ln>
            <a:effectLst/>
          </p:spPr>
        </p:pic>
      </p:grpSp>
      <p:grpSp>
        <p:nvGrpSpPr>
          <p:cNvPr id="1528" name="Group 1528"/>
          <p:cNvGrpSpPr/>
          <p:nvPr/>
        </p:nvGrpSpPr>
        <p:grpSpPr>
          <a:xfrm>
            <a:off x="2474913" y="3810000"/>
            <a:ext cx="379413" cy="379413"/>
            <a:chOff x="0" y="0"/>
            <a:chExt cx="379412" cy="379412"/>
          </a:xfrm>
        </p:grpSpPr>
        <p:pic>
          <p:nvPicPr>
            <p:cNvPr id="1526" name="image11.png"/>
            <p:cNvPicPr>
              <a:picLocks noChangeAspect="1"/>
            </p:cNvPicPr>
            <p:nvPr/>
          </p:nvPicPr>
          <p:blipFill>
            <a:blip r:embed="rId4">
              <a:extLst/>
            </a:blip>
            <a:stretch>
              <a:fillRect/>
            </a:stretch>
          </p:blipFill>
          <p:spPr>
            <a:xfrm>
              <a:off x="57149" y="57150"/>
              <a:ext cx="322264" cy="322263"/>
            </a:xfrm>
            <a:prstGeom prst="rect">
              <a:avLst/>
            </a:prstGeom>
            <a:ln w="12700" cap="flat">
              <a:noFill/>
              <a:miter lim="400000"/>
            </a:ln>
            <a:effectLst/>
          </p:spPr>
        </p:pic>
        <p:pic>
          <p:nvPicPr>
            <p:cNvPr id="1527" name="image11.png"/>
            <p:cNvPicPr>
              <a:picLocks noChangeAspect="1"/>
            </p:cNvPicPr>
            <p:nvPr/>
          </p:nvPicPr>
          <p:blipFill>
            <a:blip r:embed="rId4">
              <a:extLst/>
            </a:blip>
            <a:stretch>
              <a:fillRect/>
            </a:stretch>
          </p:blipFill>
          <p:spPr>
            <a:xfrm>
              <a:off x="-1" y="0"/>
              <a:ext cx="322264" cy="322263"/>
            </a:xfrm>
            <a:prstGeom prst="rect">
              <a:avLst/>
            </a:prstGeom>
            <a:ln w="12700" cap="flat">
              <a:noFill/>
              <a:miter lim="400000"/>
            </a:ln>
            <a:effectLst/>
          </p:spPr>
        </p:pic>
      </p:grpSp>
      <p:grpSp>
        <p:nvGrpSpPr>
          <p:cNvPr id="1531" name="Group 1531"/>
          <p:cNvGrpSpPr/>
          <p:nvPr/>
        </p:nvGrpSpPr>
        <p:grpSpPr>
          <a:xfrm>
            <a:off x="2038350" y="3389312"/>
            <a:ext cx="346075" cy="336551"/>
            <a:chOff x="0" y="0"/>
            <a:chExt cx="346074" cy="336549"/>
          </a:xfrm>
        </p:grpSpPr>
        <p:pic>
          <p:nvPicPr>
            <p:cNvPr id="1529" name="image11.png"/>
            <p:cNvPicPr>
              <a:picLocks noChangeAspect="1"/>
            </p:cNvPicPr>
            <p:nvPr/>
          </p:nvPicPr>
          <p:blipFill>
            <a:blip r:embed="rId4">
              <a:extLst/>
            </a:blip>
            <a:stretch>
              <a:fillRect/>
            </a:stretch>
          </p:blipFill>
          <p:spPr>
            <a:xfrm>
              <a:off x="52128" y="50693"/>
              <a:ext cx="293947" cy="285857"/>
            </a:xfrm>
            <a:prstGeom prst="rect">
              <a:avLst/>
            </a:prstGeom>
            <a:ln w="12700" cap="flat">
              <a:noFill/>
              <a:miter lim="400000"/>
            </a:ln>
            <a:effectLst/>
          </p:spPr>
        </p:pic>
        <p:pic>
          <p:nvPicPr>
            <p:cNvPr id="1530" name="image11.png"/>
            <p:cNvPicPr>
              <a:picLocks noChangeAspect="1"/>
            </p:cNvPicPr>
            <p:nvPr/>
          </p:nvPicPr>
          <p:blipFill>
            <a:blip r:embed="rId4">
              <a:extLst/>
            </a:blip>
            <a:stretch>
              <a:fillRect/>
            </a:stretch>
          </p:blipFill>
          <p:spPr>
            <a:xfrm>
              <a:off x="0" y="0"/>
              <a:ext cx="293947" cy="285857"/>
            </a:xfrm>
            <a:prstGeom prst="rect">
              <a:avLst/>
            </a:prstGeom>
            <a:ln w="12700" cap="flat">
              <a:noFill/>
              <a:miter lim="400000"/>
            </a:ln>
            <a:effectLst/>
          </p:spPr>
        </p:pic>
      </p:grpSp>
      <p:grpSp>
        <p:nvGrpSpPr>
          <p:cNvPr id="1534" name="Group 1534"/>
          <p:cNvGrpSpPr/>
          <p:nvPr/>
        </p:nvGrpSpPr>
        <p:grpSpPr>
          <a:xfrm>
            <a:off x="3101975" y="1228725"/>
            <a:ext cx="379413" cy="379413"/>
            <a:chOff x="0" y="0"/>
            <a:chExt cx="379412" cy="379412"/>
          </a:xfrm>
        </p:grpSpPr>
        <p:pic>
          <p:nvPicPr>
            <p:cNvPr id="1532" name="image11.png"/>
            <p:cNvPicPr>
              <a:picLocks noChangeAspect="1"/>
            </p:cNvPicPr>
            <p:nvPr/>
          </p:nvPicPr>
          <p:blipFill>
            <a:blip r:embed="rId4">
              <a:extLst/>
            </a:blip>
            <a:stretch>
              <a:fillRect/>
            </a:stretch>
          </p:blipFill>
          <p:spPr>
            <a:xfrm>
              <a:off x="57150" y="57150"/>
              <a:ext cx="322263" cy="322263"/>
            </a:xfrm>
            <a:prstGeom prst="rect">
              <a:avLst/>
            </a:prstGeom>
            <a:ln w="12700" cap="flat">
              <a:noFill/>
              <a:miter lim="400000"/>
            </a:ln>
            <a:effectLst/>
          </p:spPr>
        </p:pic>
        <p:pic>
          <p:nvPicPr>
            <p:cNvPr id="1533" name="image11.png"/>
            <p:cNvPicPr>
              <a:picLocks noChangeAspect="1"/>
            </p:cNvPicPr>
            <p:nvPr/>
          </p:nvPicPr>
          <p:blipFill>
            <a:blip r:embed="rId4">
              <a:extLst/>
            </a:blip>
            <a:stretch>
              <a:fillRect/>
            </a:stretch>
          </p:blipFill>
          <p:spPr>
            <a:xfrm>
              <a:off x="0" y="0"/>
              <a:ext cx="322263" cy="322263"/>
            </a:xfrm>
            <a:prstGeom prst="rect">
              <a:avLst/>
            </a:prstGeom>
            <a:ln w="12700" cap="flat">
              <a:noFill/>
              <a:miter lim="400000"/>
            </a:ln>
            <a:effectLst/>
          </p:spPr>
        </p:pic>
      </p:grpSp>
      <p:grpSp>
        <p:nvGrpSpPr>
          <p:cNvPr id="1537" name="Group 1537"/>
          <p:cNvGrpSpPr/>
          <p:nvPr/>
        </p:nvGrpSpPr>
        <p:grpSpPr>
          <a:xfrm>
            <a:off x="7604125" y="3424237"/>
            <a:ext cx="379413" cy="379413"/>
            <a:chOff x="0" y="0"/>
            <a:chExt cx="379412" cy="379412"/>
          </a:xfrm>
        </p:grpSpPr>
        <p:pic>
          <p:nvPicPr>
            <p:cNvPr id="1535" name="image11.png"/>
            <p:cNvPicPr>
              <a:picLocks noChangeAspect="1"/>
            </p:cNvPicPr>
            <p:nvPr/>
          </p:nvPicPr>
          <p:blipFill>
            <a:blip r:embed="rId4">
              <a:extLst/>
            </a:blip>
            <a:stretch>
              <a:fillRect/>
            </a:stretch>
          </p:blipFill>
          <p:spPr>
            <a:xfrm>
              <a:off x="57150" y="57149"/>
              <a:ext cx="322263" cy="322264"/>
            </a:xfrm>
            <a:prstGeom prst="rect">
              <a:avLst/>
            </a:prstGeom>
            <a:ln w="12700" cap="flat">
              <a:noFill/>
              <a:miter lim="400000"/>
            </a:ln>
            <a:effectLst/>
          </p:spPr>
        </p:pic>
        <p:pic>
          <p:nvPicPr>
            <p:cNvPr id="1536" name="image11.png"/>
            <p:cNvPicPr>
              <a:picLocks noChangeAspect="1"/>
            </p:cNvPicPr>
            <p:nvPr/>
          </p:nvPicPr>
          <p:blipFill>
            <a:blip r:embed="rId4">
              <a:extLst/>
            </a:blip>
            <a:stretch>
              <a:fillRect/>
            </a:stretch>
          </p:blipFill>
          <p:spPr>
            <a:xfrm>
              <a:off x="0" y="-1"/>
              <a:ext cx="322263" cy="322264"/>
            </a:xfrm>
            <a:prstGeom prst="rect">
              <a:avLst/>
            </a:prstGeom>
            <a:ln w="12700" cap="flat">
              <a:noFill/>
              <a:miter lim="400000"/>
            </a:ln>
            <a:effectLst/>
          </p:spPr>
        </p:pic>
      </p:grpSp>
      <p:pic>
        <p:nvPicPr>
          <p:cNvPr id="1538" name="image9.jpg"/>
          <p:cNvPicPr>
            <a:picLocks noChangeAspect="1"/>
          </p:cNvPicPr>
          <p:nvPr/>
        </p:nvPicPr>
        <p:blipFill>
          <a:blip r:embed="rId5">
            <a:extLst/>
          </a:blip>
          <a:stretch>
            <a:fillRect/>
          </a:stretch>
        </p:blipFill>
        <p:spPr>
          <a:xfrm>
            <a:off x="622300" y="585787"/>
            <a:ext cx="7875589" cy="5662614"/>
          </a:xfrm>
          <a:prstGeom prst="rect">
            <a:avLst/>
          </a:prstGeom>
          <a:ln w="76200">
            <a:solidFill>
              <a:schemeClr val="accent2"/>
            </a:solidFill>
            <a:miter/>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1" nodeType="afterEffect">
                                  <p:stCondLst>
                                    <p:cond delay="0"/>
                                  </p:stCondLst>
                                  <p:iterate>
                                    <p:tmAbs val="0"/>
                                  </p:iterate>
                                  <p:childTnLst>
                                    <p:set>
                                      <p:cBhvr>
                                        <p:cTn id="6" fill="hold"/>
                                        <p:tgtEl>
                                          <p:spTgt spid="1441"/>
                                        </p:tgtEl>
                                        <p:attrNameLst>
                                          <p:attrName>style.visibility</p:attrName>
                                        </p:attrNameLst>
                                      </p:cBhvr>
                                      <p:to>
                                        <p:strVal val="visible"/>
                                      </p:to>
                                    </p:set>
                                    <p:anim calcmode="lin" valueType="num">
                                      <p:cBhvr>
                                        <p:cTn id="7" dur="500" fill="hold"/>
                                        <p:tgtEl>
                                          <p:spTgt spid="1441"/>
                                        </p:tgtEl>
                                        <p:attrNameLst>
                                          <p:attrName>ppt_w</p:attrName>
                                        </p:attrNameLst>
                                      </p:cBhvr>
                                      <p:tavLst>
                                        <p:tav tm="0">
                                          <p:val>
                                            <p:strVal val="4*#ppt_w"/>
                                          </p:val>
                                        </p:tav>
                                        <p:tav tm="100000">
                                          <p:val>
                                            <p:strVal val="#ppt_w"/>
                                          </p:val>
                                        </p:tav>
                                      </p:tavLst>
                                    </p:anim>
                                    <p:anim calcmode="lin" valueType="num">
                                      <p:cBhvr>
                                        <p:cTn id="8" dur="500" fill="hold"/>
                                        <p:tgtEl>
                                          <p:spTgt spid="1441"/>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3" presetClass="entr" presetSubtype="32" fill="hold" grpId="2" nodeType="afterEffect">
                                  <p:stCondLst>
                                    <p:cond delay="0"/>
                                  </p:stCondLst>
                                  <p:iterate>
                                    <p:tmAbs val="0"/>
                                  </p:iterate>
                                  <p:childTnLst>
                                    <p:set>
                                      <p:cBhvr>
                                        <p:cTn id="11" fill="hold"/>
                                        <p:tgtEl>
                                          <p:spTgt spid="1447"/>
                                        </p:tgtEl>
                                        <p:attrNameLst>
                                          <p:attrName>style.visibility</p:attrName>
                                        </p:attrNameLst>
                                      </p:cBhvr>
                                      <p:to>
                                        <p:strVal val="visible"/>
                                      </p:to>
                                    </p:set>
                                    <p:anim calcmode="lin" valueType="num">
                                      <p:cBhvr>
                                        <p:cTn id="12" dur="500" fill="hold"/>
                                        <p:tgtEl>
                                          <p:spTgt spid="1447"/>
                                        </p:tgtEl>
                                        <p:attrNameLst>
                                          <p:attrName>ppt_w</p:attrName>
                                        </p:attrNameLst>
                                      </p:cBhvr>
                                      <p:tavLst>
                                        <p:tav tm="0">
                                          <p:val>
                                            <p:strVal val="4*#ppt_w"/>
                                          </p:val>
                                        </p:tav>
                                        <p:tav tm="100000">
                                          <p:val>
                                            <p:strVal val="#ppt_w"/>
                                          </p:val>
                                        </p:tav>
                                      </p:tavLst>
                                    </p:anim>
                                    <p:anim calcmode="lin" valueType="num">
                                      <p:cBhvr>
                                        <p:cTn id="13" dur="500" fill="hold"/>
                                        <p:tgtEl>
                                          <p:spTgt spid="1447"/>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23" presetClass="entr" presetSubtype="32" fill="hold" grpId="3" nodeType="afterEffect">
                                  <p:stCondLst>
                                    <p:cond delay="0"/>
                                  </p:stCondLst>
                                  <p:iterate>
                                    <p:tmAbs val="0"/>
                                  </p:iterate>
                                  <p:childTnLst>
                                    <p:set>
                                      <p:cBhvr>
                                        <p:cTn id="16" fill="hold"/>
                                        <p:tgtEl>
                                          <p:spTgt spid="1402"/>
                                        </p:tgtEl>
                                        <p:attrNameLst>
                                          <p:attrName>style.visibility</p:attrName>
                                        </p:attrNameLst>
                                      </p:cBhvr>
                                      <p:to>
                                        <p:strVal val="visible"/>
                                      </p:to>
                                    </p:set>
                                    <p:anim calcmode="lin" valueType="num">
                                      <p:cBhvr>
                                        <p:cTn id="17" dur="500" fill="hold"/>
                                        <p:tgtEl>
                                          <p:spTgt spid="1402"/>
                                        </p:tgtEl>
                                        <p:attrNameLst>
                                          <p:attrName>ppt_w</p:attrName>
                                        </p:attrNameLst>
                                      </p:cBhvr>
                                      <p:tavLst>
                                        <p:tav tm="0">
                                          <p:val>
                                            <p:strVal val="4*#ppt_w"/>
                                          </p:val>
                                        </p:tav>
                                        <p:tav tm="100000">
                                          <p:val>
                                            <p:strVal val="#ppt_w"/>
                                          </p:val>
                                        </p:tav>
                                      </p:tavLst>
                                    </p:anim>
                                    <p:anim calcmode="lin" valueType="num">
                                      <p:cBhvr>
                                        <p:cTn id="18" dur="500" fill="hold"/>
                                        <p:tgtEl>
                                          <p:spTgt spid="1402"/>
                                        </p:tgtEl>
                                        <p:attrNameLst>
                                          <p:attrName>ppt_h</p:attrName>
                                        </p:attrNameLst>
                                      </p:cBhvr>
                                      <p:tavLst>
                                        <p:tav tm="0">
                                          <p:val>
                                            <p:strVal val="4*#ppt_h"/>
                                          </p:val>
                                        </p:tav>
                                        <p:tav tm="100000">
                                          <p:val>
                                            <p:strVal val="#ppt_h"/>
                                          </p:val>
                                        </p:tav>
                                      </p:tavLst>
                                    </p:anim>
                                  </p:childTnLst>
                                </p:cTn>
                              </p:par>
                            </p:childTnLst>
                          </p:cTn>
                        </p:par>
                        <p:par>
                          <p:cTn id="19" fill="hold">
                            <p:stCondLst>
                              <p:cond delay="1500"/>
                            </p:stCondLst>
                            <p:childTnLst>
                              <p:par>
                                <p:cTn id="20" presetID="23" presetClass="entr" presetSubtype="32" fill="hold" grpId="4" nodeType="afterEffect">
                                  <p:stCondLst>
                                    <p:cond delay="0"/>
                                  </p:stCondLst>
                                  <p:iterate>
                                    <p:tmAbs val="0"/>
                                  </p:iterate>
                                  <p:childTnLst>
                                    <p:set>
                                      <p:cBhvr>
                                        <p:cTn id="21" fill="hold"/>
                                        <p:tgtEl>
                                          <p:spTgt spid="1537"/>
                                        </p:tgtEl>
                                        <p:attrNameLst>
                                          <p:attrName>style.visibility</p:attrName>
                                        </p:attrNameLst>
                                      </p:cBhvr>
                                      <p:to>
                                        <p:strVal val="visible"/>
                                      </p:to>
                                    </p:set>
                                    <p:anim calcmode="lin" valueType="num">
                                      <p:cBhvr>
                                        <p:cTn id="22" dur="500" fill="hold"/>
                                        <p:tgtEl>
                                          <p:spTgt spid="1537"/>
                                        </p:tgtEl>
                                        <p:attrNameLst>
                                          <p:attrName>ppt_w</p:attrName>
                                        </p:attrNameLst>
                                      </p:cBhvr>
                                      <p:tavLst>
                                        <p:tav tm="0">
                                          <p:val>
                                            <p:strVal val="4*#ppt_w"/>
                                          </p:val>
                                        </p:tav>
                                        <p:tav tm="100000">
                                          <p:val>
                                            <p:strVal val="#ppt_w"/>
                                          </p:val>
                                        </p:tav>
                                      </p:tavLst>
                                    </p:anim>
                                    <p:anim calcmode="lin" valueType="num">
                                      <p:cBhvr>
                                        <p:cTn id="23" dur="500" fill="hold"/>
                                        <p:tgtEl>
                                          <p:spTgt spid="1537"/>
                                        </p:tgtEl>
                                        <p:attrNameLst>
                                          <p:attrName>ppt_h</p:attrName>
                                        </p:attrNameLst>
                                      </p:cBhvr>
                                      <p:tavLst>
                                        <p:tav tm="0">
                                          <p:val>
                                            <p:strVal val="4*#ppt_h"/>
                                          </p:val>
                                        </p:tav>
                                        <p:tav tm="100000">
                                          <p:val>
                                            <p:strVal val="#ppt_h"/>
                                          </p:val>
                                        </p:tav>
                                      </p:tavLst>
                                    </p:anim>
                                  </p:childTnLst>
                                </p:cTn>
                              </p:par>
                            </p:childTnLst>
                          </p:cTn>
                        </p:par>
                        <p:par>
                          <p:cTn id="24" fill="hold">
                            <p:stCondLst>
                              <p:cond delay="2000"/>
                            </p:stCondLst>
                            <p:childTnLst>
                              <p:par>
                                <p:cTn id="25" presetID="23" presetClass="entr" presetSubtype="32" fill="hold" grpId="5" nodeType="afterEffect">
                                  <p:stCondLst>
                                    <p:cond delay="0"/>
                                  </p:stCondLst>
                                  <p:iterate>
                                    <p:tmAbs val="0"/>
                                  </p:iterate>
                                  <p:childTnLst>
                                    <p:set>
                                      <p:cBhvr>
                                        <p:cTn id="26" fill="hold"/>
                                        <p:tgtEl>
                                          <p:spTgt spid="1450"/>
                                        </p:tgtEl>
                                        <p:attrNameLst>
                                          <p:attrName>style.visibility</p:attrName>
                                        </p:attrNameLst>
                                      </p:cBhvr>
                                      <p:to>
                                        <p:strVal val="visible"/>
                                      </p:to>
                                    </p:set>
                                    <p:anim calcmode="lin" valueType="num">
                                      <p:cBhvr>
                                        <p:cTn id="27" dur="500" fill="hold"/>
                                        <p:tgtEl>
                                          <p:spTgt spid="1450"/>
                                        </p:tgtEl>
                                        <p:attrNameLst>
                                          <p:attrName>ppt_w</p:attrName>
                                        </p:attrNameLst>
                                      </p:cBhvr>
                                      <p:tavLst>
                                        <p:tav tm="0">
                                          <p:val>
                                            <p:strVal val="4*#ppt_w"/>
                                          </p:val>
                                        </p:tav>
                                        <p:tav tm="100000">
                                          <p:val>
                                            <p:strVal val="#ppt_w"/>
                                          </p:val>
                                        </p:tav>
                                      </p:tavLst>
                                    </p:anim>
                                    <p:anim calcmode="lin" valueType="num">
                                      <p:cBhvr>
                                        <p:cTn id="28" dur="500" fill="hold"/>
                                        <p:tgtEl>
                                          <p:spTgt spid="1450"/>
                                        </p:tgtEl>
                                        <p:attrNameLst>
                                          <p:attrName>ppt_h</p:attrName>
                                        </p:attrNameLst>
                                      </p:cBhvr>
                                      <p:tavLst>
                                        <p:tav tm="0">
                                          <p:val>
                                            <p:strVal val="4*#ppt_h"/>
                                          </p:val>
                                        </p:tav>
                                        <p:tav tm="100000">
                                          <p:val>
                                            <p:strVal val="#ppt_h"/>
                                          </p:val>
                                        </p:tav>
                                      </p:tavLst>
                                    </p:anim>
                                  </p:childTnLst>
                                </p:cTn>
                              </p:par>
                            </p:childTnLst>
                          </p:cTn>
                        </p:par>
                        <p:par>
                          <p:cTn id="29" fill="hold">
                            <p:stCondLst>
                              <p:cond delay="2500"/>
                            </p:stCondLst>
                            <p:childTnLst>
                              <p:par>
                                <p:cTn id="30" presetID="23" presetClass="entr" presetSubtype="32" fill="hold" grpId="6" nodeType="afterEffect">
                                  <p:stCondLst>
                                    <p:cond delay="0"/>
                                  </p:stCondLst>
                                  <p:iterate>
                                    <p:tmAbs val="0"/>
                                  </p:iterate>
                                  <p:childTnLst>
                                    <p:set>
                                      <p:cBhvr>
                                        <p:cTn id="31" fill="hold"/>
                                        <p:tgtEl>
                                          <p:spTgt spid="1504"/>
                                        </p:tgtEl>
                                        <p:attrNameLst>
                                          <p:attrName>style.visibility</p:attrName>
                                        </p:attrNameLst>
                                      </p:cBhvr>
                                      <p:to>
                                        <p:strVal val="visible"/>
                                      </p:to>
                                    </p:set>
                                    <p:anim calcmode="lin" valueType="num">
                                      <p:cBhvr>
                                        <p:cTn id="32" dur="500" fill="hold"/>
                                        <p:tgtEl>
                                          <p:spTgt spid="1504"/>
                                        </p:tgtEl>
                                        <p:attrNameLst>
                                          <p:attrName>ppt_w</p:attrName>
                                        </p:attrNameLst>
                                      </p:cBhvr>
                                      <p:tavLst>
                                        <p:tav tm="0">
                                          <p:val>
                                            <p:strVal val="4*#ppt_w"/>
                                          </p:val>
                                        </p:tav>
                                        <p:tav tm="100000">
                                          <p:val>
                                            <p:strVal val="#ppt_w"/>
                                          </p:val>
                                        </p:tav>
                                      </p:tavLst>
                                    </p:anim>
                                    <p:anim calcmode="lin" valueType="num">
                                      <p:cBhvr>
                                        <p:cTn id="33" dur="500" fill="hold"/>
                                        <p:tgtEl>
                                          <p:spTgt spid="1504"/>
                                        </p:tgtEl>
                                        <p:attrNameLst>
                                          <p:attrName>ppt_h</p:attrName>
                                        </p:attrNameLst>
                                      </p:cBhvr>
                                      <p:tavLst>
                                        <p:tav tm="0">
                                          <p:val>
                                            <p:strVal val="4*#ppt_h"/>
                                          </p:val>
                                        </p:tav>
                                        <p:tav tm="100000">
                                          <p:val>
                                            <p:strVal val="#ppt_h"/>
                                          </p:val>
                                        </p:tav>
                                      </p:tavLst>
                                    </p:anim>
                                  </p:childTnLst>
                                </p:cTn>
                              </p:par>
                            </p:childTnLst>
                          </p:cTn>
                        </p:par>
                        <p:par>
                          <p:cTn id="34" fill="hold">
                            <p:stCondLst>
                              <p:cond delay="3000"/>
                            </p:stCondLst>
                            <p:childTnLst>
                              <p:par>
                                <p:cTn id="35" presetID="23" presetClass="entr" presetSubtype="32" fill="hold" grpId="7" nodeType="afterEffect">
                                  <p:stCondLst>
                                    <p:cond delay="0"/>
                                  </p:stCondLst>
                                  <p:iterate>
                                    <p:tmAbs val="0"/>
                                  </p:iterate>
                                  <p:childTnLst>
                                    <p:set>
                                      <p:cBhvr>
                                        <p:cTn id="36" fill="hold"/>
                                        <p:tgtEl>
                                          <p:spTgt spid="1420"/>
                                        </p:tgtEl>
                                        <p:attrNameLst>
                                          <p:attrName>style.visibility</p:attrName>
                                        </p:attrNameLst>
                                      </p:cBhvr>
                                      <p:to>
                                        <p:strVal val="visible"/>
                                      </p:to>
                                    </p:set>
                                    <p:anim calcmode="lin" valueType="num">
                                      <p:cBhvr>
                                        <p:cTn id="37" dur="500" fill="hold"/>
                                        <p:tgtEl>
                                          <p:spTgt spid="1420"/>
                                        </p:tgtEl>
                                        <p:attrNameLst>
                                          <p:attrName>ppt_w</p:attrName>
                                        </p:attrNameLst>
                                      </p:cBhvr>
                                      <p:tavLst>
                                        <p:tav tm="0">
                                          <p:val>
                                            <p:strVal val="4*#ppt_w"/>
                                          </p:val>
                                        </p:tav>
                                        <p:tav tm="100000">
                                          <p:val>
                                            <p:strVal val="#ppt_w"/>
                                          </p:val>
                                        </p:tav>
                                      </p:tavLst>
                                    </p:anim>
                                    <p:anim calcmode="lin" valueType="num">
                                      <p:cBhvr>
                                        <p:cTn id="38" dur="500" fill="hold"/>
                                        <p:tgtEl>
                                          <p:spTgt spid="1420"/>
                                        </p:tgtEl>
                                        <p:attrNameLst>
                                          <p:attrName>ppt_h</p:attrName>
                                        </p:attrNameLst>
                                      </p:cBhvr>
                                      <p:tavLst>
                                        <p:tav tm="0">
                                          <p:val>
                                            <p:strVal val="4*#ppt_h"/>
                                          </p:val>
                                        </p:tav>
                                        <p:tav tm="100000">
                                          <p:val>
                                            <p:strVal val="#ppt_h"/>
                                          </p:val>
                                        </p:tav>
                                      </p:tavLst>
                                    </p:anim>
                                  </p:childTnLst>
                                </p:cTn>
                              </p:par>
                            </p:childTnLst>
                          </p:cTn>
                        </p:par>
                        <p:par>
                          <p:cTn id="39" fill="hold">
                            <p:stCondLst>
                              <p:cond delay="3500"/>
                            </p:stCondLst>
                            <p:childTnLst>
                              <p:par>
                                <p:cTn id="40" presetID="23" presetClass="entr" presetSubtype="32" fill="hold" grpId="8" nodeType="afterEffect">
                                  <p:stCondLst>
                                    <p:cond delay="0"/>
                                  </p:stCondLst>
                                  <p:iterate>
                                    <p:tmAbs val="0"/>
                                  </p:iterate>
                                  <p:childTnLst>
                                    <p:set>
                                      <p:cBhvr>
                                        <p:cTn id="41" fill="hold"/>
                                        <p:tgtEl>
                                          <p:spTgt spid="1423"/>
                                        </p:tgtEl>
                                        <p:attrNameLst>
                                          <p:attrName>style.visibility</p:attrName>
                                        </p:attrNameLst>
                                      </p:cBhvr>
                                      <p:to>
                                        <p:strVal val="visible"/>
                                      </p:to>
                                    </p:set>
                                    <p:anim calcmode="lin" valueType="num">
                                      <p:cBhvr>
                                        <p:cTn id="42" dur="500" fill="hold"/>
                                        <p:tgtEl>
                                          <p:spTgt spid="1423"/>
                                        </p:tgtEl>
                                        <p:attrNameLst>
                                          <p:attrName>ppt_w</p:attrName>
                                        </p:attrNameLst>
                                      </p:cBhvr>
                                      <p:tavLst>
                                        <p:tav tm="0">
                                          <p:val>
                                            <p:strVal val="4*#ppt_w"/>
                                          </p:val>
                                        </p:tav>
                                        <p:tav tm="100000">
                                          <p:val>
                                            <p:strVal val="#ppt_w"/>
                                          </p:val>
                                        </p:tav>
                                      </p:tavLst>
                                    </p:anim>
                                    <p:anim calcmode="lin" valueType="num">
                                      <p:cBhvr>
                                        <p:cTn id="43" dur="500" fill="hold"/>
                                        <p:tgtEl>
                                          <p:spTgt spid="1423"/>
                                        </p:tgtEl>
                                        <p:attrNameLst>
                                          <p:attrName>ppt_h</p:attrName>
                                        </p:attrNameLst>
                                      </p:cBhvr>
                                      <p:tavLst>
                                        <p:tav tm="0">
                                          <p:val>
                                            <p:strVal val="4*#ppt_h"/>
                                          </p:val>
                                        </p:tav>
                                        <p:tav tm="100000">
                                          <p:val>
                                            <p:strVal val="#ppt_h"/>
                                          </p:val>
                                        </p:tav>
                                      </p:tavLst>
                                    </p:anim>
                                  </p:childTnLst>
                                </p:cTn>
                              </p:par>
                            </p:childTnLst>
                          </p:cTn>
                        </p:par>
                        <p:par>
                          <p:cTn id="44" fill="hold">
                            <p:stCondLst>
                              <p:cond delay="4000"/>
                            </p:stCondLst>
                            <p:childTnLst>
                              <p:par>
                                <p:cTn id="45" presetID="23" presetClass="entr" presetSubtype="32" fill="hold" grpId="9" nodeType="afterEffect">
                                  <p:stCondLst>
                                    <p:cond delay="0"/>
                                  </p:stCondLst>
                                  <p:iterate>
                                    <p:tmAbs val="0"/>
                                  </p:iterate>
                                  <p:childTnLst>
                                    <p:set>
                                      <p:cBhvr>
                                        <p:cTn id="46" fill="hold"/>
                                        <p:tgtEl>
                                          <p:spTgt spid="1399"/>
                                        </p:tgtEl>
                                        <p:attrNameLst>
                                          <p:attrName>style.visibility</p:attrName>
                                        </p:attrNameLst>
                                      </p:cBhvr>
                                      <p:to>
                                        <p:strVal val="visible"/>
                                      </p:to>
                                    </p:set>
                                    <p:anim calcmode="lin" valueType="num">
                                      <p:cBhvr>
                                        <p:cTn id="47" dur="500" fill="hold"/>
                                        <p:tgtEl>
                                          <p:spTgt spid="1399"/>
                                        </p:tgtEl>
                                        <p:attrNameLst>
                                          <p:attrName>ppt_w</p:attrName>
                                        </p:attrNameLst>
                                      </p:cBhvr>
                                      <p:tavLst>
                                        <p:tav tm="0">
                                          <p:val>
                                            <p:strVal val="4*#ppt_w"/>
                                          </p:val>
                                        </p:tav>
                                        <p:tav tm="100000">
                                          <p:val>
                                            <p:strVal val="#ppt_w"/>
                                          </p:val>
                                        </p:tav>
                                      </p:tavLst>
                                    </p:anim>
                                    <p:anim calcmode="lin" valueType="num">
                                      <p:cBhvr>
                                        <p:cTn id="48" dur="500" fill="hold"/>
                                        <p:tgtEl>
                                          <p:spTgt spid="1399"/>
                                        </p:tgtEl>
                                        <p:attrNameLst>
                                          <p:attrName>ppt_h</p:attrName>
                                        </p:attrNameLst>
                                      </p:cBhvr>
                                      <p:tavLst>
                                        <p:tav tm="0">
                                          <p:val>
                                            <p:strVal val="4*#ppt_h"/>
                                          </p:val>
                                        </p:tav>
                                        <p:tav tm="100000">
                                          <p:val>
                                            <p:strVal val="#ppt_h"/>
                                          </p:val>
                                        </p:tav>
                                      </p:tavLst>
                                    </p:anim>
                                  </p:childTnLst>
                                </p:cTn>
                              </p:par>
                            </p:childTnLst>
                          </p:cTn>
                        </p:par>
                        <p:par>
                          <p:cTn id="49" fill="hold">
                            <p:stCondLst>
                              <p:cond delay="4500"/>
                            </p:stCondLst>
                            <p:childTnLst>
                              <p:par>
                                <p:cTn id="50" presetID="23" presetClass="entr" presetSubtype="32" fill="hold" grpId="10" nodeType="afterEffect">
                                  <p:stCondLst>
                                    <p:cond delay="0"/>
                                  </p:stCondLst>
                                  <p:iterate>
                                    <p:tmAbs val="0"/>
                                  </p:iterate>
                                  <p:childTnLst>
                                    <p:set>
                                      <p:cBhvr>
                                        <p:cTn id="51" fill="hold"/>
                                        <p:tgtEl>
                                          <p:spTgt spid="1507"/>
                                        </p:tgtEl>
                                        <p:attrNameLst>
                                          <p:attrName>style.visibility</p:attrName>
                                        </p:attrNameLst>
                                      </p:cBhvr>
                                      <p:to>
                                        <p:strVal val="visible"/>
                                      </p:to>
                                    </p:set>
                                    <p:anim calcmode="lin" valueType="num">
                                      <p:cBhvr>
                                        <p:cTn id="52" dur="500" fill="hold"/>
                                        <p:tgtEl>
                                          <p:spTgt spid="1507"/>
                                        </p:tgtEl>
                                        <p:attrNameLst>
                                          <p:attrName>ppt_w</p:attrName>
                                        </p:attrNameLst>
                                      </p:cBhvr>
                                      <p:tavLst>
                                        <p:tav tm="0">
                                          <p:val>
                                            <p:strVal val="4*#ppt_w"/>
                                          </p:val>
                                        </p:tav>
                                        <p:tav tm="100000">
                                          <p:val>
                                            <p:strVal val="#ppt_w"/>
                                          </p:val>
                                        </p:tav>
                                      </p:tavLst>
                                    </p:anim>
                                    <p:anim calcmode="lin" valueType="num">
                                      <p:cBhvr>
                                        <p:cTn id="53" dur="500" fill="hold"/>
                                        <p:tgtEl>
                                          <p:spTgt spid="1507"/>
                                        </p:tgtEl>
                                        <p:attrNameLst>
                                          <p:attrName>ppt_h</p:attrName>
                                        </p:attrNameLst>
                                      </p:cBhvr>
                                      <p:tavLst>
                                        <p:tav tm="0">
                                          <p:val>
                                            <p:strVal val="4*#ppt_h"/>
                                          </p:val>
                                        </p:tav>
                                        <p:tav tm="100000">
                                          <p:val>
                                            <p:strVal val="#ppt_h"/>
                                          </p:val>
                                        </p:tav>
                                      </p:tavLst>
                                    </p:anim>
                                  </p:childTnLst>
                                </p:cTn>
                              </p:par>
                            </p:childTnLst>
                          </p:cTn>
                        </p:par>
                        <p:par>
                          <p:cTn id="54" fill="hold">
                            <p:stCondLst>
                              <p:cond delay="5000"/>
                            </p:stCondLst>
                            <p:childTnLst>
                              <p:par>
                                <p:cTn id="55" presetID="23" presetClass="entr" presetSubtype="32" fill="hold" grpId="11" nodeType="afterEffect">
                                  <p:stCondLst>
                                    <p:cond delay="0"/>
                                  </p:stCondLst>
                                  <p:iterate>
                                    <p:tmAbs val="0"/>
                                  </p:iterate>
                                  <p:childTnLst>
                                    <p:set>
                                      <p:cBhvr>
                                        <p:cTn id="56" fill="hold"/>
                                        <p:tgtEl>
                                          <p:spTgt spid="1492"/>
                                        </p:tgtEl>
                                        <p:attrNameLst>
                                          <p:attrName>style.visibility</p:attrName>
                                        </p:attrNameLst>
                                      </p:cBhvr>
                                      <p:to>
                                        <p:strVal val="visible"/>
                                      </p:to>
                                    </p:set>
                                    <p:anim calcmode="lin" valueType="num">
                                      <p:cBhvr>
                                        <p:cTn id="57" dur="500" fill="hold"/>
                                        <p:tgtEl>
                                          <p:spTgt spid="1492"/>
                                        </p:tgtEl>
                                        <p:attrNameLst>
                                          <p:attrName>ppt_w</p:attrName>
                                        </p:attrNameLst>
                                      </p:cBhvr>
                                      <p:tavLst>
                                        <p:tav tm="0">
                                          <p:val>
                                            <p:strVal val="4*#ppt_w"/>
                                          </p:val>
                                        </p:tav>
                                        <p:tav tm="100000">
                                          <p:val>
                                            <p:strVal val="#ppt_w"/>
                                          </p:val>
                                        </p:tav>
                                      </p:tavLst>
                                    </p:anim>
                                    <p:anim calcmode="lin" valueType="num">
                                      <p:cBhvr>
                                        <p:cTn id="58" dur="500" fill="hold"/>
                                        <p:tgtEl>
                                          <p:spTgt spid="1492"/>
                                        </p:tgtEl>
                                        <p:attrNameLst>
                                          <p:attrName>ppt_h</p:attrName>
                                        </p:attrNameLst>
                                      </p:cBhvr>
                                      <p:tavLst>
                                        <p:tav tm="0">
                                          <p:val>
                                            <p:strVal val="4*#ppt_h"/>
                                          </p:val>
                                        </p:tav>
                                        <p:tav tm="100000">
                                          <p:val>
                                            <p:strVal val="#ppt_h"/>
                                          </p:val>
                                        </p:tav>
                                      </p:tavLst>
                                    </p:anim>
                                  </p:childTnLst>
                                </p:cTn>
                              </p:par>
                            </p:childTnLst>
                          </p:cTn>
                        </p:par>
                        <p:par>
                          <p:cTn id="59" fill="hold">
                            <p:stCondLst>
                              <p:cond delay="5500"/>
                            </p:stCondLst>
                            <p:childTnLst>
                              <p:par>
                                <p:cTn id="60" presetID="23" presetClass="entr" presetSubtype="32" fill="hold" grpId="12" nodeType="afterEffect">
                                  <p:stCondLst>
                                    <p:cond delay="0"/>
                                  </p:stCondLst>
                                  <p:iterate>
                                    <p:tmAbs val="0"/>
                                  </p:iterate>
                                  <p:childTnLst>
                                    <p:set>
                                      <p:cBhvr>
                                        <p:cTn id="61" fill="hold"/>
                                        <p:tgtEl>
                                          <p:spTgt spid="1444"/>
                                        </p:tgtEl>
                                        <p:attrNameLst>
                                          <p:attrName>style.visibility</p:attrName>
                                        </p:attrNameLst>
                                      </p:cBhvr>
                                      <p:to>
                                        <p:strVal val="visible"/>
                                      </p:to>
                                    </p:set>
                                    <p:anim calcmode="lin" valueType="num">
                                      <p:cBhvr>
                                        <p:cTn id="62" dur="500" fill="hold"/>
                                        <p:tgtEl>
                                          <p:spTgt spid="1444"/>
                                        </p:tgtEl>
                                        <p:attrNameLst>
                                          <p:attrName>ppt_w</p:attrName>
                                        </p:attrNameLst>
                                      </p:cBhvr>
                                      <p:tavLst>
                                        <p:tav tm="0">
                                          <p:val>
                                            <p:strVal val="4*#ppt_w"/>
                                          </p:val>
                                        </p:tav>
                                        <p:tav tm="100000">
                                          <p:val>
                                            <p:strVal val="#ppt_w"/>
                                          </p:val>
                                        </p:tav>
                                      </p:tavLst>
                                    </p:anim>
                                    <p:anim calcmode="lin" valueType="num">
                                      <p:cBhvr>
                                        <p:cTn id="63" dur="500" fill="hold"/>
                                        <p:tgtEl>
                                          <p:spTgt spid="1444"/>
                                        </p:tgtEl>
                                        <p:attrNameLst>
                                          <p:attrName>ppt_h</p:attrName>
                                        </p:attrNameLst>
                                      </p:cBhvr>
                                      <p:tavLst>
                                        <p:tav tm="0">
                                          <p:val>
                                            <p:strVal val="4*#ppt_h"/>
                                          </p:val>
                                        </p:tav>
                                        <p:tav tm="100000">
                                          <p:val>
                                            <p:strVal val="#ppt_h"/>
                                          </p:val>
                                        </p:tav>
                                      </p:tavLst>
                                    </p:anim>
                                  </p:childTnLst>
                                </p:cTn>
                              </p:par>
                            </p:childTnLst>
                          </p:cTn>
                        </p:par>
                        <p:par>
                          <p:cTn id="64" fill="hold">
                            <p:stCondLst>
                              <p:cond delay="6000"/>
                            </p:stCondLst>
                            <p:childTnLst>
                              <p:par>
                                <p:cTn id="65" presetID="23" presetClass="entr" presetSubtype="32" fill="hold" grpId="13" nodeType="afterEffect">
                                  <p:stCondLst>
                                    <p:cond delay="0"/>
                                  </p:stCondLst>
                                  <p:iterate>
                                    <p:tmAbs val="0"/>
                                  </p:iterate>
                                  <p:childTnLst>
                                    <p:set>
                                      <p:cBhvr>
                                        <p:cTn id="66" fill="hold"/>
                                        <p:tgtEl>
                                          <p:spTgt spid="1510"/>
                                        </p:tgtEl>
                                        <p:attrNameLst>
                                          <p:attrName>style.visibility</p:attrName>
                                        </p:attrNameLst>
                                      </p:cBhvr>
                                      <p:to>
                                        <p:strVal val="visible"/>
                                      </p:to>
                                    </p:set>
                                    <p:anim calcmode="lin" valueType="num">
                                      <p:cBhvr>
                                        <p:cTn id="67" dur="500" fill="hold"/>
                                        <p:tgtEl>
                                          <p:spTgt spid="1510"/>
                                        </p:tgtEl>
                                        <p:attrNameLst>
                                          <p:attrName>ppt_w</p:attrName>
                                        </p:attrNameLst>
                                      </p:cBhvr>
                                      <p:tavLst>
                                        <p:tav tm="0">
                                          <p:val>
                                            <p:strVal val="4*#ppt_w"/>
                                          </p:val>
                                        </p:tav>
                                        <p:tav tm="100000">
                                          <p:val>
                                            <p:strVal val="#ppt_w"/>
                                          </p:val>
                                        </p:tav>
                                      </p:tavLst>
                                    </p:anim>
                                    <p:anim calcmode="lin" valueType="num">
                                      <p:cBhvr>
                                        <p:cTn id="68" dur="500" fill="hold"/>
                                        <p:tgtEl>
                                          <p:spTgt spid="1510"/>
                                        </p:tgtEl>
                                        <p:attrNameLst>
                                          <p:attrName>ppt_h</p:attrName>
                                        </p:attrNameLst>
                                      </p:cBhvr>
                                      <p:tavLst>
                                        <p:tav tm="0">
                                          <p:val>
                                            <p:strVal val="4*#ppt_h"/>
                                          </p:val>
                                        </p:tav>
                                        <p:tav tm="100000">
                                          <p:val>
                                            <p:strVal val="#ppt_h"/>
                                          </p:val>
                                        </p:tav>
                                      </p:tavLst>
                                    </p:anim>
                                  </p:childTnLst>
                                </p:cTn>
                              </p:par>
                            </p:childTnLst>
                          </p:cTn>
                        </p:par>
                        <p:par>
                          <p:cTn id="69" fill="hold">
                            <p:stCondLst>
                              <p:cond delay="6500"/>
                            </p:stCondLst>
                            <p:childTnLst>
                              <p:par>
                                <p:cTn id="70" presetID="23" presetClass="entr" presetSubtype="32" fill="hold" grpId="14" nodeType="afterEffect">
                                  <p:stCondLst>
                                    <p:cond delay="0"/>
                                  </p:stCondLst>
                                  <p:iterate>
                                    <p:tmAbs val="0"/>
                                  </p:iterate>
                                  <p:childTnLst>
                                    <p:set>
                                      <p:cBhvr>
                                        <p:cTn id="71" fill="hold"/>
                                        <p:tgtEl>
                                          <p:spTgt spid="1405"/>
                                        </p:tgtEl>
                                        <p:attrNameLst>
                                          <p:attrName>style.visibility</p:attrName>
                                        </p:attrNameLst>
                                      </p:cBhvr>
                                      <p:to>
                                        <p:strVal val="visible"/>
                                      </p:to>
                                    </p:set>
                                    <p:anim calcmode="lin" valueType="num">
                                      <p:cBhvr>
                                        <p:cTn id="72" dur="500" fill="hold"/>
                                        <p:tgtEl>
                                          <p:spTgt spid="1405"/>
                                        </p:tgtEl>
                                        <p:attrNameLst>
                                          <p:attrName>ppt_w</p:attrName>
                                        </p:attrNameLst>
                                      </p:cBhvr>
                                      <p:tavLst>
                                        <p:tav tm="0">
                                          <p:val>
                                            <p:strVal val="4*#ppt_w"/>
                                          </p:val>
                                        </p:tav>
                                        <p:tav tm="100000">
                                          <p:val>
                                            <p:strVal val="#ppt_w"/>
                                          </p:val>
                                        </p:tav>
                                      </p:tavLst>
                                    </p:anim>
                                    <p:anim calcmode="lin" valueType="num">
                                      <p:cBhvr>
                                        <p:cTn id="73" dur="500" fill="hold"/>
                                        <p:tgtEl>
                                          <p:spTgt spid="1405"/>
                                        </p:tgtEl>
                                        <p:attrNameLst>
                                          <p:attrName>ppt_h</p:attrName>
                                        </p:attrNameLst>
                                      </p:cBhvr>
                                      <p:tavLst>
                                        <p:tav tm="0">
                                          <p:val>
                                            <p:strVal val="4*#ppt_h"/>
                                          </p:val>
                                        </p:tav>
                                        <p:tav tm="100000">
                                          <p:val>
                                            <p:strVal val="#ppt_h"/>
                                          </p:val>
                                        </p:tav>
                                      </p:tavLst>
                                    </p:anim>
                                  </p:childTnLst>
                                </p:cTn>
                              </p:par>
                            </p:childTnLst>
                          </p:cTn>
                        </p:par>
                        <p:par>
                          <p:cTn id="74" fill="hold">
                            <p:stCondLst>
                              <p:cond delay="7000"/>
                            </p:stCondLst>
                            <p:childTnLst>
                              <p:par>
                                <p:cTn id="75" presetID="23" presetClass="entr" presetSubtype="32" fill="hold" grpId="15" nodeType="afterEffect">
                                  <p:stCondLst>
                                    <p:cond delay="0"/>
                                  </p:stCondLst>
                                  <p:iterate>
                                    <p:tmAbs val="0"/>
                                  </p:iterate>
                                  <p:childTnLst>
                                    <p:set>
                                      <p:cBhvr>
                                        <p:cTn id="76" fill="hold"/>
                                        <p:tgtEl>
                                          <p:spTgt spid="1534"/>
                                        </p:tgtEl>
                                        <p:attrNameLst>
                                          <p:attrName>style.visibility</p:attrName>
                                        </p:attrNameLst>
                                      </p:cBhvr>
                                      <p:to>
                                        <p:strVal val="visible"/>
                                      </p:to>
                                    </p:set>
                                    <p:anim calcmode="lin" valueType="num">
                                      <p:cBhvr>
                                        <p:cTn id="77" dur="500" fill="hold"/>
                                        <p:tgtEl>
                                          <p:spTgt spid="1534"/>
                                        </p:tgtEl>
                                        <p:attrNameLst>
                                          <p:attrName>ppt_w</p:attrName>
                                        </p:attrNameLst>
                                      </p:cBhvr>
                                      <p:tavLst>
                                        <p:tav tm="0">
                                          <p:val>
                                            <p:strVal val="4*#ppt_w"/>
                                          </p:val>
                                        </p:tav>
                                        <p:tav tm="100000">
                                          <p:val>
                                            <p:strVal val="#ppt_w"/>
                                          </p:val>
                                        </p:tav>
                                      </p:tavLst>
                                    </p:anim>
                                    <p:anim calcmode="lin" valueType="num">
                                      <p:cBhvr>
                                        <p:cTn id="78" dur="500" fill="hold"/>
                                        <p:tgtEl>
                                          <p:spTgt spid="1534"/>
                                        </p:tgtEl>
                                        <p:attrNameLst>
                                          <p:attrName>ppt_h</p:attrName>
                                        </p:attrNameLst>
                                      </p:cBhvr>
                                      <p:tavLst>
                                        <p:tav tm="0">
                                          <p:val>
                                            <p:strVal val="4*#ppt_h"/>
                                          </p:val>
                                        </p:tav>
                                        <p:tav tm="100000">
                                          <p:val>
                                            <p:strVal val="#ppt_h"/>
                                          </p:val>
                                        </p:tav>
                                      </p:tavLst>
                                    </p:anim>
                                  </p:childTnLst>
                                </p:cTn>
                              </p:par>
                            </p:childTnLst>
                          </p:cTn>
                        </p:par>
                        <p:par>
                          <p:cTn id="79" fill="hold">
                            <p:stCondLst>
                              <p:cond delay="7500"/>
                            </p:stCondLst>
                            <p:childTnLst>
                              <p:par>
                                <p:cTn id="80" presetID="23" presetClass="entr" presetSubtype="32" fill="hold" grpId="16" nodeType="afterEffect">
                                  <p:stCondLst>
                                    <p:cond delay="0"/>
                                  </p:stCondLst>
                                  <p:iterate>
                                    <p:tmAbs val="0"/>
                                  </p:iterate>
                                  <p:childTnLst>
                                    <p:set>
                                      <p:cBhvr>
                                        <p:cTn id="81" fill="hold"/>
                                        <p:tgtEl>
                                          <p:spTgt spid="1426"/>
                                        </p:tgtEl>
                                        <p:attrNameLst>
                                          <p:attrName>style.visibility</p:attrName>
                                        </p:attrNameLst>
                                      </p:cBhvr>
                                      <p:to>
                                        <p:strVal val="visible"/>
                                      </p:to>
                                    </p:set>
                                    <p:anim calcmode="lin" valueType="num">
                                      <p:cBhvr>
                                        <p:cTn id="82" dur="500" fill="hold"/>
                                        <p:tgtEl>
                                          <p:spTgt spid="1426"/>
                                        </p:tgtEl>
                                        <p:attrNameLst>
                                          <p:attrName>ppt_w</p:attrName>
                                        </p:attrNameLst>
                                      </p:cBhvr>
                                      <p:tavLst>
                                        <p:tav tm="0">
                                          <p:val>
                                            <p:strVal val="4*#ppt_w"/>
                                          </p:val>
                                        </p:tav>
                                        <p:tav tm="100000">
                                          <p:val>
                                            <p:strVal val="#ppt_w"/>
                                          </p:val>
                                        </p:tav>
                                      </p:tavLst>
                                    </p:anim>
                                    <p:anim calcmode="lin" valueType="num">
                                      <p:cBhvr>
                                        <p:cTn id="83" dur="500" fill="hold"/>
                                        <p:tgtEl>
                                          <p:spTgt spid="1426"/>
                                        </p:tgtEl>
                                        <p:attrNameLst>
                                          <p:attrName>ppt_h</p:attrName>
                                        </p:attrNameLst>
                                      </p:cBhvr>
                                      <p:tavLst>
                                        <p:tav tm="0">
                                          <p:val>
                                            <p:strVal val="4*#ppt_h"/>
                                          </p:val>
                                        </p:tav>
                                        <p:tav tm="100000">
                                          <p:val>
                                            <p:strVal val="#ppt_h"/>
                                          </p:val>
                                        </p:tav>
                                      </p:tavLst>
                                    </p:anim>
                                  </p:childTnLst>
                                </p:cTn>
                              </p:par>
                            </p:childTnLst>
                          </p:cTn>
                        </p:par>
                        <p:par>
                          <p:cTn id="84" fill="hold">
                            <p:stCondLst>
                              <p:cond delay="8000"/>
                            </p:stCondLst>
                            <p:childTnLst>
                              <p:par>
                                <p:cTn id="85" presetID="23" presetClass="entr" presetSubtype="32" fill="hold" grpId="17" nodeType="afterEffect">
                                  <p:stCondLst>
                                    <p:cond delay="0"/>
                                  </p:stCondLst>
                                  <p:iterate>
                                    <p:tmAbs val="0"/>
                                  </p:iterate>
                                  <p:childTnLst>
                                    <p:set>
                                      <p:cBhvr>
                                        <p:cTn id="86" fill="hold"/>
                                        <p:tgtEl>
                                          <p:spTgt spid="1456"/>
                                        </p:tgtEl>
                                        <p:attrNameLst>
                                          <p:attrName>style.visibility</p:attrName>
                                        </p:attrNameLst>
                                      </p:cBhvr>
                                      <p:to>
                                        <p:strVal val="visible"/>
                                      </p:to>
                                    </p:set>
                                    <p:anim calcmode="lin" valueType="num">
                                      <p:cBhvr>
                                        <p:cTn id="87" dur="500" fill="hold"/>
                                        <p:tgtEl>
                                          <p:spTgt spid="1456"/>
                                        </p:tgtEl>
                                        <p:attrNameLst>
                                          <p:attrName>ppt_w</p:attrName>
                                        </p:attrNameLst>
                                      </p:cBhvr>
                                      <p:tavLst>
                                        <p:tav tm="0">
                                          <p:val>
                                            <p:strVal val="4*#ppt_w"/>
                                          </p:val>
                                        </p:tav>
                                        <p:tav tm="100000">
                                          <p:val>
                                            <p:strVal val="#ppt_w"/>
                                          </p:val>
                                        </p:tav>
                                      </p:tavLst>
                                    </p:anim>
                                    <p:anim calcmode="lin" valueType="num">
                                      <p:cBhvr>
                                        <p:cTn id="88" dur="500" fill="hold"/>
                                        <p:tgtEl>
                                          <p:spTgt spid="1456"/>
                                        </p:tgtEl>
                                        <p:attrNameLst>
                                          <p:attrName>ppt_h</p:attrName>
                                        </p:attrNameLst>
                                      </p:cBhvr>
                                      <p:tavLst>
                                        <p:tav tm="0">
                                          <p:val>
                                            <p:strVal val="4*#ppt_h"/>
                                          </p:val>
                                        </p:tav>
                                        <p:tav tm="100000">
                                          <p:val>
                                            <p:strVal val="#ppt_h"/>
                                          </p:val>
                                        </p:tav>
                                      </p:tavLst>
                                    </p:anim>
                                  </p:childTnLst>
                                </p:cTn>
                              </p:par>
                            </p:childTnLst>
                          </p:cTn>
                        </p:par>
                        <p:par>
                          <p:cTn id="89" fill="hold">
                            <p:stCondLst>
                              <p:cond delay="8500"/>
                            </p:stCondLst>
                            <p:childTnLst>
                              <p:par>
                                <p:cTn id="90" presetID="23" presetClass="entr" presetSubtype="32" fill="hold" grpId="18" nodeType="afterEffect">
                                  <p:stCondLst>
                                    <p:cond delay="0"/>
                                  </p:stCondLst>
                                  <p:iterate>
                                    <p:tmAbs val="0"/>
                                  </p:iterate>
                                  <p:childTnLst>
                                    <p:set>
                                      <p:cBhvr>
                                        <p:cTn id="91" fill="hold"/>
                                        <p:tgtEl>
                                          <p:spTgt spid="1453"/>
                                        </p:tgtEl>
                                        <p:attrNameLst>
                                          <p:attrName>style.visibility</p:attrName>
                                        </p:attrNameLst>
                                      </p:cBhvr>
                                      <p:to>
                                        <p:strVal val="visible"/>
                                      </p:to>
                                    </p:set>
                                    <p:anim calcmode="lin" valueType="num">
                                      <p:cBhvr>
                                        <p:cTn id="92" dur="500" fill="hold"/>
                                        <p:tgtEl>
                                          <p:spTgt spid="1453"/>
                                        </p:tgtEl>
                                        <p:attrNameLst>
                                          <p:attrName>ppt_w</p:attrName>
                                        </p:attrNameLst>
                                      </p:cBhvr>
                                      <p:tavLst>
                                        <p:tav tm="0">
                                          <p:val>
                                            <p:strVal val="4*#ppt_w"/>
                                          </p:val>
                                        </p:tav>
                                        <p:tav tm="100000">
                                          <p:val>
                                            <p:strVal val="#ppt_w"/>
                                          </p:val>
                                        </p:tav>
                                      </p:tavLst>
                                    </p:anim>
                                    <p:anim calcmode="lin" valueType="num">
                                      <p:cBhvr>
                                        <p:cTn id="93" dur="500" fill="hold"/>
                                        <p:tgtEl>
                                          <p:spTgt spid="1453"/>
                                        </p:tgtEl>
                                        <p:attrNameLst>
                                          <p:attrName>ppt_h</p:attrName>
                                        </p:attrNameLst>
                                      </p:cBhvr>
                                      <p:tavLst>
                                        <p:tav tm="0">
                                          <p:val>
                                            <p:strVal val="4*#ppt_h"/>
                                          </p:val>
                                        </p:tav>
                                        <p:tav tm="100000">
                                          <p:val>
                                            <p:strVal val="#ppt_h"/>
                                          </p:val>
                                        </p:tav>
                                      </p:tavLst>
                                    </p:anim>
                                  </p:childTnLst>
                                </p:cTn>
                              </p:par>
                            </p:childTnLst>
                          </p:cTn>
                        </p:par>
                        <p:par>
                          <p:cTn id="94" fill="hold">
                            <p:stCondLst>
                              <p:cond delay="9000"/>
                            </p:stCondLst>
                            <p:childTnLst>
                              <p:par>
                                <p:cTn id="95" presetID="23" presetClass="entr" presetSubtype="32" fill="hold" grpId="19" nodeType="afterEffect">
                                  <p:stCondLst>
                                    <p:cond delay="0"/>
                                  </p:stCondLst>
                                  <p:iterate>
                                    <p:tmAbs val="0"/>
                                  </p:iterate>
                                  <p:childTnLst>
                                    <p:set>
                                      <p:cBhvr>
                                        <p:cTn id="96" fill="hold"/>
                                        <p:tgtEl>
                                          <p:spTgt spid="1459"/>
                                        </p:tgtEl>
                                        <p:attrNameLst>
                                          <p:attrName>style.visibility</p:attrName>
                                        </p:attrNameLst>
                                      </p:cBhvr>
                                      <p:to>
                                        <p:strVal val="visible"/>
                                      </p:to>
                                    </p:set>
                                    <p:anim calcmode="lin" valueType="num">
                                      <p:cBhvr>
                                        <p:cTn id="97" dur="500" fill="hold"/>
                                        <p:tgtEl>
                                          <p:spTgt spid="1459"/>
                                        </p:tgtEl>
                                        <p:attrNameLst>
                                          <p:attrName>ppt_w</p:attrName>
                                        </p:attrNameLst>
                                      </p:cBhvr>
                                      <p:tavLst>
                                        <p:tav tm="0">
                                          <p:val>
                                            <p:strVal val="4*#ppt_w"/>
                                          </p:val>
                                        </p:tav>
                                        <p:tav tm="100000">
                                          <p:val>
                                            <p:strVal val="#ppt_w"/>
                                          </p:val>
                                        </p:tav>
                                      </p:tavLst>
                                    </p:anim>
                                    <p:anim calcmode="lin" valueType="num">
                                      <p:cBhvr>
                                        <p:cTn id="98" dur="500" fill="hold"/>
                                        <p:tgtEl>
                                          <p:spTgt spid="1459"/>
                                        </p:tgtEl>
                                        <p:attrNameLst>
                                          <p:attrName>ppt_h</p:attrName>
                                        </p:attrNameLst>
                                      </p:cBhvr>
                                      <p:tavLst>
                                        <p:tav tm="0">
                                          <p:val>
                                            <p:strVal val="4*#ppt_h"/>
                                          </p:val>
                                        </p:tav>
                                        <p:tav tm="100000">
                                          <p:val>
                                            <p:strVal val="#ppt_h"/>
                                          </p:val>
                                        </p:tav>
                                      </p:tavLst>
                                    </p:anim>
                                  </p:childTnLst>
                                </p:cTn>
                              </p:par>
                            </p:childTnLst>
                          </p:cTn>
                        </p:par>
                        <p:par>
                          <p:cTn id="99" fill="hold">
                            <p:stCondLst>
                              <p:cond delay="9500"/>
                            </p:stCondLst>
                            <p:childTnLst>
                              <p:par>
                                <p:cTn id="100" presetID="23" presetClass="entr" presetSubtype="32" fill="hold" grpId="20" nodeType="afterEffect">
                                  <p:stCondLst>
                                    <p:cond delay="0"/>
                                  </p:stCondLst>
                                  <p:iterate>
                                    <p:tmAbs val="0"/>
                                  </p:iterate>
                                  <p:childTnLst>
                                    <p:set>
                                      <p:cBhvr>
                                        <p:cTn id="101" fill="hold"/>
                                        <p:tgtEl>
                                          <p:spTgt spid="1513"/>
                                        </p:tgtEl>
                                        <p:attrNameLst>
                                          <p:attrName>style.visibility</p:attrName>
                                        </p:attrNameLst>
                                      </p:cBhvr>
                                      <p:to>
                                        <p:strVal val="visible"/>
                                      </p:to>
                                    </p:set>
                                    <p:anim calcmode="lin" valueType="num">
                                      <p:cBhvr>
                                        <p:cTn id="102" dur="500" fill="hold"/>
                                        <p:tgtEl>
                                          <p:spTgt spid="1513"/>
                                        </p:tgtEl>
                                        <p:attrNameLst>
                                          <p:attrName>ppt_w</p:attrName>
                                        </p:attrNameLst>
                                      </p:cBhvr>
                                      <p:tavLst>
                                        <p:tav tm="0">
                                          <p:val>
                                            <p:strVal val="4*#ppt_w"/>
                                          </p:val>
                                        </p:tav>
                                        <p:tav tm="100000">
                                          <p:val>
                                            <p:strVal val="#ppt_w"/>
                                          </p:val>
                                        </p:tav>
                                      </p:tavLst>
                                    </p:anim>
                                    <p:anim calcmode="lin" valueType="num">
                                      <p:cBhvr>
                                        <p:cTn id="103" dur="500" fill="hold"/>
                                        <p:tgtEl>
                                          <p:spTgt spid="1513"/>
                                        </p:tgtEl>
                                        <p:attrNameLst>
                                          <p:attrName>ppt_h</p:attrName>
                                        </p:attrNameLst>
                                      </p:cBhvr>
                                      <p:tavLst>
                                        <p:tav tm="0">
                                          <p:val>
                                            <p:strVal val="4*#ppt_h"/>
                                          </p:val>
                                        </p:tav>
                                        <p:tav tm="100000">
                                          <p:val>
                                            <p:strVal val="#ppt_h"/>
                                          </p:val>
                                        </p:tav>
                                      </p:tavLst>
                                    </p:anim>
                                  </p:childTnLst>
                                </p:cTn>
                              </p:par>
                            </p:childTnLst>
                          </p:cTn>
                        </p:par>
                        <p:par>
                          <p:cTn id="104" fill="hold">
                            <p:stCondLst>
                              <p:cond delay="10000"/>
                            </p:stCondLst>
                            <p:childTnLst>
                              <p:par>
                                <p:cTn id="105" presetID="23" presetClass="entr" presetSubtype="32" fill="hold" grpId="21" nodeType="afterEffect">
                                  <p:stCondLst>
                                    <p:cond delay="0"/>
                                  </p:stCondLst>
                                  <p:iterate>
                                    <p:tmAbs val="0"/>
                                  </p:iterate>
                                  <p:childTnLst>
                                    <p:set>
                                      <p:cBhvr>
                                        <p:cTn id="106" fill="hold"/>
                                        <p:tgtEl>
                                          <p:spTgt spid="1408"/>
                                        </p:tgtEl>
                                        <p:attrNameLst>
                                          <p:attrName>style.visibility</p:attrName>
                                        </p:attrNameLst>
                                      </p:cBhvr>
                                      <p:to>
                                        <p:strVal val="visible"/>
                                      </p:to>
                                    </p:set>
                                    <p:anim calcmode="lin" valueType="num">
                                      <p:cBhvr>
                                        <p:cTn id="107" dur="500" fill="hold"/>
                                        <p:tgtEl>
                                          <p:spTgt spid="1408"/>
                                        </p:tgtEl>
                                        <p:attrNameLst>
                                          <p:attrName>ppt_w</p:attrName>
                                        </p:attrNameLst>
                                      </p:cBhvr>
                                      <p:tavLst>
                                        <p:tav tm="0">
                                          <p:val>
                                            <p:strVal val="4*#ppt_w"/>
                                          </p:val>
                                        </p:tav>
                                        <p:tav tm="100000">
                                          <p:val>
                                            <p:strVal val="#ppt_w"/>
                                          </p:val>
                                        </p:tav>
                                      </p:tavLst>
                                    </p:anim>
                                    <p:anim calcmode="lin" valueType="num">
                                      <p:cBhvr>
                                        <p:cTn id="108" dur="500" fill="hold"/>
                                        <p:tgtEl>
                                          <p:spTgt spid="1408"/>
                                        </p:tgtEl>
                                        <p:attrNameLst>
                                          <p:attrName>ppt_h</p:attrName>
                                        </p:attrNameLst>
                                      </p:cBhvr>
                                      <p:tavLst>
                                        <p:tav tm="0">
                                          <p:val>
                                            <p:strVal val="4*#ppt_h"/>
                                          </p:val>
                                        </p:tav>
                                        <p:tav tm="100000">
                                          <p:val>
                                            <p:strVal val="#ppt_h"/>
                                          </p:val>
                                        </p:tav>
                                      </p:tavLst>
                                    </p:anim>
                                  </p:childTnLst>
                                </p:cTn>
                              </p:par>
                            </p:childTnLst>
                          </p:cTn>
                        </p:par>
                        <p:par>
                          <p:cTn id="109" fill="hold">
                            <p:stCondLst>
                              <p:cond delay="10500"/>
                            </p:stCondLst>
                            <p:childTnLst>
                              <p:par>
                                <p:cTn id="110" presetID="23" presetClass="entr" presetSubtype="32" fill="hold" grpId="22" nodeType="afterEffect">
                                  <p:stCondLst>
                                    <p:cond delay="0"/>
                                  </p:stCondLst>
                                  <p:iterate>
                                    <p:tmAbs val="0"/>
                                  </p:iterate>
                                  <p:childTnLst>
                                    <p:set>
                                      <p:cBhvr>
                                        <p:cTn id="111" fill="hold"/>
                                        <p:tgtEl>
                                          <p:spTgt spid="1462"/>
                                        </p:tgtEl>
                                        <p:attrNameLst>
                                          <p:attrName>style.visibility</p:attrName>
                                        </p:attrNameLst>
                                      </p:cBhvr>
                                      <p:to>
                                        <p:strVal val="visible"/>
                                      </p:to>
                                    </p:set>
                                    <p:anim calcmode="lin" valueType="num">
                                      <p:cBhvr>
                                        <p:cTn id="112" dur="500" fill="hold"/>
                                        <p:tgtEl>
                                          <p:spTgt spid="1462"/>
                                        </p:tgtEl>
                                        <p:attrNameLst>
                                          <p:attrName>ppt_w</p:attrName>
                                        </p:attrNameLst>
                                      </p:cBhvr>
                                      <p:tavLst>
                                        <p:tav tm="0">
                                          <p:val>
                                            <p:strVal val="4*#ppt_w"/>
                                          </p:val>
                                        </p:tav>
                                        <p:tav tm="100000">
                                          <p:val>
                                            <p:strVal val="#ppt_w"/>
                                          </p:val>
                                        </p:tav>
                                      </p:tavLst>
                                    </p:anim>
                                    <p:anim calcmode="lin" valueType="num">
                                      <p:cBhvr>
                                        <p:cTn id="113" dur="500" fill="hold"/>
                                        <p:tgtEl>
                                          <p:spTgt spid="1462"/>
                                        </p:tgtEl>
                                        <p:attrNameLst>
                                          <p:attrName>ppt_h</p:attrName>
                                        </p:attrNameLst>
                                      </p:cBhvr>
                                      <p:tavLst>
                                        <p:tav tm="0">
                                          <p:val>
                                            <p:strVal val="4*#ppt_h"/>
                                          </p:val>
                                        </p:tav>
                                        <p:tav tm="100000">
                                          <p:val>
                                            <p:strVal val="#ppt_h"/>
                                          </p:val>
                                        </p:tav>
                                      </p:tavLst>
                                    </p:anim>
                                  </p:childTnLst>
                                </p:cTn>
                              </p:par>
                            </p:childTnLst>
                          </p:cTn>
                        </p:par>
                        <p:par>
                          <p:cTn id="114" fill="hold">
                            <p:stCondLst>
                              <p:cond delay="11000"/>
                            </p:stCondLst>
                            <p:childTnLst>
                              <p:par>
                                <p:cTn id="115" presetID="23" presetClass="entr" presetSubtype="32" fill="hold" grpId="23" nodeType="afterEffect">
                                  <p:stCondLst>
                                    <p:cond delay="0"/>
                                  </p:stCondLst>
                                  <p:iterate>
                                    <p:tmAbs val="0"/>
                                  </p:iterate>
                                  <p:childTnLst>
                                    <p:set>
                                      <p:cBhvr>
                                        <p:cTn id="116" fill="hold"/>
                                        <p:tgtEl>
                                          <p:spTgt spid="1516"/>
                                        </p:tgtEl>
                                        <p:attrNameLst>
                                          <p:attrName>style.visibility</p:attrName>
                                        </p:attrNameLst>
                                      </p:cBhvr>
                                      <p:to>
                                        <p:strVal val="visible"/>
                                      </p:to>
                                    </p:set>
                                    <p:anim calcmode="lin" valueType="num">
                                      <p:cBhvr>
                                        <p:cTn id="117" dur="500" fill="hold"/>
                                        <p:tgtEl>
                                          <p:spTgt spid="1516"/>
                                        </p:tgtEl>
                                        <p:attrNameLst>
                                          <p:attrName>ppt_w</p:attrName>
                                        </p:attrNameLst>
                                      </p:cBhvr>
                                      <p:tavLst>
                                        <p:tav tm="0">
                                          <p:val>
                                            <p:strVal val="4*#ppt_w"/>
                                          </p:val>
                                        </p:tav>
                                        <p:tav tm="100000">
                                          <p:val>
                                            <p:strVal val="#ppt_w"/>
                                          </p:val>
                                        </p:tav>
                                      </p:tavLst>
                                    </p:anim>
                                    <p:anim calcmode="lin" valueType="num">
                                      <p:cBhvr>
                                        <p:cTn id="118" dur="500" fill="hold"/>
                                        <p:tgtEl>
                                          <p:spTgt spid="1516"/>
                                        </p:tgtEl>
                                        <p:attrNameLst>
                                          <p:attrName>ppt_h</p:attrName>
                                        </p:attrNameLst>
                                      </p:cBhvr>
                                      <p:tavLst>
                                        <p:tav tm="0">
                                          <p:val>
                                            <p:strVal val="4*#ppt_h"/>
                                          </p:val>
                                        </p:tav>
                                        <p:tav tm="100000">
                                          <p:val>
                                            <p:strVal val="#ppt_h"/>
                                          </p:val>
                                        </p:tav>
                                      </p:tavLst>
                                    </p:anim>
                                  </p:childTnLst>
                                </p:cTn>
                              </p:par>
                            </p:childTnLst>
                          </p:cTn>
                        </p:par>
                        <p:par>
                          <p:cTn id="119" fill="hold">
                            <p:stCondLst>
                              <p:cond delay="11500"/>
                            </p:stCondLst>
                            <p:childTnLst>
                              <p:par>
                                <p:cTn id="120" presetID="23" presetClass="entr" presetSubtype="32" fill="hold" grpId="24" nodeType="afterEffect">
                                  <p:stCondLst>
                                    <p:cond delay="0"/>
                                  </p:stCondLst>
                                  <p:iterate>
                                    <p:tmAbs val="0"/>
                                  </p:iterate>
                                  <p:childTnLst>
                                    <p:set>
                                      <p:cBhvr>
                                        <p:cTn id="121" fill="hold"/>
                                        <p:tgtEl>
                                          <p:spTgt spid="1465"/>
                                        </p:tgtEl>
                                        <p:attrNameLst>
                                          <p:attrName>style.visibility</p:attrName>
                                        </p:attrNameLst>
                                      </p:cBhvr>
                                      <p:to>
                                        <p:strVal val="visible"/>
                                      </p:to>
                                    </p:set>
                                    <p:anim calcmode="lin" valueType="num">
                                      <p:cBhvr>
                                        <p:cTn id="122" dur="500" fill="hold"/>
                                        <p:tgtEl>
                                          <p:spTgt spid="1465"/>
                                        </p:tgtEl>
                                        <p:attrNameLst>
                                          <p:attrName>ppt_w</p:attrName>
                                        </p:attrNameLst>
                                      </p:cBhvr>
                                      <p:tavLst>
                                        <p:tav tm="0">
                                          <p:val>
                                            <p:strVal val="4*#ppt_w"/>
                                          </p:val>
                                        </p:tav>
                                        <p:tav tm="100000">
                                          <p:val>
                                            <p:strVal val="#ppt_w"/>
                                          </p:val>
                                        </p:tav>
                                      </p:tavLst>
                                    </p:anim>
                                    <p:anim calcmode="lin" valueType="num">
                                      <p:cBhvr>
                                        <p:cTn id="123" dur="500" fill="hold"/>
                                        <p:tgtEl>
                                          <p:spTgt spid="1465"/>
                                        </p:tgtEl>
                                        <p:attrNameLst>
                                          <p:attrName>ppt_h</p:attrName>
                                        </p:attrNameLst>
                                      </p:cBhvr>
                                      <p:tavLst>
                                        <p:tav tm="0">
                                          <p:val>
                                            <p:strVal val="4*#ppt_h"/>
                                          </p:val>
                                        </p:tav>
                                        <p:tav tm="100000">
                                          <p:val>
                                            <p:strVal val="#ppt_h"/>
                                          </p:val>
                                        </p:tav>
                                      </p:tavLst>
                                    </p:anim>
                                  </p:childTnLst>
                                </p:cTn>
                              </p:par>
                            </p:childTnLst>
                          </p:cTn>
                        </p:par>
                        <p:par>
                          <p:cTn id="124" fill="hold">
                            <p:stCondLst>
                              <p:cond delay="12000"/>
                            </p:stCondLst>
                            <p:childTnLst>
                              <p:par>
                                <p:cTn id="125" presetID="23" presetClass="entr" presetSubtype="32" fill="hold" grpId="25" nodeType="afterEffect">
                                  <p:stCondLst>
                                    <p:cond delay="0"/>
                                  </p:stCondLst>
                                  <p:iterate>
                                    <p:tmAbs val="0"/>
                                  </p:iterate>
                                  <p:childTnLst>
                                    <p:set>
                                      <p:cBhvr>
                                        <p:cTn id="126" fill="hold"/>
                                        <p:tgtEl>
                                          <p:spTgt spid="1411"/>
                                        </p:tgtEl>
                                        <p:attrNameLst>
                                          <p:attrName>style.visibility</p:attrName>
                                        </p:attrNameLst>
                                      </p:cBhvr>
                                      <p:to>
                                        <p:strVal val="visible"/>
                                      </p:to>
                                    </p:set>
                                    <p:anim calcmode="lin" valueType="num">
                                      <p:cBhvr>
                                        <p:cTn id="127" dur="500" fill="hold"/>
                                        <p:tgtEl>
                                          <p:spTgt spid="1411"/>
                                        </p:tgtEl>
                                        <p:attrNameLst>
                                          <p:attrName>ppt_w</p:attrName>
                                        </p:attrNameLst>
                                      </p:cBhvr>
                                      <p:tavLst>
                                        <p:tav tm="0">
                                          <p:val>
                                            <p:strVal val="4*#ppt_w"/>
                                          </p:val>
                                        </p:tav>
                                        <p:tav tm="100000">
                                          <p:val>
                                            <p:strVal val="#ppt_w"/>
                                          </p:val>
                                        </p:tav>
                                      </p:tavLst>
                                    </p:anim>
                                    <p:anim calcmode="lin" valueType="num">
                                      <p:cBhvr>
                                        <p:cTn id="128" dur="500" fill="hold"/>
                                        <p:tgtEl>
                                          <p:spTgt spid="1411"/>
                                        </p:tgtEl>
                                        <p:attrNameLst>
                                          <p:attrName>ppt_h</p:attrName>
                                        </p:attrNameLst>
                                      </p:cBhvr>
                                      <p:tavLst>
                                        <p:tav tm="0">
                                          <p:val>
                                            <p:strVal val="4*#ppt_h"/>
                                          </p:val>
                                        </p:tav>
                                        <p:tav tm="100000">
                                          <p:val>
                                            <p:strVal val="#ppt_h"/>
                                          </p:val>
                                        </p:tav>
                                      </p:tavLst>
                                    </p:anim>
                                  </p:childTnLst>
                                </p:cTn>
                              </p:par>
                            </p:childTnLst>
                          </p:cTn>
                        </p:par>
                        <p:par>
                          <p:cTn id="129" fill="hold">
                            <p:stCondLst>
                              <p:cond delay="12500"/>
                            </p:stCondLst>
                            <p:childTnLst>
                              <p:par>
                                <p:cTn id="130" presetID="23" presetClass="entr" presetSubtype="32" fill="hold" grpId="26" nodeType="afterEffect">
                                  <p:stCondLst>
                                    <p:cond delay="0"/>
                                  </p:stCondLst>
                                  <p:iterate>
                                    <p:tmAbs val="0"/>
                                  </p:iterate>
                                  <p:childTnLst>
                                    <p:set>
                                      <p:cBhvr>
                                        <p:cTn id="131" fill="hold"/>
                                        <p:tgtEl>
                                          <p:spTgt spid="1519"/>
                                        </p:tgtEl>
                                        <p:attrNameLst>
                                          <p:attrName>style.visibility</p:attrName>
                                        </p:attrNameLst>
                                      </p:cBhvr>
                                      <p:to>
                                        <p:strVal val="visible"/>
                                      </p:to>
                                    </p:set>
                                    <p:anim calcmode="lin" valueType="num">
                                      <p:cBhvr>
                                        <p:cTn id="132" dur="500" fill="hold"/>
                                        <p:tgtEl>
                                          <p:spTgt spid="1519"/>
                                        </p:tgtEl>
                                        <p:attrNameLst>
                                          <p:attrName>ppt_w</p:attrName>
                                        </p:attrNameLst>
                                      </p:cBhvr>
                                      <p:tavLst>
                                        <p:tav tm="0">
                                          <p:val>
                                            <p:strVal val="4*#ppt_w"/>
                                          </p:val>
                                        </p:tav>
                                        <p:tav tm="100000">
                                          <p:val>
                                            <p:strVal val="#ppt_w"/>
                                          </p:val>
                                        </p:tav>
                                      </p:tavLst>
                                    </p:anim>
                                    <p:anim calcmode="lin" valueType="num">
                                      <p:cBhvr>
                                        <p:cTn id="133" dur="500" fill="hold"/>
                                        <p:tgtEl>
                                          <p:spTgt spid="1519"/>
                                        </p:tgtEl>
                                        <p:attrNameLst>
                                          <p:attrName>ppt_h</p:attrName>
                                        </p:attrNameLst>
                                      </p:cBhvr>
                                      <p:tavLst>
                                        <p:tav tm="0">
                                          <p:val>
                                            <p:strVal val="4*#ppt_h"/>
                                          </p:val>
                                        </p:tav>
                                        <p:tav tm="100000">
                                          <p:val>
                                            <p:strVal val="#ppt_h"/>
                                          </p:val>
                                        </p:tav>
                                      </p:tavLst>
                                    </p:anim>
                                  </p:childTnLst>
                                </p:cTn>
                              </p:par>
                            </p:childTnLst>
                          </p:cTn>
                        </p:par>
                        <p:par>
                          <p:cTn id="134" fill="hold">
                            <p:stCondLst>
                              <p:cond delay="13000"/>
                            </p:stCondLst>
                            <p:childTnLst>
                              <p:par>
                                <p:cTn id="135" presetID="23" presetClass="entr" presetSubtype="32" fill="hold" grpId="27" nodeType="afterEffect">
                                  <p:stCondLst>
                                    <p:cond delay="0"/>
                                  </p:stCondLst>
                                  <p:iterate>
                                    <p:tmAbs val="0"/>
                                  </p:iterate>
                                  <p:childTnLst>
                                    <p:set>
                                      <p:cBhvr>
                                        <p:cTn id="136" fill="hold"/>
                                        <p:tgtEl>
                                          <p:spTgt spid="1522"/>
                                        </p:tgtEl>
                                        <p:attrNameLst>
                                          <p:attrName>style.visibility</p:attrName>
                                        </p:attrNameLst>
                                      </p:cBhvr>
                                      <p:to>
                                        <p:strVal val="visible"/>
                                      </p:to>
                                    </p:set>
                                    <p:anim calcmode="lin" valueType="num">
                                      <p:cBhvr>
                                        <p:cTn id="137" dur="500" fill="hold"/>
                                        <p:tgtEl>
                                          <p:spTgt spid="1522"/>
                                        </p:tgtEl>
                                        <p:attrNameLst>
                                          <p:attrName>ppt_w</p:attrName>
                                        </p:attrNameLst>
                                      </p:cBhvr>
                                      <p:tavLst>
                                        <p:tav tm="0">
                                          <p:val>
                                            <p:strVal val="4*#ppt_w"/>
                                          </p:val>
                                        </p:tav>
                                        <p:tav tm="100000">
                                          <p:val>
                                            <p:strVal val="#ppt_w"/>
                                          </p:val>
                                        </p:tav>
                                      </p:tavLst>
                                    </p:anim>
                                    <p:anim calcmode="lin" valueType="num">
                                      <p:cBhvr>
                                        <p:cTn id="138" dur="500" fill="hold"/>
                                        <p:tgtEl>
                                          <p:spTgt spid="1522"/>
                                        </p:tgtEl>
                                        <p:attrNameLst>
                                          <p:attrName>ppt_h</p:attrName>
                                        </p:attrNameLst>
                                      </p:cBhvr>
                                      <p:tavLst>
                                        <p:tav tm="0">
                                          <p:val>
                                            <p:strVal val="4*#ppt_h"/>
                                          </p:val>
                                        </p:tav>
                                        <p:tav tm="100000">
                                          <p:val>
                                            <p:strVal val="#ppt_h"/>
                                          </p:val>
                                        </p:tav>
                                      </p:tavLst>
                                    </p:anim>
                                  </p:childTnLst>
                                </p:cTn>
                              </p:par>
                            </p:childTnLst>
                          </p:cTn>
                        </p:par>
                        <p:par>
                          <p:cTn id="139" fill="hold">
                            <p:stCondLst>
                              <p:cond delay="13500"/>
                            </p:stCondLst>
                            <p:childTnLst>
                              <p:par>
                                <p:cTn id="140" presetID="23" presetClass="entr" presetSubtype="32" fill="hold" grpId="28" nodeType="afterEffect">
                                  <p:stCondLst>
                                    <p:cond delay="0"/>
                                  </p:stCondLst>
                                  <p:iterate>
                                    <p:tmAbs val="0"/>
                                  </p:iterate>
                                  <p:childTnLst>
                                    <p:set>
                                      <p:cBhvr>
                                        <p:cTn id="141" fill="hold"/>
                                        <p:tgtEl>
                                          <p:spTgt spid="1468"/>
                                        </p:tgtEl>
                                        <p:attrNameLst>
                                          <p:attrName>style.visibility</p:attrName>
                                        </p:attrNameLst>
                                      </p:cBhvr>
                                      <p:to>
                                        <p:strVal val="visible"/>
                                      </p:to>
                                    </p:set>
                                    <p:anim calcmode="lin" valueType="num">
                                      <p:cBhvr>
                                        <p:cTn id="142" dur="500" fill="hold"/>
                                        <p:tgtEl>
                                          <p:spTgt spid="1468"/>
                                        </p:tgtEl>
                                        <p:attrNameLst>
                                          <p:attrName>ppt_w</p:attrName>
                                        </p:attrNameLst>
                                      </p:cBhvr>
                                      <p:tavLst>
                                        <p:tav tm="0">
                                          <p:val>
                                            <p:strVal val="4*#ppt_w"/>
                                          </p:val>
                                        </p:tav>
                                        <p:tav tm="100000">
                                          <p:val>
                                            <p:strVal val="#ppt_w"/>
                                          </p:val>
                                        </p:tav>
                                      </p:tavLst>
                                    </p:anim>
                                    <p:anim calcmode="lin" valueType="num">
                                      <p:cBhvr>
                                        <p:cTn id="143" dur="500" fill="hold"/>
                                        <p:tgtEl>
                                          <p:spTgt spid="1468"/>
                                        </p:tgtEl>
                                        <p:attrNameLst>
                                          <p:attrName>ppt_h</p:attrName>
                                        </p:attrNameLst>
                                      </p:cBhvr>
                                      <p:tavLst>
                                        <p:tav tm="0">
                                          <p:val>
                                            <p:strVal val="4*#ppt_h"/>
                                          </p:val>
                                        </p:tav>
                                        <p:tav tm="100000">
                                          <p:val>
                                            <p:strVal val="#ppt_h"/>
                                          </p:val>
                                        </p:tav>
                                      </p:tavLst>
                                    </p:anim>
                                  </p:childTnLst>
                                </p:cTn>
                              </p:par>
                            </p:childTnLst>
                          </p:cTn>
                        </p:par>
                        <p:par>
                          <p:cTn id="144" fill="hold">
                            <p:stCondLst>
                              <p:cond delay="14000"/>
                            </p:stCondLst>
                            <p:childTnLst>
                              <p:par>
                                <p:cTn id="145" presetID="23" presetClass="entr" presetSubtype="32" fill="hold" grpId="29" nodeType="afterEffect">
                                  <p:stCondLst>
                                    <p:cond delay="0"/>
                                  </p:stCondLst>
                                  <p:iterate>
                                    <p:tmAbs val="0"/>
                                  </p:iterate>
                                  <p:childTnLst>
                                    <p:set>
                                      <p:cBhvr>
                                        <p:cTn id="146" fill="hold"/>
                                        <p:tgtEl>
                                          <p:spTgt spid="1498"/>
                                        </p:tgtEl>
                                        <p:attrNameLst>
                                          <p:attrName>style.visibility</p:attrName>
                                        </p:attrNameLst>
                                      </p:cBhvr>
                                      <p:to>
                                        <p:strVal val="visible"/>
                                      </p:to>
                                    </p:set>
                                    <p:anim calcmode="lin" valueType="num">
                                      <p:cBhvr>
                                        <p:cTn id="147" dur="500" fill="hold"/>
                                        <p:tgtEl>
                                          <p:spTgt spid="1498"/>
                                        </p:tgtEl>
                                        <p:attrNameLst>
                                          <p:attrName>ppt_w</p:attrName>
                                        </p:attrNameLst>
                                      </p:cBhvr>
                                      <p:tavLst>
                                        <p:tav tm="0">
                                          <p:val>
                                            <p:strVal val="4*#ppt_w"/>
                                          </p:val>
                                        </p:tav>
                                        <p:tav tm="100000">
                                          <p:val>
                                            <p:strVal val="#ppt_w"/>
                                          </p:val>
                                        </p:tav>
                                      </p:tavLst>
                                    </p:anim>
                                    <p:anim calcmode="lin" valueType="num">
                                      <p:cBhvr>
                                        <p:cTn id="148" dur="500" fill="hold"/>
                                        <p:tgtEl>
                                          <p:spTgt spid="1498"/>
                                        </p:tgtEl>
                                        <p:attrNameLst>
                                          <p:attrName>ppt_h</p:attrName>
                                        </p:attrNameLst>
                                      </p:cBhvr>
                                      <p:tavLst>
                                        <p:tav tm="0">
                                          <p:val>
                                            <p:strVal val="4*#ppt_h"/>
                                          </p:val>
                                        </p:tav>
                                        <p:tav tm="100000">
                                          <p:val>
                                            <p:strVal val="#ppt_h"/>
                                          </p:val>
                                        </p:tav>
                                      </p:tavLst>
                                    </p:anim>
                                  </p:childTnLst>
                                </p:cTn>
                              </p:par>
                            </p:childTnLst>
                          </p:cTn>
                        </p:par>
                        <p:par>
                          <p:cTn id="149" fill="hold">
                            <p:stCondLst>
                              <p:cond delay="14500"/>
                            </p:stCondLst>
                            <p:childTnLst>
                              <p:par>
                                <p:cTn id="150" presetID="23" presetClass="entr" presetSubtype="32" fill="hold" grpId="30" nodeType="afterEffect">
                                  <p:stCondLst>
                                    <p:cond delay="0"/>
                                  </p:stCondLst>
                                  <p:iterate>
                                    <p:tmAbs val="0"/>
                                  </p:iterate>
                                  <p:childTnLst>
                                    <p:set>
                                      <p:cBhvr>
                                        <p:cTn id="151" fill="hold"/>
                                        <p:tgtEl>
                                          <p:spTgt spid="1525"/>
                                        </p:tgtEl>
                                        <p:attrNameLst>
                                          <p:attrName>style.visibility</p:attrName>
                                        </p:attrNameLst>
                                      </p:cBhvr>
                                      <p:to>
                                        <p:strVal val="visible"/>
                                      </p:to>
                                    </p:set>
                                    <p:anim calcmode="lin" valueType="num">
                                      <p:cBhvr>
                                        <p:cTn id="152" dur="500" fill="hold"/>
                                        <p:tgtEl>
                                          <p:spTgt spid="1525"/>
                                        </p:tgtEl>
                                        <p:attrNameLst>
                                          <p:attrName>ppt_w</p:attrName>
                                        </p:attrNameLst>
                                      </p:cBhvr>
                                      <p:tavLst>
                                        <p:tav tm="0">
                                          <p:val>
                                            <p:strVal val="4*#ppt_w"/>
                                          </p:val>
                                        </p:tav>
                                        <p:tav tm="100000">
                                          <p:val>
                                            <p:strVal val="#ppt_w"/>
                                          </p:val>
                                        </p:tav>
                                      </p:tavLst>
                                    </p:anim>
                                    <p:anim calcmode="lin" valueType="num">
                                      <p:cBhvr>
                                        <p:cTn id="153" dur="500" fill="hold"/>
                                        <p:tgtEl>
                                          <p:spTgt spid="1525"/>
                                        </p:tgtEl>
                                        <p:attrNameLst>
                                          <p:attrName>ppt_h</p:attrName>
                                        </p:attrNameLst>
                                      </p:cBhvr>
                                      <p:tavLst>
                                        <p:tav tm="0">
                                          <p:val>
                                            <p:strVal val="4*#ppt_h"/>
                                          </p:val>
                                        </p:tav>
                                        <p:tav tm="100000">
                                          <p:val>
                                            <p:strVal val="#ppt_h"/>
                                          </p:val>
                                        </p:tav>
                                      </p:tavLst>
                                    </p:anim>
                                  </p:childTnLst>
                                </p:cTn>
                              </p:par>
                            </p:childTnLst>
                          </p:cTn>
                        </p:par>
                        <p:par>
                          <p:cTn id="154" fill="hold">
                            <p:stCondLst>
                              <p:cond delay="15000"/>
                            </p:stCondLst>
                            <p:childTnLst>
                              <p:par>
                                <p:cTn id="155" presetID="23" presetClass="entr" presetSubtype="32" fill="hold" grpId="31" nodeType="afterEffect">
                                  <p:stCondLst>
                                    <p:cond delay="0"/>
                                  </p:stCondLst>
                                  <p:iterate>
                                    <p:tmAbs val="0"/>
                                  </p:iterate>
                                  <p:childTnLst>
                                    <p:set>
                                      <p:cBhvr>
                                        <p:cTn id="156" fill="hold"/>
                                        <p:tgtEl>
                                          <p:spTgt spid="1429"/>
                                        </p:tgtEl>
                                        <p:attrNameLst>
                                          <p:attrName>style.visibility</p:attrName>
                                        </p:attrNameLst>
                                      </p:cBhvr>
                                      <p:to>
                                        <p:strVal val="visible"/>
                                      </p:to>
                                    </p:set>
                                    <p:anim calcmode="lin" valueType="num">
                                      <p:cBhvr>
                                        <p:cTn id="157" dur="500" fill="hold"/>
                                        <p:tgtEl>
                                          <p:spTgt spid="1429"/>
                                        </p:tgtEl>
                                        <p:attrNameLst>
                                          <p:attrName>ppt_w</p:attrName>
                                        </p:attrNameLst>
                                      </p:cBhvr>
                                      <p:tavLst>
                                        <p:tav tm="0">
                                          <p:val>
                                            <p:strVal val="4*#ppt_w"/>
                                          </p:val>
                                        </p:tav>
                                        <p:tav tm="100000">
                                          <p:val>
                                            <p:strVal val="#ppt_w"/>
                                          </p:val>
                                        </p:tav>
                                      </p:tavLst>
                                    </p:anim>
                                    <p:anim calcmode="lin" valueType="num">
                                      <p:cBhvr>
                                        <p:cTn id="158" dur="500" fill="hold"/>
                                        <p:tgtEl>
                                          <p:spTgt spid="1429"/>
                                        </p:tgtEl>
                                        <p:attrNameLst>
                                          <p:attrName>ppt_h</p:attrName>
                                        </p:attrNameLst>
                                      </p:cBhvr>
                                      <p:tavLst>
                                        <p:tav tm="0">
                                          <p:val>
                                            <p:strVal val="4*#ppt_h"/>
                                          </p:val>
                                        </p:tav>
                                        <p:tav tm="100000">
                                          <p:val>
                                            <p:strVal val="#ppt_h"/>
                                          </p:val>
                                        </p:tav>
                                      </p:tavLst>
                                    </p:anim>
                                  </p:childTnLst>
                                </p:cTn>
                              </p:par>
                            </p:childTnLst>
                          </p:cTn>
                        </p:par>
                        <p:par>
                          <p:cTn id="159" fill="hold">
                            <p:stCondLst>
                              <p:cond delay="15500"/>
                            </p:stCondLst>
                            <p:childTnLst>
                              <p:par>
                                <p:cTn id="160" presetID="23" presetClass="entr" presetSubtype="32" fill="hold" grpId="32" nodeType="afterEffect">
                                  <p:stCondLst>
                                    <p:cond delay="0"/>
                                  </p:stCondLst>
                                  <p:iterate>
                                    <p:tmAbs val="0"/>
                                  </p:iterate>
                                  <p:childTnLst>
                                    <p:set>
                                      <p:cBhvr>
                                        <p:cTn id="161" fill="hold"/>
                                        <p:tgtEl>
                                          <p:spTgt spid="1471"/>
                                        </p:tgtEl>
                                        <p:attrNameLst>
                                          <p:attrName>style.visibility</p:attrName>
                                        </p:attrNameLst>
                                      </p:cBhvr>
                                      <p:to>
                                        <p:strVal val="visible"/>
                                      </p:to>
                                    </p:set>
                                    <p:anim calcmode="lin" valueType="num">
                                      <p:cBhvr>
                                        <p:cTn id="162" dur="500" fill="hold"/>
                                        <p:tgtEl>
                                          <p:spTgt spid="1471"/>
                                        </p:tgtEl>
                                        <p:attrNameLst>
                                          <p:attrName>ppt_w</p:attrName>
                                        </p:attrNameLst>
                                      </p:cBhvr>
                                      <p:tavLst>
                                        <p:tav tm="0">
                                          <p:val>
                                            <p:strVal val="4*#ppt_w"/>
                                          </p:val>
                                        </p:tav>
                                        <p:tav tm="100000">
                                          <p:val>
                                            <p:strVal val="#ppt_w"/>
                                          </p:val>
                                        </p:tav>
                                      </p:tavLst>
                                    </p:anim>
                                    <p:anim calcmode="lin" valueType="num">
                                      <p:cBhvr>
                                        <p:cTn id="163" dur="500" fill="hold"/>
                                        <p:tgtEl>
                                          <p:spTgt spid="1471"/>
                                        </p:tgtEl>
                                        <p:attrNameLst>
                                          <p:attrName>ppt_h</p:attrName>
                                        </p:attrNameLst>
                                      </p:cBhvr>
                                      <p:tavLst>
                                        <p:tav tm="0">
                                          <p:val>
                                            <p:strVal val="4*#ppt_h"/>
                                          </p:val>
                                        </p:tav>
                                        <p:tav tm="100000">
                                          <p:val>
                                            <p:strVal val="#ppt_h"/>
                                          </p:val>
                                        </p:tav>
                                      </p:tavLst>
                                    </p:anim>
                                  </p:childTnLst>
                                </p:cTn>
                              </p:par>
                            </p:childTnLst>
                          </p:cTn>
                        </p:par>
                        <p:par>
                          <p:cTn id="164" fill="hold">
                            <p:stCondLst>
                              <p:cond delay="16000"/>
                            </p:stCondLst>
                            <p:childTnLst>
                              <p:par>
                                <p:cTn id="165" presetID="23" presetClass="entr" presetSubtype="32" fill="hold" grpId="33" nodeType="afterEffect">
                                  <p:stCondLst>
                                    <p:cond delay="0"/>
                                  </p:stCondLst>
                                  <p:iterate>
                                    <p:tmAbs val="0"/>
                                  </p:iterate>
                                  <p:childTnLst>
                                    <p:set>
                                      <p:cBhvr>
                                        <p:cTn id="166" fill="hold"/>
                                        <p:tgtEl>
                                          <p:spTgt spid="1501"/>
                                        </p:tgtEl>
                                        <p:attrNameLst>
                                          <p:attrName>style.visibility</p:attrName>
                                        </p:attrNameLst>
                                      </p:cBhvr>
                                      <p:to>
                                        <p:strVal val="visible"/>
                                      </p:to>
                                    </p:set>
                                    <p:anim calcmode="lin" valueType="num">
                                      <p:cBhvr>
                                        <p:cTn id="167" dur="500" fill="hold"/>
                                        <p:tgtEl>
                                          <p:spTgt spid="1501"/>
                                        </p:tgtEl>
                                        <p:attrNameLst>
                                          <p:attrName>ppt_w</p:attrName>
                                        </p:attrNameLst>
                                      </p:cBhvr>
                                      <p:tavLst>
                                        <p:tav tm="0">
                                          <p:val>
                                            <p:strVal val="4*#ppt_w"/>
                                          </p:val>
                                        </p:tav>
                                        <p:tav tm="100000">
                                          <p:val>
                                            <p:strVal val="#ppt_w"/>
                                          </p:val>
                                        </p:tav>
                                      </p:tavLst>
                                    </p:anim>
                                    <p:anim calcmode="lin" valueType="num">
                                      <p:cBhvr>
                                        <p:cTn id="168" dur="500" fill="hold"/>
                                        <p:tgtEl>
                                          <p:spTgt spid="1501"/>
                                        </p:tgtEl>
                                        <p:attrNameLst>
                                          <p:attrName>ppt_h</p:attrName>
                                        </p:attrNameLst>
                                      </p:cBhvr>
                                      <p:tavLst>
                                        <p:tav tm="0">
                                          <p:val>
                                            <p:strVal val="4*#ppt_h"/>
                                          </p:val>
                                        </p:tav>
                                        <p:tav tm="100000">
                                          <p:val>
                                            <p:strVal val="#ppt_h"/>
                                          </p:val>
                                        </p:tav>
                                      </p:tavLst>
                                    </p:anim>
                                  </p:childTnLst>
                                </p:cTn>
                              </p:par>
                            </p:childTnLst>
                          </p:cTn>
                        </p:par>
                        <p:par>
                          <p:cTn id="169" fill="hold">
                            <p:stCondLst>
                              <p:cond delay="16500"/>
                            </p:stCondLst>
                            <p:childTnLst>
                              <p:par>
                                <p:cTn id="170" presetID="23" presetClass="entr" presetSubtype="32" fill="hold" grpId="34" nodeType="afterEffect">
                                  <p:stCondLst>
                                    <p:cond delay="0"/>
                                  </p:stCondLst>
                                  <p:iterate>
                                    <p:tmAbs val="0"/>
                                  </p:iterate>
                                  <p:childTnLst>
                                    <p:set>
                                      <p:cBhvr>
                                        <p:cTn id="171" fill="hold"/>
                                        <p:tgtEl>
                                          <p:spTgt spid="1414"/>
                                        </p:tgtEl>
                                        <p:attrNameLst>
                                          <p:attrName>style.visibility</p:attrName>
                                        </p:attrNameLst>
                                      </p:cBhvr>
                                      <p:to>
                                        <p:strVal val="visible"/>
                                      </p:to>
                                    </p:set>
                                    <p:anim calcmode="lin" valueType="num">
                                      <p:cBhvr>
                                        <p:cTn id="172" dur="500" fill="hold"/>
                                        <p:tgtEl>
                                          <p:spTgt spid="1414"/>
                                        </p:tgtEl>
                                        <p:attrNameLst>
                                          <p:attrName>ppt_w</p:attrName>
                                        </p:attrNameLst>
                                      </p:cBhvr>
                                      <p:tavLst>
                                        <p:tav tm="0">
                                          <p:val>
                                            <p:strVal val="4*#ppt_w"/>
                                          </p:val>
                                        </p:tav>
                                        <p:tav tm="100000">
                                          <p:val>
                                            <p:strVal val="#ppt_w"/>
                                          </p:val>
                                        </p:tav>
                                      </p:tavLst>
                                    </p:anim>
                                    <p:anim calcmode="lin" valueType="num">
                                      <p:cBhvr>
                                        <p:cTn id="173" dur="500" fill="hold"/>
                                        <p:tgtEl>
                                          <p:spTgt spid="1414"/>
                                        </p:tgtEl>
                                        <p:attrNameLst>
                                          <p:attrName>ppt_h</p:attrName>
                                        </p:attrNameLst>
                                      </p:cBhvr>
                                      <p:tavLst>
                                        <p:tav tm="0">
                                          <p:val>
                                            <p:strVal val="4*#ppt_h"/>
                                          </p:val>
                                        </p:tav>
                                        <p:tav tm="100000">
                                          <p:val>
                                            <p:strVal val="#ppt_h"/>
                                          </p:val>
                                        </p:tav>
                                      </p:tavLst>
                                    </p:anim>
                                  </p:childTnLst>
                                </p:cTn>
                              </p:par>
                            </p:childTnLst>
                          </p:cTn>
                        </p:par>
                        <p:par>
                          <p:cTn id="174" fill="hold">
                            <p:stCondLst>
                              <p:cond delay="17000"/>
                            </p:stCondLst>
                            <p:childTnLst>
                              <p:par>
                                <p:cTn id="175" presetID="23" presetClass="entr" presetSubtype="32" fill="hold" grpId="35" nodeType="afterEffect">
                                  <p:stCondLst>
                                    <p:cond delay="0"/>
                                  </p:stCondLst>
                                  <p:iterate>
                                    <p:tmAbs val="0"/>
                                  </p:iterate>
                                  <p:childTnLst>
                                    <p:set>
                                      <p:cBhvr>
                                        <p:cTn id="176" fill="hold"/>
                                        <p:tgtEl>
                                          <p:spTgt spid="1432"/>
                                        </p:tgtEl>
                                        <p:attrNameLst>
                                          <p:attrName>style.visibility</p:attrName>
                                        </p:attrNameLst>
                                      </p:cBhvr>
                                      <p:to>
                                        <p:strVal val="visible"/>
                                      </p:to>
                                    </p:set>
                                    <p:anim calcmode="lin" valueType="num">
                                      <p:cBhvr>
                                        <p:cTn id="177" dur="500" fill="hold"/>
                                        <p:tgtEl>
                                          <p:spTgt spid="1432"/>
                                        </p:tgtEl>
                                        <p:attrNameLst>
                                          <p:attrName>ppt_w</p:attrName>
                                        </p:attrNameLst>
                                      </p:cBhvr>
                                      <p:tavLst>
                                        <p:tav tm="0">
                                          <p:val>
                                            <p:strVal val="4*#ppt_w"/>
                                          </p:val>
                                        </p:tav>
                                        <p:tav tm="100000">
                                          <p:val>
                                            <p:strVal val="#ppt_w"/>
                                          </p:val>
                                        </p:tav>
                                      </p:tavLst>
                                    </p:anim>
                                    <p:anim calcmode="lin" valueType="num">
                                      <p:cBhvr>
                                        <p:cTn id="178" dur="500" fill="hold"/>
                                        <p:tgtEl>
                                          <p:spTgt spid="1432"/>
                                        </p:tgtEl>
                                        <p:attrNameLst>
                                          <p:attrName>ppt_h</p:attrName>
                                        </p:attrNameLst>
                                      </p:cBhvr>
                                      <p:tavLst>
                                        <p:tav tm="0">
                                          <p:val>
                                            <p:strVal val="4*#ppt_h"/>
                                          </p:val>
                                        </p:tav>
                                        <p:tav tm="100000">
                                          <p:val>
                                            <p:strVal val="#ppt_h"/>
                                          </p:val>
                                        </p:tav>
                                      </p:tavLst>
                                    </p:anim>
                                  </p:childTnLst>
                                </p:cTn>
                              </p:par>
                            </p:childTnLst>
                          </p:cTn>
                        </p:par>
                        <p:par>
                          <p:cTn id="179" fill="hold">
                            <p:stCondLst>
                              <p:cond delay="17500"/>
                            </p:stCondLst>
                            <p:childTnLst>
                              <p:par>
                                <p:cTn id="180" presetID="23" presetClass="entr" presetSubtype="32" fill="hold" grpId="36" nodeType="afterEffect">
                                  <p:stCondLst>
                                    <p:cond delay="0"/>
                                  </p:stCondLst>
                                  <p:iterate>
                                    <p:tmAbs val="0"/>
                                  </p:iterate>
                                  <p:childTnLst>
                                    <p:set>
                                      <p:cBhvr>
                                        <p:cTn id="181" fill="hold"/>
                                        <p:tgtEl>
                                          <p:spTgt spid="1474"/>
                                        </p:tgtEl>
                                        <p:attrNameLst>
                                          <p:attrName>style.visibility</p:attrName>
                                        </p:attrNameLst>
                                      </p:cBhvr>
                                      <p:to>
                                        <p:strVal val="visible"/>
                                      </p:to>
                                    </p:set>
                                    <p:anim calcmode="lin" valueType="num">
                                      <p:cBhvr>
                                        <p:cTn id="182" dur="500" fill="hold"/>
                                        <p:tgtEl>
                                          <p:spTgt spid="1474"/>
                                        </p:tgtEl>
                                        <p:attrNameLst>
                                          <p:attrName>ppt_w</p:attrName>
                                        </p:attrNameLst>
                                      </p:cBhvr>
                                      <p:tavLst>
                                        <p:tav tm="0">
                                          <p:val>
                                            <p:strVal val="4*#ppt_w"/>
                                          </p:val>
                                        </p:tav>
                                        <p:tav tm="100000">
                                          <p:val>
                                            <p:strVal val="#ppt_w"/>
                                          </p:val>
                                        </p:tav>
                                      </p:tavLst>
                                    </p:anim>
                                    <p:anim calcmode="lin" valueType="num">
                                      <p:cBhvr>
                                        <p:cTn id="183" dur="500" fill="hold"/>
                                        <p:tgtEl>
                                          <p:spTgt spid="1474"/>
                                        </p:tgtEl>
                                        <p:attrNameLst>
                                          <p:attrName>ppt_h</p:attrName>
                                        </p:attrNameLst>
                                      </p:cBhvr>
                                      <p:tavLst>
                                        <p:tav tm="0">
                                          <p:val>
                                            <p:strVal val="4*#ppt_h"/>
                                          </p:val>
                                        </p:tav>
                                        <p:tav tm="100000">
                                          <p:val>
                                            <p:strVal val="#ppt_h"/>
                                          </p:val>
                                        </p:tav>
                                      </p:tavLst>
                                    </p:anim>
                                  </p:childTnLst>
                                </p:cTn>
                              </p:par>
                            </p:childTnLst>
                          </p:cTn>
                        </p:par>
                        <p:par>
                          <p:cTn id="184" fill="hold">
                            <p:stCondLst>
                              <p:cond delay="18000"/>
                            </p:stCondLst>
                            <p:childTnLst>
                              <p:par>
                                <p:cTn id="185" presetID="23" presetClass="entr" presetSubtype="32" fill="hold" grpId="37" nodeType="afterEffect">
                                  <p:stCondLst>
                                    <p:cond delay="0"/>
                                  </p:stCondLst>
                                  <p:iterate>
                                    <p:tmAbs val="0"/>
                                  </p:iterate>
                                  <p:childTnLst>
                                    <p:set>
                                      <p:cBhvr>
                                        <p:cTn id="186" fill="hold"/>
                                        <p:tgtEl>
                                          <p:spTgt spid="1489"/>
                                        </p:tgtEl>
                                        <p:attrNameLst>
                                          <p:attrName>style.visibility</p:attrName>
                                        </p:attrNameLst>
                                      </p:cBhvr>
                                      <p:to>
                                        <p:strVal val="visible"/>
                                      </p:to>
                                    </p:set>
                                    <p:anim calcmode="lin" valueType="num">
                                      <p:cBhvr>
                                        <p:cTn id="187" dur="500" fill="hold"/>
                                        <p:tgtEl>
                                          <p:spTgt spid="1489"/>
                                        </p:tgtEl>
                                        <p:attrNameLst>
                                          <p:attrName>ppt_w</p:attrName>
                                        </p:attrNameLst>
                                      </p:cBhvr>
                                      <p:tavLst>
                                        <p:tav tm="0">
                                          <p:val>
                                            <p:strVal val="4*#ppt_w"/>
                                          </p:val>
                                        </p:tav>
                                        <p:tav tm="100000">
                                          <p:val>
                                            <p:strVal val="#ppt_w"/>
                                          </p:val>
                                        </p:tav>
                                      </p:tavLst>
                                    </p:anim>
                                    <p:anim calcmode="lin" valueType="num">
                                      <p:cBhvr>
                                        <p:cTn id="188" dur="500" fill="hold"/>
                                        <p:tgtEl>
                                          <p:spTgt spid="1489"/>
                                        </p:tgtEl>
                                        <p:attrNameLst>
                                          <p:attrName>ppt_h</p:attrName>
                                        </p:attrNameLst>
                                      </p:cBhvr>
                                      <p:tavLst>
                                        <p:tav tm="0">
                                          <p:val>
                                            <p:strVal val="4*#ppt_h"/>
                                          </p:val>
                                        </p:tav>
                                        <p:tav tm="100000">
                                          <p:val>
                                            <p:strVal val="#ppt_h"/>
                                          </p:val>
                                        </p:tav>
                                      </p:tavLst>
                                    </p:anim>
                                  </p:childTnLst>
                                </p:cTn>
                              </p:par>
                            </p:childTnLst>
                          </p:cTn>
                        </p:par>
                        <p:par>
                          <p:cTn id="189" fill="hold">
                            <p:stCondLst>
                              <p:cond delay="18500"/>
                            </p:stCondLst>
                            <p:childTnLst>
                              <p:par>
                                <p:cTn id="190" presetID="23" presetClass="entr" presetSubtype="32" fill="hold" grpId="38" nodeType="afterEffect">
                                  <p:stCondLst>
                                    <p:cond delay="0"/>
                                  </p:stCondLst>
                                  <p:iterate>
                                    <p:tmAbs val="0"/>
                                  </p:iterate>
                                  <p:childTnLst>
                                    <p:set>
                                      <p:cBhvr>
                                        <p:cTn id="191" fill="hold"/>
                                        <p:tgtEl>
                                          <p:spTgt spid="1528"/>
                                        </p:tgtEl>
                                        <p:attrNameLst>
                                          <p:attrName>style.visibility</p:attrName>
                                        </p:attrNameLst>
                                      </p:cBhvr>
                                      <p:to>
                                        <p:strVal val="visible"/>
                                      </p:to>
                                    </p:set>
                                    <p:anim calcmode="lin" valueType="num">
                                      <p:cBhvr>
                                        <p:cTn id="192" dur="500" fill="hold"/>
                                        <p:tgtEl>
                                          <p:spTgt spid="1528"/>
                                        </p:tgtEl>
                                        <p:attrNameLst>
                                          <p:attrName>ppt_w</p:attrName>
                                        </p:attrNameLst>
                                      </p:cBhvr>
                                      <p:tavLst>
                                        <p:tav tm="0">
                                          <p:val>
                                            <p:strVal val="4*#ppt_w"/>
                                          </p:val>
                                        </p:tav>
                                        <p:tav tm="100000">
                                          <p:val>
                                            <p:strVal val="#ppt_w"/>
                                          </p:val>
                                        </p:tav>
                                      </p:tavLst>
                                    </p:anim>
                                    <p:anim calcmode="lin" valueType="num">
                                      <p:cBhvr>
                                        <p:cTn id="193" dur="500" fill="hold"/>
                                        <p:tgtEl>
                                          <p:spTgt spid="1528"/>
                                        </p:tgtEl>
                                        <p:attrNameLst>
                                          <p:attrName>ppt_h</p:attrName>
                                        </p:attrNameLst>
                                      </p:cBhvr>
                                      <p:tavLst>
                                        <p:tav tm="0">
                                          <p:val>
                                            <p:strVal val="4*#ppt_h"/>
                                          </p:val>
                                        </p:tav>
                                        <p:tav tm="100000">
                                          <p:val>
                                            <p:strVal val="#ppt_h"/>
                                          </p:val>
                                        </p:tav>
                                      </p:tavLst>
                                    </p:anim>
                                  </p:childTnLst>
                                </p:cTn>
                              </p:par>
                            </p:childTnLst>
                          </p:cTn>
                        </p:par>
                        <p:par>
                          <p:cTn id="194" fill="hold">
                            <p:stCondLst>
                              <p:cond delay="19000"/>
                            </p:stCondLst>
                            <p:childTnLst>
                              <p:par>
                                <p:cTn id="195" presetID="23" presetClass="entr" presetSubtype="32" fill="hold" grpId="39" nodeType="afterEffect">
                                  <p:stCondLst>
                                    <p:cond delay="0"/>
                                  </p:stCondLst>
                                  <p:iterate>
                                    <p:tmAbs val="0"/>
                                  </p:iterate>
                                  <p:childTnLst>
                                    <p:set>
                                      <p:cBhvr>
                                        <p:cTn id="196" fill="hold"/>
                                        <p:tgtEl>
                                          <p:spTgt spid="1417"/>
                                        </p:tgtEl>
                                        <p:attrNameLst>
                                          <p:attrName>style.visibility</p:attrName>
                                        </p:attrNameLst>
                                      </p:cBhvr>
                                      <p:to>
                                        <p:strVal val="visible"/>
                                      </p:to>
                                    </p:set>
                                    <p:anim calcmode="lin" valueType="num">
                                      <p:cBhvr>
                                        <p:cTn id="197" dur="500" fill="hold"/>
                                        <p:tgtEl>
                                          <p:spTgt spid="1417"/>
                                        </p:tgtEl>
                                        <p:attrNameLst>
                                          <p:attrName>ppt_w</p:attrName>
                                        </p:attrNameLst>
                                      </p:cBhvr>
                                      <p:tavLst>
                                        <p:tav tm="0">
                                          <p:val>
                                            <p:strVal val="4*#ppt_w"/>
                                          </p:val>
                                        </p:tav>
                                        <p:tav tm="100000">
                                          <p:val>
                                            <p:strVal val="#ppt_w"/>
                                          </p:val>
                                        </p:tav>
                                      </p:tavLst>
                                    </p:anim>
                                    <p:anim calcmode="lin" valueType="num">
                                      <p:cBhvr>
                                        <p:cTn id="198" dur="500" fill="hold"/>
                                        <p:tgtEl>
                                          <p:spTgt spid="1417"/>
                                        </p:tgtEl>
                                        <p:attrNameLst>
                                          <p:attrName>ppt_h</p:attrName>
                                        </p:attrNameLst>
                                      </p:cBhvr>
                                      <p:tavLst>
                                        <p:tav tm="0">
                                          <p:val>
                                            <p:strVal val="4*#ppt_h"/>
                                          </p:val>
                                        </p:tav>
                                        <p:tav tm="100000">
                                          <p:val>
                                            <p:strVal val="#ppt_h"/>
                                          </p:val>
                                        </p:tav>
                                      </p:tavLst>
                                    </p:anim>
                                  </p:childTnLst>
                                </p:cTn>
                              </p:par>
                            </p:childTnLst>
                          </p:cTn>
                        </p:par>
                        <p:par>
                          <p:cTn id="199" fill="hold">
                            <p:stCondLst>
                              <p:cond delay="19500"/>
                            </p:stCondLst>
                            <p:childTnLst>
                              <p:par>
                                <p:cTn id="200" presetID="23" presetClass="entr" presetSubtype="32" fill="hold" grpId="40" nodeType="afterEffect">
                                  <p:stCondLst>
                                    <p:cond delay="0"/>
                                  </p:stCondLst>
                                  <p:iterate>
                                    <p:tmAbs val="0"/>
                                  </p:iterate>
                                  <p:childTnLst>
                                    <p:set>
                                      <p:cBhvr>
                                        <p:cTn id="201" fill="hold"/>
                                        <p:tgtEl>
                                          <p:spTgt spid="1435"/>
                                        </p:tgtEl>
                                        <p:attrNameLst>
                                          <p:attrName>style.visibility</p:attrName>
                                        </p:attrNameLst>
                                      </p:cBhvr>
                                      <p:to>
                                        <p:strVal val="visible"/>
                                      </p:to>
                                    </p:set>
                                    <p:anim calcmode="lin" valueType="num">
                                      <p:cBhvr>
                                        <p:cTn id="202" dur="500" fill="hold"/>
                                        <p:tgtEl>
                                          <p:spTgt spid="1435"/>
                                        </p:tgtEl>
                                        <p:attrNameLst>
                                          <p:attrName>ppt_w</p:attrName>
                                        </p:attrNameLst>
                                      </p:cBhvr>
                                      <p:tavLst>
                                        <p:tav tm="0">
                                          <p:val>
                                            <p:strVal val="4*#ppt_w"/>
                                          </p:val>
                                        </p:tav>
                                        <p:tav tm="100000">
                                          <p:val>
                                            <p:strVal val="#ppt_w"/>
                                          </p:val>
                                        </p:tav>
                                      </p:tavLst>
                                    </p:anim>
                                    <p:anim calcmode="lin" valueType="num">
                                      <p:cBhvr>
                                        <p:cTn id="203" dur="500" fill="hold"/>
                                        <p:tgtEl>
                                          <p:spTgt spid="1435"/>
                                        </p:tgtEl>
                                        <p:attrNameLst>
                                          <p:attrName>ppt_h</p:attrName>
                                        </p:attrNameLst>
                                      </p:cBhvr>
                                      <p:tavLst>
                                        <p:tav tm="0">
                                          <p:val>
                                            <p:strVal val="4*#ppt_h"/>
                                          </p:val>
                                        </p:tav>
                                        <p:tav tm="100000">
                                          <p:val>
                                            <p:strVal val="#ppt_h"/>
                                          </p:val>
                                        </p:tav>
                                      </p:tavLst>
                                    </p:anim>
                                  </p:childTnLst>
                                </p:cTn>
                              </p:par>
                            </p:childTnLst>
                          </p:cTn>
                        </p:par>
                        <p:par>
                          <p:cTn id="204" fill="hold">
                            <p:stCondLst>
                              <p:cond delay="20000"/>
                            </p:stCondLst>
                            <p:childTnLst>
                              <p:par>
                                <p:cTn id="205" presetID="23" presetClass="entr" presetSubtype="32" fill="hold" grpId="41" nodeType="afterEffect">
                                  <p:stCondLst>
                                    <p:cond delay="0"/>
                                  </p:stCondLst>
                                  <p:iterate>
                                    <p:tmAbs val="0"/>
                                  </p:iterate>
                                  <p:childTnLst>
                                    <p:set>
                                      <p:cBhvr>
                                        <p:cTn id="206" fill="hold"/>
                                        <p:tgtEl>
                                          <p:spTgt spid="1477"/>
                                        </p:tgtEl>
                                        <p:attrNameLst>
                                          <p:attrName>style.visibility</p:attrName>
                                        </p:attrNameLst>
                                      </p:cBhvr>
                                      <p:to>
                                        <p:strVal val="visible"/>
                                      </p:to>
                                    </p:set>
                                    <p:anim calcmode="lin" valueType="num">
                                      <p:cBhvr>
                                        <p:cTn id="207" dur="500" fill="hold"/>
                                        <p:tgtEl>
                                          <p:spTgt spid="1477"/>
                                        </p:tgtEl>
                                        <p:attrNameLst>
                                          <p:attrName>ppt_w</p:attrName>
                                        </p:attrNameLst>
                                      </p:cBhvr>
                                      <p:tavLst>
                                        <p:tav tm="0">
                                          <p:val>
                                            <p:strVal val="4*#ppt_w"/>
                                          </p:val>
                                        </p:tav>
                                        <p:tav tm="100000">
                                          <p:val>
                                            <p:strVal val="#ppt_w"/>
                                          </p:val>
                                        </p:tav>
                                      </p:tavLst>
                                    </p:anim>
                                    <p:anim calcmode="lin" valueType="num">
                                      <p:cBhvr>
                                        <p:cTn id="208" dur="500" fill="hold"/>
                                        <p:tgtEl>
                                          <p:spTgt spid="1477"/>
                                        </p:tgtEl>
                                        <p:attrNameLst>
                                          <p:attrName>ppt_h</p:attrName>
                                        </p:attrNameLst>
                                      </p:cBhvr>
                                      <p:tavLst>
                                        <p:tav tm="0">
                                          <p:val>
                                            <p:strVal val="4*#ppt_h"/>
                                          </p:val>
                                        </p:tav>
                                        <p:tav tm="100000">
                                          <p:val>
                                            <p:strVal val="#ppt_h"/>
                                          </p:val>
                                        </p:tav>
                                      </p:tavLst>
                                    </p:anim>
                                  </p:childTnLst>
                                </p:cTn>
                              </p:par>
                            </p:childTnLst>
                          </p:cTn>
                        </p:par>
                        <p:par>
                          <p:cTn id="209" fill="hold">
                            <p:stCondLst>
                              <p:cond delay="20500"/>
                            </p:stCondLst>
                            <p:childTnLst>
                              <p:par>
                                <p:cTn id="210" presetID="23" presetClass="entr" presetSubtype="32" fill="hold" grpId="42" nodeType="afterEffect">
                                  <p:stCondLst>
                                    <p:cond delay="0"/>
                                  </p:stCondLst>
                                  <p:iterate>
                                    <p:tmAbs val="0"/>
                                  </p:iterate>
                                  <p:childTnLst>
                                    <p:set>
                                      <p:cBhvr>
                                        <p:cTn id="211" fill="hold"/>
                                        <p:tgtEl>
                                          <p:spTgt spid="1480"/>
                                        </p:tgtEl>
                                        <p:attrNameLst>
                                          <p:attrName>style.visibility</p:attrName>
                                        </p:attrNameLst>
                                      </p:cBhvr>
                                      <p:to>
                                        <p:strVal val="visible"/>
                                      </p:to>
                                    </p:set>
                                    <p:anim calcmode="lin" valueType="num">
                                      <p:cBhvr>
                                        <p:cTn id="212" dur="500" fill="hold"/>
                                        <p:tgtEl>
                                          <p:spTgt spid="1480"/>
                                        </p:tgtEl>
                                        <p:attrNameLst>
                                          <p:attrName>ppt_w</p:attrName>
                                        </p:attrNameLst>
                                      </p:cBhvr>
                                      <p:tavLst>
                                        <p:tav tm="0">
                                          <p:val>
                                            <p:strVal val="4*#ppt_w"/>
                                          </p:val>
                                        </p:tav>
                                        <p:tav tm="100000">
                                          <p:val>
                                            <p:strVal val="#ppt_w"/>
                                          </p:val>
                                        </p:tav>
                                      </p:tavLst>
                                    </p:anim>
                                    <p:anim calcmode="lin" valueType="num">
                                      <p:cBhvr>
                                        <p:cTn id="213" dur="500" fill="hold"/>
                                        <p:tgtEl>
                                          <p:spTgt spid="1480"/>
                                        </p:tgtEl>
                                        <p:attrNameLst>
                                          <p:attrName>ppt_h</p:attrName>
                                        </p:attrNameLst>
                                      </p:cBhvr>
                                      <p:tavLst>
                                        <p:tav tm="0">
                                          <p:val>
                                            <p:strVal val="4*#ppt_h"/>
                                          </p:val>
                                        </p:tav>
                                        <p:tav tm="100000">
                                          <p:val>
                                            <p:strVal val="#ppt_h"/>
                                          </p:val>
                                        </p:tav>
                                      </p:tavLst>
                                    </p:anim>
                                  </p:childTnLst>
                                </p:cTn>
                              </p:par>
                            </p:childTnLst>
                          </p:cTn>
                        </p:par>
                        <p:par>
                          <p:cTn id="214" fill="hold">
                            <p:stCondLst>
                              <p:cond delay="21000"/>
                            </p:stCondLst>
                            <p:childTnLst>
                              <p:par>
                                <p:cTn id="215" presetID="23" presetClass="entr" presetSubtype="32" fill="hold" grpId="43" nodeType="afterEffect">
                                  <p:stCondLst>
                                    <p:cond delay="0"/>
                                  </p:stCondLst>
                                  <p:iterate>
                                    <p:tmAbs val="0"/>
                                  </p:iterate>
                                  <p:childTnLst>
                                    <p:set>
                                      <p:cBhvr>
                                        <p:cTn id="216" fill="hold"/>
                                        <p:tgtEl>
                                          <p:spTgt spid="1531"/>
                                        </p:tgtEl>
                                        <p:attrNameLst>
                                          <p:attrName>style.visibility</p:attrName>
                                        </p:attrNameLst>
                                      </p:cBhvr>
                                      <p:to>
                                        <p:strVal val="visible"/>
                                      </p:to>
                                    </p:set>
                                    <p:anim calcmode="lin" valueType="num">
                                      <p:cBhvr>
                                        <p:cTn id="217" dur="500" fill="hold"/>
                                        <p:tgtEl>
                                          <p:spTgt spid="1531"/>
                                        </p:tgtEl>
                                        <p:attrNameLst>
                                          <p:attrName>ppt_w</p:attrName>
                                        </p:attrNameLst>
                                      </p:cBhvr>
                                      <p:tavLst>
                                        <p:tav tm="0">
                                          <p:val>
                                            <p:strVal val="4*#ppt_w"/>
                                          </p:val>
                                        </p:tav>
                                        <p:tav tm="100000">
                                          <p:val>
                                            <p:strVal val="#ppt_w"/>
                                          </p:val>
                                        </p:tav>
                                      </p:tavLst>
                                    </p:anim>
                                    <p:anim calcmode="lin" valueType="num">
                                      <p:cBhvr>
                                        <p:cTn id="218" dur="500" fill="hold"/>
                                        <p:tgtEl>
                                          <p:spTgt spid="1531"/>
                                        </p:tgtEl>
                                        <p:attrNameLst>
                                          <p:attrName>ppt_h</p:attrName>
                                        </p:attrNameLst>
                                      </p:cBhvr>
                                      <p:tavLst>
                                        <p:tav tm="0">
                                          <p:val>
                                            <p:strVal val="4*#ppt_h"/>
                                          </p:val>
                                        </p:tav>
                                        <p:tav tm="100000">
                                          <p:val>
                                            <p:strVal val="#ppt_h"/>
                                          </p:val>
                                        </p:tav>
                                      </p:tavLst>
                                    </p:anim>
                                  </p:childTnLst>
                                </p:cTn>
                              </p:par>
                            </p:childTnLst>
                          </p:cTn>
                        </p:par>
                        <p:par>
                          <p:cTn id="219" fill="hold">
                            <p:stCondLst>
                              <p:cond delay="21500"/>
                            </p:stCondLst>
                            <p:childTnLst>
                              <p:par>
                                <p:cTn id="220" presetID="23" presetClass="entr" presetSubtype="32" fill="hold" grpId="44" nodeType="afterEffect">
                                  <p:stCondLst>
                                    <p:cond delay="0"/>
                                  </p:stCondLst>
                                  <p:iterate>
                                    <p:tmAbs val="0"/>
                                  </p:iterate>
                                  <p:childTnLst>
                                    <p:set>
                                      <p:cBhvr>
                                        <p:cTn id="221" fill="hold"/>
                                        <p:tgtEl>
                                          <p:spTgt spid="1495"/>
                                        </p:tgtEl>
                                        <p:attrNameLst>
                                          <p:attrName>style.visibility</p:attrName>
                                        </p:attrNameLst>
                                      </p:cBhvr>
                                      <p:to>
                                        <p:strVal val="visible"/>
                                      </p:to>
                                    </p:set>
                                    <p:anim calcmode="lin" valueType="num">
                                      <p:cBhvr>
                                        <p:cTn id="222" dur="500" fill="hold"/>
                                        <p:tgtEl>
                                          <p:spTgt spid="1495"/>
                                        </p:tgtEl>
                                        <p:attrNameLst>
                                          <p:attrName>ppt_w</p:attrName>
                                        </p:attrNameLst>
                                      </p:cBhvr>
                                      <p:tavLst>
                                        <p:tav tm="0">
                                          <p:val>
                                            <p:strVal val="4*#ppt_w"/>
                                          </p:val>
                                        </p:tav>
                                        <p:tav tm="100000">
                                          <p:val>
                                            <p:strVal val="#ppt_w"/>
                                          </p:val>
                                        </p:tav>
                                      </p:tavLst>
                                    </p:anim>
                                    <p:anim calcmode="lin" valueType="num">
                                      <p:cBhvr>
                                        <p:cTn id="223" dur="500" fill="hold"/>
                                        <p:tgtEl>
                                          <p:spTgt spid="1495"/>
                                        </p:tgtEl>
                                        <p:attrNameLst>
                                          <p:attrName>ppt_h</p:attrName>
                                        </p:attrNameLst>
                                      </p:cBhvr>
                                      <p:tavLst>
                                        <p:tav tm="0">
                                          <p:val>
                                            <p:strVal val="4*#ppt_h"/>
                                          </p:val>
                                        </p:tav>
                                        <p:tav tm="100000">
                                          <p:val>
                                            <p:strVal val="#ppt_h"/>
                                          </p:val>
                                        </p:tav>
                                      </p:tavLst>
                                    </p:anim>
                                  </p:childTnLst>
                                </p:cTn>
                              </p:par>
                            </p:childTnLst>
                          </p:cTn>
                        </p:par>
                        <p:par>
                          <p:cTn id="224" fill="hold">
                            <p:stCondLst>
                              <p:cond delay="22000"/>
                            </p:stCondLst>
                            <p:childTnLst>
                              <p:par>
                                <p:cTn id="225" presetID="23" presetClass="entr" presetSubtype="32" fill="hold" grpId="45" nodeType="afterEffect">
                                  <p:stCondLst>
                                    <p:cond delay="0"/>
                                  </p:stCondLst>
                                  <p:iterate>
                                    <p:tmAbs val="0"/>
                                  </p:iterate>
                                  <p:childTnLst>
                                    <p:set>
                                      <p:cBhvr>
                                        <p:cTn id="226" fill="hold"/>
                                        <p:tgtEl>
                                          <p:spTgt spid="1483"/>
                                        </p:tgtEl>
                                        <p:attrNameLst>
                                          <p:attrName>style.visibility</p:attrName>
                                        </p:attrNameLst>
                                      </p:cBhvr>
                                      <p:to>
                                        <p:strVal val="visible"/>
                                      </p:to>
                                    </p:set>
                                    <p:anim calcmode="lin" valueType="num">
                                      <p:cBhvr>
                                        <p:cTn id="227" dur="500" fill="hold"/>
                                        <p:tgtEl>
                                          <p:spTgt spid="1483"/>
                                        </p:tgtEl>
                                        <p:attrNameLst>
                                          <p:attrName>ppt_w</p:attrName>
                                        </p:attrNameLst>
                                      </p:cBhvr>
                                      <p:tavLst>
                                        <p:tav tm="0">
                                          <p:val>
                                            <p:strVal val="4*#ppt_w"/>
                                          </p:val>
                                        </p:tav>
                                        <p:tav tm="100000">
                                          <p:val>
                                            <p:strVal val="#ppt_w"/>
                                          </p:val>
                                        </p:tav>
                                      </p:tavLst>
                                    </p:anim>
                                    <p:anim calcmode="lin" valueType="num">
                                      <p:cBhvr>
                                        <p:cTn id="228" dur="500" fill="hold"/>
                                        <p:tgtEl>
                                          <p:spTgt spid="1483"/>
                                        </p:tgtEl>
                                        <p:attrNameLst>
                                          <p:attrName>ppt_h</p:attrName>
                                        </p:attrNameLst>
                                      </p:cBhvr>
                                      <p:tavLst>
                                        <p:tav tm="0">
                                          <p:val>
                                            <p:strVal val="4*#ppt_h"/>
                                          </p:val>
                                        </p:tav>
                                        <p:tav tm="100000">
                                          <p:val>
                                            <p:strVal val="#ppt_h"/>
                                          </p:val>
                                        </p:tav>
                                      </p:tavLst>
                                    </p:anim>
                                  </p:childTnLst>
                                </p:cTn>
                              </p:par>
                            </p:childTnLst>
                          </p:cTn>
                        </p:par>
                        <p:par>
                          <p:cTn id="229" fill="hold">
                            <p:stCondLst>
                              <p:cond delay="22500"/>
                            </p:stCondLst>
                            <p:childTnLst>
                              <p:par>
                                <p:cTn id="230" presetID="23" presetClass="entr" presetSubtype="32" fill="hold" grpId="46" nodeType="afterEffect">
                                  <p:stCondLst>
                                    <p:cond delay="0"/>
                                  </p:stCondLst>
                                  <p:iterate>
                                    <p:tmAbs val="0"/>
                                  </p:iterate>
                                  <p:childTnLst>
                                    <p:set>
                                      <p:cBhvr>
                                        <p:cTn id="231" fill="hold"/>
                                        <p:tgtEl>
                                          <p:spTgt spid="1486"/>
                                        </p:tgtEl>
                                        <p:attrNameLst>
                                          <p:attrName>style.visibility</p:attrName>
                                        </p:attrNameLst>
                                      </p:cBhvr>
                                      <p:to>
                                        <p:strVal val="visible"/>
                                      </p:to>
                                    </p:set>
                                    <p:anim calcmode="lin" valueType="num">
                                      <p:cBhvr>
                                        <p:cTn id="232" dur="500" fill="hold"/>
                                        <p:tgtEl>
                                          <p:spTgt spid="1486"/>
                                        </p:tgtEl>
                                        <p:attrNameLst>
                                          <p:attrName>ppt_w</p:attrName>
                                        </p:attrNameLst>
                                      </p:cBhvr>
                                      <p:tavLst>
                                        <p:tav tm="0">
                                          <p:val>
                                            <p:strVal val="4*#ppt_w"/>
                                          </p:val>
                                        </p:tav>
                                        <p:tav tm="100000">
                                          <p:val>
                                            <p:strVal val="#ppt_w"/>
                                          </p:val>
                                        </p:tav>
                                      </p:tavLst>
                                    </p:anim>
                                    <p:anim calcmode="lin" valueType="num">
                                      <p:cBhvr>
                                        <p:cTn id="233" dur="500" fill="hold"/>
                                        <p:tgtEl>
                                          <p:spTgt spid="1486"/>
                                        </p:tgtEl>
                                        <p:attrNameLst>
                                          <p:attrName>ppt_h</p:attrName>
                                        </p:attrNameLst>
                                      </p:cBhvr>
                                      <p:tavLst>
                                        <p:tav tm="0">
                                          <p:val>
                                            <p:strVal val="4*#ppt_h"/>
                                          </p:val>
                                        </p:tav>
                                        <p:tav tm="100000">
                                          <p:val>
                                            <p:strVal val="#ppt_h"/>
                                          </p:val>
                                        </p:tav>
                                      </p:tavLst>
                                    </p:anim>
                                  </p:childTnLst>
                                </p:cTn>
                              </p:par>
                            </p:childTnLst>
                          </p:cTn>
                        </p:par>
                        <p:par>
                          <p:cTn id="234" fill="hold">
                            <p:stCondLst>
                              <p:cond delay="23000"/>
                            </p:stCondLst>
                            <p:childTnLst>
                              <p:par>
                                <p:cTn id="235" presetID="23" presetClass="entr" presetSubtype="32" fill="hold" grpId="47" nodeType="afterEffect">
                                  <p:stCondLst>
                                    <p:cond delay="0"/>
                                  </p:stCondLst>
                                  <p:iterate>
                                    <p:tmAbs val="0"/>
                                  </p:iterate>
                                  <p:childTnLst>
                                    <p:set>
                                      <p:cBhvr>
                                        <p:cTn id="236" fill="hold"/>
                                        <p:tgtEl>
                                          <p:spTgt spid="1438"/>
                                        </p:tgtEl>
                                        <p:attrNameLst>
                                          <p:attrName>style.visibility</p:attrName>
                                        </p:attrNameLst>
                                      </p:cBhvr>
                                      <p:to>
                                        <p:strVal val="visible"/>
                                      </p:to>
                                    </p:set>
                                    <p:anim calcmode="lin" valueType="num">
                                      <p:cBhvr>
                                        <p:cTn id="237" dur="500" fill="hold"/>
                                        <p:tgtEl>
                                          <p:spTgt spid="1438"/>
                                        </p:tgtEl>
                                        <p:attrNameLst>
                                          <p:attrName>ppt_w</p:attrName>
                                        </p:attrNameLst>
                                      </p:cBhvr>
                                      <p:tavLst>
                                        <p:tav tm="0">
                                          <p:val>
                                            <p:strVal val="4*#ppt_w"/>
                                          </p:val>
                                        </p:tav>
                                        <p:tav tm="100000">
                                          <p:val>
                                            <p:strVal val="#ppt_w"/>
                                          </p:val>
                                        </p:tav>
                                      </p:tavLst>
                                    </p:anim>
                                    <p:anim calcmode="lin" valueType="num">
                                      <p:cBhvr>
                                        <p:cTn id="238" dur="500" fill="hold"/>
                                        <p:tgtEl>
                                          <p:spTgt spid="1438"/>
                                        </p:tgtEl>
                                        <p:attrNameLst>
                                          <p:attrName>ppt_h</p:attrName>
                                        </p:attrNameLst>
                                      </p:cBhvr>
                                      <p:tavLst>
                                        <p:tav tm="0">
                                          <p:val>
                                            <p:strVal val="4*#ppt_h"/>
                                          </p:val>
                                        </p:tav>
                                        <p:tav tm="100000">
                                          <p:val>
                                            <p:strVal val="#ppt_h"/>
                                          </p:val>
                                        </p:tav>
                                      </p:tavLst>
                                    </p:anim>
                                  </p:childTnLst>
                                </p:cTn>
                              </p:par>
                            </p:childTnLst>
                          </p:cTn>
                        </p:par>
                        <p:par>
                          <p:cTn id="239" fill="hold">
                            <p:stCondLst>
                              <p:cond delay="23500"/>
                            </p:stCondLst>
                            <p:childTnLst>
                              <p:par>
                                <p:cTn id="240" presetID="9" presetClass="entr" fill="hold" grpId="48" nodeType="afterEffect">
                                  <p:stCondLst>
                                    <p:cond delay="0"/>
                                  </p:stCondLst>
                                  <p:iterate>
                                    <p:tmAbs val="0"/>
                                  </p:iterate>
                                  <p:childTnLst>
                                    <p:set>
                                      <p:cBhvr>
                                        <p:cTn id="241" fill="hold"/>
                                        <p:tgtEl>
                                          <p:spTgt spid="1538"/>
                                        </p:tgtEl>
                                        <p:attrNameLst>
                                          <p:attrName>style.visibility</p:attrName>
                                        </p:attrNameLst>
                                      </p:cBhvr>
                                      <p:to>
                                        <p:strVal val="visible"/>
                                      </p:to>
                                    </p:set>
                                    <p:animEffect transition="in" filter="dissolve">
                                      <p:cBhvr>
                                        <p:cTn id="242" dur="500"/>
                                        <p:tgtEl>
                                          <p:spTgt spid="1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9" grpId="9" animBg="1" advAuto="0"/>
      <p:bldP spid="1402" grpId="3" animBg="1" advAuto="0"/>
      <p:bldP spid="1405" grpId="14" animBg="1" advAuto="0"/>
      <p:bldP spid="1408" grpId="21" animBg="1" advAuto="0"/>
      <p:bldP spid="1411" grpId="25" animBg="1" advAuto="0"/>
      <p:bldP spid="1414" grpId="34" animBg="1" advAuto="0"/>
      <p:bldP spid="1417" grpId="39" animBg="1" advAuto="0"/>
      <p:bldP spid="1420" grpId="7" animBg="1" advAuto="0"/>
      <p:bldP spid="1423" grpId="8" animBg="1" advAuto="0"/>
      <p:bldP spid="1426" grpId="16" animBg="1" advAuto="0"/>
      <p:bldP spid="1429" grpId="31" animBg="1" advAuto="0"/>
      <p:bldP spid="1432" grpId="35" animBg="1" advAuto="0"/>
      <p:bldP spid="1435" grpId="40" animBg="1" advAuto="0"/>
      <p:bldP spid="1438" grpId="47" animBg="1" advAuto="0"/>
      <p:bldP spid="1441" grpId="1" animBg="1" advAuto="0"/>
      <p:bldP spid="1444" grpId="12" animBg="1" advAuto="0"/>
      <p:bldP spid="1447" grpId="2" animBg="1" advAuto="0"/>
      <p:bldP spid="1450" grpId="5" animBg="1" advAuto="0"/>
      <p:bldP spid="1453" grpId="18" animBg="1" advAuto="0"/>
      <p:bldP spid="1456" grpId="17" animBg="1" advAuto="0"/>
      <p:bldP spid="1459" grpId="19" animBg="1" advAuto="0"/>
      <p:bldP spid="1462" grpId="22" animBg="1" advAuto="0"/>
      <p:bldP spid="1465" grpId="24" animBg="1" advAuto="0"/>
      <p:bldP spid="1468" grpId="28" animBg="1" advAuto="0"/>
      <p:bldP spid="1471" grpId="32" animBg="1" advAuto="0"/>
      <p:bldP spid="1474" grpId="36" animBg="1" advAuto="0"/>
      <p:bldP spid="1477" grpId="41" animBg="1" advAuto="0"/>
      <p:bldP spid="1480" grpId="42" animBg="1" advAuto="0"/>
      <p:bldP spid="1483" grpId="45" animBg="1" advAuto="0"/>
      <p:bldP spid="1486" grpId="46" animBg="1" advAuto="0"/>
      <p:bldP spid="1489" grpId="37" animBg="1" advAuto="0"/>
      <p:bldP spid="1492" grpId="11" animBg="1" advAuto="0"/>
      <p:bldP spid="1495" grpId="44" animBg="1" advAuto="0"/>
      <p:bldP spid="1498" grpId="29" animBg="1" advAuto="0"/>
      <p:bldP spid="1501" grpId="33" animBg="1" advAuto="0"/>
      <p:bldP spid="1504" grpId="6" animBg="1" advAuto="0"/>
      <p:bldP spid="1507" grpId="10" animBg="1" advAuto="0"/>
      <p:bldP spid="1510" grpId="13" animBg="1" advAuto="0"/>
      <p:bldP spid="1513" grpId="20" animBg="1" advAuto="0"/>
      <p:bldP spid="1516" grpId="23" animBg="1" advAuto="0"/>
      <p:bldP spid="1519" grpId="26" animBg="1" advAuto="0"/>
      <p:bldP spid="1522" grpId="27" animBg="1" advAuto="0"/>
      <p:bldP spid="1525" grpId="30" animBg="1" advAuto="0"/>
      <p:bldP spid="1528" grpId="38" animBg="1" advAuto="0"/>
      <p:bldP spid="1531" grpId="43" animBg="1" advAuto="0"/>
      <p:bldP spid="1534" grpId="15" animBg="1" advAuto="0"/>
      <p:bldP spid="1537" grpId="4" animBg="1" advAuto="0"/>
      <p:bldP spid="1538" grpId="48"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2" name="image9.jpg"/>
          <p:cNvPicPr>
            <a:picLocks noChangeAspect="1"/>
          </p:cNvPicPr>
          <p:nvPr/>
        </p:nvPicPr>
        <p:blipFill>
          <a:blip r:embed="rId3">
            <a:extLst/>
          </a:blip>
          <a:stretch>
            <a:fillRect/>
          </a:stretch>
        </p:blipFill>
        <p:spPr>
          <a:xfrm>
            <a:off x="601662" y="596900"/>
            <a:ext cx="7874001" cy="5622925"/>
          </a:xfrm>
          <a:prstGeom prst="rect">
            <a:avLst/>
          </a:prstGeom>
          <a:ln w="76200">
            <a:solidFill>
              <a:schemeClr val="accent2"/>
            </a:solidFill>
            <a:miter/>
          </a:ln>
        </p:spPr>
      </p:pic>
      <p:sp>
        <p:nvSpPr>
          <p:cNvPr id="1543" name="Shape 1543"/>
          <p:cNvSpPr/>
          <p:nvPr/>
        </p:nvSpPr>
        <p:spPr>
          <a:xfrm>
            <a:off x="544512" y="568324"/>
            <a:ext cx="7953376" cy="5662615"/>
          </a:xfrm>
          <a:prstGeom prst="rect">
            <a:avLst/>
          </a:prstGeom>
          <a:solidFill>
            <a:srgbClr val="080808">
              <a:alpha val="50195"/>
            </a:srgbClr>
          </a:solidFill>
          <a:ln w="12700">
            <a:miter lim="400000"/>
          </a:ln>
        </p:spPr>
        <p:txBody>
          <a:bodyPr lIns="45719" rIns="45719" anchor="ctr"/>
          <a:lstStyle/>
          <a:p>
            <a:pPr>
              <a:defRPr>
                <a:solidFill>
                  <a:srgbClr val="FFA27C"/>
                </a:solidFill>
                <a:latin typeface="Arial"/>
                <a:ea typeface="Arial"/>
                <a:cs typeface="Arial"/>
                <a:sym typeface="Arial"/>
              </a:defRPr>
            </a:pPr>
            <a:endParaRPr/>
          </a:p>
        </p:txBody>
      </p:sp>
      <p:sp>
        <p:nvSpPr>
          <p:cNvPr id="1544" name="Shape 1544"/>
          <p:cNvSpPr/>
          <p:nvPr/>
        </p:nvSpPr>
        <p:spPr>
          <a:xfrm>
            <a:off x="2742700" y="2563088"/>
            <a:ext cx="3790365" cy="86614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5719" rIns="45719" anchor="ctr">
            <a:spAutoFit/>
          </a:bodyPr>
          <a:lstStyle>
            <a:lvl1pPr>
              <a:spcBef>
                <a:spcPts val="2600"/>
              </a:spcBef>
              <a:defRPr sz="4400" b="1">
                <a:solidFill>
                  <a:srgbClr val="FFFF00"/>
                </a:solidFill>
                <a:latin typeface="Comic Sans MS"/>
                <a:ea typeface="Comic Sans MS"/>
                <a:cs typeface="Comic Sans MS"/>
                <a:sym typeface="Comic Sans MS"/>
              </a:defRPr>
            </a:lvl1pPr>
          </a:lstStyle>
          <a:p>
            <a:r>
              <a:t>Akiqhi pühave</a:t>
            </a:r>
          </a:p>
        </p:txBody>
      </p:sp>
      <p:sp>
        <p:nvSpPr>
          <p:cNvPr id="1545" name="Shape 1545"/>
          <p:cNvSpPr/>
          <p:nvPr/>
        </p:nvSpPr>
        <p:spPr>
          <a:xfrm>
            <a:off x="846137" y="3680142"/>
            <a:ext cx="7488237" cy="179324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9" rIns="45719" anchor="ctr">
            <a:spAutoFit/>
          </a:bodyPr>
          <a:lstStyle>
            <a:lvl1pPr>
              <a:spcBef>
                <a:spcPts val="2800"/>
              </a:spcBef>
              <a:defRPr sz="4800" b="1">
                <a:solidFill>
                  <a:srgbClr val="FFFF00"/>
                </a:solidFill>
                <a:latin typeface="Comic Sans MS"/>
                <a:ea typeface="Comic Sans MS"/>
                <a:cs typeface="Comic Sans MS"/>
                <a:sym typeface="Comic Sans MS"/>
              </a:defRPr>
            </a:lvl1pPr>
          </a:lstStyle>
          <a:p>
            <a:r>
              <a:t>Aghungu kimithe kukuphu avehupushi ani</a:t>
            </a:r>
          </a:p>
        </p:txBody>
      </p:sp>
      <p:sp>
        <p:nvSpPr>
          <p:cNvPr id="1546" name="Shape 1546"/>
          <p:cNvSpPr/>
          <p:nvPr/>
        </p:nvSpPr>
        <p:spPr>
          <a:xfrm>
            <a:off x="1943613" y="1327041"/>
            <a:ext cx="5930167" cy="94234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5719" rIns="45719" anchor="ctr">
            <a:spAutoFit/>
          </a:bodyPr>
          <a:lstStyle>
            <a:lvl1pPr>
              <a:spcBef>
                <a:spcPts val="2800"/>
              </a:spcBef>
              <a:defRPr sz="4800" b="1">
                <a:solidFill>
                  <a:srgbClr val="FFFF00"/>
                </a:solidFill>
                <a:latin typeface="Comic Sans MS"/>
                <a:ea typeface="Comic Sans MS"/>
                <a:cs typeface="Comic Sans MS"/>
                <a:sym typeface="Comic Sans MS"/>
              </a:defRPr>
            </a:lvl1pPr>
          </a:lstStyle>
          <a:p>
            <a:r>
              <a:t>Akimthe yesü kutho</a:t>
            </a:r>
          </a:p>
        </p:txBody>
      </p:sp>
      <p:sp>
        <p:nvSpPr>
          <p:cNvPr id="1547" name="Shape 1547"/>
          <p:cNvSpPr/>
          <p:nvPr/>
        </p:nvSpPr>
        <p:spPr>
          <a:xfrm>
            <a:off x="8837570" y="6195722"/>
            <a:ext cx="174710"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 </a:t>
            </a:r>
          </a:p>
        </p:txBody>
      </p:sp>
      <p:sp>
        <p:nvSpPr>
          <p:cNvPr id="1548" name="Shape 1548"/>
          <p:cNvSpPr/>
          <p:nvPr/>
        </p:nvSpPr>
        <p:spPr>
          <a:xfrm>
            <a:off x="8379049" y="6494513"/>
            <a:ext cx="153540" cy="28882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800"/>
              </a:spcBef>
              <a:defRPr sz="1400" b="1">
                <a:solidFill>
                  <a:srgbClr val="FFFFFF"/>
                </a:solidFill>
                <a:latin typeface="Arial"/>
                <a:ea typeface="Arial"/>
                <a:cs typeface="Arial"/>
                <a:sym typeface="Arial"/>
              </a:defRPr>
            </a:lvl1pPr>
          </a:lstStyle>
          <a:p>
            <a:r>
              <a:t> </a:t>
            </a:r>
          </a:p>
        </p:txBody>
      </p:sp>
      <p:sp>
        <p:nvSpPr>
          <p:cNvPr id="1549" name="Shape 1549"/>
          <p:cNvSpPr/>
          <p:nvPr/>
        </p:nvSpPr>
        <p:spPr>
          <a:xfrm>
            <a:off x="8126743" y="6531782"/>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14</a:t>
            </a:r>
          </a:p>
        </p:txBody>
      </p:sp>
      <p:sp>
        <p:nvSpPr>
          <p:cNvPr id="1550" name="Shape 1550"/>
          <p:cNvSpPr/>
          <p:nvPr/>
        </p:nvSpPr>
        <p:spPr>
          <a:xfrm>
            <a:off x="8783967" y="6411622"/>
            <a:ext cx="245404"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546"/>
                                        </p:tgtEl>
                                        <p:attrNameLst>
                                          <p:attrName>style.visibility</p:attrName>
                                        </p:attrNameLst>
                                      </p:cBhvr>
                                      <p:to>
                                        <p:strVal val="visible"/>
                                      </p:to>
                                    </p:set>
                                    <p:animEffect transition="in" filter="dissolve">
                                      <p:cBhvr>
                                        <p:cTn id="7" dur="1000"/>
                                        <p:tgtEl>
                                          <p:spTgt spid="154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1544"/>
                                        </p:tgtEl>
                                        <p:attrNameLst>
                                          <p:attrName>style.visibility</p:attrName>
                                        </p:attrNameLst>
                                      </p:cBhvr>
                                      <p:to>
                                        <p:strVal val="visible"/>
                                      </p:to>
                                    </p:set>
                                    <p:animEffect transition="in" filter="dissolve">
                                      <p:cBhvr>
                                        <p:cTn id="12" dur="1000"/>
                                        <p:tgtEl>
                                          <p:spTgt spid="154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1545"/>
                                        </p:tgtEl>
                                        <p:attrNameLst>
                                          <p:attrName>style.visibility</p:attrName>
                                        </p:attrNameLst>
                                      </p:cBhvr>
                                      <p:to>
                                        <p:strVal val="visible"/>
                                      </p:to>
                                    </p:set>
                                    <p:animEffect transition="in" filter="dissolve">
                                      <p:cBhvr>
                                        <p:cTn id="17" dur="1000"/>
                                        <p:tgtEl>
                                          <p:spTgt spid="1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4" grpId="2" animBg="1" advAuto="0"/>
      <p:bldP spid="1545" grpId="3" animBg="1" advAuto="0"/>
      <p:bldP spid="1546"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4" name="image9.jpg"/>
          <p:cNvPicPr>
            <a:picLocks noChangeAspect="1"/>
          </p:cNvPicPr>
          <p:nvPr/>
        </p:nvPicPr>
        <p:blipFill>
          <a:blip r:embed="rId3">
            <a:extLst/>
          </a:blip>
          <a:stretch>
            <a:fillRect/>
          </a:stretch>
        </p:blipFill>
        <p:spPr>
          <a:xfrm>
            <a:off x="601662" y="596900"/>
            <a:ext cx="7874001" cy="5622925"/>
          </a:xfrm>
          <a:prstGeom prst="rect">
            <a:avLst/>
          </a:prstGeom>
          <a:ln w="76200">
            <a:solidFill>
              <a:schemeClr val="accent2"/>
            </a:solidFill>
            <a:miter/>
          </a:ln>
        </p:spPr>
      </p:pic>
      <p:sp>
        <p:nvSpPr>
          <p:cNvPr id="1555" name="Shape 1555"/>
          <p:cNvSpPr/>
          <p:nvPr/>
        </p:nvSpPr>
        <p:spPr>
          <a:xfrm>
            <a:off x="538162" y="569912"/>
            <a:ext cx="7966076" cy="5657851"/>
          </a:xfrm>
          <a:prstGeom prst="rect">
            <a:avLst/>
          </a:prstGeom>
          <a:solidFill>
            <a:srgbClr val="080808">
              <a:alpha val="50195"/>
            </a:srgbClr>
          </a:solidFill>
          <a:ln w="12700">
            <a:miter lim="400000"/>
          </a:ln>
        </p:spPr>
        <p:txBody>
          <a:bodyPr lIns="45719" rIns="45719" anchor="ctr"/>
          <a:lstStyle/>
          <a:p>
            <a:pPr>
              <a:defRPr>
                <a:solidFill>
                  <a:srgbClr val="FFA27C"/>
                </a:solidFill>
                <a:latin typeface="Arial"/>
                <a:ea typeface="Arial"/>
                <a:cs typeface="Arial"/>
                <a:sym typeface="Arial"/>
              </a:defRPr>
            </a:pPr>
            <a:endParaRPr/>
          </a:p>
        </p:txBody>
      </p:sp>
      <p:sp>
        <p:nvSpPr>
          <p:cNvPr id="1556" name="Shape 1556"/>
          <p:cNvSpPr/>
          <p:nvPr/>
        </p:nvSpPr>
        <p:spPr>
          <a:xfrm>
            <a:off x="754062" y="1311751"/>
            <a:ext cx="7550151" cy="373126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p>
            <a:pPr>
              <a:lnSpc>
                <a:spcPct val="80000"/>
              </a:lnSpc>
              <a:spcBef>
                <a:spcPts val="2600"/>
              </a:spcBef>
              <a:defRPr sz="4400" b="1">
                <a:solidFill>
                  <a:srgbClr val="FFFF00"/>
                </a:solidFill>
                <a:effectLst>
                  <a:outerShdw blurRad="38100" dist="38100" dir="2700000" rotWithShape="0">
                    <a:srgbClr val="000000"/>
                  </a:outerShdw>
                </a:effectLst>
                <a:latin typeface="Comic Sans MS"/>
                <a:ea typeface="Comic Sans MS"/>
                <a:cs typeface="Comic Sans MS"/>
                <a:sym typeface="Comic Sans MS"/>
              </a:defRPr>
            </a:pPr>
            <a:r>
              <a:t>Alhou u xakulu kupughu</a:t>
            </a:r>
            <a:endParaRPr>
              <a:solidFill>
                <a:srgbClr val="FFA27C"/>
              </a:solidFill>
              <a:latin typeface="Arial"/>
              <a:ea typeface="Arial"/>
              <a:cs typeface="Arial"/>
              <a:sym typeface="Arial"/>
            </a:endParaRPr>
          </a:p>
          <a:p>
            <a:pPr>
              <a:lnSpc>
                <a:spcPct val="80000"/>
              </a:lnSpc>
              <a:spcBef>
                <a:spcPts val="2600"/>
              </a:spcBef>
              <a:defRPr sz="4400" b="1">
                <a:solidFill>
                  <a:srgbClr val="FFFF00"/>
                </a:solidFill>
                <a:effectLst>
                  <a:outerShdw blurRad="38100" dist="38100" dir="2700000" rotWithShape="0">
                    <a:srgbClr val="000000"/>
                  </a:outerShdw>
                </a:effectLst>
                <a:latin typeface="Comic Sans MS"/>
                <a:ea typeface="Comic Sans MS"/>
                <a:cs typeface="Comic Sans MS"/>
                <a:sym typeface="Comic Sans MS"/>
              </a:defRPr>
            </a:pPr>
            <a:r>
              <a:t>Abraham &amp; Khagi Israel</a:t>
            </a:r>
            <a:endParaRPr>
              <a:solidFill>
                <a:srgbClr val="FFA27C"/>
              </a:solidFill>
              <a:latin typeface="Arial"/>
              <a:ea typeface="Arial"/>
              <a:cs typeface="Arial"/>
              <a:sym typeface="Arial"/>
            </a:endParaRPr>
          </a:p>
          <a:p>
            <a:pPr>
              <a:lnSpc>
                <a:spcPct val="80000"/>
              </a:lnSpc>
              <a:spcBef>
                <a:spcPts val="2600"/>
              </a:spcBef>
              <a:defRPr sz="4400" b="1">
                <a:solidFill>
                  <a:srgbClr val="FFFF00"/>
                </a:solidFill>
                <a:effectLst>
                  <a:outerShdw blurRad="38100" dist="38100" dir="2700000" rotWithShape="0">
                    <a:srgbClr val="000000"/>
                  </a:outerShdw>
                </a:effectLst>
                <a:latin typeface="Comic Sans MS"/>
                <a:ea typeface="Comic Sans MS"/>
                <a:cs typeface="Comic Sans MS"/>
                <a:sym typeface="Comic Sans MS"/>
              </a:defRPr>
            </a:pPr>
            <a:r>
              <a:t>Nimpeu Jisu Christo ighi</a:t>
            </a:r>
            <a:endParaRPr>
              <a:solidFill>
                <a:srgbClr val="FFA27C"/>
              </a:solidFill>
              <a:latin typeface="Arial"/>
              <a:ea typeface="Arial"/>
              <a:cs typeface="Arial"/>
              <a:sym typeface="Arial"/>
            </a:endParaRPr>
          </a:p>
          <a:p>
            <a:pPr>
              <a:lnSpc>
                <a:spcPct val="80000"/>
              </a:lnSpc>
              <a:spcBef>
                <a:spcPts val="2600"/>
              </a:spcBef>
              <a:defRPr sz="4400" b="1">
                <a:solidFill>
                  <a:srgbClr val="FFFF00"/>
                </a:solidFill>
                <a:effectLst>
                  <a:outerShdw blurRad="38100" dist="38100" dir="2700000" rotWithShape="0">
                    <a:srgbClr val="000000"/>
                  </a:outerShdw>
                </a:effectLst>
                <a:latin typeface="Comic Sans MS"/>
                <a:ea typeface="Comic Sans MS"/>
                <a:cs typeface="Comic Sans MS"/>
                <a:sym typeface="Comic Sans MS"/>
              </a:defRPr>
            </a:pPr>
            <a:r>
              <a:t>Akukuhou huthukeu</a:t>
            </a:r>
          </a:p>
        </p:txBody>
      </p:sp>
      <p:sp>
        <p:nvSpPr>
          <p:cNvPr id="1557" name="Shape 1557"/>
          <p:cNvSpPr/>
          <p:nvPr/>
        </p:nvSpPr>
        <p:spPr>
          <a:xfrm>
            <a:off x="8837570" y="6195722"/>
            <a:ext cx="174710"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 </a:t>
            </a:r>
          </a:p>
        </p:txBody>
      </p:sp>
      <p:sp>
        <p:nvSpPr>
          <p:cNvPr id="1558" name="Shape 1558"/>
          <p:cNvSpPr/>
          <p:nvPr/>
        </p:nvSpPr>
        <p:spPr>
          <a:xfrm>
            <a:off x="8355143" y="6494513"/>
            <a:ext cx="202939" cy="28882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800"/>
              </a:spcBef>
              <a:defRPr sz="1400" b="1">
                <a:solidFill>
                  <a:srgbClr val="FFFFFF"/>
                </a:solidFill>
                <a:latin typeface="Arial"/>
                <a:ea typeface="Arial"/>
                <a:cs typeface="Arial"/>
                <a:sym typeface="Arial"/>
              </a:defRPr>
            </a:lvl1pPr>
          </a:lstStyle>
          <a:p>
            <a:r>
              <a:t>  </a:t>
            </a:r>
          </a:p>
        </p:txBody>
      </p:sp>
      <p:sp>
        <p:nvSpPr>
          <p:cNvPr id="1559" name="Shape 1559"/>
          <p:cNvSpPr/>
          <p:nvPr/>
        </p:nvSpPr>
        <p:spPr>
          <a:xfrm>
            <a:off x="8126743" y="6531782"/>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15</a:t>
            </a:r>
          </a:p>
        </p:txBody>
      </p:sp>
      <p:sp>
        <p:nvSpPr>
          <p:cNvPr id="1560" name="Shape 1560"/>
          <p:cNvSpPr/>
          <p:nvPr/>
        </p:nvSpPr>
        <p:spPr>
          <a:xfrm>
            <a:off x="8783967" y="6408447"/>
            <a:ext cx="245404"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5</a:t>
            </a:r>
          </a:p>
        </p:txBody>
      </p:sp>
      <p:sp>
        <p:nvSpPr>
          <p:cNvPr id="1561" name="Shape 1561"/>
          <p:cNvSpPr/>
          <p:nvPr/>
        </p:nvSpPr>
        <p:spPr>
          <a:xfrm>
            <a:off x="581025" y="406717"/>
            <a:ext cx="2000250" cy="2974341"/>
          </a:xfrm>
          <a:prstGeom prst="rect">
            <a:avLst/>
          </a:prstGeom>
          <a:ln w="12700">
            <a:miter lim="400000"/>
          </a:ln>
          <a:effectLst>
            <a:outerShdw blurRad="63500" dist="135003" dir="2928844" rotWithShape="0">
              <a:srgbClr val="040404">
                <a:alpha val="74998"/>
              </a:srgbClr>
            </a:outerShdw>
          </a:effectLst>
          <a:extLst>
            <a:ext uri="{C572A759-6A51-4108-AA02-DFA0A04FC94B}">
              <ma14:wrappingTextBoxFlag xmlns="" xmlns:ma14="http://schemas.microsoft.com/office/mac/drawingml/2011/main" val="1"/>
            </a:ext>
          </a:extLst>
        </p:spPr>
        <p:txBody>
          <a:bodyPr lIns="45719" rIns="45719" anchor="ctr">
            <a:spAutoFit/>
          </a:bodyPr>
          <a:lstStyle>
            <a:lvl1pPr>
              <a:spcBef>
                <a:spcPts val="11300"/>
              </a:spcBef>
              <a:defRPr sz="18900" b="1">
                <a:solidFill>
                  <a:srgbClr val="FFAF18"/>
                </a:solidFill>
                <a:latin typeface="+mj-lt"/>
                <a:ea typeface="+mj-ea"/>
                <a:cs typeface="+mj-cs"/>
                <a:sym typeface="Helvetica"/>
              </a:defRPr>
            </a:lvl1pPr>
          </a:lstStyle>
          <a:p>
            <a:r>
              <a:t>?</a:t>
            </a:r>
          </a:p>
        </p:txBody>
      </p:sp>
      <p:sp>
        <p:nvSpPr>
          <p:cNvPr id="1562" name="Shape 1562"/>
          <p:cNvSpPr/>
          <p:nvPr/>
        </p:nvSpPr>
        <p:spPr>
          <a:xfrm>
            <a:off x="3429000" y="-1271"/>
            <a:ext cx="1857375" cy="2974341"/>
          </a:xfrm>
          <a:prstGeom prst="rect">
            <a:avLst/>
          </a:prstGeom>
          <a:ln w="12700">
            <a:miter lim="400000"/>
          </a:ln>
          <a:effectLst>
            <a:outerShdw blurRad="63500" dist="135003" dir="2928844" rotWithShape="0">
              <a:srgbClr val="040404">
                <a:alpha val="74998"/>
              </a:srgbClr>
            </a:outerShdw>
          </a:effectLst>
          <a:extLst>
            <a:ext uri="{C572A759-6A51-4108-AA02-DFA0A04FC94B}">
              <ma14:wrappingTextBoxFlag xmlns="" xmlns:ma14="http://schemas.microsoft.com/office/mac/drawingml/2011/main" val="1"/>
            </a:ext>
          </a:extLst>
        </p:spPr>
        <p:txBody>
          <a:bodyPr lIns="45719" rIns="45719" anchor="ctr">
            <a:spAutoFit/>
          </a:bodyPr>
          <a:lstStyle>
            <a:lvl1pPr>
              <a:spcBef>
                <a:spcPts val="11300"/>
              </a:spcBef>
              <a:defRPr sz="18900" b="1">
                <a:solidFill>
                  <a:srgbClr val="CC1417"/>
                </a:solidFill>
                <a:latin typeface="+mj-lt"/>
                <a:ea typeface="+mj-ea"/>
                <a:cs typeface="+mj-cs"/>
                <a:sym typeface="Helvetica"/>
              </a:defRPr>
            </a:lvl1pPr>
          </a:lstStyle>
          <a:p>
            <a:r>
              <a:t>?</a:t>
            </a:r>
          </a:p>
        </p:txBody>
      </p:sp>
      <p:sp>
        <p:nvSpPr>
          <p:cNvPr id="1563" name="Shape 1563"/>
          <p:cNvSpPr/>
          <p:nvPr/>
        </p:nvSpPr>
        <p:spPr>
          <a:xfrm>
            <a:off x="2714625" y="3570604"/>
            <a:ext cx="1743075" cy="2974341"/>
          </a:xfrm>
          <a:prstGeom prst="rect">
            <a:avLst/>
          </a:prstGeom>
          <a:ln w="12700">
            <a:miter lim="400000"/>
          </a:ln>
          <a:effectLst>
            <a:outerShdw blurRad="63500" dist="135003" dir="2928844" rotWithShape="0">
              <a:srgbClr val="040404">
                <a:alpha val="74998"/>
              </a:srgbClr>
            </a:outerShdw>
          </a:effectLst>
          <a:extLst>
            <a:ext uri="{C572A759-6A51-4108-AA02-DFA0A04FC94B}">
              <ma14:wrappingTextBoxFlag xmlns="" xmlns:ma14="http://schemas.microsoft.com/office/mac/drawingml/2011/main" val="1"/>
            </a:ext>
          </a:extLst>
        </p:spPr>
        <p:txBody>
          <a:bodyPr lIns="45719" rIns="45719" anchor="ctr">
            <a:spAutoFit/>
          </a:bodyPr>
          <a:lstStyle>
            <a:lvl1pPr>
              <a:spcBef>
                <a:spcPts val="11300"/>
              </a:spcBef>
              <a:defRPr sz="18900" b="1">
                <a:solidFill>
                  <a:srgbClr val="6C18B0"/>
                </a:solidFill>
                <a:latin typeface="+mj-lt"/>
                <a:ea typeface="+mj-ea"/>
                <a:cs typeface="+mj-cs"/>
                <a:sym typeface="Helvetica"/>
              </a:defRPr>
            </a:lvl1pPr>
          </a:lstStyle>
          <a:p>
            <a:r>
              <a:t>?</a:t>
            </a:r>
          </a:p>
        </p:txBody>
      </p:sp>
      <p:sp>
        <p:nvSpPr>
          <p:cNvPr id="1564" name="Shape 1564"/>
          <p:cNvSpPr/>
          <p:nvPr/>
        </p:nvSpPr>
        <p:spPr>
          <a:xfrm>
            <a:off x="2357438" y="1713229"/>
            <a:ext cx="1935162" cy="2974341"/>
          </a:xfrm>
          <a:prstGeom prst="rect">
            <a:avLst/>
          </a:prstGeom>
          <a:ln w="12700">
            <a:miter lim="400000"/>
          </a:ln>
          <a:effectLst>
            <a:outerShdw blurRad="63500" dist="135003" dir="2928844" rotWithShape="0">
              <a:srgbClr val="040404">
                <a:alpha val="74998"/>
              </a:srgbClr>
            </a:outerShdw>
          </a:effectLst>
          <a:extLst>
            <a:ext uri="{C572A759-6A51-4108-AA02-DFA0A04FC94B}">
              <ma14:wrappingTextBoxFlag xmlns="" xmlns:ma14="http://schemas.microsoft.com/office/mac/drawingml/2011/main" val="1"/>
            </a:ext>
          </a:extLst>
        </p:spPr>
        <p:txBody>
          <a:bodyPr lIns="45719" rIns="45719" anchor="ctr">
            <a:spAutoFit/>
          </a:bodyPr>
          <a:lstStyle>
            <a:lvl1pPr>
              <a:spcBef>
                <a:spcPts val="11300"/>
              </a:spcBef>
              <a:defRPr sz="18900" b="1">
                <a:solidFill>
                  <a:srgbClr val="FFFFFF"/>
                </a:solidFill>
                <a:latin typeface="+mj-lt"/>
                <a:ea typeface="+mj-ea"/>
                <a:cs typeface="+mj-cs"/>
                <a:sym typeface="Helvetica"/>
              </a:defRPr>
            </a:lvl1pPr>
          </a:lstStyle>
          <a:p>
            <a:r>
              <a:t>?</a:t>
            </a:r>
          </a:p>
        </p:txBody>
      </p:sp>
      <p:sp>
        <p:nvSpPr>
          <p:cNvPr id="1565" name="Shape 1565"/>
          <p:cNvSpPr/>
          <p:nvPr/>
        </p:nvSpPr>
        <p:spPr>
          <a:xfrm>
            <a:off x="4357687" y="1641793"/>
            <a:ext cx="2065337" cy="2974341"/>
          </a:xfrm>
          <a:prstGeom prst="rect">
            <a:avLst/>
          </a:prstGeom>
          <a:ln w="12700">
            <a:miter lim="400000"/>
          </a:ln>
          <a:effectLst>
            <a:outerShdw blurRad="63500" dist="135003" dir="2928844" rotWithShape="0">
              <a:srgbClr val="040404">
                <a:alpha val="74998"/>
              </a:srgbClr>
            </a:outerShdw>
          </a:effectLst>
          <a:extLst>
            <a:ext uri="{C572A759-6A51-4108-AA02-DFA0A04FC94B}">
              <ma14:wrappingTextBoxFlag xmlns="" xmlns:ma14="http://schemas.microsoft.com/office/mac/drawingml/2011/main" val="1"/>
            </a:ext>
          </a:extLst>
        </p:spPr>
        <p:txBody>
          <a:bodyPr lIns="45719" rIns="45719" anchor="ctr">
            <a:spAutoFit/>
          </a:bodyPr>
          <a:lstStyle>
            <a:lvl1pPr>
              <a:spcBef>
                <a:spcPts val="11300"/>
              </a:spcBef>
              <a:defRPr sz="18900" b="1">
                <a:solidFill>
                  <a:srgbClr val="187534"/>
                </a:solidFill>
                <a:latin typeface="+mj-lt"/>
                <a:ea typeface="+mj-ea"/>
                <a:cs typeface="+mj-cs"/>
                <a:sym typeface="Helvetica"/>
              </a:defRPr>
            </a:lvl1pPr>
          </a:lstStyle>
          <a:p>
            <a:r>
              <a:t>?</a:t>
            </a:r>
          </a:p>
        </p:txBody>
      </p:sp>
      <p:sp>
        <p:nvSpPr>
          <p:cNvPr id="1566" name="Shape 1566"/>
          <p:cNvSpPr/>
          <p:nvPr/>
        </p:nvSpPr>
        <p:spPr>
          <a:xfrm>
            <a:off x="571500" y="2927668"/>
            <a:ext cx="1841500" cy="2974341"/>
          </a:xfrm>
          <a:prstGeom prst="rect">
            <a:avLst/>
          </a:prstGeom>
          <a:ln w="12700">
            <a:miter lim="400000"/>
          </a:ln>
          <a:effectLst>
            <a:outerShdw blurRad="63500" dist="135003" dir="2928844" rotWithShape="0">
              <a:srgbClr val="040404">
                <a:alpha val="74998"/>
              </a:srgbClr>
            </a:outerShdw>
          </a:effectLst>
          <a:extLst>
            <a:ext uri="{C572A759-6A51-4108-AA02-DFA0A04FC94B}">
              <ma14:wrappingTextBoxFlag xmlns="" xmlns:ma14="http://schemas.microsoft.com/office/mac/drawingml/2011/main" val="1"/>
            </a:ext>
          </a:extLst>
        </p:spPr>
        <p:txBody>
          <a:bodyPr lIns="45719" rIns="45719" anchor="ctr">
            <a:spAutoFit/>
          </a:bodyPr>
          <a:lstStyle>
            <a:lvl1pPr>
              <a:spcBef>
                <a:spcPts val="11300"/>
              </a:spcBef>
              <a:defRPr sz="18900" b="1">
                <a:solidFill>
                  <a:srgbClr val="CC1417"/>
                </a:solidFill>
                <a:latin typeface="+mj-lt"/>
                <a:ea typeface="+mj-ea"/>
                <a:cs typeface="+mj-cs"/>
                <a:sym typeface="Helvetica"/>
              </a:defRPr>
            </a:lvl1pPr>
          </a:lstStyle>
          <a:p>
            <a:r>
              <a:t>?</a:t>
            </a:r>
          </a:p>
        </p:txBody>
      </p:sp>
      <p:sp>
        <p:nvSpPr>
          <p:cNvPr id="1567" name="Shape 1567"/>
          <p:cNvSpPr/>
          <p:nvPr/>
        </p:nvSpPr>
        <p:spPr>
          <a:xfrm>
            <a:off x="5572125" y="355918"/>
            <a:ext cx="1785939" cy="2974341"/>
          </a:xfrm>
          <a:prstGeom prst="rect">
            <a:avLst/>
          </a:prstGeom>
          <a:ln w="12700">
            <a:miter lim="400000"/>
          </a:ln>
          <a:effectLst>
            <a:outerShdw blurRad="63500" dist="135003" dir="2928844" rotWithShape="0">
              <a:srgbClr val="040404">
                <a:alpha val="74998"/>
              </a:srgbClr>
            </a:outerShdw>
          </a:effectLst>
          <a:extLst>
            <a:ext uri="{C572A759-6A51-4108-AA02-DFA0A04FC94B}">
              <ma14:wrappingTextBoxFlag xmlns="" xmlns:ma14="http://schemas.microsoft.com/office/mac/drawingml/2011/main" val="1"/>
            </a:ext>
          </a:extLst>
        </p:spPr>
        <p:txBody>
          <a:bodyPr lIns="45719" rIns="45719" anchor="ctr">
            <a:spAutoFit/>
          </a:bodyPr>
          <a:lstStyle>
            <a:lvl1pPr>
              <a:spcBef>
                <a:spcPts val="11300"/>
              </a:spcBef>
              <a:defRPr sz="18900" b="1">
                <a:solidFill>
                  <a:schemeClr val="accent1"/>
                </a:solidFill>
                <a:latin typeface="+mj-lt"/>
                <a:ea typeface="+mj-ea"/>
                <a:cs typeface="+mj-cs"/>
                <a:sym typeface="Helvetica"/>
              </a:defRPr>
            </a:lvl1pPr>
          </a:lstStyle>
          <a:p>
            <a:r>
              <a:t>?</a:t>
            </a:r>
          </a:p>
        </p:txBody>
      </p:sp>
      <p:sp>
        <p:nvSpPr>
          <p:cNvPr id="1568" name="Shape 1568"/>
          <p:cNvSpPr/>
          <p:nvPr/>
        </p:nvSpPr>
        <p:spPr>
          <a:xfrm>
            <a:off x="6858000" y="1998979"/>
            <a:ext cx="1592263" cy="2974341"/>
          </a:xfrm>
          <a:prstGeom prst="rect">
            <a:avLst/>
          </a:prstGeom>
          <a:ln w="12700">
            <a:miter lim="400000"/>
          </a:ln>
          <a:effectLst>
            <a:outerShdw blurRad="63500" dist="135003" dir="2928844" rotWithShape="0">
              <a:srgbClr val="040404">
                <a:alpha val="74998"/>
              </a:srgbClr>
            </a:outerShdw>
          </a:effectLst>
          <a:extLst>
            <a:ext uri="{C572A759-6A51-4108-AA02-DFA0A04FC94B}">
              <ma14:wrappingTextBoxFlag xmlns="" xmlns:ma14="http://schemas.microsoft.com/office/mac/drawingml/2011/main" val="1"/>
            </a:ext>
          </a:extLst>
        </p:spPr>
        <p:txBody>
          <a:bodyPr lIns="45719" rIns="45719" anchor="ctr">
            <a:spAutoFit/>
          </a:bodyPr>
          <a:lstStyle>
            <a:lvl1pPr>
              <a:spcBef>
                <a:spcPts val="11300"/>
              </a:spcBef>
              <a:defRPr sz="18900" b="1">
                <a:solidFill>
                  <a:srgbClr val="F06157"/>
                </a:solidFill>
                <a:latin typeface="+mj-lt"/>
                <a:ea typeface="+mj-ea"/>
                <a:cs typeface="+mj-cs"/>
                <a:sym typeface="Helvetica"/>
              </a:defRPr>
            </a:lvl1pPr>
          </a:lstStyle>
          <a:p>
            <a:r>
              <a:t>?</a:t>
            </a:r>
          </a:p>
        </p:txBody>
      </p:sp>
      <p:sp>
        <p:nvSpPr>
          <p:cNvPr id="1569" name="Shape 1569"/>
          <p:cNvSpPr/>
          <p:nvPr/>
        </p:nvSpPr>
        <p:spPr>
          <a:xfrm>
            <a:off x="5286375" y="3427729"/>
            <a:ext cx="1963739" cy="2974341"/>
          </a:xfrm>
          <a:prstGeom prst="rect">
            <a:avLst/>
          </a:prstGeom>
          <a:ln w="12700">
            <a:miter lim="400000"/>
          </a:ln>
          <a:effectLst>
            <a:outerShdw blurRad="63500" dist="135003" dir="2928844" rotWithShape="0">
              <a:srgbClr val="040404">
                <a:alpha val="74998"/>
              </a:srgbClr>
            </a:outerShdw>
          </a:effectLst>
          <a:extLst>
            <a:ext uri="{C572A759-6A51-4108-AA02-DFA0A04FC94B}">
              <ma14:wrappingTextBoxFlag xmlns="" xmlns:ma14="http://schemas.microsoft.com/office/mac/drawingml/2011/main" val="1"/>
            </a:ext>
          </a:extLst>
        </p:spPr>
        <p:txBody>
          <a:bodyPr lIns="45719" rIns="45719" anchor="ctr">
            <a:spAutoFit/>
          </a:bodyPr>
          <a:lstStyle>
            <a:lvl1pPr>
              <a:spcBef>
                <a:spcPts val="11300"/>
              </a:spcBef>
              <a:defRPr sz="18900" b="1">
                <a:solidFill>
                  <a:srgbClr val="1FCC16"/>
                </a:solidFill>
                <a:latin typeface="+mj-lt"/>
                <a:ea typeface="+mj-ea"/>
                <a:cs typeface="+mj-cs"/>
                <a:sym typeface="Helvetica"/>
              </a:defRPr>
            </a:lvl1pPr>
          </a:lstStyle>
          <a:p>
            <a:r>
              <a:t>?</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556">
                                            <p:bg/>
                                          </p:spTgt>
                                        </p:tgtEl>
                                        <p:attrNameLst>
                                          <p:attrName>style.visibility</p:attrName>
                                        </p:attrNameLst>
                                      </p:cBhvr>
                                      <p:to>
                                        <p:strVal val="visible"/>
                                      </p:to>
                                    </p:set>
                                    <p:animEffect transition="in" filter="dissolve">
                                      <p:cBhvr>
                                        <p:cTn id="7" dur="500"/>
                                        <p:tgtEl>
                                          <p:spTgt spid="1556">
                                            <p:bg/>
                                          </p:spTgt>
                                        </p:tgtEl>
                                      </p:cBhvr>
                                    </p:animEffect>
                                  </p:childTnLst>
                                </p:cTn>
                              </p:par>
                              <p:par>
                                <p:cTn id="8" presetID="9" presetClass="entr" presetSubtype="0" fill="hold" grpId="1" nodeType="withEffect">
                                  <p:stCondLst>
                                    <p:cond delay="0"/>
                                  </p:stCondLst>
                                  <p:iterate>
                                    <p:tmAbs val="0"/>
                                  </p:iterate>
                                  <p:childTnLst>
                                    <p:set>
                                      <p:cBhvr>
                                        <p:cTn id="9" fill="hold"/>
                                        <p:tgtEl>
                                          <p:spTgt spid="1556">
                                            <p:txEl>
                                              <p:pRg st="0" end="0"/>
                                            </p:txEl>
                                          </p:spTgt>
                                        </p:tgtEl>
                                        <p:attrNameLst>
                                          <p:attrName>style.visibility</p:attrName>
                                        </p:attrNameLst>
                                      </p:cBhvr>
                                      <p:to>
                                        <p:strVal val="visible"/>
                                      </p:to>
                                    </p:set>
                                    <p:animEffect transition="in" filter="dissolve">
                                      <p:cBhvr>
                                        <p:cTn id="10" dur="500"/>
                                        <p:tgtEl>
                                          <p:spTgt spid="155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556">
                                            <p:txEl>
                                              <p:pRg st="1" end="1"/>
                                            </p:txEl>
                                          </p:spTgt>
                                        </p:tgtEl>
                                        <p:attrNameLst>
                                          <p:attrName>style.visibility</p:attrName>
                                        </p:attrNameLst>
                                      </p:cBhvr>
                                      <p:to>
                                        <p:strVal val="visible"/>
                                      </p:to>
                                    </p:set>
                                    <p:animEffect transition="in" filter="dissolve">
                                      <p:cBhvr>
                                        <p:cTn id="15" dur="500"/>
                                        <p:tgtEl>
                                          <p:spTgt spid="155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556">
                                            <p:txEl>
                                              <p:pRg st="2" end="2"/>
                                            </p:txEl>
                                          </p:spTgt>
                                        </p:tgtEl>
                                        <p:attrNameLst>
                                          <p:attrName>style.visibility</p:attrName>
                                        </p:attrNameLst>
                                      </p:cBhvr>
                                      <p:to>
                                        <p:strVal val="visible"/>
                                      </p:to>
                                    </p:set>
                                    <p:animEffect transition="in" filter="dissolve">
                                      <p:cBhvr>
                                        <p:cTn id="20" dur="500"/>
                                        <p:tgtEl>
                                          <p:spTgt spid="155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1556">
                                            <p:txEl>
                                              <p:pRg st="3" end="3"/>
                                            </p:txEl>
                                          </p:spTgt>
                                        </p:tgtEl>
                                        <p:attrNameLst>
                                          <p:attrName>style.visibility</p:attrName>
                                        </p:attrNameLst>
                                      </p:cBhvr>
                                      <p:to>
                                        <p:strVal val="visible"/>
                                      </p:to>
                                    </p:set>
                                    <p:animEffect transition="in" filter="dissolve">
                                      <p:cBhvr>
                                        <p:cTn id="25" dur="500"/>
                                        <p:tgtEl>
                                          <p:spTgt spid="155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2" nodeType="clickEffect">
                                  <p:stCondLst>
                                    <p:cond delay="0"/>
                                  </p:stCondLst>
                                  <p:iterate>
                                    <p:tmAbs val="0"/>
                                  </p:iterate>
                                  <p:childTnLst>
                                    <p:set>
                                      <p:cBhvr>
                                        <p:cTn id="29" fill="hold"/>
                                        <p:tgtEl>
                                          <p:spTgt spid="1561"/>
                                        </p:tgtEl>
                                        <p:attrNameLst>
                                          <p:attrName>style.visibility</p:attrName>
                                        </p:attrNameLst>
                                      </p:cBhvr>
                                      <p:to>
                                        <p:strVal val="visible"/>
                                      </p:to>
                                    </p:set>
                                    <p:animEffect transition="in" filter="dissolve">
                                      <p:cBhvr>
                                        <p:cTn id="30" dur="500"/>
                                        <p:tgtEl>
                                          <p:spTgt spid="1561"/>
                                        </p:tgtEl>
                                      </p:cBhvr>
                                    </p:animEffect>
                                  </p:childTnLst>
                                </p:cTn>
                              </p:par>
                            </p:childTnLst>
                          </p:cTn>
                        </p:par>
                        <p:par>
                          <p:cTn id="31" fill="hold">
                            <p:stCondLst>
                              <p:cond delay="500"/>
                            </p:stCondLst>
                            <p:childTnLst>
                              <p:par>
                                <p:cTn id="32" presetID="9" presetClass="entr" fill="hold" grpId="3" nodeType="afterEffect">
                                  <p:stCondLst>
                                    <p:cond delay="0"/>
                                  </p:stCondLst>
                                  <p:iterate>
                                    <p:tmAbs val="0"/>
                                  </p:iterate>
                                  <p:childTnLst>
                                    <p:set>
                                      <p:cBhvr>
                                        <p:cTn id="33" fill="hold"/>
                                        <p:tgtEl>
                                          <p:spTgt spid="1562"/>
                                        </p:tgtEl>
                                        <p:attrNameLst>
                                          <p:attrName>style.visibility</p:attrName>
                                        </p:attrNameLst>
                                      </p:cBhvr>
                                      <p:to>
                                        <p:strVal val="visible"/>
                                      </p:to>
                                    </p:set>
                                    <p:animEffect transition="in" filter="dissolve">
                                      <p:cBhvr>
                                        <p:cTn id="34" dur="500"/>
                                        <p:tgtEl>
                                          <p:spTgt spid="1562"/>
                                        </p:tgtEl>
                                      </p:cBhvr>
                                    </p:animEffect>
                                  </p:childTnLst>
                                </p:cTn>
                              </p:par>
                            </p:childTnLst>
                          </p:cTn>
                        </p:par>
                        <p:par>
                          <p:cTn id="35" fill="hold">
                            <p:stCondLst>
                              <p:cond delay="1000"/>
                            </p:stCondLst>
                            <p:childTnLst>
                              <p:par>
                                <p:cTn id="36" presetID="9" presetClass="entr" fill="hold" grpId="4" nodeType="afterEffect">
                                  <p:stCondLst>
                                    <p:cond delay="0"/>
                                  </p:stCondLst>
                                  <p:iterate>
                                    <p:tmAbs val="0"/>
                                  </p:iterate>
                                  <p:childTnLst>
                                    <p:set>
                                      <p:cBhvr>
                                        <p:cTn id="37" fill="hold"/>
                                        <p:tgtEl>
                                          <p:spTgt spid="1563"/>
                                        </p:tgtEl>
                                        <p:attrNameLst>
                                          <p:attrName>style.visibility</p:attrName>
                                        </p:attrNameLst>
                                      </p:cBhvr>
                                      <p:to>
                                        <p:strVal val="visible"/>
                                      </p:to>
                                    </p:set>
                                    <p:animEffect transition="in" filter="dissolve">
                                      <p:cBhvr>
                                        <p:cTn id="38" dur="500"/>
                                        <p:tgtEl>
                                          <p:spTgt spid="1563"/>
                                        </p:tgtEl>
                                      </p:cBhvr>
                                    </p:animEffect>
                                  </p:childTnLst>
                                </p:cTn>
                              </p:par>
                            </p:childTnLst>
                          </p:cTn>
                        </p:par>
                        <p:par>
                          <p:cTn id="39" fill="hold">
                            <p:stCondLst>
                              <p:cond delay="1500"/>
                            </p:stCondLst>
                            <p:childTnLst>
                              <p:par>
                                <p:cTn id="40" presetID="9" presetClass="entr" fill="hold" grpId="5" nodeType="afterEffect">
                                  <p:stCondLst>
                                    <p:cond delay="0"/>
                                  </p:stCondLst>
                                  <p:iterate>
                                    <p:tmAbs val="0"/>
                                  </p:iterate>
                                  <p:childTnLst>
                                    <p:set>
                                      <p:cBhvr>
                                        <p:cTn id="41" fill="hold"/>
                                        <p:tgtEl>
                                          <p:spTgt spid="1564"/>
                                        </p:tgtEl>
                                        <p:attrNameLst>
                                          <p:attrName>style.visibility</p:attrName>
                                        </p:attrNameLst>
                                      </p:cBhvr>
                                      <p:to>
                                        <p:strVal val="visible"/>
                                      </p:to>
                                    </p:set>
                                    <p:animEffect transition="in" filter="dissolve">
                                      <p:cBhvr>
                                        <p:cTn id="42" dur="500"/>
                                        <p:tgtEl>
                                          <p:spTgt spid="1564"/>
                                        </p:tgtEl>
                                      </p:cBhvr>
                                    </p:animEffect>
                                  </p:childTnLst>
                                </p:cTn>
                              </p:par>
                            </p:childTnLst>
                          </p:cTn>
                        </p:par>
                        <p:par>
                          <p:cTn id="43" fill="hold">
                            <p:stCondLst>
                              <p:cond delay="2000"/>
                            </p:stCondLst>
                            <p:childTnLst>
                              <p:par>
                                <p:cTn id="44" presetID="9" presetClass="entr" fill="hold" grpId="6" nodeType="afterEffect">
                                  <p:stCondLst>
                                    <p:cond delay="0"/>
                                  </p:stCondLst>
                                  <p:iterate>
                                    <p:tmAbs val="0"/>
                                  </p:iterate>
                                  <p:childTnLst>
                                    <p:set>
                                      <p:cBhvr>
                                        <p:cTn id="45" fill="hold"/>
                                        <p:tgtEl>
                                          <p:spTgt spid="1565"/>
                                        </p:tgtEl>
                                        <p:attrNameLst>
                                          <p:attrName>style.visibility</p:attrName>
                                        </p:attrNameLst>
                                      </p:cBhvr>
                                      <p:to>
                                        <p:strVal val="visible"/>
                                      </p:to>
                                    </p:set>
                                    <p:animEffect transition="in" filter="dissolve">
                                      <p:cBhvr>
                                        <p:cTn id="46" dur="500"/>
                                        <p:tgtEl>
                                          <p:spTgt spid="1565"/>
                                        </p:tgtEl>
                                      </p:cBhvr>
                                    </p:animEffect>
                                  </p:childTnLst>
                                </p:cTn>
                              </p:par>
                            </p:childTnLst>
                          </p:cTn>
                        </p:par>
                        <p:par>
                          <p:cTn id="47" fill="hold">
                            <p:stCondLst>
                              <p:cond delay="2500"/>
                            </p:stCondLst>
                            <p:childTnLst>
                              <p:par>
                                <p:cTn id="48" presetID="9" presetClass="entr" fill="hold" grpId="7" nodeType="afterEffect">
                                  <p:stCondLst>
                                    <p:cond delay="0"/>
                                  </p:stCondLst>
                                  <p:iterate>
                                    <p:tmAbs val="0"/>
                                  </p:iterate>
                                  <p:childTnLst>
                                    <p:set>
                                      <p:cBhvr>
                                        <p:cTn id="49" fill="hold"/>
                                        <p:tgtEl>
                                          <p:spTgt spid="1566"/>
                                        </p:tgtEl>
                                        <p:attrNameLst>
                                          <p:attrName>style.visibility</p:attrName>
                                        </p:attrNameLst>
                                      </p:cBhvr>
                                      <p:to>
                                        <p:strVal val="visible"/>
                                      </p:to>
                                    </p:set>
                                    <p:animEffect transition="in" filter="dissolve">
                                      <p:cBhvr>
                                        <p:cTn id="50" dur="500"/>
                                        <p:tgtEl>
                                          <p:spTgt spid="1566"/>
                                        </p:tgtEl>
                                      </p:cBhvr>
                                    </p:animEffect>
                                  </p:childTnLst>
                                </p:cTn>
                              </p:par>
                            </p:childTnLst>
                          </p:cTn>
                        </p:par>
                        <p:par>
                          <p:cTn id="51" fill="hold">
                            <p:stCondLst>
                              <p:cond delay="3000"/>
                            </p:stCondLst>
                            <p:childTnLst>
                              <p:par>
                                <p:cTn id="52" presetID="9" presetClass="entr" fill="hold" grpId="8" nodeType="afterEffect">
                                  <p:stCondLst>
                                    <p:cond delay="0"/>
                                  </p:stCondLst>
                                  <p:iterate>
                                    <p:tmAbs val="0"/>
                                  </p:iterate>
                                  <p:childTnLst>
                                    <p:set>
                                      <p:cBhvr>
                                        <p:cTn id="53" fill="hold"/>
                                        <p:tgtEl>
                                          <p:spTgt spid="1567"/>
                                        </p:tgtEl>
                                        <p:attrNameLst>
                                          <p:attrName>style.visibility</p:attrName>
                                        </p:attrNameLst>
                                      </p:cBhvr>
                                      <p:to>
                                        <p:strVal val="visible"/>
                                      </p:to>
                                    </p:set>
                                    <p:animEffect transition="in" filter="dissolve">
                                      <p:cBhvr>
                                        <p:cTn id="54" dur="500"/>
                                        <p:tgtEl>
                                          <p:spTgt spid="1567"/>
                                        </p:tgtEl>
                                      </p:cBhvr>
                                    </p:animEffect>
                                  </p:childTnLst>
                                </p:cTn>
                              </p:par>
                            </p:childTnLst>
                          </p:cTn>
                        </p:par>
                        <p:par>
                          <p:cTn id="55" fill="hold">
                            <p:stCondLst>
                              <p:cond delay="3500"/>
                            </p:stCondLst>
                            <p:childTnLst>
                              <p:par>
                                <p:cTn id="56" presetID="9" presetClass="entr" fill="hold" grpId="9" nodeType="afterEffect">
                                  <p:stCondLst>
                                    <p:cond delay="0"/>
                                  </p:stCondLst>
                                  <p:iterate>
                                    <p:tmAbs val="0"/>
                                  </p:iterate>
                                  <p:childTnLst>
                                    <p:set>
                                      <p:cBhvr>
                                        <p:cTn id="57" fill="hold"/>
                                        <p:tgtEl>
                                          <p:spTgt spid="1568"/>
                                        </p:tgtEl>
                                        <p:attrNameLst>
                                          <p:attrName>style.visibility</p:attrName>
                                        </p:attrNameLst>
                                      </p:cBhvr>
                                      <p:to>
                                        <p:strVal val="visible"/>
                                      </p:to>
                                    </p:set>
                                    <p:animEffect transition="in" filter="dissolve">
                                      <p:cBhvr>
                                        <p:cTn id="58" dur="500"/>
                                        <p:tgtEl>
                                          <p:spTgt spid="1568"/>
                                        </p:tgtEl>
                                      </p:cBhvr>
                                    </p:animEffect>
                                  </p:childTnLst>
                                </p:cTn>
                              </p:par>
                            </p:childTnLst>
                          </p:cTn>
                        </p:par>
                        <p:par>
                          <p:cTn id="59" fill="hold">
                            <p:stCondLst>
                              <p:cond delay="4000"/>
                            </p:stCondLst>
                            <p:childTnLst>
                              <p:par>
                                <p:cTn id="60" presetID="9" presetClass="entr" fill="hold" grpId="10" nodeType="afterEffect">
                                  <p:stCondLst>
                                    <p:cond delay="0"/>
                                  </p:stCondLst>
                                  <p:iterate>
                                    <p:tmAbs val="0"/>
                                  </p:iterate>
                                  <p:childTnLst>
                                    <p:set>
                                      <p:cBhvr>
                                        <p:cTn id="61" fill="hold"/>
                                        <p:tgtEl>
                                          <p:spTgt spid="1569"/>
                                        </p:tgtEl>
                                        <p:attrNameLst>
                                          <p:attrName>style.visibility</p:attrName>
                                        </p:attrNameLst>
                                      </p:cBhvr>
                                      <p:to>
                                        <p:strVal val="visible"/>
                                      </p:to>
                                    </p:set>
                                    <p:animEffect transition="in" filter="dissolve">
                                      <p:cBhvr>
                                        <p:cTn id="62" dur="500"/>
                                        <p:tgtEl>
                                          <p:spTgt spid="1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 grpId="1" build="p" bldLvl="5" animBg="1" advAuto="0"/>
      <p:bldP spid="1561" grpId="2" animBg="1" advAuto="0"/>
      <p:bldP spid="1562" grpId="3" animBg="1" advAuto="0"/>
      <p:bldP spid="1563" grpId="4" animBg="1" advAuto="0"/>
      <p:bldP spid="1564" grpId="5" animBg="1" advAuto="0"/>
      <p:bldP spid="1565" grpId="6" animBg="1" advAuto="0"/>
      <p:bldP spid="1566" grpId="7" animBg="1" advAuto="0"/>
      <p:bldP spid="1567" grpId="8" animBg="1" advAuto="0"/>
      <p:bldP spid="1568" grpId="9" animBg="1" advAuto="0"/>
      <p:bldP spid="1569" grpId="1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3" name="Shape 1573"/>
          <p:cNvSpPr/>
          <p:nvPr/>
        </p:nvSpPr>
        <p:spPr>
          <a:xfrm>
            <a:off x="7819816" y="5137150"/>
            <a:ext cx="212935" cy="241301"/>
          </a:xfrm>
          <a:custGeom>
            <a:avLst/>
            <a:gdLst/>
            <a:ahLst/>
            <a:cxnLst>
              <a:cxn ang="0">
                <a:pos x="wd2" y="hd2"/>
              </a:cxn>
              <a:cxn ang="5400000">
                <a:pos x="wd2" y="hd2"/>
              </a:cxn>
              <a:cxn ang="10800000">
                <a:pos x="wd2" y="hd2"/>
              </a:cxn>
              <a:cxn ang="16200000">
                <a:pos x="wd2" y="hd2"/>
              </a:cxn>
            </a:cxnLst>
            <a:rect l="0" t="0" r="r" b="b"/>
            <a:pathLst>
              <a:path w="21148" h="21459" extrusionOk="0">
                <a:moveTo>
                  <a:pt x="4244" y="14682"/>
                </a:moveTo>
                <a:cubicBezTo>
                  <a:pt x="2678" y="12565"/>
                  <a:pt x="2991" y="11435"/>
                  <a:pt x="487" y="10729"/>
                </a:cubicBezTo>
                <a:cubicBezTo>
                  <a:pt x="-452" y="8188"/>
                  <a:pt x="-139" y="7624"/>
                  <a:pt x="2365" y="6212"/>
                </a:cubicBezTo>
                <a:cubicBezTo>
                  <a:pt x="2522" y="5647"/>
                  <a:pt x="3461" y="1835"/>
                  <a:pt x="4870" y="1129"/>
                </a:cubicBezTo>
                <a:cubicBezTo>
                  <a:pt x="5965" y="424"/>
                  <a:pt x="8626" y="0"/>
                  <a:pt x="8626" y="0"/>
                </a:cubicBezTo>
                <a:cubicBezTo>
                  <a:pt x="9252" y="141"/>
                  <a:pt x="10035" y="141"/>
                  <a:pt x="10505" y="565"/>
                </a:cubicBezTo>
                <a:cubicBezTo>
                  <a:pt x="10818" y="847"/>
                  <a:pt x="10505" y="1835"/>
                  <a:pt x="11131" y="2259"/>
                </a:cubicBezTo>
                <a:cubicBezTo>
                  <a:pt x="12070" y="2824"/>
                  <a:pt x="14887" y="3388"/>
                  <a:pt x="14887" y="3388"/>
                </a:cubicBezTo>
                <a:cubicBezTo>
                  <a:pt x="18800" y="8612"/>
                  <a:pt x="12852" y="1412"/>
                  <a:pt x="18644" y="5647"/>
                </a:cubicBezTo>
                <a:cubicBezTo>
                  <a:pt x="19896" y="6494"/>
                  <a:pt x="19426" y="8612"/>
                  <a:pt x="19896" y="10165"/>
                </a:cubicBezTo>
                <a:cubicBezTo>
                  <a:pt x="18800" y="12706"/>
                  <a:pt x="20365" y="14965"/>
                  <a:pt x="21148" y="17506"/>
                </a:cubicBezTo>
                <a:cubicBezTo>
                  <a:pt x="19583" y="21600"/>
                  <a:pt x="21148" y="20471"/>
                  <a:pt x="17391" y="21459"/>
                </a:cubicBezTo>
                <a:cubicBezTo>
                  <a:pt x="13165" y="20471"/>
                  <a:pt x="9565" y="21459"/>
                  <a:pt x="5496" y="20329"/>
                </a:cubicBezTo>
                <a:cubicBezTo>
                  <a:pt x="3774" y="15953"/>
                  <a:pt x="1896" y="19765"/>
                  <a:pt x="4244" y="14682"/>
                </a:cubicBezTo>
                <a:close/>
              </a:path>
            </a:pathLst>
          </a:custGeom>
          <a:solidFill>
            <a:srgbClr val="2F3031"/>
          </a:solidFill>
          <a:ln w="38100">
            <a:solidFill>
              <a:srgbClr val="2F3031"/>
            </a:solidFill>
          </a:ln>
        </p:spPr>
        <p:txBody>
          <a:bodyPr lIns="45719" rIns="45719" anchor="ctr"/>
          <a:lstStyle/>
          <a:p>
            <a:pPr>
              <a:defRPr>
                <a:solidFill>
                  <a:srgbClr val="FFA27C"/>
                </a:solidFill>
                <a:latin typeface="Arial"/>
                <a:ea typeface="Arial"/>
                <a:cs typeface="Arial"/>
                <a:sym typeface="Arial"/>
              </a:defRPr>
            </a:pPr>
            <a:endParaRPr/>
          </a:p>
        </p:txBody>
      </p:sp>
      <p:pic>
        <p:nvPicPr>
          <p:cNvPr id="1574" name="image12.jpg"/>
          <p:cNvPicPr>
            <a:picLocks noChangeAspect="1"/>
          </p:cNvPicPr>
          <p:nvPr/>
        </p:nvPicPr>
        <p:blipFill>
          <a:blip r:embed="rId3">
            <a:extLst/>
          </a:blip>
          <a:stretch>
            <a:fillRect/>
          </a:stretch>
        </p:blipFill>
        <p:spPr>
          <a:xfrm>
            <a:off x="839787" y="925512"/>
            <a:ext cx="7458076" cy="4970464"/>
          </a:xfrm>
          <a:prstGeom prst="rect">
            <a:avLst/>
          </a:prstGeom>
          <a:ln w="76200">
            <a:solidFill>
              <a:schemeClr val="accent2"/>
            </a:solidFill>
            <a:miter/>
          </a:ln>
        </p:spPr>
      </p:pic>
      <p:pic>
        <p:nvPicPr>
          <p:cNvPr id="1575" name="image13.jpg"/>
          <p:cNvPicPr>
            <a:picLocks noChangeAspect="1"/>
          </p:cNvPicPr>
          <p:nvPr/>
        </p:nvPicPr>
        <p:blipFill>
          <a:blip r:embed="rId4">
            <a:extLst/>
          </a:blip>
          <a:stretch>
            <a:fillRect/>
          </a:stretch>
        </p:blipFill>
        <p:spPr>
          <a:xfrm>
            <a:off x="839787" y="925512"/>
            <a:ext cx="7458076" cy="4970464"/>
          </a:xfrm>
          <a:prstGeom prst="rect">
            <a:avLst/>
          </a:prstGeom>
          <a:ln w="76200">
            <a:solidFill>
              <a:schemeClr val="accent2"/>
            </a:solidFill>
            <a:miter/>
          </a:ln>
        </p:spPr>
      </p:pic>
      <p:pic>
        <p:nvPicPr>
          <p:cNvPr id="1576" name="image14.jpg"/>
          <p:cNvPicPr>
            <a:picLocks noChangeAspect="1"/>
          </p:cNvPicPr>
          <p:nvPr/>
        </p:nvPicPr>
        <p:blipFill>
          <a:blip r:embed="rId5">
            <a:extLst/>
          </a:blip>
          <a:stretch>
            <a:fillRect/>
          </a:stretch>
        </p:blipFill>
        <p:spPr>
          <a:xfrm>
            <a:off x="839787" y="925512"/>
            <a:ext cx="7458076" cy="4970464"/>
          </a:xfrm>
          <a:prstGeom prst="rect">
            <a:avLst/>
          </a:prstGeom>
          <a:ln w="76200">
            <a:solidFill>
              <a:schemeClr val="accent2"/>
            </a:solidFill>
            <a:miter/>
          </a:ln>
        </p:spPr>
      </p:pic>
      <p:pic>
        <p:nvPicPr>
          <p:cNvPr id="1577" name="image15.jpg"/>
          <p:cNvPicPr>
            <a:picLocks noChangeAspect="1"/>
          </p:cNvPicPr>
          <p:nvPr/>
        </p:nvPicPr>
        <p:blipFill>
          <a:blip r:embed="rId6">
            <a:extLst/>
          </a:blip>
          <a:stretch>
            <a:fillRect/>
          </a:stretch>
        </p:blipFill>
        <p:spPr>
          <a:xfrm>
            <a:off x="839787" y="925512"/>
            <a:ext cx="7458076" cy="4970464"/>
          </a:xfrm>
          <a:prstGeom prst="rect">
            <a:avLst/>
          </a:prstGeom>
          <a:ln w="76200">
            <a:solidFill>
              <a:schemeClr val="accent2"/>
            </a:solidFill>
            <a:miter/>
          </a:ln>
        </p:spPr>
      </p:pic>
      <p:pic>
        <p:nvPicPr>
          <p:cNvPr id="1578" name="image16.jpg"/>
          <p:cNvPicPr>
            <a:picLocks noChangeAspect="1"/>
          </p:cNvPicPr>
          <p:nvPr/>
        </p:nvPicPr>
        <p:blipFill>
          <a:blip r:embed="rId7">
            <a:extLst/>
          </a:blip>
          <a:stretch>
            <a:fillRect/>
          </a:stretch>
        </p:blipFill>
        <p:spPr>
          <a:xfrm>
            <a:off x="839787" y="927100"/>
            <a:ext cx="7458076" cy="4968875"/>
          </a:xfrm>
          <a:prstGeom prst="rect">
            <a:avLst/>
          </a:prstGeom>
          <a:ln w="76200">
            <a:solidFill>
              <a:schemeClr val="accent2"/>
            </a:solidFill>
            <a:miter/>
          </a:ln>
        </p:spPr>
      </p:pic>
      <p:sp>
        <p:nvSpPr>
          <p:cNvPr id="1579" name="Shape 1579"/>
          <p:cNvSpPr/>
          <p:nvPr/>
        </p:nvSpPr>
        <p:spPr>
          <a:xfrm>
            <a:off x="579437" y="2145689"/>
            <a:ext cx="7432676" cy="293116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p>
            <a:pPr lvl="1">
              <a:spcBef>
                <a:spcPts val="3900"/>
              </a:spcBef>
              <a:defRPr sz="6600" b="1">
                <a:solidFill>
                  <a:srgbClr val="FFFF00"/>
                </a:solidFill>
                <a:effectLst>
                  <a:outerShdw blurRad="38100" dist="38100" dir="2700000" rotWithShape="0">
                    <a:srgbClr val="000000"/>
                  </a:outerShdw>
                </a:effectLst>
                <a:latin typeface="Comic Sans MS"/>
                <a:ea typeface="Comic Sans MS"/>
                <a:cs typeface="Comic Sans MS"/>
                <a:sym typeface="Comic Sans MS"/>
              </a:defRPr>
            </a:pPr>
            <a:r>
              <a:t>Bible jeli </a:t>
            </a:r>
            <a:endParaRPr>
              <a:solidFill>
                <a:srgbClr val="FFA27C"/>
              </a:solidFill>
              <a:latin typeface="Arial"/>
              <a:ea typeface="Arial"/>
              <a:cs typeface="Arial"/>
              <a:sym typeface="Arial"/>
            </a:endParaRPr>
          </a:p>
          <a:p>
            <a:pPr lvl="1">
              <a:spcBef>
                <a:spcPts val="3900"/>
              </a:spcBef>
              <a:defRPr sz="6600" b="1">
                <a:solidFill>
                  <a:srgbClr val="FFFF00"/>
                </a:solidFill>
                <a:effectLst>
                  <a:outerShdw blurRad="38100" dist="38100" dir="2700000" rotWithShape="0">
                    <a:srgbClr val="000000"/>
                  </a:outerShdw>
                </a:effectLst>
                <a:latin typeface="Comic Sans MS"/>
                <a:ea typeface="Comic Sans MS"/>
                <a:cs typeface="Comic Sans MS"/>
                <a:sym typeface="Comic Sans MS"/>
              </a:defRPr>
            </a:pPr>
            <a:r>
              <a:t>hipaqo julo!</a:t>
            </a:r>
          </a:p>
        </p:txBody>
      </p:sp>
      <p:sp>
        <p:nvSpPr>
          <p:cNvPr id="1580" name="Shape 1580"/>
          <p:cNvSpPr/>
          <p:nvPr/>
        </p:nvSpPr>
        <p:spPr>
          <a:xfrm>
            <a:off x="8837570" y="6195722"/>
            <a:ext cx="174710"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 </a:t>
            </a:r>
          </a:p>
        </p:txBody>
      </p:sp>
      <p:sp>
        <p:nvSpPr>
          <p:cNvPr id="1581" name="Shape 1581"/>
          <p:cNvSpPr/>
          <p:nvPr/>
        </p:nvSpPr>
        <p:spPr>
          <a:xfrm>
            <a:off x="8379049" y="6494513"/>
            <a:ext cx="153540" cy="28882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800"/>
              </a:spcBef>
              <a:defRPr sz="1400" b="1">
                <a:solidFill>
                  <a:srgbClr val="FFFFFF"/>
                </a:solidFill>
                <a:latin typeface="Arial"/>
                <a:ea typeface="Arial"/>
                <a:cs typeface="Arial"/>
                <a:sym typeface="Arial"/>
              </a:defRPr>
            </a:lvl1pPr>
          </a:lstStyle>
          <a:p>
            <a:r>
              <a:t> </a:t>
            </a:r>
          </a:p>
        </p:txBody>
      </p:sp>
      <p:sp>
        <p:nvSpPr>
          <p:cNvPr id="1582" name="Shape 1582"/>
          <p:cNvSpPr/>
          <p:nvPr/>
        </p:nvSpPr>
        <p:spPr>
          <a:xfrm>
            <a:off x="8126743" y="6528607"/>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16</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575"/>
                                        </p:tgtEl>
                                        <p:attrNameLst>
                                          <p:attrName>style.visibility</p:attrName>
                                        </p:attrNameLst>
                                      </p:cBhvr>
                                      <p:to>
                                        <p:strVal val="visible"/>
                                      </p:to>
                                    </p:set>
                                    <p:animEffect transition="in" filter="dissolve">
                                      <p:cBhvr>
                                        <p:cTn id="7" dur="1000"/>
                                        <p:tgtEl>
                                          <p:spTgt spid="1575"/>
                                        </p:tgtEl>
                                      </p:cBhvr>
                                    </p:animEffect>
                                  </p:childTnLst>
                                </p:cTn>
                              </p:par>
                            </p:childTnLst>
                          </p:cTn>
                        </p:par>
                        <p:par>
                          <p:cTn id="8" fill="hold">
                            <p:stCondLst>
                              <p:cond delay="1000"/>
                            </p:stCondLst>
                            <p:childTnLst>
                              <p:par>
                                <p:cTn id="9" presetID="9" presetClass="entr" fill="hold" grpId="2" nodeType="afterEffect">
                                  <p:stCondLst>
                                    <p:cond delay="0"/>
                                  </p:stCondLst>
                                  <p:iterate>
                                    <p:tmAbs val="0"/>
                                  </p:iterate>
                                  <p:childTnLst>
                                    <p:set>
                                      <p:cBhvr>
                                        <p:cTn id="10" fill="hold"/>
                                        <p:tgtEl>
                                          <p:spTgt spid="1576"/>
                                        </p:tgtEl>
                                        <p:attrNameLst>
                                          <p:attrName>style.visibility</p:attrName>
                                        </p:attrNameLst>
                                      </p:cBhvr>
                                      <p:to>
                                        <p:strVal val="visible"/>
                                      </p:to>
                                    </p:set>
                                    <p:animEffect transition="in" filter="dissolve">
                                      <p:cBhvr>
                                        <p:cTn id="11" dur="1000"/>
                                        <p:tgtEl>
                                          <p:spTgt spid="1576"/>
                                        </p:tgtEl>
                                      </p:cBhvr>
                                    </p:animEffect>
                                  </p:childTnLst>
                                </p:cTn>
                              </p:par>
                            </p:childTnLst>
                          </p:cTn>
                        </p:par>
                        <p:par>
                          <p:cTn id="12" fill="hold">
                            <p:stCondLst>
                              <p:cond delay="2000"/>
                            </p:stCondLst>
                            <p:childTnLst>
                              <p:par>
                                <p:cTn id="13" presetID="9" presetClass="entr" fill="hold" grpId="3" nodeType="afterEffect">
                                  <p:stCondLst>
                                    <p:cond delay="0"/>
                                  </p:stCondLst>
                                  <p:iterate>
                                    <p:tmAbs val="0"/>
                                  </p:iterate>
                                  <p:childTnLst>
                                    <p:set>
                                      <p:cBhvr>
                                        <p:cTn id="14" fill="hold"/>
                                        <p:tgtEl>
                                          <p:spTgt spid="1577"/>
                                        </p:tgtEl>
                                        <p:attrNameLst>
                                          <p:attrName>style.visibility</p:attrName>
                                        </p:attrNameLst>
                                      </p:cBhvr>
                                      <p:to>
                                        <p:strVal val="visible"/>
                                      </p:to>
                                    </p:set>
                                    <p:animEffect transition="in" filter="dissolve">
                                      <p:cBhvr>
                                        <p:cTn id="15" dur="1000"/>
                                        <p:tgtEl>
                                          <p:spTgt spid="1577"/>
                                        </p:tgtEl>
                                      </p:cBhvr>
                                    </p:animEffect>
                                  </p:childTnLst>
                                </p:cTn>
                              </p:par>
                            </p:childTnLst>
                          </p:cTn>
                        </p:par>
                        <p:par>
                          <p:cTn id="16" fill="hold">
                            <p:stCondLst>
                              <p:cond delay="3000"/>
                            </p:stCondLst>
                            <p:childTnLst>
                              <p:par>
                                <p:cTn id="17" presetID="9" presetClass="entr" fill="hold" grpId="4" nodeType="afterEffect">
                                  <p:stCondLst>
                                    <p:cond delay="0"/>
                                  </p:stCondLst>
                                  <p:iterate>
                                    <p:tmAbs val="0"/>
                                  </p:iterate>
                                  <p:childTnLst>
                                    <p:set>
                                      <p:cBhvr>
                                        <p:cTn id="18" fill="hold"/>
                                        <p:tgtEl>
                                          <p:spTgt spid="1578"/>
                                        </p:tgtEl>
                                        <p:attrNameLst>
                                          <p:attrName>style.visibility</p:attrName>
                                        </p:attrNameLst>
                                      </p:cBhvr>
                                      <p:to>
                                        <p:strVal val="visible"/>
                                      </p:to>
                                    </p:set>
                                    <p:animEffect transition="in" filter="dissolve">
                                      <p:cBhvr>
                                        <p:cTn id="19" dur="1000"/>
                                        <p:tgtEl>
                                          <p:spTgt spid="1578"/>
                                        </p:tgtEl>
                                      </p:cBhvr>
                                    </p:animEffect>
                                  </p:childTnLst>
                                </p:cTn>
                              </p:par>
                            </p:childTnLst>
                          </p:cTn>
                        </p:par>
                        <p:par>
                          <p:cTn id="20" fill="hold">
                            <p:stCondLst>
                              <p:cond delay="4000"/>
                            </p:stCondLst>
                            <p:childTnLst>
                              <p:par>
                                <p:cTn id="21" presetID="9" presetClass="entr" fill="hold" grpId="5" nodeType="afterEffect">
                                  <p:stCondLst>
                                    <p:cond delay="0"/>
                                  </p:stCondLst>
                                  <p:iterate>
                                    <p:tmAbs val="0"/>
                                  </p:iterate>
                                  <p:childTnLst>
                                    <p:set>
                                      <p:cBhvr>
                                        <p:cTn id="22" fill="hold"/>
                                        <p:tgtEl>
                                          <p:spTgt spid="1579"/>
                                        </p:tgtEl>
                                        <p:attrNameLst>
                                          <p:attrName>style.visibility</p:attrName>
                                        </p:attrNameLst>
                                      </p:cBhvr>
                                      <p:to>
                                        <p:strVal val="visible"/>
                                      </p:to>
                                    </p:set>
                                    <p:animEffect transition="in" filter="dissolve">
                                      <p:cBhvr>
                                        <p:cTn id="23" dur="1000"/>
                                        <p:tgtEl>
                                          <p:spTgt spid="1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5" grpId="1" animBg="1" advAuto="0"/>
      <p:bldP spid="1576" grpId="2" animBg="1" advAuto="0"/>
      <p:bldP spid="1577" grpId="3" animBg="1" advAuto="0"/>
      <p:bldP spid="1578" grpId="4" animBg="1" advAuto="0"/>
      <p:bldP spid="1579" grpId="5"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6" name="Shape 1586"/>
          <p:cNvSpPr/>
          <p:nvPr/>
        </p:nvSpPr>
        <p:spPr>
          <a:xfrm>
            <a:off x="563562" y="1660525"/>
            <a:ext cx="5463060"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p>
            <a:pPr algn="l">
              <a:defRPr sz="6000">
                <a:solidFill>
                  <a:srgbClr val="00FF00"/>
                </a:solidFill>
                <a:latin typeface="+mj-lt"/>
                <a:ea typeface="+mj-ea"/>
                <a:cs typeface="+mj-cs"/>
                <a:sym typeface="Helvetica"/>
              </a:defRPr>
            </a:pPr>
            <a:r>
              <a:t>•</a:t>
            </a:r>
            <a:r>
              <a:rPr sz="4400">
                <a:solidFill>
                  <a:srgbClr val="FFD34A"/>
                </a:solidFill>
              </a:rPr>
              <a:t> </a:t>
            </a:r>
            <a:r>
              <a:rPr sz="4400">
                <a:solidFill>
                  <a:srgbClr val="F6FE0A"/>
                </a:solidFill>
              </a:rPr>
              <a:t>Qhetonhe kishekulu</a:t>
            </a:r>
          </a:p>
        </p:txBody>
      </p:sp>
      <p:sp>
        <p:nvSpPr>
          <p:cNvPr id="1587" name="Shape 1587"/>
          <p:cNvSpPr/>
          <p:nvPr/>
        </p:nvSpPr>
        <p:spPr>
          <a:xfrm>
            <a:off x="1066800" y="2260600"/>
            <a:ext cx="5526088"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p>
            <a:pPr algn="l">
              <a:defRPr sz="6000">
                <a:solidFill>
                  <a:srgbClr val="00FF00"/>
                </a:solidFill>
                <a:latin typeface="+mj-lt"/>
                <a:ea typeface="+mj-ea"/>
                <a:cs typeface="+mj-cs"/>
                <a:sym typeface="Helvetica"/>
              </a:defRPr>
            </a:pPr>
            <a:r>
              <a:t>•</a:t>
            </a:r>
            <a:r>
              <a:rPr sz="4400">
                <a:solidFill>
                  <a:srgbClr val="FFD34A"/>
                </a:solidFill>
              </a:rPr>
              <a:t> </a:t>
            </a:r>
            <a:r>
              <a:rPr sz="4400">
                <a:solidFill>
                  <a:srgbClr val="F6FE0A"/>
                </a:solidFill>
              </a:rPr>
              <a:t>Agilisüqe aqhe shou</a:t>
            </a:r>
          </a:p>
        </p:txBody>
      </p:sp>
      <p:sp>
        <p:nvSpPr>
          <p:cNvPr id="1588" name="Shape 1588"/>
          <p:cNvSpPr/>
          <p:nvPr/>
        </p:nvSpPr>
        <p:spPr>
          <a:xfrm>
            <a:off x="1566862" y="2908300"/>
            <a:ext cx="4407943"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p>
            <a:pPr algn="l">
              <a:defRPr sz="6000">
                <a:solidFill>
                  <a:srgbClr val="00FF00"/>
                </a:solidFill>
                <a:latin typeface="+mj-lt"/>
                <a:ea typeface="+mj-ea"/>
                <a:cs typeface="+mj-cs"/>
                <a:sym typeface="Helvetica"/>
              </a:defRPr>
            </a:pPr>
            <a:r>
              <a:t>•</a:t>
            </a:r>
            <a:r>
              <a:rPr sz="4400">
                <a:solidFill>
                  <a:srgbClr val="FFD34A"/>
                </a:solidFill>
              </a:rPr>
              <a:t> </a:t>
            </a:r>
            <a:r>
              <a:rPr sz="4400">
                <a:solidFill>
                  <a:srgbClr val="F6FE0A"/>
                </a:solidFill>
              </a:rPr>
              <a:t>750,000</a:t>
            </a:r>
            <a:r>
              <a:rPr sz="4400">
                <a:solidFill>
                  <a:srgbClr val="FFD34A"/>
                </a:solidFill>
              </a:rPr>
              <a:t> </a:t>
            </a:r>
            <a:r>
              <a:rPr sz="4400">
                <a:solidFill>
                  <a:srgbClr val="99FF99"/>
                </a:solidFill>
              </a:rPr>
              <a:t>Atsaqo</a:t>
            </a:r>
          </a:p>
        </p:txBody>
      </p:sp>
      <p:sp>
        <p:nvSpPr>
          <p:cNvPr id="1589" name="Shape 1589"/>
          <p:cNvSpPr/>
          <p:nvPr/>
        </p:nvSpPr>
        <p:spPr>
          <a:xfrm>
            <a:off x="2055813" y="3536950"/>
            <a:ext cx="4066059"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p>
            <a:pPr algn="l">
              <a:defRPr sz="6000">
                <a:solidFill>
                  <a:srgbClr val="00FF00"/>
                </a:solidFill>
                <a:latin typeface="+mj-lt"/>
                <a:ea typeface="+mj-ea"/>
                <a:cs typeface="+mj-cs"/>
                <a:sym typeface="Helvetica"/>
              </a:defRPr>
            </a:pPr>
            <a:r>
              <a:t>•</a:t>
            </a:r>
            <a:r>
              <a:rPr sz="4400">
                <a:solidFill>
                  <a:srgbClr val="FFD34A"/>
                </a:solidFill>
              </a:rPr>
              <a:t> </a:t>
            </a:r>
            <a:r>
              <a:rPr sz="4400">
                <a:solidFill>
                  <a:srgbClr val="F6FE0A"/>
                </a:solidFill>
              </a:rPr>
              <a:t>1,200</a:t>
            </a:r>
            <a:r>
              <a:rPr sz="4400">
                <a:solidFill>
                  <a:srgbClr val="FFD34A"/>
                </a:solidFill>
              </a:rPr>
              <a:t> </a:t>
            </a:r>
            <a:r>
              <a:rPr sz="4400">
                <a:solidFill>
                  <a:srgbClr val="99FF99"/>
                </a:solidFill>
              </a:rPr>
              <a:t>Akihedo</a:t>
            </a:r>
          </a:p>
        </p:txBody>
      </p:sp>
      <p:sp>
        <p:nvSpPr>
          <p:cNvPr id="1590" name="Shape 1590"/>
          <p:cNvSpPr/>
          <p:nvPr/>
        </p:nvSpPr>
        <p:spPr>
          <a:xfrm>
            <a:off x="2595563" y="4222750"/>
            <a:ext cx="4252690" cy="10033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p>
            <a:pPr algn="l">
              <a:defRPr sz="6000">
                <a:solidFill>
                  <a:srgbClr val="00FF00"/>
                </a:solidFill>
                <a:latin typeface="+mj-lt"/>
                <a:ea typeface="+mj-ea"/>
                <a:cs typeface="+mj-cs"/>
                <a:sym typeface="Helvetica"/>
              </a:defRPr>
            </a:pPr>
            <a:r>
              <a:t>•</a:t>
            </a:r>
            <a:r>
              <a:rPr sz="4400">
                <a:solidFill>
                  <a:srgbClr val="FFD34A"/>
                </a:solidFill>
              </a:rPr>
              <a:t> </a:t>
            </a:r>
            <a:r>
              <a:rPr sz="4400">
                <a:solidFill>
                  <a:srgbClr val="F6FE0A"/>
                </a:solidFill>
              </a:rPr>
              <a:t>31,000</a:t>
            </a:r>
            <a:r>
              <a:rPr sz="4400">
                <a:solidFill>
                  <a:srgbClr val="FFD34A"/>
                </a:solidFill>
              </a:rPr>
              <a:t> </a:t>
            </a:r>
            <a:r>
              <a:rPr sz="4400">
                <a:solidFill>
                  <a:srgbClr val="99FF99"/>
                </a:solidFill>
              </a:rPr>
              <a:t>Azhoqo</a:t>
            </a:r>
          </a:p>
        </p:txBody>
      </p:sp>
      <p:sp>
        <p:nvSpPr>
          <p:cNvPr id="1591" name="Shape 1591"/>
          <p:cNvSpPr/>
          <p:nvPr/>
        </p:nvSpPr>
        <p:spPr>
          <a:xfrm>
            <a:off x="3071812" y="4832350"/>
            <a:ext cx="5363172" cy="16764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p>
            <a:pPr algn="l">
              <a:defRPr sz="6000">
                <a:solidFill>
                  <a:srgbClr val="00FF00"/>
                </a:solidFill>
                <a:latin typeface="+mj-lt"/>
                <a:ea typeface="+mj-ea"/>
                <a:cs typeface="+mj-cs"/>
                <a:sym typeface="Helvetica"/>
              </a:defRPr>
            </a:pPr>
            <a:r>
              <a:t>•</a:t>
            </a:r>
            <a:r>
              <a:rPr sz="4400">
                <a:solidFill>
                  <a:srgbClr val="FFD34A"/>
                </a:solidFill>
              </a:rPr>
              <a:t> </a:t>
            </a:r>
            <a:r>
              <a:rPr sz="4400">
                <a:solidFill>
                  <a:srgbClr val="F6FE0A"/>
                </a:solidFill>
              </a:rPr>
              <a:t>Hesa khamla atsa </a:t>
            </a:r>
            <a:endParaRPr>
              <a:solidFill>
                <a:srgbClr val="FFA27C"/>
              </a:solidFill>
              <a:latin typeface="Arial"/>
              <a:ea typeface="Arial"/>
              <a:cs typeface="Arial"/>
              <a:sym typeface="Arial"/>
            </a:endParaRPr>
          </a:p>
          <a:p>
            <a:pPr algn="l">
              <a:defRPr sz="4400">
                <a:solidFill>
                  <a:srgbClr val="F6FE0A"/>
                </a:solidFill>
                <a:latin typeface="+mj-lt"/>
                <a:ea typeface="+mj-ea"/>
                <a:cs typeface="+mj-cs"/>
                <a:sym typeface="Helvetica"/>
              </a:defRPr>
            </a:pPr>
            <a:r>
              <a:t>pekikde</a:t>
            </a:r>
          </a:p>
        </p:txBody>
      </p:sp>
      <p:sp>
        <p:nvSpPr>
          <p:cNvPr id="1592" name="Shape 1592"/>
          <p:cNvSpPr/>
          <p:nvPr/>
        </p:nvSpPr>
        <p:spPr>
          <a:xfrm>
            <a:off x="2121919" y="1206133"/>
            <a:ext cx="4454363" cy="637541"/>
          </a:xfrm>
          <a:prstGeom prst="rect">
            <a:avLst/>
          </a:prstGeom>
          <a:ln w="12700">
            <a:miter lim="400000"/>
          </a:ln>
          <a:effectLst>
            <a:outerShdw blurRad="63500" dist="91581" dir="2021404" rotWithShape="0">
              <a:srgbClr val="1A0004">
                <a:alpha val="74998"/>
              </a:srgbClr>
            </a:outerShdw>
          </a:effectLst>
          <a:extLst>
            <a:ext uri="{C572A759-6A51-4108-AA02-DFA0A04FC94B}">
              <ma14:wrappingTextBoxFlag xmlns="" xmlns:ma14="http://schemas.microsoft.com/office/mac/drawingml/2011/main" val="1"/>
            </a:ext>
          </a:extLst>
        </p:spPr>
        <p:txBody>
          <a:bodyPr wrap="none" lIns="45719" rIns="45719" anchor="ctr">
            <a:spAutoFit/>
          </a:bodyPr>
          <a:lstStyle/>
          <a:p>
            <a:pPr>
              <a:spcBef>
                <a:spcPts val="2100"/>
              </a:spcBef>
              <a:defRPr sz="2800" i="1">
                <a:solidFill>
                  <a:srgbClr val="99FF99"/>
                </a:solidFill>
                <a:latin typeface="+mj-lt"/>
                <a:ea typeface="+mj-ea"/>
                <a:cs typeface="+mj-cs"/>
                <a:sym typeface="Helvetica"/>
              </a:defRPr>
            </a:pPr>
            <a:r>
              <a:t> </a:t>
            </a:r>
            <a:r>
              <a:rPr sz="3600" b="1"/>
              <a:t>Avehu izükeu lakhi!</a:t>
            </a:r>
          </a:p>
        </p:txBody>
      </p:sp>
      <p:sp>
        <p:nvSpPr>
          <p:cNvPr id="1593" name="Shape 1593"/>
          <p:cNvSpPr/>
          <p:nvPr/>
        </p:nvSpPr>
        <p:spPr>
          <a:xfrm>
            <a:off x="8837570" y="6195722"/>
            <a:ext cx="174710"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 </a:t>
            </a:r>
          </a:p>
        </p:txBody>
      </p:sp>
      <p:sp>
        <p:nvSpPr>
          <p:cNvPr id="1594" name="Shape 1594"/>
          <p:cNvSpPr/>
          <p:nvPr/>
        </p:nvSpPr>
        <p:spPr>
          <a:xfrm>
            <a:off x="8379049" y="6494513"/>
            <a:ext cx="153540" cy="28882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800"/>
              </a:spcBef>
              <a:defRPr sz="1400" b="1">
                <a:solidFill>
                  <a:srgbClr val="FFFFFF"/>
                </a:solidFill>
                <a:latin typeface="Arial"/>
                <a:ea typeface="Arial"/>
                <a:cs typeface="Arial"/>
                <a:sym typeface="Arial"/>
              </a:defRPr>
            </a:lvl1pPr>
          </a:lstStyle>
          <a:p>
            <a:r>
              <a:t> </a:t>
            </a:r>
          </a:p>
        </p:txBody>
      </p:sp>
      <p:sp>
        <p:nvSpPr>
          <p:cNvPr id="1595" name="Shape 1595"/>
          <p:cNvSpPr/>
          <p:nvPr/>
        </p:nvSpPr>
        <p:spPr>
          <a:xfrm>
            <a:off x="8126743" y="6528607"/>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17</a:t>
            </a:r>
          </a:p>
        </p:txBody>
      </p:sp>
      <p:sp>
        <p:nvSpPr>
          <p:cNvPr id="1596" name="Shape 1596"/>
          <p:cNvSpPr/>
          <p:nvPr/>
        </p:nvSpPr>
        <p:spPr>
          <a:xfrm>
            <a:off x="8783967" y="6411622"/>
            <a:ext cx="245404"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7</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592"/>
                                        </p:tgtEl>
                                        <p:attrNameLst>
                                          <p:attrName>style.visibility</p:attrName>
                                        </p:attrNameLst>
                                      </p:cBhvr>
                                      <p:to>
                                        <p:strVal val="visible"/>
                                      </p:to>
                                    </p:set>
                                    <p:anim calcmode="lin" valueType="num">
                                      <p:cBhvr>
                                        <p:cTn id="7" dur="500" fill="hold"/>
                                        <p:tgtEl>
                                          <p:spTgt spid="1592"/>
                                        </p:tgtEl>
                                        <p:attrNameLst>
                                          <p:attrName>ppt_x</p:attrName>
                                        </p:attrNameLst>
                                      </p:cBhvr>
                                      <p:tavLst>
                                        <p:tav tm="0">
                                          <p:val>
                                            <p:strVal val="0-#ppt_w/2"/>
                                          </p:val>
                                        </p:tav>
                                        <p:tav tm="100000">
                                          <p:val>
                                            <p:strVal val="#ppt_x"/>
                                          </p:val>
                                        </p:tav>
                                      </p:tavLst>
                                    </p:anim>
                                    <p:anim calcmode="lin" valueType="num">
                                      <p:cBhvr>
                                        <p:cTn id="8" dur="500" fill="hold"/>
                                        <p:tgtEl>
                                          <p:spTgt spid="159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1586"/>
                                        </p:tgtEl>
                                        <p:attrNameLst>
                                          <p:attrName>style.visibility</p:attrName>
                                        </p:attrNameLst>
                                      </p:cBhvr>
                                      <p:to>
                                        <p:strVal val="visible"/>
                                      </p:to>
                                    </p:set>
                                    <p:anim calcmode="lin" valueType="num">
                                      <p:cBhvr>
                                        <p:cTn id="13" dur="500" fill="hold"/>
                                        <p:tgtEl>
                                          <p:spTgt spid="1586"/>
                                        </p:tgtEl>
                                        <p:attrNameLst>
                                          <p:attrName>ppt_w</p:attrName>
                                        </p:attrNameLst>
                                      </p:cBhvr>
                                      <p:tavLst>
                                        <p:tav tm="0">
                                          <p:val>
                                            <p:fltVal val="0"/>
                                          </p:val>
                                        </p:tav>
                                        <p:tav tm="100000">
                                          <p:val>
                                            <p:strVal val="#ppt_w"/>
                                          </p:val>
                                        </p:tav>
                                      </p:tavLst>
                                    </p:anim>
                                    <p:anim calcmode="lin" valueType="num">
                                      <p:cBhvr>
                                        <p:cTn id="14" dur="500" fill="hold"/>
                                        <p:tgtEl>
                                          <p:spTgt spid="158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3" nodeType="clickEffect">
                                  <p:stCondLst>
                                    <p:cond delay="0"/>
                                  </p:stCondLst>
                                  <p:iterate>
                                    <p:tmAbs val="0"/>
                                  </p:iterate>
                                  <p:childTnLst>
                                    <p:set>
                                      <p:cBhvr>
                                        <p:cTn id="18" fill="hold"/>
                                        <p:tgtEl>
                                          <p:spTgt spid="1587"/>
                                        </p:tgtEl>
                                        <p:attrNameLst>
                                          <p:attrName>style.visibility</p:attrName>
                                        </p:attrNameLst>
                                      </p:cBhvr>
                                      <p:to>
                                        <p:strVal val="visible"/>
                                      </p:to>
                                    </p:set>
                                    <p:anim calcmode="lin" valueType="num">
                                      <p:cBhvr>
                                        <p:cTn id="19" dur="500" fill="hold"/>
                                        <p:tgtEl>
                                          <p:spTgt spid="1587"/>
                                        </p:tgtEl>
                                        <p:attrNameLst>
                                          <p:attrName>ppt_w</p:attrName>
                                        </p:attrNameLst>
                                      </p:cBhvr>
                                      <p:tavLst>
                                        <p:tav tm="0">
                                          <p:val>
                                            <p:fltVal val="0"/>
                                          </p:val>
                                        </p:tav>
                                        <p:tav tm="100000">
                                          <p:val>
                                            <p:strVal val="#ppt_w"/>
                                          </p:val>
                                        </p:tav>
                                      </p:tavLst>
                                    </p:anim>
                                    <p:anim calcmode="lin" valueType="num">
                                      <p:cBhvr>
                                        <p:cTn id="20" dur="500" fill="hold"/>
                                        <p:tgtEl>
                                          <p:spTgt spid="158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4" nodeType="clickEffect">
                                  <p:stCondLst>
                                    <p:cond delay="0"/>
                                  </p:stCondLst>
                                  <p:iterate>
                                    <p:tmAbs val="0"/>
                                  </p:iterate>
                                  <p:childTnLst>
                                    <p:set>
                                      <p:cBhvr>
                                        <p:cTn id="24" fill="hold"/>
                                        <p:tgtEl>
                                          <p:spTgt spid="1588"/>
                                        </p:tgtEl>
                                        <p:attrNameLst>
                                          <p:attrName>style.visibility</p:attrName>
                                        </p:attrNameLst>
                                      </p:cBhvr>
                                      <p:to>
                                        <p:strVal val="visible"/>
                                      </p:to>
                                    </p:set>
                                    <p:anim calcmode="lin" valueType="num">
                                      <p:cBhvr>
                                        <p:cTn id="25" dur="500" fill="hold"/>
                                        <p:tgtEl>
                                          <p:spTgt spid="1588"/>
                                        </p:tgtEl>
                                        <p:attrNameLst>
                                          <p:attrName>ppt_w</p:attrName>
                                        </p:attrNameLst>
                                      </p:cBhvr>
                                      <p:tavLst>
                                        <p:tav tm="0">
                                          <p:val>
                                            <p:fltVal val="0"/>
                                          </p:val>
                                        </p:tav>
                                        <p:tav tm="100000">
                                          <p:val>
                                            <p:strVal val="#ppt_w"/>
                                          </p:val>
                                        </p:tav>
                                      </p:tavLst>
                                    </p:anim>
                                    <p:anim calcmode="lin" valueType="num">
                                      <p:cBhvr>
                                        <p:cTn id="26" dur="500" fill="hold"/>
                                        <p:tgtEl>
                                          <p:spTgt spid="1588"/>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5" nodeType="clickEffect">
                                  <p:stCondLst>
                                    <p:cond delay="0"/>
                                  </p:stCondLst>
                                  <p:iterate>
                                    <p:tmAbs val="0"/>
                                  </p:iterate>
                                  <p:childTnLst>
                                    <p:set>
                                      <p:cBhvr>
                                        <p:cTn id="30" fill="hold"/>
                                        <p:tgtEl>
                                          <p:spTgt spid="1589"/>
                                        </p:tgtEl>
                                        <p:attrNameLst>
                                          <p:attrName>style.visibility</p:attrName>
                                        </p:attrNameLst>
                                      </p:cBhvr>
                                      <p:to>
                                        <p:strVal val="visible"/>
                                      </p:to>
                                    </p:set>
                                    <p:anim calcmode="lin" valueType="num">
                                      <p:cBhvr>
                                        <p:cTn id="31" dur="500" fill="hold"/>
                                        <p:tgtEl>
                                          <p:spTgt spid="1589"/>
                                        </p:tgtEl>
                                        <p:attrNameLst>
                                          <p:attrName>ppt_w</p:attrName>
                                        </p:attrNameLst>
                                      </p:cBhvr>
                                      <p:tavLst>
                                        <p:tav tm="0">
                                          <p:val>
                                            <p:fltVal val="0"/>
                                          </p:val>
                                        </p:tav>
                                        <p:tav tm="100000">
                                          <p:val>
                                            <p:strVal val="#ppt_w"/>
                                          </p:val>
                                        </p:tav>
                                      </p:tavLst>
                                    </p:anim>
                                    <p:anim calcmode="lin" valueType="num">
                                      <p:cBhvr>
                                        <p:cTn id="32" dur="500" fill="hold"/>
                                        <p:tgtEl>
                                          <p:spTgt spid="1589"/>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6" nodeType="clickEffect">
                                  <p:stCondLst>
                                    <p:cond delay="0"/>
                                  </p:stCondLst>
                                  <p:iterate>
                                    <p:tmAbs val="0"/>
                                  </p:iterate>
                                  <p:childTnLst>
                                    <p:set>
                                      <p:cBhvr>
                                        <p:cTn id="36" fill="hold"/>
                                        <p:tgtEl>
                                          <p:spTgt spid="1590"/>
                                        </p:tgtEl>
                                        <p:attrNameLst>
                                          <p:attrName>style.visibility</p:attrName>
                                        </p:attrNameLst>
                                      </p:cBhvr>
                                      <p:to>
                                        <p:strVal val="visible"/>
                                      </p:to>
                                    </p:set>
                                    <p:anim calcmode="lin" valueType="num">
                                      <p:cBhvr>
                                        <p:cTn id="37" dur="500" fill="hold"/>
                                        <p:tgtEl>
                                          <p:spTgt spid="1590"/>
                                        </p:tgtEl>
                                        <p:attrNameLst>
                                          <p:attrName>ppt_w</p:attrName>
                                        </p:attrNameLst>
                                      </p:cBhvr>
                                      <p:tavLst>
                                        <p:tav tm="0">
                                          <p:val>
                                            <p:fltVal val="0"/>
                                          </p:val>
                                        </p:tav>
                                        <p:tav tm="100000">
                                          <p:val>
                                            <p:strVal val="#ppt_w"/>
                                          </p:val>
                                        </p:tav>
                                      </p:tavLst>
                                    </p:anim>
                                    <p:anim calcmode="lin" valueType="num">
                                      <p:cBhvr>
                                        <p:cTn id="38" dur="500" fill="hold"/>
                                        <p:tgtEl>
                                          <p:spTgt spid="1590"/>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7" nodeType="clickEffect">
                                  <p:stCondLst>
                                    <p:cond delay="0"/>
                                  </p:stCondLst>
                                  <p:iterate>
                                    <p:tmAbs val="0"/>
                                  </p:iterate>
                                  <p:childTnLst>
                                    <p:set>
                                      <p:cBhvr>
                                        <p:cTn id="42" fill="hold"/>
                                        <p:tgtEl>
                                          <p:spTgt spid="1591"/>
                                        </p:tgtEl>
                                        <p:attrNameLst>
                                          <p:attrName>style.visibility</p:attrName>
                                        </p:attrNameLst>
                                      </p:cBhvr>
                                      <p:to>
                                        <p:strVal val="visible"/>
                                      </p:to>
                                    </p:set>
                                    <p:anim calcmode="lin" valueType="num">
                                      <p:cBhvr>
                                        <p:cTn id="43" dur="500" fill="hold"/>
                                        <p:tgtEl>
                                          <p:spTgt spid="1591"/>
                                        </p:tgtEl>
                                        <p:attrNameLst>
                                          <p:attrName>ppt_w</p:attrName>
                                        </p:attrNameLst>
                                      </p:cBhvr>
                                      <p:tavLst>
                                        <p:tav tm="0">
                                          <p:val>
                                            <p:fltVal val="0"/>
                                          </p:val>
                                        </p:tav>
                                        <p:tav tm="100000">
                                          <p:val>
                                            <p:strVal val="#ppt_w"/>
                                          </p:val>
                                        </p:tav>
                                      </p:tavLst>
                                    </p:anim>
                                    <p:anim calcmode="lin" valueType="num">
                                      <p:cBhvr>
                                        <p:cTn id="44" dur="500" fill="hold"/>
                                        <p:tgtEl>
                                          <p:spTgt spid="159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6" grpId="2" animBg="1" advAuto="0"/>
      <p:bldP spid="1587" grpId="3" animBg="1" advAuto="0"/>
      <p:bldP spid="1588" grpId="4" animBg="1" advAuto="0"/>
      <p:bldP spid="1589" grpId="5" animBg="1" advAuto="0"/>
      <p:bldP spid="1590" grpId="6" animBg="1" advAuto="0"/>
      <p:bldP spid="1591" grpId="7" animBg="1" advAuto="0"/>
      <p:bldP spid="1592"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0" name="image17.pdf"/>
          <p:cNvPicPr>
            <a:picLocks noChangeAspect="1"/>
          </p:cNvPicPr>
          <p:nvPr/>
        </p:nvPicPr>
        <p:blipFill>
          <a:blip r:embed="rId3">
            <a:extLst/>
          </a:blip>
          <a:stretch>
            <a:fillRect/>
          </a:stretch>
        </p:blipFill>
        <p:spPr>
          <a:xfrm>
            <a:off x="1744663" y="1428750"/>
            <a:ext cx="5743576" cy="4095750"/>
          </a:xfrm>
          <a:prstGeom prst="rect">
            <a:avLst/>
          </a:prstGeom>
          <a:ln w="12700">
            <a:miter lim="400000"/>
          </a:ln>
          <a:effectLst>
            <a:outerShdw blurRad="12700" dist="144802" dir="2272499" rotWithShape="0">
              <a:srgbClr val="1A0004">
                <a:alpha val="74996"/>
              </a:srgbClr>
            </a:outerShdw>
          </a:effectLst>
        </p:spPr>
      </p:pic>
      <p:sp>
        <p:nvSpPr>
          <p:cNvPr id="1601" name="Shape 1601"/>
          <p:cNvSpPr/>
          <p:nvPr/>
        </p:nvSpPr>
        <p:spPr>
          <a:xfrm rot="900000">
            <a:off x="727964" y="2841862"/>
            <a:ext cx="1852316" cy="6985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l">
              <a:defRPr sz="4000" b="1">
                <a:solidFill>
                  <a:srgbClr val="00FF00"/>
                </a:solidFill>
              </a:defRPr>
            </a:lvl1pPr>
          </a:lstStyle>
          <a:p>
            <a:r>
              <a:t>Kakuqo</a:t>
            </a:r>
          </a:p>
        </p:txBody>
      </p:sp>
      <p:sp>
        <p:nvSpPr>
          <p:cNvPr id="1602" name="Shape 1602"/>
          <p:cNvSpPr/>
          <p:nvPr/>
        </p:nvSpPr>
        <p:spPr>
          <a:xfrm rot="360000">
            <a:off x="932455" y="3728852"/>
            <a:ext cx="1673474" cy="6985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l">
              <a:defRPr sz="4000" b="1">
                <a:solidFill>
                  <a:srgbClr val="00FF00"/>
                </a:solidFill>
              </a:defRPr>
            </a:lvl1pPr>
          </a:lstStyle>
          <a:p>
            <a:r>
              <a:t>Timiqo</a:t>
            </a:r>
          </a:p>
        </p:txBody>
      </p:sp>
      <p:sp>
        <p:nvSpPr>
          <p:cNvPr id="1603" name="Shape 1603"/>
          <p:cNvSpPr/>
          <p:nvPr/>
        </p:nvSpPr>
        <p:spPr>
          <a:xfrm rot="20700000">
            <a:off x="6673170" y="4351881"/>
            <a:ext cx="2020988" cy="6985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l">
              <a:defRPr sz="4000" b="1">
                <a:solidFill>
                  <a:srgbClr val="00FF00"/>
                </a:solidFill>
              </a:defRPr>
            </a:lvl1pPr>
          </a:lstStyle>
          <a:p>
            <a:r>
              <a:t>Atsalaqo</a:t>
            </a:r>
          </a:p>
        </p:txBody>
      </p:sp>
      <p:sp>
        <p:nvSpPr>
          <p:cNvPr id="1604" name="Shape 1604"/>
          <p:cNvSpPr/>
          <p:nvPr/>
        </p:nvSpPr>
        <p:spPr>
          <a:xfrm rot="20340000">
            <a:off x="884541" y="1377046"/>
            <a:ext cx="3998170" cy="6985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p>
            <a:pPr algn="l">
              <a:defRPr sz="4000" b="1">
                <a:solidFill>
                  <a:srgbClr val="F6FE0A"/>
                </a:solidFill>
              </a:defRPr>
            </a:pPr>
            <a:r>
              <a:t>Khuno kiu pikea</a:t>
            </a:r>
            <a:r>
              <a:rPr>
                <a:solidFill>
                  <a:srgbClr val="FAFD00"/>
                </a:solidFill>
              </a:rPr>
              <a:t>?</a:t>
            </a:r>
          </a:p>
        </p:txBody>
      </p:sp>
      <p:sp>
        <p:nvSpPr>
          <p:cNvPr id="1605" name="Shape 1605"/>
          <p:cNvSpPr/>
          <p:nvPr/>
        </p:nvSpPr>
        <p:spPr>
          <a:xfrm rot="1080000">
            <a:off x="6461426" y="2864128"/>
            <a:ext cx="2063404" cy="6985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l">
              <a:defRPr sz="4000" b="1">
                <a:solidFill>
                  <a:srgbClr val="00FF00"/>
                </a:solidFill>
              </a:defRPr>
            </a:lvl1pPr>
          </a:lstStyle>
          <a:p>
            <a:r>
              <a:t>Kiu kea?</a:t>
            </a:r>
          </a:p>
        </p:txBody>
      </p:sp>
      <p:sp>
        <p:nvSpPr>
          <p:cNvPr id="1606" name="Shape 1606"/>
          <p:cNvSpPr/>
          <p:nvPr/>
        </p:nvSpPr>
        <p:spPr>
          <a:xfrm rot="1920000">
            <a:off x="4861253" y="1138026"/>
            <a:ext cx="4802337" cy="6985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l">
              <a:defRPr sz="4000" b="1">
                <a:solidFill>
                  <a:srgbClr val="F6FE0A"/>
                </a:solidFill>
              </a:defRPr>
            </a:lvl1pPr>
          </a:lstStyle>
          <a:p>
            <a:r>
              <a:t>Khuno kiu mula kea?</a:t>
            </a:r>
          </a:p>
        </p:txBody>
      </p:sp>
      <p:sp>
        <p:nvSpPr>
          <p:cNvPr id="1607" name="Shape 1607"/>
          <p:cNvSpPr/>
          <p:nvPr/>
        </p:nvSpPr>
        <p:spPr>
          <a:xfrm rot="360000">
            <a:off x="109537" y="5494337"/>
            <a:ext cx="9423401" cy="6985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lgn="l">
              <a:defRPr sz="4000" b="1">
                <a:solidFill>
                  <a:srgbClr val="00FF00"/>
                </a:solidFill>
              </a:defRPr>
            </a:lvl1pPr>
          </a:lstStyle>
          <a:p>
            <a:r>
              <a:t>Kiu kutsukime momu khiu lau kea?</a:t>
            </a:r>
          </a:p>
        </p:txBody>
      </p:sp>
      <p:sp>
        <p:nvSpPr>
          <p:cNvPr id="1608" name="Shape 1608"/>
          <p:cNvSpPr/>
          <p:nvPr/>
        </p:nvSpPr>
        <p:spPr>
          <a:xfrm>
            <a:off x="8379049" y="6494513"/>
            <a:ext cx="153540" cy="28882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800"/>
              </a:spcBef>
              <a:defRPr sz="1400" b="1">
                <a:solidFill>
                  <a:srgbClr val="FFFFFF"/>
                </a:solidFill>
                <a:latin typeface="Arial"/>
                <a:ea typeface="Arial"/>
                <a:cs typeface="Arial"/>
                <a:sym typeface="Arial"/>
              </a:defRPr>
            </a:lvl1pPr>
          </a:lstStyle>
          <a:p>
            <a:r>
              <a:t> </a:t>
            </a:r>
          </a:p>
        </p:txBody>
      </p:sp>
      <p:sp>
        <p:nvSpPr>
          <p:cNvPr id="1609" name="Shape 1609"/>
          <p:cNvSpPr/>
          <p:nvPr/>
        </p:nvSpPr>
        <p:spPr>
          <a:xfrm>
            <a:off x="8126743" y="6528607"/>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18</a:t>
            </a:r>
          </a:p>
        </p:txBody>
      </p:sp>
      <p:sp>
        <p:nvSpPr>
          <p:cNvPr id="1610" name="Shape 1610"/>
          <p:cNvSpPr/>
          <p:nvPr/>
        </p:nvSpPr>
        <p:spPr>
          <a:xfrm>
            <a:off x="8787142" y="6411622"/>
            <a:ext cx="245404"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7</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600"/>
                                        </p:tgtEl>
                                        <p:attrNameLst>
                                          <p:attrName>style.visibility</p:attrName>
                                        </p:attrNameLst>
                                      </p:cBhvr>
                                      <p:to>
                                        <p:strVal val="visible"/>
                                      </p:to>
                                    </p:set>
                                    <p:animEffect transition="in" filter="dissolve">
                                      <p:cBhvr>
                                        <p:cTn id="7" dur="1000"/>
                                        <p:tgtEl>
                                          <p:spTgt spid="160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2" nodeType="clickEffect">
                                  <p:stCondLst>
                                    <p:cond delay="0"/>
                                  </p:stCondLst>
                                  <p:iterate>
                                    <p:tmAbs val="0"/>
                                  </p:iterate>
                                  <p:childTnLst>
                                    <p:set>
                                      <p:cBhvr>
                                        <p:cTn id="11" fill="hold"/>
                                        <p:tgtEl>
                                          <p:spTgt spid="1601"/>
                                        </p:tgtEl>
                                        <p:attrNameLst>
                                          <p:attrName>style.visibility</p:attrName>
                                        </p:attrNameLst>
                                      </p:cBhvr>
                                      <p:to>
                                        <p:strVal val="visible"/>
                                      </p:to>
                                    </p:set>
                                    <p:anim calcmode="lin" valueType="num">
                                      <p:cBhvr>
                                        <p:cTn id="12" dur="500" fill="hold"/>
                                        <p:tgtEl>
                                          <p:spTgt spid="1601"/>
                                        </p:tgtEl>
                                        <p:attrNameLst>
                                          <p:attrName>ppt_w</p:attrName>
                                        </p:attrNameLst>
                                      </p:cBhvr>
                                      <p:tavLst>
                                        <p:tav tm="0">
                                          <p:val>
                                            <p:fltVal val="0"/>
                                          </p:val>
                                        </p:tav>
                                        <p:tav tm="100000">
                                          <p:val>
                                            <p:strVal val="#ppt_w"/>
                                          </p:val>
                                        </p:tav>
                                      </p:tavLst>
                                    </p:anim>
                                    <p:anim calcmode="lin" valueType="num">
                                      <p:cBhvr>
                                        <p:cTn id="13" dur="500" fill="hold"/>
                                        <p:tgtEl>
                                          <p:spTgt spid="1601"/>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3" nodeType="clickEffect">
                                  <p:stCondLst>
                                    <p:cond delay="0"/>
                                  </p:stCondLst>
                                  <p:iterate>
                                    <p:tmAbs val="0"/>
                                  </p:iterate>
                                  <p:childTnLst>
                                    <p:set>
                                      <p:cBhvr>
                                        <p:cTn id="17" fill="hold"/>
                                        <p:tgtEl>
                                          <p:spTgt spid="1602"/>
                                        </p:tgtEl>
                                        <p:attrNameLst>
                                          <p:attrName>style.visibility</p:attrName>
                                        </p:attrNameLst>
                                      </p:cBhvr>
                                      <p:to>
                                        <p:strVal val="visible"/>
                                      </p:to>
                                    </p:set>
                                    <p:anim calcmode="lin" valueType="num">
                                      <p:cBhvr>
                                        <p:cTn id="18" dur="500" fill="hold"/>
                                        <p:tgtEl>
                                          <p:spTgt spid="1602"/>
                                        </p:tgtEl>
                                        <p:attrNameLst>
                                          <p:attrName>ppt_w</p:attrName>
                                        </p:attrNameLst>
                                      </p:cBhvr>
                                      <p:tavLst>
                                        <p:tav tm="0">
                                          <p:val>
                                            <p:fltVal val="0"/>
                                          </p:val>
                                        </p:tav>
                                        <p:tav tm="100000">
                                          <p:val>
                                            <p:strVal val="#ppt_w"/>
                                          </p:val>
                                        </p:tav>
                                      </p:tavLst>
                                    </p:anim>
                                    <p:anim calcmode="lin" valueType="num">
                                      <p:cBhvr>
                                        <p:cTn id="19" dur="500" fill="hold"/>
                                        <p:tgtEl>
                                          <p:spTgt spid="1602"/>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4" nodeType="clickEffect">
                                  <p:stCondLst>
                                    <p:cond delay="0"/>
                                  </p:stCondLst>
                                  <p:iterate>
                                    <p:tmAbs val="0"/>
                                  </p:iterate>
                                  <p:childTnLst>
                                    <p:set>
                                      <p:cBhvr>
                                        <p:cTn id="23" fill="hold"/>
                                        <p:tgtEl>
                                          <p:spTgt spid="1603"/>
                                        </p:tgtEl>
                                        <p:attrNameLst>
                                          <p:attrName>style.visibility</p:attrName>
                                        </p:attrNameLst>
                                      </p:cBhvr>
                                      <p:to>
                                        <p:strVal val="visible"/>
                                      </p:to>
                                    </p:set>
                                    <p:anim calcmode="lin" valueType="num">
                                      <p:cBhvr>
                                        <p:cTn id="24" dur="500" fill="hold"/>
                                        <p:tgtEl>
                                          <p:spTgt spid="1603"/>
                                        </p:tgtEl>
                                        <p:attrNameLst>
                                          <p:attrName>ppt_w</p:attrName>
                                        </p:attrNameLst>
                                      </p:cBhvr>
                                      <p:tavLst>
                                        <p:tav tm="0">
                                          <p:val>
                                            <p:fltVal val="0"/>
                                          </p:val>
                                        </p:tav>
                                        <p:tav tm="100000">
                                          <p:val>
                                            <p:strVal val="#ppt_w"/>
                                          </p:val>
                                        </p:tav>
                                      </p:tavLst>
                                    </p:anim>
                                    <p:anim calcmode="lin" valueType="num">
                                      <p:cBhvr>
                                        <p:cTn id="25" dur="500" fill="hold"/>
                                        <p:tgtEl>
                                          <p:spTgt spid="1603"/>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5" nodeType="clickEffect">
                                  <p:stCondLst>
                                    <p:cond delay="0"/>
                                  </p:stCondLst>
                                  <p:iterate>
                                    <p:tmAbs val="0"/>
                                  </p:iterate>
                                  <p:childTnLst>
                                    <p:set>
                                      <p:cBhvr>
                                        <p:cTn id="29" fill="hold"/>
                                        <p:tgtEl>
                                          <p:spTgt spid="1604"/>
                                        </p:tgtEl>
                                        <p:attrNameLst>
                                          <p:attrName>style.visibility</p:attrName>
                                        </p:attrNameLst>
                                      </p:cBhvr>
                                      <p:to>
                                        <p:strVal val="visible"/>
                                      </p:to>
                                    </p:set>
                                    <p:anim calcmode="lin" valueType="num">
                                      <p:cBhvr>
                                        <p:cTn id="30" dur="500" fill="hold"/>
                                        <p:tgtEl>
                                          <p:spTgt spid="1604"/>
                                        </p:tgtEl>
                                        <p:attrNameLst>
                                          <p:attrName>ppt_w</p:attrName>
                                        </p:attrNameLst>
                                      </p:cBhvr>
                                      <p:tavLst>
                                        <p:tav tm="0">
                                          <p:val>
                                            <p:fltVal val="0"/>
                                          </p:val>
                                        </p:tav>
                                        <p:tav tm="100000">
                                          <p:val>
                                            <p:strVal val="#ppt_w"/>
                                          </p:val>
                                        </p:tav>
                                      </p:tavLst>
                                    </p:anim>
                                    <p:anim calcmode="lin" valueType="num">
                                      <p:cBhvr>
                                        <p:cTn id="31" dur="500" fill="hold"/>
                                        <p:tgtEl>
                                          <p:spTgt spid="1604"/>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6" nodeType="clickEffect">
                                  <p:stCondLst>
                                    <p:cond delay="0"/>
                                  </p:stCondLst>
                                  <p:iterate>
                                    <p:tmAbs val="0"/>
                                  </p:iterate>
                                  <p:childTnLst>
                                    <p:set>
                                      <p:cBhvr>
                                        <p:cTn id="35" fill="hold"/>
                                        <p:tgtEl>
                                          <p:spTgt spid="1605"/>
                                        </p:tgtEl>
                                        <p:attrNameLst>
                                          <p:attrName>style.visibility</p:attrName>
                                        </p:attrNameLst>
                                      </p:cBhvr>
                                      <p:to>
                                        <p:strVal val="visible"/>
                                      </p:to>
                                    </p:set>
                                    <p:anim calcmode="lin" valueType="num">
                                      <p:cBhvr>
                                        <p:cTn id="36" dur="500" fill="hold"/>
                                        <p:tgtEl>
                                          <p:spTgt spid="1605"/>
                                        </p:tgtEl>
                                        <p:attrNameLst>
                                          <p:attrName>ppt_w</p:attrName>
                                        </p:attrNameLst>
                                      </p:cBhvr>
                                      <p:tavLst>
                                        <p:tav tm="0">
                                          <p:val>
                                            <p:fltVal val="0"/>
                                          </p:val>
                                        </p:tav>
                                        <p:tav tm="100000">
                                          <p:val>
                                            <p:strVal val="#ppt_w"/>
                                          </p:val>
                                        </p:tav>
                                      </p:tavLst>
                                    </p:anim>
                                    <p:anim calcmode="lin" valueType="num">
                                      <p:cBhvr>
                                        <p:cTn id="37" dur="500" fill="hold"/>
                                        <p:tgtEl>
                                          <p:spTgt spid="1605"/>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7" nodeType="clickEffect">
                                  <p:stCondLst>
                                    <p:cond delay="0"/>
                                  </p:stCondLst>
                                  <p:iterate>
                                    <p:tmAbs val="0"/>
                                  </p:iterate>
                                  <p:childTnLst>
                                    <p:set>
                                      <p:cBhvr>
                                        <p:cTn id="41" fill="hold"/>
                                        <p:tgtEl>
                                          <p:spTgt spid="1606"/>
                                        </p:tgtEl>
                                        <p:attrNameLst>
                                          <p:attrName>style.visibility</p:attrName>
                                        </p:attrNameLst>
                                      </p:cBhvr>
                                      <p:to>
                                        <p:strVal val="visible"/>
                                      </p:to>
                                    </p:set>
                                    <p:anim calcmode="lin" valueType="num">
                                      <p:cBhvr>
                                        <p:cTn id="42" dur="500" fill="hold"/>
                                        <p:tgtEl>
                                          <p:spTgt spid="1606"/>
                                        </p:tgtEl>
                                        <p:attrNameLst>
                                          <p:attrName>ppt_w</p:attrName>
                                        </p:attrNameLst>
                                      </p:cBhvr>
                                      <p:tavLst>
                                        <p:tav tm="0">
                                          <p:val>
                                            <p:fltVal val="0"/>
                                          </p:val>
                                        </p:tav>
                                        <p:tav tm="100000">
                                          <p:val>
                                            <p:strVal val="#ppt_w"/>
                                          </p:val>
                                        </p:tav>
                                      </p:tavLst>
                                    </p:anim>
                                    <p:anim calcmode="lin" valueType="num">
                                      <p:cBhvr>
                                        <p:cTn id="43" dur="500" fill="hold"/>
                                        <p:tgtEl>
                                          <p:spTgt spid="1606"/>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8" nodeType="clickEffect">
                                  <p:stCondLst>
                                    <p:cond delay="0"/>
                                  </p:stCondLst>
                                  <p:iterate>
                                    <p:tmAbs val="0"/>
                                  </p:iterate>
                                  <p:childTnLst>
                                    <p:set>
                                      <p:cBhvr>
                                        <p:cTn id="47" fill="hold"/>
                                        <p:tgtEl>
                                          <p:spTgt spid="1607"/>
                                        </p:tgtEl>
                                        <p:attrNameLst>
                                          <p:attrName>style.visibility</p:attrName>
                                        </p:attrNameLst>
                                      </p:cBhvr>
                                      <p:to>
                                        <p:strVal val="visible"/>
                                      </p:to>
                                    </p:set>
                                    <p:anim calcmode="lin" valueType="num">
                                      <p:cBhvr>
                                        <p:cTn id="48" dur="500" fill="hold"/>
                                        <p:tgtEl>
                                          <p:spTgt spid="1607"/>
                                        </p:tgtEl>
                                        <p:attrNameLst>
                                          <p:attrName>ppt_w</p:attrName>
                                        </p:attrNameLst>
                                      </p:cBhvr>
                                      <p:tavLst>
                                        <p:tav tm="0">
                                          <p:val>
                                            <p:fltVal val="0"/>
                                          </p:val>
                                        </p:tav>
                                        <p:tav tm="100000">
                                          <p:val>
                                            <p:strVal val="#ppt_w"/>
                                          </p:val>
                                        </p:tav>
                                      </p:tavLst>
                                    </p:anim>
                                    <p:anim calcmode="lin" valueType="num">
                                      <p:cBhvr>
                                        <p:cTn id="49" dur="500" fill="hold"/>
                                        <p:tgtEl>
                                          <p:spTgt spid="160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0" grpId="1" animBg="1" advAuto="0"/>
      <p:bldP spid="1601" grpId="2" animBg="1" advAuto="0"/>
      <p:bldP spid="1602" grpId="3" animBg="1" advAuto="0"/>
      <p:bldP spid="1603" grpId="4" animBg="1" advAuto="0"/>
      <p:bldP spid="1604" grpId="5" animBg="1" advAuto="0"/>
      <p:bldP spid="1605" grpId="6" animBg="1" advAuto="0"/>
      <p:bldP spid="1606" grpId="7" animBg="1" advAuto="0"/>
      <p:bldP spid="1607" grpId="8"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4" name="image17.pdf"/>
          <p:cNvPicPr>
            <a:picLocks noChangeAspect="1"/>
          </p:cNvPicPr>
          <p:nvPr/>
        </p:nvPicPr>
        <p:blipFill>
          <a:blip r:embed="rId3">
            <a:extLst/>
          </a:blip>
          <a:stretch>
            <a:fillRect/>
          </a:stretch>
        </p:blipFill>
        <p:spPr>
          <a:xfrm>
            <a:off x="1744663" y="1428750"/>
            <a:ext cx="5743576" cy="4095750"/>
          </a:xfrm>
          <a:prstGeom prst="rect">
            <a:avLst/>
          </a:prstGeom>
          <a:ln w="12700">
            <a:miter lim="400000"/>
          </a:ln>
          <a:effectLst>
            <a:outerShdw blurRad="12700" dist="144802" dir="2272499" rotWithShape="0">
              <a:srgbClr val="1A0004">
                <a:alpha val="74996"/>
              </a:srgbClr>
            </a:outerShdw>
          </a:effectLst>
        </p:spPr>
      </p:pic>
      <p:sp>
        <p:nvSpPr>
          <p:cNvPr id="1615" name="Shape 1615"/>
          <p:cNvSpPr/>
          <p:nvPr/>
        </p:nvSpPr>
        <p:spPr>
          <a:xfrm rot="900000">
            <a:off x="727964" y="2841862"/>
            <a:ext cx="1852316" cy="6985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l">
              <a:defRPr sz="4000" b="1">
                <a:solidFill>
                  <a:srgbClr val="4354FB"/>
                </a:solidFill>
              </a:defRPr>
            </a:lvl1pPr>
          </a:lstStyle>
          <a:p>
            <a:r>
              <a:t>Kakuqo</a:t>
            </a:r>
          </a:p>
        </p:txBody>
      </p:sp>
      <p:sp>
        <p:nvSpPr>
          <p:cNvPr id="1616" name="Shape 1616"/>
          <p:cNvSpPr/>
          <p:nvPr/>
        </p:nvSpPr>
        <p:spPr>
          <a:xfrm rot="360000">
            <a:off x="932455" y="3728852"/>
            <a:ext cx="1673474" cy="6985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l">
              <a:defRPr sz="4000" b="1">
                <a:solidFill>
                  <a:srgbClr val="4354FB"/>
                </a:solidFill>
              </a:defRPr>
            </a:lvl1pPr>
          </a:lstStyle>
          <a:p>
            <a:r>
              <a:t>Timiqo</a:t>
            </a:r>
          </a:p>
        </p:txBody>
      </p:sp>
      <p:sp>
        <p:nvSpPr>
          <p:cNvPr id="1617" name="Shape 1617"/>
          <p:cNvSpPr/>
          <p:nvPr/>
        </p:nvSpPr>
        <p:spPr>
          <a:xfrm rot="20700000">
            <a:off x="6673170" y="4351881"/>
            <a:ext cx="2020988" cy="6985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l">
              <a:defRPr sz="4000" b="1">
                <a:solidFill>
                  <a:srgbClr val="4354FB"/>
                </a:solidFill>
              </a:defRPr>
            </a:lvl1pPr>
          </a:lstStyle>
          <a:p>
            <a:r>
              <a:t>Atsalaqo</a:t>
            </a:r>
          </a:p>
        </p:txBody>
      </p:sp>
      <p:sp>
        <p:nvSpPr>
          <p:cNvPr id="1618" name="Shape 1618"/>
          <p:cNvSpPr/>
          <p:nvPr/>
        </p:nvSpPr>
        <p:spPr>
          <a:xfrm rot="20340000">
            <a:off x="885489" y="1382157"/>
            <a:ext cx="3969644" cy="6985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l">
              <a:defRPr sz="4000" b="1">
                <a:solidFill>
                  <a:srgbClr val="4354FB"/>
                </a:solidFill>
              </a:defRPr>
            </a:lvl1pPr>
          </a:lstStyle>
          <a:p>
            <a:r>
              <a:t>Khono kiu pikea?</a:t>
            </a:r>
          </a:p>
        </p:txBody>
      </p:sp>
      <p:sp>
        <p:nvSpPr>
          <p:cNvPr id="1619" name="Shape 1619"/>
          <p:cNvSpPr/>
          <p:nvPr/>
        </p:nvSpPr>
        <p:spPr>
          <a:xfrm rot="1080000">
            <a:off x="6461426" y="2864128"/>
            <a:ext cx="2063404" cy="6985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l">
              <a:defRPr sz="4000" b="1">
                <a:solidFill>
                  <a:srgbClr val="4354FB"/>
                </a:solidFill>
              </a:defRPr>
            </a:lvl1pPr>
          </a:lstStyle>
          <a:p>
            <a:r>
              <a:t>Kiu kea?</a:t>
            </a:r>
          </a:p>
        </p:txBody>
      </p:sp>
      <p:sp>
        <p:nvSpPr>
          <p:cNvPr id="1620" name="Shape 1620"/>
          <p:cNvSpPr/>
          <p:nvPr/>
        </p:nvSpPr>
        <p:spPr>
          <a:xfrm rot="1920000">
            <a:off x="4861253" y="1138026"/>
            <a:ext cx="4802337" cy="6985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l">
              <a:defRPr sz="4000" b="1">
                <a:solidFill>
                  <a:srgbClr val="4354FB"/>
                </a:solidFill>
              </a:defRPr>
            </a:lvl1pPr>
          </a:lstStyle>
          <a:p>
            <a:r>
              <a:t>Khuno kiu mula kea?</a:t>
            </a:r>
          </a:p>
        </p:txBody>
      </p:sp>
      <p:sp>
        <p:nvSpPr>
          <p:cNvPr id="1621" name="Shape 1621"/>
          <p:cNvSpPr/>
          <p:nvPr/>
        </p:nvSpPr>
        <p:spPr>
          <a:xfrm rot="360000">
            <a:off x="109537" y="5494337"/>
            <a:ext cx="9423401" cy="6985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lgn="l">
              <a:defRPr sz="4000" b="1">
                <a:solidFill>
                  <a:srgbClr val="4354FB"/>
                </a:solidFill>
              </a:defRPr>
            </a:lvl1pPr>
          </a:lstStyle>
          <a:p>
            <a:r>
              <a:t>Kiu kutsukime momu khiu lau kea?</a:t>
            </a:r>
          </a:p>
        </p:txBody>
      </p:sp>
      <p:sp>
        <p:nvSpPr>
          <p:cNvPr id="1622" name="Shape 1622"/>
          <p:cNvSpPr/>
          <p:nvPr/>
        </p:nvSpPr>
        <p:spPr>
          <a:xfrm>
            <a:off x="8379049" y="6494513"/>
            <a:ext cx="153540" cy="28882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800"/>
              </a:spcBef>
              <a:defRPr sz="1400" b="1">
                <a:solidFill>
                  <a:srgbClr val="FFFFFF"/>
                </a:solidFill>
                <a:latin typeface="Arial"/>
                <a:ea typeface="Arial"/>
                <a:cs typeface="Arial"/>
                <a:sym typeface="Arial"/>
              </a:defRPr>
            </a:lvl1pPr>
          </a:lstStyle>
          <a:p>
            <a:r>
              <a:t> </a:t>
            </a:r>
          </a:p>
        </p:txBody>
      </p:sp>
      <p:sp>
        <p:nvSpPr>
          <p:cNvPr id="1623" name="Shape 1623"/>
          <p:cNvSpPr/>
          <p:nvPr/>
        </p:nvSpPr>
        <p:spPr>
          <a:xfrm>
            <a:off x="8126743" y="6528607"/>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19</a:t>
            </a:r>
          </a:p>
        </p:txBody>
      </p:sp>
      <p:sp>
        <p:nvSpPr>
          <p:cNvPr id="1624" name="Shape 1624"/>
          <p:cNvSpPr/>
          <p:nvPr/>
        </p:nvSpPr>
        <p:spPr>
          <a:xfrm>
            <a:off x="565150" y="577850"/>
            <a:ext cx="8013700" cy="613990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defTabSz="402336">
              <a:defRPr sz="19492">
                <a:solidFill>
                  <a:srgbClr val="FF9302"/>
                </a:solidFill>
                <a:latin typeface="Impact"/>
                <a:ea typeface="Impact"/>
                <a:cs typeface="Impact"/>
                <a:sym typeface="Impact"/>
              </a:defRPr>
            </a:lvl1pPr>
          </a:lstStyle>
          <a:p>
            <a:r>
              <a:t>kuphulo!</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100"/>
                                  </p:stCondLst>
                                  <p:iterate>
                                    <p:tmAbs val="0"/>
                                  </p:iterate>
                                  <p:childTnLst>
                                    <p:set>
                                      <p:cBhvr>
                                        <p:cTn id="6" fill="hold"/>
                                        <p:tgtEl>
                                          <p:spTgt spid="1624"/>
                                        </p:tgtEl>
                                        <p:attrNameLst>
                                          <p:attrName>style.visibility</p:attrName>
                                        </p:attrNameLst>
                                      </p:cBhvr>
                                      <p:to>
                                        <p:strVal val="visible"/>
                                      </p:to>
                                    </p:set>
                                    <p:anim calcmode="lin" valueType="num">
                                      <p:cBhvr>
                                        <p:cTn id="7" dur="5000" fill="hold"/>
                                        <p:tgtEl>
                                          <p:spTgt spid="1624"/>
                                        </p:tgtEl>
                                        <p:attrNameLst>
                                          <p:attrName>ppt_x</p:attrName>
                                        </p:attrNameLst>
                                      </p:cBhvr>
                                      <p:tavLst>
                                        <p:tav tm="0">
                                          <p:val>
                                            <p:strVal val="#ppt_x"/>
                                          </p:val>
                                        </p:tav>
                                        <p:tav tm="100000">
                                          <p:val>
                                            <p:strVal val="#ppt_x"/>
                                          </p:val>
                                        </p:tav>
                                      </p:tavLst>
                                    </p:anim>
                                    <p:anim calcmode="lin" valueType="num">
                                      <p:cBhvr>
                                        <p:cTn id="8" dur="5000" fill="hold"/>
                                        <p:tgtEl>
                                          <p:spTgt spid="16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4"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43" name="Shape 1243"/>
          <p:cNvSpPr/>
          <p:nvPr/>
        </p:nvSpPr>
        <p:spPr>
          <a:xfrm>
            <a:off x="0" y="0"/>
            <a:ext cx="9144000" cy="6858000"/>
          </a:xfrm>
          <a:prstGeom prst="rect">
            <a:avLst/>
          </a:prstGeom>
          <a:solidFill>
            <a:srgbClr val="1A0004"/>
          </a:solidFill>
          <a:ln w="12700">
            <a:miter lim="400000"/>
          </a:ln>
        </p:spPr>
        <p:txBody>
          <a:bodyPr lIns="45719" rIns="45719" anchor="ctr"/>
          <a:lstStyle/>
          <a:p>
            <a:pPr>
              <a:defRPr>
                <a:solidFill>
                  <a:srgbClr val="FFA27C"/>
                </a:solidFill>
                <a:latin typeface="Arial"/>
                <a:ea typeface="Arial"/>
                <a:cs typeface="Arial"/>
                <a:sym typeface="Arial"/>
              </a:defRPr>
            </a:pPr>
            <a:endParaRPr/>
          </a:p>
        </p:txBody>
      </p:sp>
      <p:sp>
        <p:nvSpPr>
          <p:cNvPr id="1244" name="Shape 1244"/>
          <p:cNvSpPr/>
          <p:nvPr/>
        </p:nvSpPr>
        <p:spPr>
          <a:xfrm>
            <a:off x="3151188" y="1732540"/>
            <a:ext cx="5681663" cy="333100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spcBef>
                <a:spcPts val="1600"/>
              </a:spcBef>
              <a:defRPr sz="2800" b="1">
                <a:solidFill>
                  <a:srgbClr val="FFEA18"/>
                </a:solidFill>
                <a:latin typeface="Arial"/>
                <a:ea typeface="Arial"/>
                <a:cs typeface="Arial"/>
                <a:sym typeface="Arial"/>
              </a:defRPr>
            </a:lvl1pPr>
          </a:lstStyle>
          <a:p>
            <a:r>
              <a:t>YOUR ATTENTION PLEASE…                    KINDLY SILENCE ALL CELL PHONES, BEEPERS AND OTHER COMMUNICATION DEVICES DURING THE TEACHING SESSIONS.  YOUR FRIENDS IN THE CLASSES WILL THANK YOU!</a:t>
            </a:r>
          </a:p>
        </p:txBody>
      </p:sp>
      <p:grpSp>
        <p:nvGrpSpPr>
          <p:cNvPr id="1247" name="Group 1247"/>
          <p:cNvGrpSpPr/>
          <p:nvPr/>
        </p:nvGrpSpPr>
        <p:grpSpPr>
          <a:xfrm>
            <a:off x="460375" y="1735138"/>
            <a:ext cx="2792414" cy="2836862"/>
            <a:chOff x="0" y="0"/>
            <a:chExt cx="2792413" cy="2836861"/>
          </a:xfrm>
        </p:grpSpPr>
        <p:pic>
          <p:nvPicPr>
            <p:cNvPr id="1245" name="image2.pdf"/>
            <p:cNvPicPr>
              <a:picLocks noChangeAspect="1"/>
            </p:cNvPicPr>
            <p:nvPr/>
          </p:nvPicPr>
          <p:blipFill>
            <a:blip r:embed="rId3">
              <a:extLst/>
            </a:blip>
            <a:stretch>
              <a:fillRect/>
            </a:stretch>
          </p:blipFill>
          <p:spPr>
            <a:xfrm>
              <a:off x="0" y="0"/>
              <a:ext cx="2792414" cy="2836862"/>
            </a:xfrm>
            <a:prstGeom prst="rect">
              <a:avLst/>
            </a:prstGeom>
            <a:ln w="12700" cap="flat">
              <a:noFill/>
              <a:miter lim="400000"/>
            </a:ln>
            <a:effectLst/>
          </p:spPr>
        </p:pic>
        <p:sp>
          <p:nvSpPr>
            <p:cNvPr id="1246" name="Shape 1246"/>
            <p:cNvSpPr/>
            <p:nvPr/>
          </p:nvSpPr>
          <p:spPr>
            <a:xfrm>
              <a:off x="1090612" y="355599"/>
              <a:ext cx="295276" cy="846138"/>
            </a:xfrm>
            <a:prstGeom prst="line">
              <a:avLst/>
            </a:prstGeom>
            <a:noFill/>
            <a:ln w="38100" cap="flat">
              <a:solidFill>
                <a:srgbClr val="FFFFFF"/>
              </a:solidFill>
              <a:prstDash val="solid"/>
              <a:round/>
            </a:ln>
            <a:effectLst/>
          </p:spPr>
          <p:txBody>
            <a:bodyPr wrap="square" lIns="45719" tIns="45719" rIns="45719" bIns="45719" numCol="1" anchor="ctr">
              <a:noAutofit/>
            </a:bodyPr>
            <a:lstStyle/>
            <a:p>
              <a:pPr>
                <a:defRPr>
                  <a:solidFill>
                    <a:srgbClr val="FFFFFF"/>
                  </a:solidFill>
                </a:defRPr>
              </a:pPr>
              <a:endParaRPr/>
            </a:p>
          </p:txBody>
        </p:sp>
      </p:grpSp>
      <p:sp>
        <p:nvSpPr>
          <p:cNvPr id="1248" name="Shape 1248"/>
          <p:cNvSpPr/>
          <p:nvPr/>
        </p:nvSpPr>
        <p:spPr>
          <a:xfrm>
            <a:off x="323849" y="5989637"/>
            <a:ext cx="655640" cy="590551"/>
          </a:xfrm>
          <a:prstGeom prst="ellipse">
            <a:avLst/>
          </a:prstGeom>
          <a:solidFill>
            <a:srgbClr val="474747"/>
          </a:solidFill>
          <a:ln w="12700">
            <a:miter lim="400000"/>
          </a:ln>
        </p:spPr>
        <p:txBody>
          <a:bodyPr lIns="45719" rIns="45719" anchor="ctr"/>
          <a:lstStyle/>
          <a:p>
            <a:pPr>
              <a:defRPr>
                <a:solidFill>
                  <a:srgbClr val="FFA27C"/>
                </a:solidFill>
                <a:latin typeface="Arial"/>
                <a:ea typeface="Arial"/>
                <a:cs typeface="Arial"/>
                <a:sym typeface="Arial"/>
              </a:defRPr>
            </a:pPr>
            <a:endParaRPr/>
          </a:p>
        </p:txBody>
      </p:sp>
      <p:sp>
        <p:nvSpPr>
          <p:cNvPr id="1249" name="Shape 1249"/>
          <p:cNvSpPr/>
          <p:nvPr/>
        </p:nvSpPr>
        <p:spPr>
          <a:xfrm>
            <a:off x="7623332" y="6513830"/>
            <a:ext cx="656913"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9.65.01.</a:t>
            </a:r>
          </a:p>
        </p:txBody>
      </p:sp>
      <p:sp>
        <p:nvSpPr>
          <p:cNvPr id="1250" name="Shape 1250"/>
          <p:cNvSpPr/>
          <p:nvPr/>
        </p:nvSpPr>
        <p:spPr>
          <a:xfrm>
            <a:off x="8169866" y="6512243"/>
            <a:ext cx="259170"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02</a:t>
            </a:r>
          </a:p>
        </p:txBody>
      </p:sp>
      <p:sp>
        <p:nvSpPr>
          <p:cNvPr id="1251" name="Shape 1251"/>
          <p:cNvSpPr/>
          <p:nvPr/>
        </p:nvSpPr>
        <p:spPr>
          <a:xfrm>
            <a:off x="8761742" y="6414797"/>
            <a:ext cx="245404"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1</a:t>
            </a:r>
          </a:p>
        </p:txBody>
      </p:sp>
    </p:spTree>
  </p:cSld>
  <p:clrMapOvr>
    <a:masterClrMapping/>
  </p:clrMapOvr>
  <p:transition spd="slow">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xit" fill="hold" grpId="1" nodeType="clickEffect">
                                  <p:stCondLst>
                                    <p:cond delay="0"/>
                                  </p:stCondLst>
                                  <p:iterate>
                                    <p:tmAbs val="0"/>
                                  </p:iterate>
                                  <p:childTnLst>
                                    <p:animEffect transition="out" filter="dissolve">
                                      <p:cBhvr>
                                        <p:cTn id="6" dur="2000" fill="hold"/>
                                        <p:tgtEl>
                                          <p:spTgt spid="1248"/>
                                        </p:tgtEl>
                                      </p:cBhvr>
                                    </p:animEffect>
                                    <p:set>
                                      <p:cBhvr>
                                        <p:cTn id="7" fill="hold">
                                          <p:stCondLst>
                                            <p:cond delay="1999"/>
                                          </p:stCondLst>
                                        </p:cTn>
                                        <p:tgtEl>
                                          <p:spTgt spid="1248"/>
                                        </p:tgtEl>
                                        <p:attrNameLst>
                                          <p:attrName>style.visibility</p:attrName>
                                        </p:attrNameLst>
                                      </p:cBhvr>
                                      <p:to>
                                        <p:strVal val="hidden"/>
                                      </p:to>
                                    </p:set>
                                  </p:childTnLst>
                                </p:cTn>
                              </p:par>
                            </p:childTnLst>
                          </p:cTn>
                        </p:par>
                        <p:par>
                          <p:cTn id="8" fill="hold">
                            <p:stCondLst>
                              <p:cond delay="2000"/>
                            </p:stCondLst>
                            <p:childTnLst>
                              <p:par>
                                <p:cTn id="9" presetID="9" presetClass="entr" fill="hold" grpId="2" nodeType="afterEffect">
                                  <p:stCondLst>
                                    <p:cond delay="0"/>
                                  </p:stCondLst>
                                  <p:iterate>
                                    <p:tmAbs val="0"/>
                                  </p:iterate>
                                  <p:childTnLst>
                                    <p:set>
                                      <p:cBhvr>
                                        <p:cTn id="10" fill="hold"/>
                                        <p:tgtEl>
                                          <p:spTgt spid="1247"/>
                                        </p:tgtEl>
                                        <p:attrNameLst>
                                          <p:attrName>style.visibility</p:attrName>
                                        </p:attrNameLst>
                                      </p:cBhvr>
                                      <p:to>
                                        <p:strVal val="visible"/>
                                      </p:to>
                                    </p:set>
                                    <p:animEffect transition="in" filter="dissolve">
                                      <p:cBhvr>
                                        <p:cTn id="11" dur="500"/>
                                        <p:tgtEl>
                                          <p:spTgt spid="1247"/>
                                        </p:tgtEl>
                                      </p:cBhvr>
                                    </p:animEffect>
                                  </p:childTnLst>
                                </p:cTn>
                              </p:par>
                            </p:childTnLst>
                          </p:cTn>
                        </p:par>
                        <p:par>
                          <p:cTn id="12" fill="hold">
                            <p:stCondLst>
                              <p:cond delay="2500"/>
                            </p:stCondLst>
                            <p:childTnLst>
                              <p:par>
                                <p:cTn id="13" presetID="9" presetClass="entr" fill="hold" grpId="3" nodeType="afterEffect">
                                  <p:stCondLst>
                                    <p:cond delay="0"/>
                                  </p:stCondLst>
                                  <p:iterate>
                                    <p:tmAbs val="0"/>
                                  </p:iterate>
                                  <p:childTnLst>
                                    <p:set>
                                      <p:cBhvr>
                                        <p:cTn id="14" fill="hold"/>
                                        <p:tgtEl>
                                          <p:spTgt spid="1244"/>
                                        </p:tgtEl>
                                        <p:attrNameLst>
                                          <p:attrName>style.visibility</p:attrName>
                                        </p:attrNameLst>
                                      </p:cBhvr>
                                      <p:to>
                                        <p:strVal val="visible"/>
                                      </p:to>
                                    </p:set>
                                    <p:animEffect transition="in" filter="dissolve">
                                      <p:cBhvr>
                                        <p:cTn id="15" dur="500"/>
                                        <p:tgtEl>
                                          <p:spTgt spid="1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4" grpId="3" animBg="1" advAuto="0"/>
      <p:bldP spid="1247" grpId="2" animBg="1" advAuto="0"/>
      <p:bldP spid="1248" grpId="1"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 name="Shape 1628"/>
          <p:cNvSpPr/>
          <p:nvPr/>
        </p:nvSpPr>
        <p:spPr>
          <a:xfrm>
            <a:off x="3200400" y="749300"/>
            <a:ext cx="3727450" cy="2159000"/>
          </a:xfrm>
          <a:prstGeom prst="ellipse">
            <a:avLst/>
          </a:prstGeom>
          <a:solidFill>
            <a:schemeClr val="accent1"/>
          </a:solidFill>
          <a:ln w="12700">
            <a:solidFill>
              <a:srgbClr val="1A0004"/>
            </a:solidFill>
          </a:ln>
          <a:effectLst>
            <a:outerShdw blurRad="63500" dist="107762" dir="2700000" rotWithShape="0">
              <a:srgbClr val="1A0004">
                <a:alpha val="74998"/>
              </a:srgbClr>
            </a:outerShdw>
          </a:effectLst>
        </p:spPr>
        <p:txBody>
          <a:bodyPr lIns="45719" rIns="45719" anchor="ctr"/>
          <a:lstStyle/>
          <a:p>
            <a:pPr>
              <a:defRPr>
                <a:solidFill>
                  <a:srgbClr val="FFA27C"/>
                </a:solidFill>
                <a:latin typeface="Arial"/>
                <a:ea typeface="Arial"/>
                <a:cs typeface="Arial"/>
                <a:sym typeface="Arial"/>
              </a:defRPr>
            </a:pPr>
            <a:endParaRPr/>
          </a:p>
        </p:txBody>
      </p:sp>
      <p:sp>
        <p:nvSpPr>
          <p:cNvPr id="1629" name="Shape 1629"/>
          <p:cNvSpPr/>
          <p:nvPr/>
        </p:nvSpPr>
        <p:spPr>
          <a:xfrm>
            <a:off x="3019425" y="850900"/>
            <a:ext cx="4319588" cy="1917700"/>
          </a:xfrm>
          <a:prstGeom prst="rect">
            <a:avLst/>
          </a:prstGeom>
          <a:ln w="12700">
            <a:miter lim="400000"/>
          </a:ln>
          <a:effectLst>
            <a:outerShdw blurRad="63500" dist="74053" dir="3542175"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defRPr sz="4000" b="1" i="1">
                <a:solidFill>
                  <a:srgbClr val="FFFF00"/>
                </a:solidFill>
              </a:defRPr>
            </a:pPr>
            <a:r>
              <a:t>Akukuphu! </a:t>
            </a:r>
            <a:endParaRPr>
              <a:solidFill>
                <a:srgbClr val="FFA27C"/>
              </a:solidFill>
              <a:latin typeface="Arial"/>
              <a:ea typeface="Arial"/>
              <a:cs typeface="Arial"/>
              <a:sym typeface="Arial"/>
            </a:endParaRPr>
          </a:p>
          <a:p>
            <a:pPr>
              <a:defRPr sz="4000" b="1" i="1">
                <a:solidFill>
                  <a:srgbClr val="FFFF00"/>
                </a:solidFill>
              </a:defRPr>
            </a:pPr>
            <a:r>
              <a:t>Niye lunishiamo ke!!!</a:t>
            </a:r>
          </a:p>
        </p:txBody>
      </p:sp>
      <p:pic>
        <p:nvPicPr>
          <p:cNvPr id="1630" name="image18.pdf"/>
          <p:cNvPicPr>
            <a:picLocks noChangeAspect="1"/>
          </p:cNvPicPr>
          <p:nvPr/>
        </p:nvPicPr>
        <p:blipFill>
          <a:blip r:embed="rId3">
            <a:extLst/>
          </a:blip>
          <a:stretch>
            <a:fillRect/>
          </a:stretch>
        </p:blipFill>
        <p:spPr>
          <a:xfrm>
            <a:off x="773112" y="698500"/>
            <a:ext cx="3825876" cy="5461000"/>
          </a:xfrm>
          <a:prstGeom prst="rect">
            <a:avLst/>
          </a:prstGeom>
          <a:ln w="12700">
            <a:miter lim="400000"/>
          </a:ln>
          <a:effectLst>
            <a:outerShdw blurRad="12700" dist="107763" dir="2700000" rotWithShape="0">
              <a:srgbClr val="1A0004">
                <a:alpha val="74996"/>
              </a:srgbClr>
            </a:outerShdw>
          </a:effectLst>
        </p:spPr>
      </p:pic>
      <p:grpSp>
        <p:nvGrpSpPr>
          <p:cNvPr id="1633" name="Group 1633"/>
          <p:cNvGrpSpPr/>
          <p:nvPr/>
        </p:nvGrpSpPr>
        <p:grpSpPr>
          <a:xfrm>
            <a:off x="3733800" y="2743200"/>
            <a:ext cx="4724400" cy="2781300"/>
            <a:chOff x="0" y="0"/>
            <a:chExt cx="4724400" cy="2781300"/>
          </a:xfrm>
        </p:grpSpPr>
        <p:sp>
          <p:nvSpPr>
            <p:cNvPr id="1631" name="Shape 1631"/>
            <p:cNvSpPr/>
            <p:nvPr/>
          </p:nvSpPr>
          <p:spPr>
            <a:xfrm>
              <a:off x="0" y="0"/>
              <a:ext cx="4724400" cy="2781300"/>
            </a:xfrm>
            <a:prstGeom prst="ellipse">
              <a:avLst/>
            </a:prstGeom>
            <a:solidFill>
              <a:schemeClr val="accent1"/>
            </a:solidFill>
            <a:ln w="12700" cap="flat">
              <a:solidFill>
                <a:srgbClr val="1A0004"/>
              </a:solidFill>
              <a:prstDash val="solid"/>
              <a:round/>
            </a:ln>
            <a:effectLst>
              <a:outerShdw blurRad="63500" dist="74053" dir="3542175" rotWithShape="0">
                <a:srgbClr val="1A0004">
                  <a:alpha val="74998"/>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1632" name="Shape 1632"/>
            <p:cNvSpPr/>
            <p:nvPr/>
          </p:nvSpPr>
          <p:spPr>
            <a:xfrm>
              <a:off x="463550" y="317500"/>
              <a:ext cx="3962400" cy="1917700"/>
            </a:xfrm>
            <a:prstGeom prst="rect">
              <a:avLst/>
            </a:prstGeom>
            <a:noFill/>
            <a:ln w="12700" cap="flat">
              <a:noFill/>
              <a:miter lim="400000"/>
            </a:ln>
            <a:effectLst>
              <a:outerShdw blurRad="63500" dist="74053" dir="3542175" rotWithShape="0">
                <a:srgbClr val="1A0004">
                  <a:alpha val="74998"/>
                </a:srgbClr>
              </a:outerShdw>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p>
              <a:pPr>
                <a:defRPr sz="4000" b="1" i="1">
                  <a:solidFill>
                    <a:srgbClr val="FFFF00"/>
                  </a:solidFill>
                </a:defRPr>
              </a:pPr>
              <a:r>
                <a:t>Tighenguno! Akheu</a:t>
              </a:r>
            </a:p>
            <a:p>
              <a:pPr>
                <a:defRPr sz="4000" b="1" i="1">
                  <a:solidFill>
                    <a:srgbClr val="FFFF00"/>
                  </a:solidFill>
                </a:defRPr>
              </a:pPr>
              <a:r>
                <a:t>Pelono shivepeni</a:t>
              </a:r>
            </a:p>
          </p:txBody>
        </p:sp>
      </p:grpSp>
      <p:sp>
        <p:nvSpPr>
          <p:cNvPr id="1634" name="Shape 1634"/>
          <p:cNvSpPr/>
          <p:nvPr/>
        </p:nvSpPr>
        <p:spPr>
          <a:xfrm>
            <a:off x="8837570" y="6195722"/>
            <a:ext cx="174710"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 </a:t>
            </a:r>
          </a:p>
        </p:txBody>
      </p:sp>
      <p:sp>
        <p:nvSpPr>
          <p:cNvPr id="1635" name="Shape 1635"/>
          <p:cNvSpPr/>
          <p:nvPr/>
        </p:nvSpPr>
        <p:spPr>
          <a:xfrm>
            <a:off x="8379049" y="6494513"/>
            <a:ext cx="153540" cy="28882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800"/>
              </a:spcBef>
              <a:defRPr sz="1400" b="1">
                <a:solidFill>
                  <a:srgbClr val="FFFFFF"/>
                </a:solidFill>
                <a:latin typeface="Arial"/>
                <a:ea typeface="Arial"/>
                <a:cs typeface="Arial"/>
                <a:sym typeface="Arial"/>
              </a:defRPr>
            </a:lvl1pPr>
          </a:lstStyle>
          <a:p>
            <a:r>
              <a:t> </a:t>
            </a:r>
          </a:p>
        </p:txBody>
      </p:sp>
      <p:sp>
        <p:nvSpPr>
          <p:cNvPr id="1636" name="Shape 1636"/>
          <p:cNvSpPr/>
          <p:nvPr/>
        </p:nvSpPr>
        <p:spPr>
          <a:xfrm>
            <a:off x="8126743" y="6528607"/>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20</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1000"/>
                                  </p:stCondLst>
                                  <p:iterate>
                                    <p:tmAbs val="0"/>
                                  </p:iterate>
                                  <p:childTnLst>
                                    <p:set>
                                      <p:cBhvr>
                                        <p:cTn id="6" fill="hold"/>
                                        <p:tgtEl>
                                          <p:spTgt spid="1633"/>
                                        </p:tgtEl>
                                        <p:attrNameLst>
                                          <p:attrName>style.visibility</p:attrName>
                                        </p:attrNameLst>
                                      </p:cBhvr>
                                      <p:to>
                                        <p:strVal val="visible"/>
                                      </p:to>
                                    </p:set>
                                    <p:animEffect transition="in" filter="dissolve">
                                      <p:cBhvr>
                                        <p:cTn id="7" dur="1000"/>
                                        <p:tgtEl>
                                          <p:spTgt spid="1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3" grpId="1"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 name="Shape 1640"/>
          <p:cNvSpPr/>
          <p:nvPr/>
        </p:nvSpPr>
        <p:spPr>
          <a:xfrm>
            <a:off x="1225550" y="1073150"/>
            <a:ext cx="6997700" cy="4978400"/>
          </a:xfrm>
          <a:prstGeom prst="rect">
            <a:avLst/>
          </a:prstGeom>
          <a:gradFill>
            <a:gsLst>
              <a:gs pos="0">
                <a:srgbClr val="000000"/>
              </a:gs>
              <a:gs pos="100000">
                <a:srgbClr val="200EA6"/>
              </a:gs>
            </a:gsLst>
            <a:lin ang="5400000"/>
          </a:gradFill>
          <a:ln w="76200">
            <a:solidFill>
              <a:schemeClr val="accent2"/>
            </a:solidFill>
            <a:miter/>
          </a:ln>
          <a:effectLst>
            <a:outerShdw blurRad="63500" dist="107762" dir="2700000" rotWithShape="0">
              <a:srgbClr val="1A0004">
                <a:alpha val="74998"/>
              </a:srgbClr>
            </a:outerShdw>
          </a:effectLst>
        </p:spPr>
        <p:txBody>
          <a:bodyPr lIns="45719" rIns="45719" anchor="ctr"/>
          <a:lstStyle/>
          <a:p>
            <a:pPr>
              <a:defRPr>
                <a:solidFill>
                  <a:srgbClr val="FFA27C"/>
                </a:solidFill>
                <a:latin typeface="Arial"/>
                <a:ea typeface="Arial"/>
                <a:cs typeface="Arial"/>
                <a:sym typeface="Arial"/>
              </a:defRPr>
            </a:pPr>
            <a:endParaRPr/>
          </a:p>
        </p:txBody>
      </p:sp>
      <p:sp>
        <p:nvSpPr>
          <p:cNvPr id="1641" name="Shape 1641"/>
          <p:cNvSpPr/>
          <p:nvPr/>
        </p:nvSpPr>
        <p:spPr>
          <a:xfrm>
            <a:off x="8837570" y="6195722"/>
            <a:ext cx="174710"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 </a:t>
            </a:r>
          </a:p>
        </p:txBody>
      </p:sp>
      <p:sp>
        <p:nvSpPr>
          <p:cNvPr id="1642" name="Shape 1642"/>
          <p:cNvSpPr/>
          <p:nvPr/>
        </p:nvSpPr>
        <p:spPr>
          <a:xfrm>
            <a:off x="8379049" y="6494513"/>
            <a:ext cx="153540" cy="28882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800"/>
              </a:spcBef>
              <a:defRPr sz="1400" b="1">
                <a:solidFill>
                  <a:srgbClr val="FFFFFF"/>
                </a:solidFill>
                <a:latin typeface="Arial"/>
                <a:ea typeface="Arial"/>
                <a:cs typeface="Arial"/>
                <a:sym typeface="Arial"/>
              </a:defRPr>
            </a:lvl1pPr>
          </a:lstStyle>
          <a:p>
            <a:r>
              <a:t> </a:t>
            </a:r>
          </a:p>
        </p:txBody>
      </p:sp>
      <p:sp>
        <p:nvSpPr>
          <p:cNvPr id="1643" name="Shape 1643"/>
          <p:cNvSpPr/>
          <p:nvPr/>
        </p:nvSpPr>
        <p:spPr>
          <a:xfrm>
            <a:off x="8126743" y="6528607"/>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21</a:t>
            </a:r>
          </a:p>
        </p:txBody>
      </p:sp>
      <p:sp>
        <p:nvSpPr>
          <p:cNvPr id="1644" name="Shape 1644"/>
          <p:cNvSpPr/>
          <p:nvPr/>
        </p:nvSpPr>
        <p:spPr>
          <a:xfrm>
            <a:off x="2355353" y="2019300"/>
            <a:ext cx="4639669" cy="30099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p>
            <a:pPr>
              <a:defRPr sz="9600" i="1">
                <a:solidFill>
                  <a:srgbClr val="E8EC39"/>
                </a:solidFill>
              </a:defRPr>
            </a:pPr>
            <a:r>
              <a:t>Kiumu </a:t>
            </a:r>
            <a:endParaRPr>
              <a:solidFill>
                <a:srgbClr val="FFA27C"/>
              </a:solidFill>
              <a:latin typeface="Arial"/>
              <a:ea typeface="Arial"/>
              <a:cs typeface="Arial"/>
              <a:sym typeface="Arial"/>
            </a:endParaRPr>
          </a:p>
          <a:p>
            <a:pPr>
              <a:defRPr sz="9600" i="1">
                <a:solidFill>
                  <a:srgbClr val="E8EC39"/>
                </a:solidFill>
              </a:defRPr>
            </a:pPr>
            <a:r>
              <a:t>mulomo?</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500"/>
                                  </p:stCondLst>
                                  <p:iterate>
                                    <p:tmAbs val="0"/>
                                  </p:iterate>
                                  <p:childTnLst>
                                    <p:set>
                                      <p:cBhvr>
                                        <p:cTn id="6" fill="hold"/>
                                        <p:tgtEl>
                                          <p:spTgt spid="1644"/>
                                        </p:tgtEl>
                                        <p:attrNameLst>
                                          <p:attrName>style.visibility</p:attrName>
                                        </p:attrNameLst>
                                      </p:cBhvr>
                                      <p:to>
                                        <p:strVal val="visible"/>
                                      </p:to>
                                    </p:set>
                                    <p:anim calcmode="lin" valueType="num">
                                      <p:cBhvr>
                                        <p:cTn id="7" dur="500" fill="hold"/>
                                        <p:tgtEl>
                                          <p:spTgt spid="1644"/>
                                        </p:tgtEl>
                                        <p:attrNameLst>
                                          <p:attrName>ppt_w</p:attrName>
                                        </p:attrNameLst>
                                      </p:cBhvr>
                                      <p:tavLst>
                                        <p:tav tm="0">
                                          <p:val>
                                            <p:fltVal val="0"/>
                                          </p:val>
                                        </p:tav>
                                        <p:tav tm="100000">
                                          <p:val>
                                            <p:strVal val="#ppt_w"/>
                                          </p:val>
                                        </p:tav>
                                      </p:tavLst>
                                    </p:anim>
                                    <p:anim calcmode="lin" valueType="num">
                                      <p:cBhvr>
                                        <p:cTn id="8" dur="500" fill="hold"/>
                                        <p:tgtEl>
                                          <p:spTgt spid="16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4" grpId="1"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 name="Shape 1648"/>
          <p:cNvSpPr/>
          <p:nvPr/>
        </p:nvSpPr>
        <p:spPr>
          <a:xfrm>
            <a:off x="1225550" y="1073150"/>
            <a:ext cx="6997700" cy="4978400"/>
          </a:xfrm>
          <a:prstGeom prst="rect">
            <a:avLst/>
          </a:prstGeom>
          <a:gradFill>
            <a:gsLst>
              <a:gs pos="0">
                <a:srgbClr val="000000"/>
              </a:gs>
              <a:gs pos="100000">
                <a:srgbClr val="200EA6"/>
              </a:gs>
            </a:gsLst>
            <a:lin ang="5400000"/>
          </a:gradFill>
          <a:ln w="76200">
            <a:solidFill>
              <a:schemeClr val="accent2"/>
            </a:solidFill>
            <a:miter/>
          </a:ln>
          <a:effectLst>
            <a:outerShdw blurRad="63500" dist="107762" dir="2700000" rotWithShape="0">
              <a:srgbClr val="1A0004">
                <a:alpha val="74998"/>
              </a:srgbClr>
            </a:outerShdw>
          </a:effectLst>
        </p:spPr>
        <p:txBody>
          <a:bodyPr lIns="45719" rIns="45719" anchor="ctr"/>
          <a:lstStyle/>
          <a:p>
            <a:pPr>
              <a:defRPr>
                <a:solidFill>
                  <a:srgbClr val="FFA27C"/>
                </a:solidFill>
                <a:latin typeface="Arial"/>
                <a:ea typeface="Arial"/>
                <a:cs typeface="Arial"/>
                <a:sym typeface="Arial"/>
              </a:defRPr>
            </a:pPr>
            <a:endParaRPr/>
          </a:p>
        </p:txBody>
      </p:sp>
      <p:sp>
        <p:nvSpPr>
          <p:cNvPr id="1649" name="Shape 1649"/>
          <p:cNvSpPr/>
          <p:nvPr/>
        </p:nvSpPr>
        <p:spPr>
          <a:xfrm>
            <a:off x="3168055" y="2019300"/>
            <a:ext cx="3012679" cy="30099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p>
            <a:pPr>
              <a:defRPr sz="9600" i="1">
                <a:solidFill>
                  <a:srgbClr val="E8EC39"/>
                </a:solidFill>
              </a:defRPr>
            </a:pPr>
            <a:r>
              <a:t>Kiu </a:t>
            </a:r>
            <a:endParaRPr>
              <a:solidFill>
                <a:srgbClr val="FFA27C"/>
              </a:solidFill>
              <a:latin typeface="Arial"/>
              <a:ea typeface="Arial"/>
              <a:cs typeface="Arial"/>
              <a:sym typeface="Arial"/>
            </a:endParaRPr>
          </a:p>
          <a:p>
            <a:pPr>
              <a:defRPr sz="9600" i="1">
                <a:solidFill>
                  <a:srgbClr val="E8EC39"/>
                </a:solidFill>
              </a:defRPr>
            </a:pPr>
            <a:r>
              <a:t>kena?</a:t>
            </a:r>
          </a:p>
        </p:txBody>
      </p:sp>
      <p:sp>
        <p:nvSpPr>
          <p:cNvPr id="1650" name="Shape 1650"/>
          <p:cNvSpPr/>
          <p:nvPr/>
        </p:nvSpPr>
        <p:spPr>
          <a:xfrm>
            <a:off x="8837570" y="6195722"/>
            <a:ext cx="174710"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 </a:t>
            </a:r>
          </a:p>
        </p:txBody>
      </p:sp>
      <p:sp>
        <p:nvSpPr>
          <p:cNvPr id="1651" name="Shape 1651"/>
          <p:cNvSpPr/>
          <p:nvPr/>
        </p:nvSpPr>
        <p:spPr>
          <a:xfrm>
            <a:off x="8126743" y="6528607"/>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22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649"/>
                                        </p:tgtEl>
                                        <p:attrNameLst>
                                          <p:attrName>style.visibility</p:attrName>
                                        </p:attrNameLst>
                                      </p:cBhvr>
                                      <p:to>
                                        <p:strVal val="visible"/>
                                      </p:to>
                                    </p:set>
                                    <p:anim calcmode="lin" valueType="num">
                                      <p:cBhvr>
                                        <p:cTn id="7" dur="500" fill="hold"/>
                                        <p:tgtEl>
                                          <p:spTgt spid="1649"/>
                                        </p:tgtEl>
                                        <p:attrNameLst>
                                          <p:attrName>ppt_w</p:attrName>
                                        </p:attrNameLst>
                                      </p:cBhvr>
                                      <p:tavLst>
                                        <p:tav tm="0">
                                          <p:val>
                                            <p:fltVal val="0"/>
                                          </p:val>
                                        </p:tav>
                                        <p:tav tm="100000">
                                          <p:val>
                                            <p:strVal val="#ppt_w"/>
                                          </p:val>
                                        </p:tav>
                                      </p:tavLst>
                                    </p:anim>
                                    <p:anim calcmode="lin" valueType="num">
                                      <p:cBhvr>
                                        <p:cTn id="8" dur="500" fill="hold"/>
                                        <p:tgtEl>
                                          <p:spTgt spid="16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9" grpId="1"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5" name="Shape 1655"/>
          <p:cNvSpPr/>
          <p:nvPr/>
        </p:nvSpPr>
        <p:spPr>
          <a:xfrm>
            <a:off x="782637" y="927100"/>
            <a:ext cx="7559676" cy="38735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lgn="l">
              <a:defRPr sz="5400" b="1">
                <a:solidFill>
                  <a:srgbClr val="FAFD00"/>
                </a:solidFill>
              </a:defRPr>
            </a:pPr>
            <a:r>
              <a:t>       “ Niküpülüye kuchou lo ngomo keloye, kümtsü kichileu shivenani"</a:t>
            </a:r>
            <a:endParaRPr>
              <a:solidFill>
                <a:srgbClr val="FFA27C"/>
              </a:solidFill>
              <a:latin typeface="Arial"/>
              <a:ea typeface="Arial"/>
              <a:cs typeface="Arial"/>
              <a:sym typeface="Arial"/>
            </a:endParaRPr>
          </a:p>
          <a:p>
            <a:pPr algn="l">
              <a:defRPr sz="2800" b="1" i="1">
                <a:solidFill>
                  <a:srgbClr val="FAFD00"/>
                </a:solidFill>
              </a:defRPr>
            </a:pPr>
            <a:r>
              <a:t>Aghungu küxü lo thu u nikeu yezah</a:t>
            </a:r>
          </a:p>
        </p:txBody>
      </p:sp>
      <p:sp>
        <p:nvSpPr>
          <p:cNvPr id="1656" name="Shape 1656"/>
          <p:cNvSpPr/>
          <p:nvPr/>
        </p:nvSpPr>
        <p:spPr>
          <a:xfrm>
            <a:off x="8837570" y="6195722"/>
            <a:ext cx="174710"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 </a:t>
            </a:r>
          </a:p>
        </p:txBody>
      </p:sp>
      <p:sp>
        <p:nvSpPr>
          <p:cNvPr id="1657" name="Shape 1657"/>
          <p:cNvSpPr/>
          <p:nvPr/>
        </p:nvSpPr>
        <p:spPr>
          <a:xfrm>
            <a:off x="8379049" y="6494513"/>
            <a:ext cx="153540" cy="28882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800"/>
              </a:spcBef>
              <a:defRPr sz="1400" b="1">
                <a:solidFill>
                  <a:srgbClr val="FFFFFF"/>
                </a:solidFill>
                <a:latin typeface="Arial"/>
                <a:ea typeface="Arial"/>
                <a:cs typeface="Arial"/>
                <a:sym typeface="Arial"/>
              </a:defRPr>
            </a:lvl1pPr>
          </a:lstStyle>
          <a:p>
            <a:r>
              <a:t> </a:t>
            </a:r>
          </a:p>
        </p:txBody>
      </p:sp>
      <p:sp>
        <p:nvSpPr>
          <p:cNvPr id="1658" name="Shape 1658"/>
          <p:cNvSpPr/>
          <p:nvPr/>
        </p:nvSpPr>
        <p:spPr>
          <a:xfrm>
            <a:off x="8126743" y="6528607"/>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23</a:t>
            </a:r>
          </a:p>
        </p:txBody>
      </p:sp>
      <p:sp>
        <p:nvSpPr>
          <p:cNvPr id="1659" name="Shape 1659"/>
          <p:cNvSpPr/>
          <p:nvPr/>
        </p:nvSpPr>
        <p:spPr>
          <a:xfrm>
            <a:off x="8793492" y="6411622"/>
            <a:ext cx="245404"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4</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3" name="Shape 1663"/>
          <p:cNvSpPr/>
          <p:nvPr/>
        </p:nvSpPr>
        <p:spPr>
          <a:xfrm>
            <a:off x="1890713" y="858837"/>
            <a:ext cx="6440488" cy="607344"/>
          </a:xfrm>
          <a:prstGeom prst="rect">
            <a:avLst/>
          </a:prstGeom>
          <a:ln w="12700">
            <a:miter lim="400000"/>
          </a:ln>
          <a:effectLst>
            <a:outerShdw blurRad="63500" dist="5388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lgn="l">
              <a:defRPr sz="3600" b="1">
                <a:solidFill>
                  <a:srgbClr val="F06157"/>
                </a:solidFill>
                <a:latin typeface="Arial"/>
                <a:ea typeface="Arial"/>
                <a:cs typeface="Arial"/>
                <a:sym typeface="Arial"/>
              </a:defRPr>
            </a:lvl1pPr>
          </a:lstStyle>
          <a:p>
            <a:r>
              <a:t>Shikalunikeu ghola…</a:t>
            </a:r>
          </a:p>
        </p:txBody>
      </p:sp>
      <p:sp>
        <p:nvSpPr>
          <p:cNvPr id="1664" name="Shape 1664"/>
          <p:cNvSpPr/>
          <p:nvPr/>
        </p:nvSpPr>
        <p:spPr>
          <a:xfrm>
            <a:off x="8837570" y="6195722"/>
            <a:ext cx="174710"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 </a:t>
            </a:r>
          </a:p>
        </p:txBody>
      </p:sp>
      <p:sp>
        <p:nvSpPr>
          <p:cNvPr id="1665" name="Shape 1665"/>
          <p:cNvSpPr/>
          <p:nvPr/>
        </p:nvSpPr>
        <p:spPr>
          <a:xfrm>
            <a:off x="8379049" y="6494513"/>
            <a:ext cx="153540" cy="28882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800"/>
              </a:spcBef>
              <a:defRPr sz="1400" b="1">
                <a:solidFill>
                  <a:srgbClr val="FFFFFF"/>
                </a:solidFill>
                <a:latin typeface="Arial"/>
                <a:ea typeface="Arial"/>
                <a:cs typeface="Arial"/>
                <a:sym typeface="Arial"/>
              </a:defRPr>
            </a:lvl1pPr>
          </a:lstStyle>
          <a:p>
            <a:r>
              <a:t> </a:t>
            </a:r>
          </a:p>
        </p:txBody>
      </p:sp>
      <p:sp>
        <p:nvSpPr>
          <p:cNvPr id="1666" name="Shape 1666"/>
          <p:cNvSpPr/>
          <p:nvPr/>
        </p:nvSpPr>
        <p:spPr>
          <a:xfrm>
            <a:off x="8126743" y="6528607"/>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24</a:t>
            </a:r>
          </a:p>
        </p:txBody>
      </p:sp>
      <p:sp>
        <p:nvSpPr>
          <p:cNvPr id="1667" name="Shape 1667"/>
          <p:cNvSpPr/>
          <p:nvPr/>
        </p:nvSpPr>
        <p:spPr>
          <a:xfrm>
            <a:off x="222250" y="1685925"/>
            <a:ext cx="8674100" cy="1641265"/>
          </a:xfrm>
          <a:prstGeom prst="rect">
            <a:avLst/>
          </a:prstGeom>
          <a:ln w="12700">
            <a:miter lim="400000"/>
          </a:ln>
          <a:effectLst>
            <a:outerShdw blurRad="63500" dist="57501" dir="3723739" rotWithShape="0">
              <a:srgbClr val="1A0004">
                <a:alpha val="74997"/>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defRPr sz="5400" b="1">
                <a:solidFill>
                  <a:srgbClr val="FFFFFF"/>
                </a:solidFill>
                <a:latin typeface="Arial"/>
                <a:ea typeface="Arial"/>
                <a:cs typeface="Arial"/>
                <a:sym typeface="Arial"/>
              </a:defRPr>
            </a:lvl1pPr>
          </a:lstStyle>
          <a:p>
            <a:r>
              <a:t>“Ninguno ithi akeu nguno alau pülümo,    </a:t>
            </a:r>
          </a:p>
        </p:txBody>
      </p:sp>
      <p:sp>
        <p:nvSpPr>
          <p:cNvPr id="1668" name="Shape 1668"/>
          <p:cNvSpPr/>
          <p:nvPr/>
        </p:nvSpPr>
        <p:spPr>
          <a:xfrm>
            <a:off x="4406900" y="5268912"/>
            <a:ext cx="3721100" cy="1003301"/>
          </a:xfrm>
          <a:prstGeom prst="rect">
            <a:avLst/>
          </a:prstGeom>
          <a:ln w="12700">
            <a:miter lim="400000"/>
          </a:ln>
          <a:effectLst>
            <a:outerShdw blurRad="63500" dist="46662" dir="3284183" rotWithShape="0">
              <a:srgbClr val="1A0004">
                <a:alpha val="74997"/>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algn="r">
              <a:defRPr sz="2000" b="1" i="1">
                <a:solidFill>
                  <a:srgbClr val="FFFFFF"/>
                </a:solidFill>
              </a:defRPr>
            </a:pPr>
            <a:r>
              <a:t>       Albert Mohler, President</a:t>
            </a:r>
            <a:endParaRPr>
              <a:solidFill>
                <a:srgbClr val="FFA27C"/>
              </a:solidFill>
              <a:latin typeface="Arial"/>
              <a:ea typeface="Arial"/>
              <a:cs typeface="Arial"/>
              <a:sym typeface="Arial"/>
            </a:endParaRPr>
          </a:p>
          <a:p>
            <a:pPr algn="r">
              <a:defRPr sz="2000" b="1" i="1">
                <a:solidFill>
                  <a:srgbClr val="FFFFFF"/>
                </a:solidFill>
              </a:defRPr>
            </a:pPr>
            <a:r>
              <a:t>The Southern Baptist Seminary                                                         Louisville, KY</a:t>
            </a:r>
          </a:p>
        </p:txBody>
      </p:sp>
      <p:sp>
        <p:nvSpPr>
          <p:cNvPr id="1669" name="Shape 1669"/>
          <p:cNvSpPr/>
          <p:nvPr/>
        </p:nvSpPr>
        <p:spPr>
          <a:xfrm>
            <a:off x="298449" y="3418310"/>
            <a:ext cx="8628065" cy="1643805"/>
          </a:xfrm>
          <a:prstGeom prst="rect">
            <a:avLst/>
          </a:prstGeom>
          <a:ln w="12700">
            <a:miter lim="400000"/>
          </a:ln>
          <a:effectLst>
            <a:outerShdw blurRad="63500" dist="46662" dir="3284183" rotWithShape="0">
              <a:srgbClr val="1A0004">
                <a:alpha val="74997"/>
              </a:srgbClr>
            </a:outerShdw>
          </a:effectLst>
          <a:extLst>
            <a:ext uri="{C572A759-6A51-4108-AA02-DFA0A04FC94B}">
              <ma14:wrappingTextBoxFlag xmlns="" xmlns:ma14="http://schemas.microsoft.com/office/mac/drawingml/2011/main" val="1"/>
            </a:ext>
          </a:extLst>
        </p:spPr>
        <p:txBody>
          <a:bodyPr lIns="45719" rIns="45719" anchor="ctr">
            <a:spAutoFit/>
          </a:bodyPr>
          <a:lstStyle>
            <a:lvl1pPr>
              <a:spcBef>
                <a:spcPts val="3200"/>
              </a:spcBef>
              <a:defRPr sz="5400" b="1">
                <a:solidFill>
                  <a:srgbClr val="FFFFFF"/>
                </a:solidFill>
                <a:latin typeface="Arial"/>
                <a:ea typeface="Arial"/>
                <a:cs typeface="Arial"/>
                <a:sym typeface="Arial"/>
              </a:defRPr>
            </a:lvl1pPr>
          </a:lstStyle>
          <a:p>
            <a:r>
              <a:t>Eno ninguno pülü akeu nguno akiqheu lo xümo."</a:t>
            </a:r>
          </a:p>
        </p:txBody>
      </p:sp>
      <p:sp>
        <p:nvSpPr>
          <p:cNvPr id="1670" name="Shape 1670"/>
          <p:cNvSpPr/>
          <p:nvPr/>
        </p:nvSpPr>
        <p:spPr>
          <a:xfrm>
            <a:off x="8782380" y="6408447"/>
            <a:ext cx="245404"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3</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663"/>
                                        </p:tgtEl>
                                        <p:attrNameLst>
                                          <p:attrName>style.visibility</p:attrName>
                                        </p:attrNameLst>
                                      </p:cBhvr>
                                      <p:to>
                                        <p:strVal val="visible"/>
                                      </p:to>
                                    </p:set>
                                    <p:animEffect transition="in" filter="wipe(left)">
                                      <p:cBhvr>
                                        <p:cTn id="7" dur="500"/>
                                        <p:tgtEl>
                                          <p:spTgt spid="16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1668"/>
                                        </p:tgtEl>
                                        <p:attrNameLst>
                                          <p:attrName>style.visibility</p:attrName>
                                        </p:attrNameLst>
                                      </p:cBhvr>
                                      <p:to>
                                        <p:strVal val="visible"/>
                                      </p:to>
                                    </p:set>
                                    <p:animEffect transition="in" filter="wipe(left)">
                                      <p:cBhvr>
                                        <p:cTn id="12" dur="500"/>
                                        <p:tgtEl>
                                          <p:spTgt spid="166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1667"/>
                                        </p:tgtEl>
                                        <p:attrNameLst>
                                          <p:attrName>style.visibility</p:attrName>
                                        </p:attrNameLst>
                                      </p:cBhvr>
                                      <p:to>
                                        <p:strVal val="visible"/>
                                      </p:to>
                                    </p:set>
                                    <p:animEffect transition="in" filter="dissolve">
                                      <p:cBhvr>
                                        <p:cTn id="17" dur="500"/>
                                        <p:tgtEl>
                                          <p:spTgt spid="166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4" nodeType="clickEffect">
                                  <p:stCondLst>
                                    <p:cond delay="0"/>
                                  </p:stCondLst>
                                  <p:iterate>
                                    <p:tmAbs val="0"/>
                                  </p:iterate>
                                  <p:childTnLst>
                                    <p:set>
                                      <p:cBhvr>
                                        <p:cTn id="21" fill="hold"/>
                                        <p:tgtEl>
                                          <p:spTgt spid="1669"/>
                                        </p:tgtEl>
                                        <p:attrNameLst>
                                          <p:attrName>style.visibility</p:attrName>
                                        </p:attrNameLst>
                                      </p:cBhvr>
                                      <p:to>
                                        <p:strVal val="visible"/>
                                      </p:to>
                                    </p:set>
                                    <p:animEffect transition="in" filter="dissolve">
                                      <p:cBhvr>
                                        <p:cTn id="22" dur="500"/>
                                        <p:tgtEl>
                                          <p:spTgt spid="1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3" grpId="1" animBg="1" advAuto="0"/>
      <p:bldP spid="1667" grpId="3" animBg="1" advAuto="0"/>
      <p:bldP spid="1668" grpId="2" animBg="1" advAuto="0"/>
      <p:bldP spid="1669" grpId="4"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4" name="image19.pdf"/>
          <p:cNvPicPr>
            <a:picLocks noChangeAspect="1"/>
          </p:cNvPicPr>
          <p:nvPr/>
        </p:nvPicPr>
        <p:blipFill>
          <a:blip r:embed="rId3">
            <a:extLst/>
          </a:blip>
          <a:stretch>
            <a:fillRect/>
          </a:stretch>
        </p:blipFill>
        <p:spPr>
          <a:xfrm>
            <a:off x="14568" y="82550"/>
            <a:ext cx="2660651" cy="2644775"/>
          </a:xfrm>
          <a:prstGeom prst="rect">
            <a:avLst/>
          </a:prstGeom>
          <a:ln w="12700">
            <a:miter lim="400000"/>
          </a:ln>
        </p:spPr>
      </p:pic>
      <p:sp>
        <p:nvSpPr>
          <p:cNvPr id="1675" name="Shape 1675"/>
          <p:cNvSpPr/>
          <p:nvPr/>
        </p:nvSpPr>
        <p:spPr>
          <a:xfrm>
            <a:off x="1739348" y="994489"/>
            <a:ext cx="6995077" cy="5170646"/>
          </a:xfrm>
          <a:prstGeom prst="rect">
            <a:avLst/>
          </a:prstGeom>
          <a:ln w="12700">
            <a:miter lim="400000"/>
          </a:ln>
          <a:effectLst>
            <a:outerShdw blurRad="63500" dist="89803" dir="2700000" rotWithShape="0">
              <a:srgbClr val="1A0004">
                <a:alpha val="74998"/>
              </a:srgbClr>
            </a:outerShdw>
          </a:effectLst>
          <a:extLst>
            <a:ext uri="{C572A759-6A51-4108-AA02-DFA0A04FC94B}">
              <ma14:wrappingTextBoxFlag xmlns="" xmlns:ma14="http://schemas.microsoft.com/office/mac/drawingml/2011/main" val="1"/>
            </a:ext>
          </a:extLst>
        </p:spPr>
        <p:txBody>
          <a:bodyPr wrap="square" lIns="45719" rIns="45719" anchor="ctr">
            <a:spAutoFit/>
          </a:bodyPr>
          <a:lstStyle/>
          <a:p>
            <a:pPr>
              <a:defRPr sz="8000">
                <a:solidFill>
                  <a:srgbClr val="FFD34A"/>
                </a:solidFill>
              </a:defRPr>
            </a:pPr>
            <a:r>
              <a:rPr sz="7200" dirty="0" err="1"/>
              <a:t>Tighenguno</a:t>
            </a:r>
            <a:r>
              <a:rPr sz="7200" dirty="0"/>
              <a:t>… </a:t>
            </a:r>
            <a:r>
              <a:rPr sz="7200" dirty="0" err="1"/>
              <a:t>Ningu</a:t>
            </a:r>
            <a:r>
              <a:rPr sz="7200" dirty="0"/>
              <a:t> </a:t>
            </a:r>
            <a:r>
              <a:rPr sz="7200" dirty="0" err="1"/>
              <a:t>hileno</a:t>
            </a:r>
            <a:r>
              <a:rPr sz="7200" dirty="0"/>
              <a:t> </a:t>
            </a:r>
            <a:endParaRPr sz="7200" dirty="0">
              <a:solidFill>
                <a:srgbClr val="FFA27C"/>
              </a:solidFill>
              <a:latin typeface="Arial"/>
              <a:ea typeface="Arial"/>
              <a:cs typeface="Arial"/>
              <a:sym typeface="Arial"/>
            </a:endParaRPr>
          </a:p>
          <a:p>
            <a:pPr>
              <a:defRPr sz="8000">
                <a:solidFill>
                  <a:srgbClr val="FFD34A"/>
                </a:solidFill>
              </a:defRPr>
            </a:pPr>
            <a:r>
              <a:rPr sz="7200" dirty="0" err="1"/>
              <a:t>wuni</a:t>
            </a:r>
            <a:r>
              <a:rPr sz="7200" dirty="0"/>
              <a:t>!</a:t>
            </a:r>
            <a:endParaRPr sz="7200" dirty="0">
              <a:solidFill>
                <a:srgbClr val="FFFFFF"/>
              </a:solidFill>
            </a:endParaRPr>
          </a:p>
          <a:p>
            <a:pPr>
              <a:defRPr sz="6000">
                <a:solidFill>
                  <a:srgbClr val="FFFFFF"/>
                </a:solidFill>
              </a:defRPr>
            </a:pPr>
            <a:r>
              <a:rPr sz="5400" dirty="0"/>
              <a:t>  (Ado </a:t>
            </a:r>
            <a:r>
              <a:rPr sz="5400" dirty="0" err="1"/>
              <a:t>lakhi</a:t>
            </a:r>
            <a:r>
              <a:rPr sz="5400" dirty="0"/>
              <a:t> mu </a:t>
            </a:r>
            <a:r>
              <a:rPr sz="5400" dirty="0" err="1"/>
              <a:t>pevemo</a:t>
            </a:r>
            <a:r>
              <a:rPr sz="5400" dirty="0"/>
              <a:t>. </a:t>
            </a:r>
            <a:endParaRPr sz="5400" dirty="0">
              <a:solidFill>
                <a:srgbClr val="FFA27C"/>
              </a:solidFill>
              <a:latin typeface="Arial"/>
              <a:ea typeface="Arial"/>
              <a:cs typeface="Arial"/>
              <a:sym typeface="Arial"/>
            </a:endParaRPr>
          </a:p>
          <a:p>
            <a:pPr>
              <a:defRPr sz="6000">
                <a:solidFill>
                  <a:srgbClr val="FFFFFF"/>
                </a:solidFill>
              </a:defRPr>
            </a:pPr>
            <a:r>
              <a:rPr sz="5400" dirty="0" err="1"/>
              <a:t>Kümtsü</a:t>
            </a:r>
            <a:r>
              <a:rPr sz="5400" dirty="0"/>
              <a:t> </a:t>
            </a:r>
            <a:r>
              <a:rPr sz="5400" dirty="0" err="1"/>
              <a:t>avehupu</a:t>
            </a:r>
            <a:r>
              <a:rPr sz="5400" dirty="0"/>
              <a:t>!)</a:t>
            </a:r>
          </a:p>
        </p:txBody>
      </p:sp>
      <p:sp>
        <p:nvSpPr>
          <p:cNvPr id="1676" name="Shape 1676"/>
          <p:cNvSpPr/>
          <p:nvPr/>
        </p:nvSpPr>
        <p:spPr>
          <a:xfrm>
            <a:off x="8126743" y="6528607"/>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25</a:t>
            </a:r>
          </a:p>
        </p:txBody>
      </p:sp>
      <p:sp>
        <p:nvSpPr>
          <p:cNvPr id="1677" name="Shape 1677"/>
          <p:cNvSpPr/>
          <p:nvPr/>
        </p:nvSpPr>
        <p:spPr>
          <a:xfrm>
            <a:off x="8772855" y="6414797"/>
            <a:ext cx="245404"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1</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83" name="Group 1683"/>
          <p:cNvGrpSpPr/>
          <p:nvPr/>
        </p:nvGrpSpPr>
        <p:grpSpPr>
          <a:xfrm>
            <a:off x="635000" y="598487"/>
            <a:ext cx="7875589" cy="5662614"/>
            <a:chOff x="0" y="0"/>
            <a:chExt cx="7875588" cy="5662612"/>
          </a:xfrm>
        </p:grpSpPr>
        <p:sp>
          <p:nvSpPr>
            <p:cNvPr id="1681" name="Shape 1681"/>
            <p:cNvSpPr/>
            <p:nvPr/>
          </p:nvSpPr>
          <p:spPr>
            <a:xfrm>
              <a:off x="0" y="0"/>
              <a:ext cx="7875589" cy="5662613"/>
            </a:xfrm>
            <a:prstGeom prst="rect">
              <a:avLst/>
            </a:prstGeom>
            <a:solidFill>
              <a:srgbClr val="1A0004">
                <a:alpha val="50195"/>
              </a:srgbClr>
            </a:solidFill>
            <a:ln w="12700" cap="flat">
              <a:noFill/>
              <a:miter lim="400000"/>
            </a:ln>
            <a:effectLst/>
          </p:spPr>
          <p:txBody>
            <a:bodyPr wrap="square" lIns="45719" tIns="45719" rIns="45719" bIns="45719" numCol="1" anchor="ctr">
              <a:noAutofit/>
            </a:bodyPr>
            <a:lstStyle/>
            <a:p>
              <a:endParaRPr/>
            </a:p>
          </p:txBody>
        </p:sp>
        <p:pic>
          <p:nvPicPr>
            <p:cNvPr id="1682" name="image9.jpg"/>
            <p:cNvPicPr>
              <a:picLocks noChangeAspect="1"/>
            </p:cNvPicPr>
            <p:nvPr/>
          </p:nvPicPr>
          <p:blipFill>
            <a:blip r:embed="rId3">
              <a:extLst/>
            </a:blip>
            <a:stretch>
              <a:fillRect/>
            </a:stretch>
          </p:blipFill>
          <p:spPr>
            <a:xfrm>
              <a:off x="0" y="0"/>
              <a:ext cx="7875589" cy="5662613"/>
            </a:xfrm>
            <a:prstGeom prst="rect">
              <a:avLst/>
            </a:prstGeom>
            <a:ln w="76200" cap="flat">
              <a:solidFill>
                <a:schemeClr val="accent2"/>
              </a:solidFill>
              <a:prstDash val="solid"/>
              <a:miter lim="800000"/>
            </a:ln>
            <a:effectLst/>
          </p:spPr>
        </p:pic>
      </p:grpSp>
      <p:grpSp>
        <p:nvGrpSpPr>
          <p:cNvPr id="1686" name="Group 1686"/>
          <p:cNvGrpSpPr/>
          <p:nvPr/>
        </p:nvGrpSpPr>
        <p:grpSpPr>
          <a:xfrm>
            <a:off x="723900" y="1092200"/>
            <a:ext cx="7772400" cy="2832101"/>
            <a:chOff x="0" y="0"/>
            <a:chExt cx="7772400" cy="2832100"/>
          </a:xfrm>
        </p:grpSpPr>
        <p:sp>
          <p:nvSpPr>
            <p:cNvPr id="1684" name="Shape 1684"/>
            <p:cNvSpPr/>
            <p:nvPr/>
          </p:nvSpPr>
          <p:spPr>
            <a:xfrm>
              <a:off x="0" y="0"/>
              <a:ext cx="7772400" cy="28321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square" lIns="44450" tIns="44450" rIns="44450" bIns="44450" numCol="1" anchor="ctr">
              <a:spAutoFit/>
            </a:bodyPr>
            <a:lstStyle/>
            <a:p>
              <a:pPr>
                <a:defRPr sz="6000" b="1" i="1">
                  <a:solidFill>
                    <a:srgbClr val="F6FE0A"/>
                  </a:solidFill>
                </a:defRPr>
              </a:pPr>
              <a:r>
                <a:t>Bible no …akükümsü boqa</a:t>
              </a:r>
            </a:p>
            <a:p>
              <a:pPr>
                <a:defRPr sz="6000" b="1" i="1">
                  <a:solidFill>
                    <a:srgbClr val="F6FE0A"/>
                  </a:solidFill>
                </a:defRPr>
              </a:pPr>
              <a:r>
                <a:t>Ithilu nani</a:t>
              </a:r>
            </a:p>
          </p:txBody>
        </p:sp>
        <p:sp>
          <p:nvSpPr>
            <p:cNvPr id="1685" name="Shape 1685"/>
            <p:cNvSpPr/>
            <p:nvPr/>
          </p:nvSpPr>
          <p:spPr>
            <a:xfrm>
              <a:off x="7146925" y="973137"/>
              <a:ext cx="547688" cy="3937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200"/>
                </a:spcBef>
                <a:defRPr sz="2000" b="1" i="1">
                  <a:solidFill>
                    <a:srgbClr val="FAFD00"/>
                  </a:solidFill>
                </a:defRPr>
              </a:lvl1pPr>
            </a:lstStyle>
            <a:p>
              <a:r>
                <a:t>®</a:t>
              </a:r>
            </a:p>
          </p:txBody>
        </p:sp>
      </p:grpSp>
      <p:sp>
        <p:nvSpPr>
          <p:cNvPr id="1687" name="Shape 1687"/>
          <p:cNvSpPr/>
          <p:nvPr/>
        </p:nvSpPr>
        <p:spPr>
          <a:xfrm>
            <a:off x="627062" y="3580130"/>
            <a:ext cx="7600951" cy="1183641"/>
          </a:xfrm>
          <a:prstGeom prst="rect">
            <a:avLst/>
          </a:prstGeom>
          <a:ln w="12700">
            <a:miter lim="400000"/>
          </a:ln>
          <a:effectLst>
            <a:outerShdw blurRad="63500" dist="89803" dir="2700000" rotWithShape="0">
              <a:srgbClr val="1A0004">
                <a:alpha val="74998"/>
              </a:srgbClr>
            </a:outerShdw>
          </a:effectLst>
          <a:extLst>
            <a:ext uri="{C572A759-6A51-4108-AA02-DFA0A04FC94B}">
              <ma14:wrappingTextBoxFlag xmlns="" xmlns:ma14="http://schemas.microsoft.com/office/mac/drawingml/2011/main" val="1"/>
            </a:ext>
          </a:extLst>
        </p:spPr>
        <p:txBody>
          <a:bodyPr lIns="45719" rIns="45719" anchor="ctr">
            <a:spAutoFit/>
          </a:bodyPr>
          <a:lstStyle>
            <a:lvl1pPr>
              <a:defRPr sz="7200" b="1">
                <a:solidFill>
                  <a:srgbClr val="FFFFFF"/>
                </a:solidFill>
              </a:defRPr>
            </a:lvl1pPr>
          </a:lstStyle>
          <a:p>
            <a:r>
              <a:t>!</a:t>
            </a:r>
          </a:p>
        </p:txBody>
      </p:sp>
      <p:sp>
        <p:nvSpPr>
          <p:cNvPr id="1688" name="Shape 1688"/>
          <p:cNvSpPr/>
          <p:nvPr/>
        </p:nvSpPr>
        <p:spPr>
          <a:xfrm>
            <a:off x="8379049" y="6494513"/>
            <a:ext cx="153540" cy="28882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800"/>
              </a:spcBef>
              <a:defRPr sz="1400" b="1">
                <a:solidFill>
                  <a:srgbClr val="FFFFFF"/>
                </a:solidFill>
                <a:latin typeface="Arial"/>
                <a:ea typeface="Arial"/>
                <a:cs typeface="Arial"/>
                <a:sym typeface="Arial"/>
              </a:defRPr>
            </a:lvl1pPr>
          </a:lstStyle>
          <a:p>
            <a:r>
              <a:t> </a:t>
            </a:r>
          </a:p>
        </p:txBody>
      </p:sp>
      <p:sp>
        <p:nvSpPr>
          <p:cNvPr id="1689" name="Shape 1689"/>
          <p:cNvSpPr/>
          <p:nvPr/>
        </p:nvSpPr>
        <p:spPr>
          <a:xfrm>
            <a:off x="8126743" y="6528607"/>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26</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687"/>
                                        </p:tgtEl>
                                        <p:attrNameLst>
                                          <p:attrName>style.visibility</p:attrName>
                                        </p:attrNameLst>
                                      </p:cBhvr>
                                      <p:to>
                                        <p:strVal val="visible"/>
                                      </p:to>
                                    </p:set>
                                    <p:animEffect transition="in" filter="wipe(left)">
                                      <p:cBhvr>
                                        <p:cTn id="7" dur="500"/>
                                        <p:tgtEl>
                                          <p:spTgt spid="1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7" grpId="1"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95" name="Group 1695"/>
          <p:cNvGrpSpPr/>
          <p:nvPr/>
        </p:nvGrpSpPr>
        <p:grpSpPr>
          <a:xfrm>
            <a:off x="635000" y="598487"/>
            <a:ext cx="7875589" cy="5662614"/>
            <a:chOff x="0" y="0"/>
            <a:chExt cx="7875588" cy="5662612"/>
          </a:xfrm>
        </p:grpSpPr>
        <p:sp>
          <p:nvSpPr>
            <p:cNvPr id="1693" name="Shape 1693"/>
            <p:cNvSpPr/>
            <p:nvPr/>
          </p:nvSpPr>
          <p:spPr>
            <a:xfrm>
              <a:off x="0" y="0"/>
              <a:ext cx="7875589" cy="5662613"/>
            </a:xfrm>
            <a:prstGeom prst="rect">
              <a:avLst/>
            </a:prstGeom>
            <a:solidFill>
              <a:srgbClr val="1A0004">
                <a:alpha val="50195"/>
              </a:srgbClr>
            </a:solidFill>
            <a:ln w="12700" cap="flat">
              <a:noFill/>
              <a:miter lim="400000"/>
            </a:ln>
            <a:effectLst/>
          </p:spPr>
          <p:txBody>
            <a:bodyPr wrap="square" lIns="45719" tIns="45719" rIns="45719" bIns="45719" numCol="1" anchor="ctr">
              <a:noAutofit/>
            </a:bodyPr>
            <a:lstStyle/>
            <a:p>
              <a:endParaRPr/>
            </a:p>
          </p:txBody>
        </p:sp>
        <p:pic>
          <p:nvPicPr>
            <p:cNvPr id="1694" name="image9.jpg"/>
            <p:cNvPicPr>
              <a:picLocks noChangeAspect="1"/>
            </p:cNvPicPr>
            <p:nvPr/>
          </p:nvPicPr>
          <p:blipFill>
            <a:blip r:embed="rId3">
              <a:extLst/>
            </a:blip>
            <a:stretch>
              <a:fillRect/>
            </a:stretch>
          </p:blipFill>
          <p:spPr>
            <a:xfrm>
              <a:off x="0" y="0"/>
              <a:ext cx="7875589" cy="5662613"/>
            </a:xfrm>
            <a:prstGeom prst="rect">
              <a:avLst/>
            </a:prstGeom>
            <a:ln w="76200" cap="flat">
              <a:solidFill>
                <a:schemeClr val="accent2"/>
              </a:solidFill>
              <a:prstDash val="solid"/>
              <a:miter lim="800000"/>
            </a:ln>
            <a:effectLst/>
          </p:spPr>
        </p:pic>
      </p:grpSp>
      <p:sp>
        <p:nvSpPr>
          <p:cNvPr id="1696" name="Shape 1696"/>
          <p:cNvSpPr>
            <a:spLocks noGrp="1"/>
          </p:cNvSpPr>
          <p:nvPr>
            <p:ph type="body" sz="quarter" idx="1"/>
          </p:nvPr>
        </p:nvSpPr>
        <p:spPr>
          <a:xfrm>
            <a:off x="1274762" y="3311525"/>
            <a:ext cx="6332538" cy="1752600"/>
          </a:xfrm>
          <a:prstGeom prst="rect">
            <a:avLst/>
          </a:prstGeom>
          <a:effectLst>
            <a:outerShdw blurRad="63500" dist="107762" dir="2700000" rotWithShape="0">
              <a:srgbClr val="1A0004">
                <a:alpha val="74998"/>
              </a:srgbClr>
            </a:outerShdw>
          </a:effectLst>
        </p:spPr>
        <p:txBody>
          <a:bodyPr lIns="44450" tIns="44450" rIns="44450" bIns="44450"/>
          <a:lstStyle>
            <a:lvl1pPr algn="ctr">
              <a:lnSpc>
                <a:spcPct val="90000"/>
              </a:lnSpc>
              <a:spcBef>
                <a:spcPts val="1000"/>
              </a:spcBef>
              <a:buSzTx/>
              <a:buNone/>
              <a:defRPr sz="4400" b="1"/>
            </a:lvl1pPr>
          </a:lstStyle>
          <a:p>
            <a:r>
              <a:t>Bible shika luni keu!</a:t>
            </a:r>
          </a:p>
        </p:txBody>
      </p:sp>
      <p:sp>
        <p:nvSpPr>
          <p:cNvPr id="1697" name="Shape 1697"/>
          <p:cNvSpPr/>
          <p:nvPr/>
        </p:nvSpPr>
        <p:spPr>
          <a:xfrm>
            <a:off x="8837570" y="6195722"/>
            <a:ext cx="174710"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 </a:t>
            </a:r>
          </a:p>
        </p:txBody>
      </p:sp>
      <p:sp>
        <p:nvSpPr>
          <p:cNvPr id="1698" name="Shape 1698"/>
          <p:cNvSpPr/>
          <p:nvPr/>
        </p:nvSpPr>
        <p:spPr>
          <a:xfrm>
            <a:off x="8380636" y="6494513"/>
            <a:ext cx="153540" cy="28882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800"/>
              </a:spcBef>
              <a:defRPr sz="1400" b="1">
                <a:solidFill>
                  <a:srgbClr val="FFFFFF"/>
                </a:solidFill>
                <a:latin typeface="Arial"/>
                <a:ea typeface="Arial"/>
                <a:cs typeface="Arial"/>
                <a:sym typeface="Arial"/>
              </a:defRPr>
            </a:lvl1pPr>
          </a:lstStyle>
          <a:p>
            <a:r>
              <a:t> </a:t>
            </a:r>
          </a:p>
        </p:txBody>
      </p:sp>
      <p:sp>
        <p:nvSpPr>
          <p:cNvPr id="1699" name="Shape 1699"/>
          <p:cNvSpPr/>
          <p:nvPr/>
        </p:nvSpPr>
        <p:spPr>
          <a:xfrm>
            <a:off x="8126743" y="6528607"/>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27</a:t>
            </a:r>
          </a:p>
        </p:txBody>
      </p:sp>
      <p:grpSp>
        <p:nvGrpSpPr>
          <p:cNvPr id="1702" name="Group 1702"/>
          <p:cNvGrpSpPr/>
          <p:nvPr/>
        </p:nvGrpSpPr>
        <p:grpSpPr>
          <a:xfrm>
            <a:off x="723900" y="2006600"/>
            <a:ext cx="7772400" cy="1003301"/>
            <a:chOff x="0" y="0"/>
            <a:chExt cx="7772400" cy="1003300"/>
          </a:xfrm>
        </p:grpSpPr>
        <p:sp>
          <p:nvSpPr>
            <p:cNvPr id="1700" name="Shape 1700"/>
            <p:cNvSpPr/>
            <p:nvPr/>
          </p:nvSpPr>
          <p:spPr>
            <a:xfrm>
              <a:off x="0" y="0"/>
              <a:ext cx="7772400" cy="10033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square" lIns="44450" tIns="44450" rIns="44450" bIns="44450" numCol="1" anchor="ctr">
              <a:spAutoFit/>
            </a:bodyPr>
            <a:lstStyle>
              <a:lvl1pPr>
                <a:defRPr sz="6000" b="1" i="1">
                  <a:solidFill>
                    <a:srgbClr val="F6FE0A"/>
                  </a:solidFill>
                </a:defRPr>
              </a:lvl1pPr>
            </a:lstStyle>
            <a:p>
              <a:r>
                <a:t>Bible…Boqha</a:t>
              </a:r>
            </a:p>
          </p:txBody>
        </p:sp>
        <p:sp>
          <p:nvSpPr>
            <p:cNvPr id="1701" name="Shape 1701"/>
            <p:cNvSpPr/>
            <p:nvPr/>
          </p:nvSpPr>
          <p:spPr>
            <a:xfrm>
              <a:off x="7146925" y="58737"/>
              <a:ext cx="547688" cy="3937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200"/>
                </a:spcBef>
                <a:defRPr sz="2000" b="1" i="1">
                  <a:solidFill>
                    <a:srgbClr val="FAFD00"/>
                  </a:solidFill>
                </a:defRPr>
              </a:lvl1pPr>
            </a:lstStyle>
            <a:p>
              <a:r>
                <a:t>®</a:t>
              </a: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696">
                                            <p:bg/>
                                          </p:spTgt>
                                        </p:tgtEl>
                                        <p:attrNameLst>
                                          <p:attrName>style.visibility</p:attrName>
                                        </p:attrNameLst>
                                      </p:cBhvr>
                                      <p:to>
                                        <p:strVal val="visible"/>
                                      </p:to>
                                    </p:set>
                                    <p:animEffect transition="in" filter="wipe(left)">
                                      <p:cBhvr>
                                        <p:cTn id="7" dur="500"/>
                                        <p:tgtEl>
                                          <p:spTgt spid="1696">
                                            <p:bg/>
                                          </p:spTgt>
                                        </p:tgtEl>
                                      </p:cBhvr>
                                    </p:animEffect>
                                  </p:childTnLst>
                                </p:cTn>
                              </p:par>
                              <p:par>
                                <p:cTn id="8" presetID="22" presetClass="entr" presetSubtype="8" fill="hold" grpId="1" nodeType="withEffect">
                                  <p:stCondLst>
                                    <p:cond delay="0"/>
                                  </p:stCondLst>
                                  <p:iterate>
                                    <p:tmAbs val="0"/>
                                  </p:iterate>
                                  <p:childTnLst>
                                    <p:set>
                                      <p:cBhvr>
                                        <p:cTn id="9" fill="hold"/>
                                        <p:tgtEl>
                                          <p:spTgt spid="1696">
                                            <p:txEl>
                                              <p:pRg st="0" end="0"/>
                                            </p:txEl>
                                          </p:spTgt>
                                        </p:tgtEl>
                                        <p:attrNameLst>
                                          <p:attrName>style.visibility</p:attrName>
                                        </p:attrNameLst>
                                      </p:cBhvr>
                                      <p:to>
                                        <p:strVal val="visible"/>
                                      </p:to>
                                    </p:set>
                                    <p:animEffect transition="in" filter="wipe(left)">
                                      <p:cBhvr>
                                        <p:cTn id="10" dur="500"/>
                                        <p:tgtEl>
                                          <p:spTgt spid="16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6" grpId="1" build="p"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08" name="Group 1708"/>
          <p:cNvGrpSpPr/>
          <p:nvPr/>
        </p:nvGrpSpPr>
        <p:grpSpPr>
          <a:xfrm>
            <a:off x="635000" y="598487"/>
            <a:ext cx="7875589" cy="5662614"/>
            <a:chOff x="0" y="0"/>
            <a:chExt cx="7875588" cy="5662612"/>
          </a:xfrm>
        </p:grpSpPr>
        <p:sp>
          <p:nvSpPr>
            <p:cNvPr id="1706" name="Shape 1706"/>
            <p:cNvSpPr/>
            <p:nvPr/>
          </p:nvSpPr>
          <p:spPr>
            <a:xfrm>
              <a:off x="0" y="0"/>
              <a:ext cx="7875589" cy="5662613"/>
            </a:xfrm>
            <a:prstGeom prst="rect">
              <a:avLst/>
            </a:prstGeom>
            <a:solidFill>
              <a:srgbClr val="1A0004">
                <a:alpha val="50195"/>
              </a:srgbClr>
            </a:solidFill>
            <a:ln w="12700" cap="flat">
              <a:noFill/>
              <a:miter lim="400000"/>
            </a:ln>
            <a:effectLst/>
          </p:spPr>
          <p:txBody>
            <a:bodyPr wrap="square" lIns="45719" tIns="45719" rIns="45719" bIns="45719" numCol="1" anchor="ctr">
              <a:noAutofit/>
            </a:bodyPr>
            <a:lstStyle/>
            <a:p>
              <a:endParaRPr/>
            </a:p>
          </p:txBody>
        </p:sp>
        <p:pic>
          <p:nvPicPr>
            <p:cNvPr id="1707" name="image9.jpg"/>
            <p:cNvPicPr>
              <a:picLocks noChangeAspect="1"/>
            </p:cNvPicPr>
            <p:nvPr/>
          </p:nvPicPr>
          <p:blipFill>
            <a:blip r:embed="rId3">
              <a:extLst/>
            </a:blip>
            <a:stretch>
              <a:fillRect/>
            </a:stretch>
          </p:blipFill>
          <p:spPr>
            <a:xfrm>
              <a:off x="0" y="0"/>
              <a:ext cx="7875589" cy="5662613"/>
            </a:xfrm>
            <a:prstGeom prst="rect">
              <a:avLst/>
            </a:prstGeom>
            <a:ln w="76200" cap="flat">
              <a:solidFill>
                <a:schemeClr val="accent2"/>
              </a:solidFill>
              <a:prstDash val="solid"/>
              <a:miter lim="800000"/>
            </a:ln>
            <a:effectLst/>
          </p:spPr>
        </p:pic>
      </p:grpSp>
      <p:pic>
        <p:nvPicPr>
          <p:cNvPr id="17" name="Picture 22">
            <a:extLst>
              <a:ext uri="{FF2B5EF4-FFF2-40B4-BE49-F238E27FC236}">
                <a16:creationId xmlns:a16="http://schemas.microsoft.com/office/drawing/2014/main" id="{8B08E918-DE5C-9443-B629-83BA99DC326B}"/>
              </a:ext>
            </a:extLst>
          </p:cNvPr>
          <p:cNvPicPr>
            <a:picLocks noChangeAspect="1" noChangeArrowheads="1"/>
          </p:cNvPicPr>
          <p:nvPr/>
        </p:nvPicPr>
        <p:blipFill>
          <a:blip r:embed="rId4">
            <a:lum bright="-36000"/>
            <a:extLst>
              <a:ext uri="{28A0092B-C50C-407E-A947-70E740481C1C}">
                <a14:useLocalDpi xmlns:a14="http://schemas.microsoft.com/office/drawing/2010/main" val="0"/>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1709" name="Shape 1709"/>
          <p:cNvSpPr>
            <a:spLocks noGrp="1"/>
          </p:cNvSpPr>
          <p:nvPr>
            <p:ph type="body" sz="half" idx="1"/>
          </p:nvPr>
        </p:nvSpPr>
        <p:spPr>
          <a:xfrm>
            <a:off x="608013" y="3281362"/>
            <a:ext cx="7900986" cy="1752601"/>
          </a:xfrm>
          <a:prstGeom prst="rect">
            <a:avLst/>
          </a:prstGeom>
        </p:spPr>
        <p:txBody>
          <a:bodyPr lIns="44450" tIns="44450" rIns="44450" bIns="44450"/>
          <a:lstStyle>
            <a:lvl1pPr algn="ctr">
              <a:lnSpc>
                <a:spcPct val="90000"/>
              </a:lnSpc>
              <a:spcBef>
                <a:spcPts val="900"/>
              </a:spcBef>
              <a:buSzTx/>
              <a:buNone/>
              <a:defRPr sz="4000" b="1"/>
            </a:lvl1pPr>
          </a:lstStyle>
          <a:p>
            <a:r>
              <a:rPr dirty="0" err="1">
                <a:effectLst>
                  <a:glow rad="228600">
                    <a:schemeClr val="tx1">
                      <a:alpha val="53000"/>
                    </a:schemeClr>
                  </a:glow>
                  <a:outerShdw blurRad="38100" dist="38100" dir="2700000" rotWithShape="0">
                    <a:srgbClr val="000000"/>
                  </a:outerShdw>
                </a:effectLst>
                <a:latin typeface="Arial" panose="020B0604020202020204" pitchFamily="34" charset="0"/>
                <a:cs typeface="Arial" panose="020B0604020202020204" pitchFamily="34" charset="0"/>
              </a:rPr>
              <a:t>Akhoto</a:t>
            </a:r>
            <a:r>
              <a:rPr dirty="0">
                <a:effectLst>
                  <a:glow rad="228600">
                    <a:schemeClr val="tx1">
                      <a:alpha val="53000"/>
                    </a:schemeClr>
                  </a:glow>
                  <a:outerShdw blurRad="38100" dist="38100" dir="2700000" rotWithShape="0">
                    <a:srgbClr val="000000"/>
                  </a:outerShdw>
                </a:effectLst>
                <a:latin typeface="Arial" panose="020B0604020202020204" pitchFamily="34" charset="0"/>
                <a:cs typeface="Arial" panose="020B0604020202020204" pitchFamily="34" charset="0"/>
              </a:rPr>
              <a:t> </a:t>
            </a:r>
            <a:r>
              <a:rPr dirty="0" err="1">
                <a:effectLst>
                  <a:glow rad="228600">
                    <a:schemeClr val="tx1">
                      <a:alpha val="53000"/>
                    </a:schemeClr>
                  </a:glow>
                  <a:outerShdw blurRad="38100" dist="38100" dir="2700000" rotWithShape="0">
                    <a:srgbClr val="000000"/>
                  </a:outerShdw>
                </a:effectLst>
                <a:latin typeface="Arial" panose="020B0604020202020204" pitchFamily="34" charset="0"/>
                <a:cs typeface="Arial" panose="020B0604020202020204" pitchFamily="34" charset="0"/>
              </a:rPr>
              <a:t>lakhi</a:t>
            </a:r>
            <a:r>
              <a:rPr dirty="0">
                <a:effectLst>
                  <a:glow rad="228600">
                    <a:schemeClr val="tx1">
                      <a:alpha val="53000"/>
                    </a:schemeClr>
                  </a:glow>
                  <a:outerShdw blurRad="38100" dist="38100" dir="2700000" rotWithShape="0">
                    <a:srgbClr val="000000"/>
                  </a:outerShdw>
                </a:effectLst>
                <a:latin typeface="Arial" panose="020B0604020202020204" pitchFamily="34" charset="0"/>
                <a:cs typeface="Arial" panose="020B0604020202020204" pitchFamily="34" charset="0"/>
              </a:rPr>
              <a:t>: </a:t>
            </a:r>
            <a:r>
              <a:rPr dirty="0" err="1">
                <a:effectLst>
                  <a:glow rad="228600">
                    <a:schemeClr val="tx1">
                      <a:alpha val="53000"/>
                    </a:schemeClr>
                  </a:glow>
                  <a:outerShdw blurRad="38100" dist="38100" dir="2700000" rotWithShape="0">
                    <a:srgbClr val="000000"/>
                  </a:outerShdw>
                </a:effectLst>
                <a:latin typeface="Arial" panose="020B0604020202020204" pitchFamily="34" charset="0"/>
                <a:cs typeface="Arial" panose="020B0604020202020204" pitchFamily="34" charset="0"/>
              </a:rPr>
              <a:t>Hile</a:t>
            </a:r>
            <a:r>
              <a:rPr dirty="0">
                <a:effectLst>
                  <a:glow rad="228600">
                    <a:schemeClr val="tx1">
                      <a:alpha val="53000"/>
                    </a:schemeClr>
                  </a:glow>
                  <a:outerShdw blurRad="38100" dist="38100" dir="2700000" rotWithShape="0">
                    <a:srgbClr val="000000"/>
                  </a:outerShdw>
                </a:effectLst>
                <a:latin typeface="Arial" panose="020B0604020202020204" pitchFamily="34" charset="0"/>
                <a:cs typeface="Arial" panose="020B0604020202020204" pitchFamily="34" charset="0"/>
              </a:rPr>
              <a:t> </a:t>
            </a:r>
            <a:r>
              <a:rPr dirty="0" err="1">
                <a:effectLst>
                  <a:glow rad="228600">
                    <a:schemeClr val="tx1">
                      <a:alpha val="53000"/>
                    </a:schemeClr>
                  </a:glow>
                  <a:outerShdw blurRad="38100" dist="38100" dir="2700000" rotWithShape="0">
                    <a:srgbClr val="000000"/>
                  </a:outerShdw>
                </a:effectLst>
                <a:latin typeface="Arial" panose="020B0604020202020204" pitchFamily="34" charset="0"/>
                <a:cs typeface="Arial" panose="020B0604020202020204" pitchFamily="34" charset="0"/>
              </a:rPr>
              <a:t>nono</a:t>
            </a:r>
            <a:r>
              <a:rPr dirty="0">
                <a:effectLst>
                  <a:glow rad="228600">
                    <a:schemeClr val="tx1">
                      <a:alpha val="53000"/>
                    </a:schemeClr>
                  </a:glow>
                  <a:outerShdw blurRad="38100" dist="38100" dir="2700000" rotWithShape="0">
                    <a:srgbClr val="000000"/>
                  </a:outerShdw>
                </a:effectLst>
                <a:latin typeface="Arial" panose="020B0604020202020204" pitchFamily="34" charset="0"/>
                <a:cs typeface="Arial" panose="020B0604020202020204" pitchFamily="34" charset="0"/>
              </a:rPr>
              <a:t> </a:t>
            </a:r>
            <a:r>
              <a:rPr dirty="0" err="1">
                <a:effectLst>
                  <a:glow rad="228600">
                    <a:schemeClr val="tx1">
                      <a:alpha val="53000"/>
                    </a:schemeClr>
                  </a:glow>
                  <a:outerShdw blurRad="38100" dist="38100" dir="2700000" rotWithShape="0">
                    <a:srgbClr val="000000"/>
                  </a:outerShdw>
                </a:effectLst>
                <a:latin typeface="Arial" panose="020B0604020202020204" pitchFamily="34" charset="0"/>
                <a:cs typeface="Arial" panose="020B0604020202020204" pitchFamily="34" charset="0"/>
              </a:rPr>
              <a:t>kütami</a:t>
            </a:r>
            <a:r>
              <a:rPr dirty="0">
                <a:effectLst>
                  <a:glow rad="228600">
                    <a:schemeClr val="tx1">
                      <a:alpha val="53000"/>
                    </a:schemeClr>
                  </a:glow>
                  <a:outerShdw blurRad="38100" dist="38100" dir="2700000" rotWithShape="0">
                    <a:srgbClr val="000000"/>
                  </a:outerShdw>
                </a:effectLst>
                <a:latin typeface="Arial" panose="020B0604020202020204" pitchFamily="34" charset="0"/>
                <a:cs typeface="Arial" panose="020B0604020202020204" pitchFamily="34" charset="0"/>
              </a:rPr>
              <a:t> </a:t>
            </a:r>
            <a:r>
              <a:rPr dirty="0" err="1">
                <a:effectLst>
                  <a:glow rad="228600">
                    <a:schemeClr val="tx1">
                      <a:alpha val="53000"/>
                    </a:schemeClr>
                  </a:glow>
                  <a:outerShdw blurRad="38100" dist="38100" dir="2700000" rotWithShape="0">
                    <a:srgbClr val="000000"/>
                  </a:outerShdw>
                </a:effectLst>
                <a:latin typeface="Arial" panose="020B0604020202020204" pitchFamily="34" charset="0"/>
                <a:cs typeface="Arial" panose="020B0604020202020204" pitchFamily="34" charset="0"/>
              </a:rPr>
              <a:t>shika</a:t>
            </a:r>
            <a:r>
              <a:rPr dirty="0">
                <a:effectLst>
                  <a:glow rad="228600">
                    <a:schemeClr val="tx1">
                      <a:alpha val="53000"/>
                    </a:schemeClr>
                  </a:glow>
                  <a:outerShdw blurRad="38100" dist="38100" dir="2700000" rotWithShape="0">
                    <a:srgbClr val="000000"/>
                  </a:outerShdw>
                </a:effectLst>
                <a:latin typeface="Arial" panose="020B0604020202020204" pitchFamily="34" charset="0"/>
                <a:cs typeface="Arial" panose="020B0604020202020204" pitchFamily="34" charset="0"/>
              </a:rPr>
              <a:t> </a:t>
            </a:r>
            <a:r>
              <a:rPr dirty="0" err="1">
                <a:effectLst>
                  <a:glow rad="228600">
                    <a:schemeClr val="tx1">
                      <a:alpha val="53000"/>
                    </a:schemeClr>
                  </a:glow>
                  <a:outerShdw blurRad="38100" dist="38100" dir="2700000" rotWithShape="0">
                    <a:srgbClr val="000000"/>
                  </a:outerShdw>
                </a:effectLst>
                <a:latin typeface="Arial" panose="020B0604020202020204" pitchFamily="34" charset="0"/>
                <a:cs typeface="Arial" panose="020B0604020202020204" pitchFamily="34" charset="0"/>
              </a:rPr>
              <a:t>lukepu</a:t>
            </a:r>
            <a:r>
              <a:rPr dirty="0">
                <a:effectLst>
                  <a:glow rad="228600">
                    <a:schemeClr val="tx1">
                      <a:alpha val="53000"/>
                    </a:schemeClr>
                  </a:glow>
                  <a:outerShdw blurRad="38100" dist="38100" dir="2700000" rotWithShape="0">
                    <a:srgbClr val="000000"/>
                  </a:outerShdw>
                </a:effectLst>
                <a:latin typeface="Arial" panose="020B0604020202020204" pitchFamily="34" charset="0"/>
                <a:cs typeface="Arial" panose="020B0604020202020204" pitchFamily="34" charset="0"/>
              </a:rPr>
              <a:t> </a:t>
            </a:r>
            <a:r>
              <a:rPr dirty="0" err="1">
                <a:effectLst>
                  <a:glow rad="228600">
                    <a:schemeClr val="tx1">
                      <a:alpha val="53000"/>
                    </a:schemeClr>
                  </a:glow>
                  <a:outerShdw blurRad="38100" dist="38100" dir="2700000" rotWithShape="0">
                    <a:srgbClr val="000000"/>
                  </a:outerShdw>
                </a:effectLst>
                <a:latin typeface="Arial" panose="020B0604020202020204" pitchFamily="34" charset="0"/>
                <a:cs typeface="Arial" panose="020B0604020202020204" pitchFamily="34" charset="0"/>
              </a:rPr>
              <a:t>ani</a:t>
            </a:r>
            <a:r>
              <a:rPr dirty="0">
                <a:effectLst>
                  <a:glow rad="228600">
                    <a:schemeClr val="tx1">
                      <a:alpha val="53000"/>
                    </a:schemeClr>
                  </a:glow>
                  <a:outerShdw blurRad="38100" dist="38100" dir="2700000" rotWithShape="0">
                    <a:srgbClr val="000000"/>
                  </a:outerShdw>
                </a:effectLst>
                <a:latin typeface="Arial" panose="020B0604020202020204" pitchFamily="34" charset="0"/>
                <a:cs typeface="Arial" panose="020B0604020202020204" pitchFamily="34" charset="0"/>
              </a:rPr>
              <a:t>!</a:t>
            </a:r>
          </a:p>
        </p:txBody>
      </p:sp>
      <p:grpSp>
        <p:nvGrpSpPr>
          <p:cNvPr id="1712" name="Group 1712"/>
          <p:cNvGrpSpPr/>
          <p:nvPr/>
        </p:nvGrpSpPr>
        <p:grpSpPr>
          <a:xfrm>
            <a:off x="517525" y="4327525"/>
            <a:ext cx="2851150" cy="2192339"/>
            <a:chOff x="0" y="0"/>
            <a:chExt cx="2851150" cy="2192338"/>
          </a:xfrm>
        </p:grpSpPr>
        <p:pic>
          <p:nvPicPr>
            <p:cNvPr id="1710" name="image20.pdf"/>
            <p:cNvPicPr>
              <a:picLocks noChangeAspect="1"/>
            </p:cNvPicPr>
            <p:nvPr/>
          </p:nvPicPr>
          <p:blipFill>
            <a:blip r:embed="rId5">
              <a:extLst/>
            </a:blip>
            <a:stretch>
              <a:fillRect/>
            </a:stretch>
          </p:blipFill>
          <p:spPr>
            <a:xfrm>
              <a:off x="0" y="0"/>
              <a:ext cx="2851150" cy="2192339"/>
            </a:xfrm>
            <a:prstGeom prst="rect">
              <a:avLst/>
            </a:prstGeom>
            <a:ln w="12700" cap="flat">
              <a:noFill/>
              <a:miter lim="400000"/>
            </a:ln>
            <a:effectLst>
              <a:outerShdw blurRad="12700" dist="12700" rotWithShape="0">
                <a:srgbClr val="808080">
                  <a:alpha val="74996"/>
                </a:srgbClr>
              </a:outerShdw>
            </a:effectLst>
          </p:spPr>
        </p:pic>
        <p:sp>
          <p:nvSpPr>
            <p:cNvPr id="1711" name="Shape 1711"/>
            <p:cNvSpPr/>
            <p:nvPr/>
          </p:nvSpPr>
          <p:spPr>
            <a:xfrm>
              <a:off x="344582" y="189896"/>
              <a:ext cx="1376173" cy="733045"/>
            </a:xfrm>
            <a:prstGeom prst="rect">
              <a:avLst/>
            </a:prstGeom>
            <a:noFill/>
            <a:ln w="12700" cap="flat">
              <a:noFill/>
              <a:miter lim="400000"/>
            </a:ln>
            <a:effectLst>
              <a:outerShdw blurRad="63500" dist="17961"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spcBef>
                  <a:spcPts val="1900"/>
                </a:spcBef>
                <a:defRPr sz="3200">
                  <a:solidFill>
                    <a:srgbClr val="ED181E"/>
                  </a:solidFill>
                  <a:latin typeface="Lucida Handwriting"/>
                  <a:ea typeface="Lucida Handwriting"/>
                  <a:cs typeface="Lucida Handwriting"/>
                  <a:sym typeface="Lucida Handwriting"/>
                </a:defRPr>
              </a:lvl1pPr>
            </a:lstStyle>
            <a:p>
              <a:r>
                <a:t>P 7 Y J</a:t>
              </a:r>
            </a:p>
          </p:txBody>
        </p:sp>
      </p:grpSp>
      <p:sp>
        <p:nvSpPr>
          <p:cNvPr id="1713" name="Shape 1713"/>
          <p:cNvSpPr/>
          <p:nvPr/>
        </p:nvSpPr>
        <p:spPr>
          <a:xfrm>
            <a:off x="749299" y="5527675"/>
            <a:ext cx="7900990" cy="698500"/>
          </a:xfrm>
          <a:prstGeom prst="rect">
            <a:avLst/>
          </a:prstGeom>
          <a:ln w="12700">
            <a:miter lim="400000"/>
          </a:ln>
          <a:extLst>
            <a:ext uri="{C572A759-6A51-4108-AA02-DFA0A04FC94B}">
              <ma14:wrappingTextBoxFlag xmlns="" xmlns:ma14="http://schemas.microsoft.com/office/mac/drawingml/2011/main" val="1"/>
            </a:ext>
          </a:extLst>
        </p:spPr>
        <p:txBody>
          <a:bodyPr lIns="44450" tIns="44450" rIns="44450" bIns="44450">
            <a:spAutoFit/>
          </a:bodyPr>
          <a:lstStyle>
            <a:lvl1pPr marL="342900" indent="-342900">
              <a:lnSpc>
                <a:spcPct val="90000"/>
              </a:lnSpc>
              <a:spcBef>
                <a:spcPts val="900"/>
              </a:spcBef>
              <a:defRPr sz="4000" b="1">
                <a:solidFill>
                  <a:srgbClr val="FFEA18"/>
                </a:solidFill>
                <a:effectLst>
                  <a:outerShdw blurRad="38100" dist="38100" dir="2700000" rotWithShape="0">
                    <a:srgbClr val="000000"/>
                  </a:outerShdw>
                </a:effectLst>
              </a:defRPr>
            </a:lvl1pPr>
          </a:lstStyle>
          <a:p>
            <a:r>
              <a:t>Alhou shepe shinikeu dokivi!!!</a:t>
            </a:r>
          </a:p>
        </p:txBody>
      </p:sp>
      <p:sp>
        <p:nvSpPr>
          <p:cNvPr id="1714" name="Shape 1714"/>
          <p:cNvSpPr/>
          <p:nvPr/>
        </p:nvSpPr>
        <p:spPr>
          <a:xfrm>
            <a:off x="8379049" y="6494513"/>
            <a:ext cx="153540" cy="288824"/>
          </a:xfrm>
          <a:prstGeom prst="rect">
            <a:avLst/>
          </a:prstGeom>
          <a:ln w="12700">
            <a:miter lim="400000"/>
          </a:ln>
          <a:effectLst>
            <a:outerShdw blurRad="63500" dist="12700" rotWithShape="0">
              <a:srgbClr val="1A0004">
                <a:alpha val="74998"/>
              </a:srgbClr>
            </a:outerShdw>
          </a:effectLst>
          <a:extLst>
            <a:ext uri="{C572A759-6A51-4108-AA02-DFA0A04FC94B}">
              <ma14:wrappingTextBoxFlag xmlns="" xmlns:ma14="http://schemas.microsoft.com/office/mac/drawingml/2011/main" val="1"/>
            </a:ext>
          </a:extLst>
        </p:spPr>
        <p:txBody>
          <a:bodyPr wrap="none" lIns="45719" rIns="45719" anchor="ctr">
            <a:spAutoFit/>
          </a:bodyPr>
          <a:lstStyle>
            <a:lvl1pPr>
              <a:spcBef>
                <a:spcPts val="800"/>
              </a:spcBef>
              <a:defRPr sz="1400" b="1">
                <a:solidFill>
                  <a:srgbClr val="FFFFFF"/>
                </a:solidFill>
                <a:latin typeface="Arial"/>
                <a:ea typeface="Arial"/>
                <a:cs typeface="Arial"/>
                <a:sym typeface="Arial"/>
              </a:defRPr>
            </a:lvl1pPr>
          </a:lstStyle>
          <a:p>
            <a:r>
              <a:t> </a:t>
            </a:r>
          </a:p>
        </p:txBody>
      </p:sp>
      <p:sp>
        <p:nvSpPr>
          <p:cNvPr id="1715" name="Shape 1715"/>
          <p:cNvSpPr/>
          <p:nvPr/>
        </p:nvSpPr>
        <p:spPr>
          <a:xfrm>
            <a:off x="8123568" y="6531782"/>
            <a:ext cx="245403" cy="226986"/>
          </a:xfrm>
          <a:prstGeom prst="rect">
            <a:avLst/>
          </a:prstGeom>
          <a:ln w="12700">
            <a:miter lim="400000"/>
          </a:ln>
          <a:effectLst>
            <a:outerShdw blurRad="63500" dist="12700" rotWithShape="0">
              <a:srgbClr val="1A0004">
                <a:alpha val="74998"/>
              </a:srgbClr>
            </a:outerShdw>
          </a:effectLst>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28</a:t>
            </a:r>
          </a:p>
        </p:txBody>
      </p:sp>
      <p:sp>
        <p:nvSpPr>
          <p:cNvPr id="1716" name="Shape 1716"/>
          <p:cNvSpPr/>
          <p:nvPr/>
        </p:nvSpPr>
        <p:spPr>
          <a:xfrm>
            <a:off x="8761742" y="6408447"/>
            <a:ext cx="245404" cy="375231"/>
          </a:xfrm>
          <a:prstGeom prst="rect">
            <a:avLst/>
          </a:prstGeom>
          <a:ln w="12700">
            <a:miter lim="400000"/>
          </a:ln>
          <a:effectLst>
            <a:outerShdw blurRad="63500" dist="12700" rotWithShape="0">
              <a:srgbClr val="1A0004">
                <a:alpha val="74998"/>
              </a:srgbClr>
            </a:outerShdw>
          </a:effectLst>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1</a:t>
            </a:r>
          </a:p>
        </p:txBody>
      </p:sp>
      <p:sp>
        <p:nvSpPr>
          <p:cNvPr id="1717" name="Shape 1717"/>
          <p:cNvSpPr/>
          <p:nvPr/>
        </p:nvSpPr>
        <p:spPr>
          <a:xfrm>
            <a:off x="1370012" y="4859337"/>
            <a:ext cx="138113" cy="1"/>
          </a:xfrm>
          <a:prstGeom prst="line">
            <a:avLst/>
          </a:prstGeom>
          <a:ln w="28575">
            <a:solidFill>
              <a:srgbClr val="ED181E"/>
            </a:solidFill>
          </a:ln>
        </p:spPr>
        <p:txBody>
          <a:bodyPr lIns="45719" rIns="45719" anchor="ctr"/>
          <a:lstStyle/>
          <a:p>
            <a:pPr>
              <a:defRPr>
                <a:solidFill>
                  <a:srgbClr val="FFFFFF"/>
                </a:solidFill>
              </a:defRPr>
            </a:pPr>
            <a:endParaRPr/>
          </a:p>
        </p:txBody>
      </p:sp>
      <p:grpSp>
        <p:nvGrpSpPr>
          <p:cNvPr id="1720" name="Group 1720"/>
          <p:cNvGrpSpPr/>
          <p:nvPr/>
        </p:nvGrpSpPr>
        <p:grpSpPr>
          <a:xfrm>
            <a:off x="723900" y="2006600"/>
            <a:ext cx="7772400" cy="1003301"/>
            <a:chOff x="0" y="0"/>
            <a:chExt cx="7772400" cy="1003300"/>
          </a:xfrm>
        </p:grpSpPr>
        <p:sp>
          <p:nvSpPr>
            <p:cNvPr id="1718" name="Shape 1718"/>
            <p:cNvSpPr/>
            <p:nvPr/>
          </p:nvSpPr>
          <p:spPr>
            <a:xfrm>
              <a:off x="0" y="0"/>
              <a:ext cx="7772400" cy="10033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square" lIns="44450" tIns="44450" rIns="44450" bIns="44450" numCol="1" anchor="ctr">
              <a:spAutoFit/>
            </a:bodyPr>
            <a:lstStyle>
              <a:lvl1pPr>
                <a:defRPr sz="6000" b="1" i="1">
                  <a:solidFill>
                    <a:srgbClr val="F6FE0A"/>
                  </a:solidFill>
                </a:defRPr>
              </a:lvl1pPr>
            </a:lstStyle>
            <a:p>
              <a:r>
                <a:t>Bible…Boqhaye</a:t>
              </a:r>
            </a:p>
          </p:txBody>
        </p:sp>
        <p:sp>
          <p:nvSpPr>
            <p:cNvPr id="1719" name="Shape 1719"/>
            <p:cNvSpPr/>
            <p:nvPr/>
          </p:nvSpPr>
          <p:spPr>
            <a:xfrm>
              <a:off x="7146925" y="58737"/>
              <a:ext cx="547688" cy="3937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200"/>
                </a:spcBef>
                <a:defRPr sz="2000" b="1" i="1">
                  <a:solidFill>
                    <a:srgbClr val="FAFD00"/>
                  </a:solidFill>
                </a:defRPr>
              </a:lvl1pPr>
            </a:lstStyle>
            <a:p>
              <a:r>
                <a:t>®</a:t>
              </a: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709">
                                            <p:bg/>
                                          </p:spTgt>
                                        </p:tgtEl>
                                        <p:attrNameLst>
                                          <p:attrName>style.visibility</p:attrName>
                                        </p:attrNameLst>
                                      </p:cBhvr>
                                      <p:to>
                                        <p:strVal val="visible"/>
                                      </p:to>
                                    </p:set>
                                    <p:anim calcmode="lin" valueType="num">
                                      <p:cBhvr>
                                        <p:cTn id="7" dur="500" fill="hold"/>
                                        <p:tgtEl>
                                          <p:spTgt spid="1709">
                                            <p:bg/>
                                          </p:spTgt>
                                        </p:tgtEl>
                                        <p:attrNameLst>
                                          <p:attrName>ppt_x</p:attrName>
                                        </p:attrNameLst>
                                      </p:cBhvr>
                                      <p:tavLst>
                                        <p:tav tm="0">
                                          <p:val>
                                            <p:strVal val="0-#ppt_w/2"/>
                                          </p:val>
                                        </p:tav>
                                        <p:tav tm="100000">
                                          <p:val>
                                            <p:strVal val="#ppt_x"/>
                                          </p:val>
                                        </p:tav>
                                      </p:tavLst>
                                    </p:anim>
                                    <p:anim calcmode="lin" valueType="num">
                                      <p:cBhvr>
                                        <p:cTn id="8" dur="500" fill="hold"/>
                                        <p:tgtEl>
                                          <p:spTgt spid="1709">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709">
                                            <p:txEl>
                                              <p:pRg st="0" end="0"/>
                                            </p:txEl>
                                          </p:spTgt>
                                        </p:tgtEl>
                                        <p:attrNameLst>
                                          <p:attrName>style.visibility</p:attrName>
                                        </p:attrNameLst>
                                      </p:cBhvr>
                                      <p:to>
                                        <p:strVal val="visible"/>
                                      </p:to>
                                    </p:set>
                                    <p:anim calcmode="lin" valueType="num">
                                      <p:cBhvr>
                                        <p:cTn id="11" dur="500" fill="hold"/>
                                        <p:tgtEl>
                                          <p:spTgt spid="1709">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70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2" nodeType="clickEffect">
                                  <p:stCondLst>
                                    <p:cond delay="0"/>
                                  </p:stCondLst>
                                  <p:iterate>
                                    <p:tmAbs val="0"/>
                                  </p:iterate>
                                  <p:childTnLst>
                                    <p:set>
                                      <p:cBhvr>
                                        <p:cTn id="16" fill="hold"/>
                                        <p:tgtEl>
                                          <p:spTgt spid="1713"/>
                                        </p:tgtEl>
                                        <p:attrNameLst>
                                          <p:attrName>style.visibility</p:attrName>
                                        </p:attrNameLst>
                                      </p:cBhvr>
                                      <p:to>
                                        <p:strVal val="visible"/>
                                      </p:to>
                                    </p:set>
                                    <p:anim calcmode="lin" valueType="num">
                                      <p:cBhvr>
                                        <p:cTn id="17" dur="500" fill="hold"/>
                                        <p:tgtEl>
                                          <p:spTgt spid="1713"/>
                                        </p:tgtEl>
                                        <p:attrNameLst>
                                          <p:attrName>ppt_x</p:attrName>
                                        </p:attrNameLst>
                                      </p:cBhvr>
                                      <p:tavLst>
                                        <p:tav tm="0">
                                          <p:val>
                                            <p:strVal val="1+#ppt_w/2"/>
                                          </p:val>
                                        </p:tav>
                                        <p:tav tm="100000">
                                          <p:val>
                                            <p:strVal val="#ppt_x"/>
                                          </p:val>
                                        </p:tav>
                                      </p:tavLst>
                                    </p:anim>
                                    <p:anim calcmode="lin" valueType="num">
                                      <p:cBhvr>
                                        <p:cTn id="18" dur="500" fill="hold"/>
                                        <p:tgtEl>
                                          <p:spTgt spid="1713"/>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9" presetClass="entr" fill="hold" grpId="3" nodeType="afterEffect">
                                  <p:stCondLst>
                                    <p:cond delay="0"/>
                                  </p:stCondLst>
                                  <p:iterate>
                                    <p:tmAbs val="0"/>
                                  </p:iterate>
                                  <p:childTnLst>
                                    <p:set>
                                      <p:cBhvr>
                                        <p:cTn id="21" fill="hold"/>
                                        <p:tgtEl>
                                          <p:spTgt spid="1712"/>
                                        </p:tgtEl>
                                        <p:attrNameLst>
                                          <p:attrName>style.visibility</p:attrName>
                                        </p:attrNameLst>
                                      </p:cBhvr>
                                      <p:to>
                                        <p:strVal val="visible"/>
                                      </p:to>
                                    </p:set>
                                    <p:animEffect transition="in" filter="dissolve">
                                      <p:cBhvr>
                                        <p:cTn id="22" dur="500"/>
                                        <p:tgtEl>
                                          <p:spTgt spid="1712"/>
                                        </p:tgtEl>
                                      </p:cBhvr>
                                    </p:animEffect>
                                  </p:childTnLst>
                                </p:cTn>
                              </p:par>
                            </p:childTnLst>
                          </p:cTn>
                        </p:par>
                        <p:par>
                          <p:cTn id="23" fill="hold">
                            <p:stCondLst>
                              <p:cond delay="1000"/>
                            </p:stCondLst>
                            <p:childTnLst>
                              <p:par>
                                <p:cTn id="24" presetID="9" presetClass="entr" fill="hold" grpId="4" nodeType="afterEffect">
                                  <p:stCondLst>
                                    <p:cond delay="0"/>
                                  </p:stCondLst>
                                  <p:iterate>
                                    <p:tmAbs val="0"/>
                                  </p:iterate>
                                  <p:childTnLst>
                                    <p:set>
                                      <p:cBhvr>
                                        <p:cTn id="25" fill="hold"/>
                                        <p:tgtEl>
                                          <p:spTgt spid="1717"/>
                                        </p:tgtEl>
                                        <p:attrNameLst>
                                          <p:attrName>style.visibility</p:attrName>
                                        </p:attrNameLst>
                                      </p:cBhvr>
                                      <p:to>
                                        <p:strVal val="visible"/>
                                      </p:to>
                                    </p:set>
                                    <p:animEffect transition="in" filter="dissolve">
                                      <p:cBhvr>
                                        <p:cTn id="26" dur="500"/>
                                        <p:tgtEl>
                                          <p:spTgt spid="1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9" grpId="1" build="p" animBg="1" advAuto="0"/>
      <p:bldP spid="1712" grpId="3" animBg="1" advAuto="0"/>
      <p:bldP spid="1713" grpId="2" animBg="1" advAuto="0"/>
      <p:bldP spid="1717" grpId="4"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26" name="Group 1726"/>
          <p:cNvGrpSpPr/>
          <p:nvPr/>
        </p:nvGrpSpPr>
        <p:grpSpPr>
          <a:xfrm>
            <a:off x="635000" y="598487"/>
            <a:ext cx="7875589" cy="5662614"/>
            <a:chOff x="0" y="0"/>
            <a:chExt cx="7875588" cy="5662612"/>
          </a:xfrm>
        </p:grpSpPr>
        <p:sp>
          <p:nvSpPr>
            <p:cNvPr id="1724" name="Shape 1724"/>
            <p:cNvSpPr/>
            <p:nvPr/>
          </p:nvSpPr>
          <p:spPr>
            <a:xfrm>
              <a:off x="0" y="0"/>
              <a:ext cx="7875589" cy="5662613"/>
            </a:xfrm>
            <a:prstGeom prst="rect">
              <a:avLst/>
            </a:prstGeom>
            <a:solidFill>
              <a:srgbClr val="1A0004">
                <a:alpha val="50195"/>
              </a:srgbClr>
            </a:solidFill>
            <a:ln w="12700" cap="flat">
              <a:noFill/>
              <a:miter lim="400000"/>
            </a:ln>
            <a:effectLst/>
          </p:spPr>
          <p:txBody>
            <a:bodyPr wrap="square" lIns="45719" tIns="45719" rIns="45719" bIns="45719" numCol="1" anchor="ctr">
              <a:noAutofit/>
            </a:bodyPr>
            <a:lstStyle/>
            <a:p>
              <a:endParaRPr/>
            </a:p>
          </p:txBody>
        </p:sp>
        <p:pic>
          <p:nvPicPr>
            <p:cNvPr id="1725" name="image9.jpg"/>
            <p:cNvPicPr>
              <a:picLocks noChangeAspect="1"/>
            </p:cNvPicPr>
            <p:nvPr/>
          </p:nvPicPr>
          <p:blipFill>
            <a:blip r:embed="rId3">
              <a:extLst/>
            </a:blip>
            <a:stretch>
              <a:fillRect/>
            </a:stretch>
          </p:blipFill>
          <p:spPr>
            <a:xfrm>
              <a:off x="0" y="0"/>
              <a:ext cx="7875589" cy="5662613"/>
            </a:xfrm>
            <a:prstGeom prst="rect">
              <a:avLst/>
            </a:prstGeom>
            <a:ln w="76200" cap="flat">
              <a:solidFill>
                <a:schemeClr val="accent2"/>
              </a:solidFill>
              <a:prstDash val="solid"/>
              <a:miter lim="800000"/>
            </a:ln>
            <a:effectLst/>
          </p:spPr>
        </p:pic>
      </p:grpSp>
      <p:sp>
        <p:nvSpPr>
          <p:cNvPr id="1727" name="Shape 1727"/>
          <p:cNvSpPr/>
          <p:nvPr/>
        </p:nvSpPr>
        <p:spPr>
          <a:xfrm>
            <a:off x="666750" y="3187699"/>
            <a:ext cx="7772400" cy="18415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nchor="ctr">
            <a:spAutoFit/>
          </a:bodyPr>
          <a:lstStyle/>
          <a:p>
            <a:pPr>
              <a:defRPr sz="4800" b="1">
                <a:solidFill>
                  <a:srgbClr val="FFFFFF"/>
                </a:solidFill>
                <a:effectLst>
                  <a:outerShdw blurRad="38100" dist="38100" dir="2700000" rotWithShape="0">
                    <a:srgbClr val="000000"/>
                  </a:outerShdw>
                </a:effectLst>
              </a:defRPr>
            </a:pPr>
            <a:r>
              <a:t>Khaqhi keu </a:t>
            </a:r>
            <a:br/>
            <a:r>
              <a:rPr sz="6600" i="1"/>
              <a:t>“</a:t>
            </a:r>
            <a:r>
              <a:rPr sz="6000" i="1"/>
              <a:t>Ow Bible pekikithi</a:t>
            </a:r>
            <a:r>
              <a:rPr sz="6600" i="1"/>
              <a:t>"</a:t>
            </a:r>
          </a:p>
        </p:txBody>
      </p:sp>
      <p:sp>
        <p:nvSpPr>
          <p:cNvPr id="1728" name="Shape 1728"/>
          <p:cNvSpPr/>
          <p:nvPr/>
        </p:nvSpPr>
        <p:spPr>
          <a:xfrm>
            <a:off x="8837570" y="6195722"/>
            <a:ext cx="174710"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 </a:t>
            </a:r>
          </a:p>
        </p:txBody>
      </p:sp>
      <p:sp>
        <p:nvSpPr>
          <p:cNvPr id="1729" name="Shape 1729"/>
          <p:cNvSpPr/>
          <p:nvPr/>
        </p:nvSpPr>
        <p:spPr>
          <a:xfrm>
            <a:off x="8379049" y="6494513"/>
            <a:ext cx="153540" cy="28882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800"/>
              </a:spcBef>
              <a:defRPr sz="1400" b="1">
                <a:solidFill>
                  <a:srgbClr val="FFFFFF"/>
                </a:solidFill>
                <a:latin typeface="Arial"/>
                <a:ea typeface="Arial"/>
                <a:cs typeface="Arial"/>
                <a:sym typeface="Arial"/>
              </a:defRPr>
            </a:lvl1pPr>
          </a:lstStyle>
          <a:p>
            <a:r>
              <a:t> </a:t>
            </a:r>
          </a:p>
        </p:txBody>
      </p:sp>
      <p:sp>
        <p:nvSpPr>
          <p:cNvPr id="1730" name="Shape 1730"/>
          <p:cNvSpPr/>
          <p:nvPr/>
        </p:nvSpPr>
        <p:spPr>
          <a:xfrm>
            <a:off x="8126743" y="6531782"/>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29</a:t>
            </a:r>
          </a:p>
        </p:txBody>
      </p:sp>
      <p:grpSp>
        <p:nvGrpSpPr>
          <p:cNvPr id="1733" name="Group 1733"/>
          <p:cNvGrpSpPr/>
          <p:nvPr/>
        </p:nvGrpSpPr>
        <p:grpSpPr>
          <a:xfrm>
            <a:off x="723900" y="2006600"/>
            <a:ext cx="7772400" cy="1003301"/>
            <a:chOff x="0" y="0"/>
            <a:chExt cx="7772400" cy="1003300"/>
          </a:xfrm>
        </p:grpSpPr>
        <p:sp>
          <p:nvSpPr>
            <p:cNvPr id="1731" name="Shape 1731"/>
            <p:cNvSpPr/>
            <p:nvPr/>
          </p:nvSpPr>
          <p:spPr>
            <a:xfrm>
              <a:off x="0" y="0"/>
              <a:ext cx="7772400" cy="10033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square" lIns="44450" tIns="44450" rIns="44450" bIns="44450" numCol="1" anchor="ctr">
              <a:spAutoFit/>
            </a:bodyPr>
            <a:lstStyle>
              <a:lvl1pPr>
                <a:defRPr sz="6000" b="1" i="1">
                  <a:solidFill>
                    <a:srgbClr val="F6FE0A"/>
                  </a:solidFill>
                </a:defRPr>
              </a:lvl1pPr>
            </a:lstStyle>
            <a:p>
              <a:r>
                <a:t>Bible…Boqhaye</a:t>
              </a:r>
            </a:p>
          </p:txBody>
        </p:sp>
        <p:sp>
          <p:nvSpPr>
            <p:cNvPr id="1732" name="Shape 1732"/>
            <p:cNvSpPr/>
            <p:nvPr/>
          </p:nvSpPr>
          <p:spPr>
            <a:xfrm>
              <a:off x="7146925" y="58737"/>
              <a:ext cx="547688" cy="3937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200"/>
                </a:spcBef>
                <a:defRPr sz="2000" b="1" i="1">
                  <a:solidFill>
                    <a:srgbClr val="FAFD00"/>
                  </a:solidFill>
                </a:defRPr>
              </a:lvl1pPr>
            </a:lstStyle>
            <a:p>
              <a:r>
                <a:t>®</a:t>
              </a: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iterate>
                                    <p:tmAbs val="0"/>
                                  </p:iterate>
                                  <p:childTnLst>
                                    <p:set>
                                      <p:cBhvr>
                                        <p:cTn id="6" fill="hold"/>
                                        <p:tgtEl>
                                          <p:spTgt spid="1727"/>
                                        </p:tgtEl>
                                        <p:attrNameLst>
                                          <p:attrName>style.visibility</p:attrName>
                                        </p:attrNameLst>
                                      </p:cBhvr>
                                      <p:to>
                                        <p:strVal val="visible"/>
                                      </p:to>
                                    </p:set>
                                    <p:anim calcmode="lin" valueType="num">
                                      <p:cBhvr>
                                        <p:cTn id="7" dur="500" fill="hold"/>
                                        <p:tgtEl>
                                          <p:spTgt spid="1727"/>
                                        </p:tgtEl>
                                        <p:attrNameLst>
                                          <p:attrName>ppt_x</p:attrName>
                                        </p:attrNameLst>
                                      </p:cBhvr>
                                      <p:tavLst>
                                        <p:tav tm="0">
                                          <p:val>
                                            <p:strVal val="#ppt_x"/>
                                          </p:val>
                                        </p:tav>
                                        <p:tav tm="100000">
                                          <p:val>
                                            <p:strVal val="#ppt_x"/>
                                          </p:val>
                                        </p:tav>
                                      </p:tavLst>
                                    </p:anim>
                                    <p:anim calcmode="lin" valueType="num">
                                      <p:cBhvr>
                                        <p:cTn id="8" dur="500" fill="hold"/>
                                        <p:tgtEl>
                                          <p:spTgt spid="17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7"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257" name="Group 1257"/>
          <p:cNvGrpSpPr/>
          <p:nvPr/>
        </p:nvGrpSpPr>
        <p:grpSpPr>
          <a:xfrm>
            <a:off x="0" y="-219075"/>
            <a:ext cx="9144000" cy="7077075"/>
            <a:chOff x="0" y="0"/>
            <a:chExt cx="9144000" cy="7077075"/>
          </a:xfrm>
        </p:grpSpPr>
        <p:sp>
          <p:nvSpPr>
            <p:cNvPr id="1255" name="Shape 1255"/>
            <p:cNvSpPr/>
            <p:nvPr/>
          </p:nvSpPr>
          <p:spPr>
            <a:xfrm>
              <a:off x="0" y="0"/>
              <a:ext cx="9144000" cy="7077075"/>
            </a:xfrm>
            <a:prstGeom prst="rect">
              <a:avLst/>
            </a:prstGeom>
            <a:solidFill>
              <a:srgbClr val="FFD34A"/>
            </a:solidFill>
            <a:ln w="9525" cap="flat">
              <a:solidFill>
                <a:srgbClr val="FFFFFF"/>
              </a:solidFill>
              <a:prstDash val="solid"/>
              <a:miter lim="8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1256" name="Shape 1256"/>
            <p:cNvSpPr/>
            <p:nvPr/>
          </p:nvSpPr>
          <p:spPr>
            <a:xfrm>
              <a:off x="4481830" y="3308667"/>
              <a:ext cx="180341" cy="4597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defRPr sz="2400">
                  <a:solidFill>
                    <a:srgbClr val="FFFB0C"/>
                  </a:solidFill>
                </a:defRPr>
              </a:lvl1pPr>
            </a:lstStyle>
            <a:p>
              <a:r>
                <a:t> </a:t>
              </a:r>
            </a:p>
          </p:txBody>
        </p:sp>
      </p:grpSp>
      <p:grpSp>
        <p:nvGrpSpPr>
          <p:cNvPr id="1260" name="Group 1260"/>
          <p:cNvGrpSpPr/>
          <p:nvPr/>
        </p:nvGrpSpPr>
        <p:grpSpPr>
          <a:xfrm>
            <a:off x="0" y="-230188"/>
            <a:ext cx="9144000" cy="7088188"/>
            <a:chOff x="0" y="0"/>
            <a:chExt cx="9144000" cy="7088187"/>
          </a:xfrm>
        </p:grpSpPr>
        <p:sp>
          <p:nvSpPr>
            <p:cNvPr id="1258" name="Shape 1258"/>
            <p:cNvSpPr/>
            <p:nvPr/>
          </p:nvSpPr>
          <p:spPr>
            <a:xfrm>
              <a:off x="0" y="0"/>
              <a:ext cx="9144000" cy="7088188"/>
            </a:xfrm>
            <a:prstGeom prst="rect">
              <a:avLst/>
            </a:prstGeom>
            <a:solidFill>
              <a:srgbClr val="1A0004"/>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1259" name="Shape 1259"/>
            <p:cNvSpPr/>
            <p:nvPr/>
          </p:nvSpPr>
          <p:spPr>
            <a:xfrm>
              <a:off x="4253103" y="3051714"/>
              <a:ext cx="637795" cy="98476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defRPr sz="4400">
                  <a:latin typeface="Lucida Handwriting"/>
                  <a:ea typeface="Lucida Handwriting"/>
                  <a:cs typeface="Lucida Handwriting"/>
                  <a:sym typeface="Lucida Handwriting"/>
                </a:defRPr>
              </a:lvl1pPr>
            </a:lstStyle>
            <a:p>
              <a:r>
                <a:t>©</a:t>
              </a:r>
            </a:p>
          </p:txBody>
        </p:sp>
      </p:grpSp>
      <p:sp>
        <p:nvSpPr>
          <p:cNvPr id="1261" name="Shape 1261"/>
          <p:cNvSpPr/>
          <p:nvPr/>
        </p:nvSpPr>
        <p:spPr>
          <a:xfrm>
            <a:off x="8624888" y="6027737"/>
            <a:ext cx="473076" cy="447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l">
              <a:spcBef>
                <a:spcPts val="1200"/>
              </a:spcBef>
              <a:defRPr sz="2000" b="1">
                <a:solidFill>
                  <a:srgbClr val="FFFB0C"/>
                </a:solidFill>
                <a:latin typeface="Comic Sans MS"/>
                <a:ea typeface="Comic Sans MS"/>
                <a:cs typeface="Comic Sans MS"/>
                <a:sym typeface="Comic Sans MS"/>
              </a:defRPr>
            </a:lvl1pPr>
          </a:lstStyle>
          <a:p>
            <a:r>
              <a:t> </a:t>
            </a:r>
          </a:p>
        </p:txBody>
      </p:sp>
      <p:sp>
        <p:nvSpPr>
          <p:cNvPr id="1262" name="Shape 1262"/>
          <p:cNvSpPr/>
          <p:nvPr/>
        </p:nvSpPr>
        <p:spPr>
          <a:xfrm>
            <a:off x="1284287" y="17462"/>
            <a:ext cx="6561137" cy="574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spcBef>
                <a:spcPts val="1900"/>
              </a:spcBef>
              <a:defRPr sz="3200" b="1" i="1">
                <a:solidFill>
                  <a:srgbClr val="FFFFFF"/>
                </a:solidFill>
              </a:defRPr>
            </a:pPr>
            <a:r>
              <a:t>The Bible…Basically Ministries Int'l</a:t>
            </a:r>
          </a:p>
        </p:txBody>
      </p:sp>
      <p:sp>
        <p:nvSpPr>
          <p:cNvPr id="1263" name="Shape 1263"/>
          <p:cNvSpPr/>
          <p:nvPr/>
        </p:nvSpPr>
        <p:spPr>
          <a:xfrm>
            <a:off x="296862" y="835025"/>
            <a:ext cx="4002089" cy="161163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55000"/>
              </a:lnSpc>
              <a:spcBef>
                <a:spcPts val="500"/>
              </a:spcBef>
              <a:defRPr sz="2000" b="1">
                <a:solidFill>
                  <a:srgbClr val="FFFB0C"/>
                </a:solidFill>
              </a:defRPr>
            </a:pPr>
            <a:endParaRPr/>
          </a:p>
          <a:p>
            <a:pPr>
              <a:lnSpc>
                <a:spcPct val="55000"/>
              </a:lnSpc>
              <a:spcBef>
                <a:spcPts val="1200"/>
              </a:spcBef>
              <a:defRPr sz="2000" b="1">
                <a:solidFill>
                  <a:srgbClr val="00CCFF"/>
                </a:solidFill>
              </a:defRPr>
            </a:pPr>
            <a:r>
              <a:t>Dr. John Hannah</a:t>
            </a:r>
            <a:endParaRPr sz="1600">
              <a:solidFill>
                <a:srgbClr val="FFFB0C"/>
              </a:solidFill>
            </a:endParaRPr>
          </a:p>
          <a:p>
            <a:pPr>
              <a:lnSpc>
                <a:spcPct val="55000"/>
              </a:lnSpc>
              <a:spcBef>
                <a:spcPts val="800"/>
              </a:spcBef>
              <a:defRPr sz="1400" b="1" i="1">
                <a:solidFill>
                  <a:srgbClr val="FFFB0C"/>
                </a:solidFill>
              </a:defRPr>
            </a:pPr>
            <a:r>
              <a:t>Distinguished Professor of Historical Theology</a:t>
            </a:r>
            <a:endParaRPr>
              <a:solidFill>
                <a:srgbClr val="FFA27C"/>
              </a:solidFill>
              <a:latin typeface="Arial"/>
              <a:ea typeface="Arial"/>
              <a:cs typeface="Arial"/>
              <a:sym typeface="Arial"/>
            </a:endParaRPr>
          </a:p>
          <a:p>
            <a:pPr>
              <a:lnSpc>
                <a:spcPct val="55000"/>
              </a:lnSpc>
              <a:spcBef>
                <a:spcPts val="800"/>
              </a:spcBef>
              <a:defRPr sz="1400" b="1" i="1">
                <a:solidFill>
                  <a:srgbClr val="FFFB0C"/>
                </a:solidFill>
              </a:defRPr>
            </a:pPr>
            <a:r>
              <a:t>Research Professor, Historical Theology</a:t>
            </a:r>
          </a:p>
          <a:p>
            <a:pPr>
              <a:lnSpc>
                <a:spcPct val="55000"/>
              </a:lnSpc>
              <a:spcBef>
                <a:spcPts val="800"/>
              </a:spcBef>
              <a:defRPr sz="1400" b="1" i="1">
                <a:solidFill>
                  <a:srgbClr val="FFFB0C"/>
                </a:solidFill>
              </a:defRPr>
            </a:pPr>
            <a:r>
              <a:t>Dallas Theological  Seminary</a:t>
            </a:r>
            <a:endParaRPr>
              <a:solidFill>
                <a:srgbClr val="FFA27C"/>
              </a:solidFill>
              <a:latin typeface="Arial"/>
              <a:ea typeface="Arial"/>
              <a:cs typeface="Arial"/>
              <a:sym typeface="Arial"/>
            </a:endParaRPr>
          </a:p>
          <a:p>
            <a:pPr>
              <a:lnSpc>
                <a:spcPct val="55000"/>
              </a:lnSpc>
              <a:spcBef>
                <a:spcPts val="800"/>
              </a:spcBef>
              <a:defRPr sz="1400" b="1" i="1">
                <a:solidFill>
                  <a:srgbClr val="FFFB0C"/>
                </a:solidFill>
              </a:defRPr>
            </a:pPr>
            <a:r>
              <a:t>Dallas, Texas</a:t>
            </a:r>
          </a:p>
        </p:txBody>
      </p:sp>
      <p:sp>
        <p:nvSpPr>
          <p:cNvPr id="1264" name="Shape 1264"/>
          <p:cNvSpPr/>
          <p:nvPr/>
        </p:nvSpPr>
        <p:spPr>
          <a:xfrm>
            <a:off x="407987" y="3106738"/>
            <a:ext cx="3887789" cy="134429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55000"/>
              </a:lnSpc>
              <a:spcBef>
                <a:spcPts val="500"/>
              </a:spcBef>
              <a:defRPr sz="1600" b="1">
                <a:solidFill>
                  <a:srgbClr val="FFFB0C"/>
                </a:solidFill>
              </a:defRPr>
            </a:pPr>
            <a:endParaRPr/>
          </a:p>
          <a:p>
            <a:pPr>
              <a:lnSpc>
                <a:spcPct val="55000"/>
              </a:lnSpc>
              <a:spcBef>
                <a:spcPts val="1200"/>
              </a:spcBef>
              <a:defRPr sz="2000" b="1">
                <a:solidFill>
                  <a:srgbClr val="00CCFF"/>
                </a:solidFill>
              </a:defRPr>
            </a:pPr>
            <a:r>
              <a:t>Dr. William R. Bright</a:t>
            </a:r>
            <a:r>
              <a:rPr sz="1600"/>
              <a:t> </a:t>
            </a:r>
            <a:endParaRPr>
              <a:solidFill>
                <a:srgbClr val="FFA27C"/>
              </a:solidFill>
              <a:latin typeface="Arial"/>
              <a:ea typeface="Arial"/>
              <a:cs typeface="Arial"/>
              <a:sym typeface="Arial"/>
            </a:endParaRPr>
          </a:p>
          <a:p>
            <a:pPr>
              <a:lnSpc>
                <a:spcPct val="55000"/>
              </a:lnSpc>
              <a:spcBef>
                <a:spcPts val="800"/>
              </a:spcBef>
              <a:defRPr sz="1400" b="1" i="1">
                <a:solidFill>
                  <a:srgbClr val="FFFB0C"/>
                </a:solidFill>
              </a:defRPr>
            </a:pPr>
            <a:r>
              <a:t>Late Founder</a:t>
            </a:r>
            <a:endParaRPr>
              <a:solidFill>
                <a:srgbClr val="FFA27C"/>
              </a:solidFill>
              <a:latin typeface="Arial"/>
              <a:ea typeface="Arial"/>
              <a:cs typeface="Arial"/>
              <a:sym typeface="Arial"/>
            </a:endParaRPr>
          </a:p>
          <a:p>
            <a:pPr>
              <a:lnSpc>
                <a:spcPct val="55000"/>
              </a:lnSpc>
              <a:spcBef>
                <a:spcPts val="800"/>
              </a:spcBef>
              <a:defRPr sz="1400" b="1" i="1">
                <a:solidFill>
                  <a:srgbClr val="FFFB0C"/>
                </a:solidFill>
              </a:defRPr>
            </a:pPr>
            <a:r>
              <a:t>Campus Crusade for Christ</a:t>
            </a:r>
            <a:endParaRPr>
              <a:solidFill>
                <a:srgbClr val="FFA27C"/>
              </a:solidFill>
              <a:latin typeface="Arial"/>
              <a:ea typeface="Arial"/>
              <a:cs typeface="Arial"/>
              <a:sym typeface="Arial"/>
            </a:endParaRPr>
          </a:p>
          <a:p>
            <a:pPr>
              <a:lnSpc>
                <a:spcPct val="55000"/>
              </a:lnSpc>
              <a:spcBef>
                <a:spcPts val="800"/>
              </a:spcBef>
              <a:defRPr sz="1400" b="1" i="1">
                <a:solidFill>
                  <a:srgbClr val="FFFB0C"/>
                </a:solidFill>
              </a:defRPr>
            </a:pPr>
            <a:r>
              <a:t>Orlando, Florida</a:t>
            </a:r>
          </a:p>
        </p:txBody>
      </p:sp>
      <p:sp>
        <p:nvSpPr>
          <p:cNvPr id="1265" name="Shape 1265"/>
          <p:cNvSpPr/>
          <p:nvPr/>
        </p:nvSpPr>
        <p:spPr>
          <a:xfrm>
            <a:off x="496887" y="2089150"/>
            <a:ext cx="3665539" cy="137922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55000"/>
              </a:lnSpc>
              <a:spcBef>
                <a:spcPts val="500"/>
              </a:spcBef>
              <a:defRPr sz="2000" b="1">
                <a:solidFill>
                  <a:srgbClr val="FFFB0C"/>
                </a:solidFill>
              </a:defRPr>
            </a:pPr>
            <a:endParaRPr/>
          </a:p>
          <a:p>
            <a:pPr>
              <a:lnSpc>
                <a:spcPct val="55000"/>
              </a:lnSpc>
              <a:spcBef>
                <a:spcPts val="1200"/>
              </a:spcBef>
              <a:defRPr sz="2000" b="1">
                <a:solidFill>
                  <a:srgbClr val="00CCFF"/>
                </a:solidFill>
              </a:defRPr>
            </a:pPr>
            <a:r>
              <a:t>Dr. Mark Bailey</a:t>
            </a:r>
            <a:endParaRPr sz="1600" i="1"/>
          </a:p>
          <a:p>
            <a:pPr>
              <a:lnSpc>
                <a:spcPct val="55000"/>
              </a:lnSpc>
              <a:spcBef>
                <a:spcPts val="800"/>
              </a:spcBef>
              <a:defRPr sz="1400" b="1" i="1">
                <a:solidFill>
                  <a:srgbClr val="FFFB0C"/>
                </a:solidFill>
              </a:defRPr>
            </a:pPr>
            <a:r>
              <a:t>President</a:t>
            </a:r>
            <a:endParaRPr>
              <a:solidFill>
                <a:srgbClr val="FFA27C"/>
              </a:solidFill>
              <a:latin typeface="Arial"/>
              <a:ea typeface="Arial"/>
              <a:cs typeface="Arial"/>
              <a:sym typeface="Arial"/>
            </a:endParaRPr>
          </a:p>
          <a:p>
            <a:pPr>
              <a:lnSpc>
                <a:spcPct val="55000"/>
              </a:lnSpc>
              <a:spcBef>
                <a:spcPts val="800"/>
              </a:spcBef>
              <a:defRPr sz="1400" b="1" i="1">
                <a:solidFill>
                  <a:srgbClr val="FFFB0C"/>
                </a:solidFill>
              </a:defRPr>
            </a:pPr>
            <a:r>
              <a:t>Dallas Theological Seminary</a:t>
            </a:r>
            <a:endParaRPr>
              <a:solidFill>
                <a:srgbClr val="FFA27C"/>
              </a:solidFill>
              <a:latin typeface="Arial"/>
              <a:ea typeface="Arial"/>
              <a:cs typeface="Arial"/>
              <a:sym typeface="Arial"/>
            </a:endParaRPr>
          </a:p>
          <a:p>
            <a:pPr>
              <a:lnSpc>
                <a:spcPct val="55000"/>
              </a:lnSpc>
              <a:spcBef>
                <a:spcPts val="800"/>
              </a:spcBef>
              <a:defRPr sz="1400" b="1" i="1">
                <a:solidFill>
                  <a:srgbClr val="FFFB0C"/>
                </a:solidFill>
              </a:defRPr>
            </a:pPr>
            <a:r>
              <a:t>Dallas, Texas</a:t>
            </a:r>
          </a:p>
        </p:txBody>
      </p:sp>
      <p:sp>
        <p:nvSpPr>
          <p:cNvPr id="1266" name="Shape 1266"/>
          <p:cNvSpPr/>
          <p:nvPr/>
        </p:nvSpPr>
        <p:spPr>
          <a:xfrm>
            <a:off x="4730750" y="5189537"/>
            <a:ext cx="3578225" cy="137922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55000"/>
              </a:lnSpc>
              <a:spcBef>
                <a:spcPts val="500"/>
              </a:spcBef>
              <a:defRPr sz="2000" b="1">
                <a:solidFill>
                  <a:srgbClr val="FFFB0C"/>
                </a:solidFill>
              </a:defRPr>
            </a:pPr>
            <a:endParaRPr/>
          </a:p>
          <a:p>
            <a:pPr>
              <a:lnSpc>
                <a:spcPct val="55000"/>
              </a:lnSpc>
              <a:spcBef>
                <a:spcPts val="1200"/>
              </a:spcBef>
              <a:defRPr sz="2000" b="1">
                <a:solidFill>
                  <a:srgbClr val="00CCFF"/>
                </a:solidFill>
              </a:defRPr>
            </a:pPr>
            <a:r>
              <a:t>Dr. Kenneth Horton</a:t>
            </a:r>
            <a:endParaRPr>
              <a:solidFill>
                <a:srgbClr val="FFA27C"/>
              </a:solidFill>
              <a:latin typeface="Arial"/>
              <a:ea typeface="Arial"/>
              <a:cs typeface="Arial"/>
              <a:sym typeface="Arial"/>
            </a:endParaRPr>
          </a:p>
          <a:p>
            <a:pPr>
              <a:lnSpc>
                <a:spcPct val="55000"/>
              </a:lnSpc>
              <a:spcBef>
                <a:spcPts val="800"/>
              </a:spcBef>
              <a:defRPr sz="1400" b="1" i="1">
                <a:solidFill>
                  <a:srgbClr val="FFFB0C"/>
                </a:solidFill>
              </a:defRPr>
            </a:pPr>
            <a:r>
              <a:t>Senior Pastor</a:t>
            </a:r>
          </a:p>
          <a:p>
            <a:pPr>
              <a:lnSpc>
                <a:spcPct val="55000"/>
              </a:lnSpc>
              <a:spcBef>
                <a:spcPts val="800"/>
              </a:spcBef>
              <a:defRPr sz="1400" b="1" i="1">
                <a:solidFill>
                  <a:srgbClr val="FFFB0C"/>
                </a:solidFill>
              </a:defRPr>
            </a:pPr>
            <a:r>
              <a:t>McKinney Memorial Bible Church</a:t>
            </a:r>
            <a:endParaRPr>
              <a:solidFill>
                <a:srgbClr val="FFA27C"/>
              </a:solidFill>
              <a:latin typeface="Arial"/>
              <a:ea typeface="Arial"/>
              <a:cs typeface="Arial"/>
              <a:sym typeface="Arial"/>
            </a:endParaRPr>
          </a:p>
          <a:p>
            <a:pPr>
              <a:lnSpc>
                <a:spcPct val="55000"/>
              </a:lnSpc>
              <a:spcBef>
                <a:spcPts val="800"/>
              </a:spcBef>
              <a:defRPr sz="1400" b="1" i="1">
                <a:solidFill>
                  <a:srgbClr val="FFFB0C"/>
                </a:solidFill>
              </a:defRPr>
            </a:pPr>
            <a:r>
              <a:t> Ft. Worth, Texas</a:t>
            </a:r>
          </a:p>
        </p:txBody>
      </p:sp>
      <p:sp>
        <p:nvSpPr>
          <p:cNvPr id="1267" name="Shape 1267"/>
          <p:cNvSpPr/>
          <p:nvPr/>
        </p:nvSpPr>
        <p:spPr>
          <a:xfrm>
            <a:off x="4614862" y="2116138"/>
            <a:ext cx="3810001" cy="134429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55000"/>
              </a:lnSpc>
              <a:spcBef>
                <a:spcPts val="500"/>
              </a:spcBef>
              <a:defRPr sz="1600" b="1">
                <a:solidFill>
                  <a:srgbClr val="FFFB0C"/>
                </a:solidFill>
              </a:defRPr>
            </a:pPr>
            <a:endParaRPr/>
          </a:p>
          <a:p>
            <a:pPr>
              <a:lnSpc>
                <a:spcPct val="55000"/>
              </a:lnSpc>
              <a:spcBef>
                <a:spcPts val="1200"/>
              </a:spcBef>
              <a:defRPr sz="2000" b="1">
                <a:solidFill>
                  <a:srgbClr val="00CCFF"/>
                </a:solidFill>
              </a:defRPr>
            </a:pPr>
            <a:r>
              <a:t>John Maisel    Kurt Nelson</a:t>
            </a:r>
            <a:endParaRPr>
              <a:solidFill>
                <a:srgbClr val="FFA27C"/>
              </a:solidFill>
              <a:latin typeface="Arial"/>
              <a:ea typeface="Arial"/>
              <a:cs typeface="Arial"/>
              <a:sym typeface="Arial"/>
            </a:endParaRPr>
          </a:p>
          <a:p>
            <a:pPr>
              <a:lnSpc>
                <a:spcPct val="55000"/>
              </a:lnSpc>
              <a:spcBef>
                <a:spcPts val="800"/>
              </a:spcBef>
              <a:defRPr sz="1400" b="1" i="1">
                <a:solidFill>
                  <a:srgbClr val="FFFB0C"/>
                </a:solidFill>
              </a:defRPr>
            </a:pPr>
            <a:r>
              <a:t>        President          Exec. Vice President</a:t>
            </a:r>
          </a:p>
          <a:p>
            <a:pPr>
              <a:lnSpc>
                <a:spcPct val="55000"/>
              </a:lnSpc>
              <a:spcBef>
                <a:spcPts val="800"/>
              </a:spcBef>
              <a:defRPr sz="1400" b="1" i="1">
                <a:solidFill>
                  <a:srgbClr val="FFFB0C"/>
                </a:solidFill>
              </a:defRPr>
            </a:pPr>
            <a:r>
              <a:t>East/West Ministries</a:t>
            </a:r>
            <a:endParaRPr>
              <a:solidFill>
                <a:srgbClr val="FFA27C"/>
              </a:solidFill>
              <a:latin typeface="Arial"/>
              <a:ea typeface="Arial"/>
              <a:cs typeface="Arial"/>
              <a:sym typeface="Arial"/>
            </a:endParaRPr>
          </a:p>
          <a:p>
            <a:pPr>
              <a:lnSpc>
                <a:spcPct val="55000"/>
              </a:lnSpc>
              <a:spcBef>
                <a:spcPts val="800"/>
              </a:spcBef>
              <a:defRPr sz="1400" b="1" i="1">
                <a:solidFill>
                  <a:srgbClr val="FFFB0C"/>
                </a:solidFill>
              </a:defRPr>
            </a:pPr>
            <a:r>
              <a:t>Dallas, Texas</a:t>
            </a:r>
          </a:p>
        </p:txBody>
      </p:sp>
      <p:sp>
        <p:nvSpPr>
          <p:cNvPr id="1268" name="Shape 1268"/>
          <p:cNvSpPr/>
          <p:nvPr/>
        </p:nvSpPr>
        <p:spPr>
          <a:xfrm>
            <a:off x="155575" y="4132262"/>
            <a:ext cx="4445000" cy="134429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55000"/>
              </a:lnSpc>
              <a:spcBef>
                <a:spcPts val="500"/>
              </a:spcBef>
              <a:defRPr sz="1600" b="1">
                <a:solidFill>
                  <a:srgbClr val="FFFB0C"/>
                </a:solidFill>
              </a:defRPr>
            </a:pPr>
            <a:endParaRPr/>
          </a:p>
          <a:p>
            <a:pPr>
              <a:lnSpc>
                <a:spcPct val="55000"/>
              </a:lnSpc>
              <a:spcBef>
                <a:spcPts val="1200"/>
              </a:spcBef>
              <a:defRPr sz="2000" b="1">
                <a:solidFill>
                  <a:srgbClr val="00CCFF"/>
                </a:solidFill>
              </a:defRPr>
            </a:pPr>
            <a:r>
              <a:t>Rev. Douglas Valenzuela</a:t>
            </a:r>
            <a:r>
              <a:rPr sz="1600"/>
              <a:t> </a:t>
            </a:r>
            <a:endParaRPr>
              <a:solidFill>
                <a:srgbClr val="FFA27C"/>
              </a:solidFill>
              <a:latin typeface="Arial"/>
              <a:ea typeface="Arial"/>
              <a:cs typeface="Arial"/>
              <a:sym typeface="Arial"/>
            </a:endParaRPr>
          </a:p>
          <a:p>
            <a:pPr>
              <a:lnSpc>
                <a:spcPct val="55000"/>
              </a:lnSpc>
              <a:spcBef>
                <a:spcPts val="800"/>
              </a:spcBef>
              <a:defRPr sz="1400" b="1" i="1">
                <a:solidFill>
                  <a:srgbClr val="FFFB0C"/>
                </a:solidFill>
              </a:defRPr>
            </a:pPr>
            <a:r>
              <a:t>Senior Pastor</a:t>
            </a:r>
            <a:r>
              <a:rPr i="0"/>
              <a:t>, </a:t>
            </a:r>
            <a:r>
              <a:t>Conservative Baptist  Missions</a:t>
            </a:r>
            <a:endParaRPr>
              <a:solidFill>
                <a:srgbClr val="FFA27C"/>
              </a:solidFill>
              <a:latin typeface="Arial"/>
              <a:ea typeface="Arial"/>
              <a:cs typeface="Arial"/>
              <a:sym typeface="Arial"/>
            </a:endParaRPr>
          </a:p>
          <a:p>
            <a:pPr>
              <a:lnSpc>
                <a:spcPct val="55000"/>
              </a:lnSpc>
              <a:spcBef>
                <a:spcPts val="800"/>
              </a:spcBef>
              <a:defRPr sz="1400" b="1" i="1">
                <a:solidFill>
                  <a:srgbClr val="FFFB0C"/>
                </a:solidFill>
              </a:defRPr>
            </a:pPr>
            <a:r>
              <a:t>Chiesa Battista Evangelica di Casoria</a:t>
            </a:r>
            <a:endParaRPr>
              <a:solidFill>
                <a:srgbClr val="FFA27C"/>
              </a:solidFill>
              <a:latin typeface="Arial"/>
              <a:ea typeface="Arial"/>
              <a:cs typeface="Arial"/>
              <a:sym typeface="Arial"/>
            </a:endParaRPr>
          </a:p>
          <a:p>
            <a:pPr>
              <a:lnSpc>
                <a:spcPct val="55000"/>
              </a:lnSpc>
              <a:spcBef>
                <a:spcPts val="800"/>
              </a:spcBef>
              <a:defRPr sz="1400" b="1" i="1">
                <a:solidFill>
                  <a:srgbClr val="FFFB0C"/>
                </a:solidFill>
              </a:defRPr>
            </a:pPr>
            <a:r>
              <a:t>Naples, Italy</a:t>
            </a:r>
          </a:p>
        </p:txBody>
      </p:sp>
      <p:sp>
        <p:nvSpPr>
          <p:cNvPr id="1269" name="Shape 1269"/>
          <p:cNvSpPr/>
          <p:nvPr/>
        </p:nvSpPr>
        <p:spPr>
          <a:xfrm>
            <a:off x="109537" y="5170487"/>
            <a:ext cx="4516439" cy="141414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55000"/>
              </a:lnSpc>
              <a:spcBef>
                <a:spcPts val="500"/>
              </a:spcBef>
              <a:defRPr sz="2400" b="1">
                <a:solidFill>
                  <a:srgbClr val="FFFB0C"/>
                </a:solidFill>
              </a:defRPr>
            </a:pPr>
            <a:endParaRPr/>
          </a:p>
          <a:p>
            <a:pPr>
              <a:lnSpc>
                <a:spcPct val="55000"/>
              </a:lnSpc>
              <a:spcBef>
                <a:spcPts val="1200"/>
              </a:spcBef>
              <a:defRPr sz="2000" b="1">
                <a:solidFill>
                  <a:srgbClr val="00CCFF"/>
                </a:solidFill>
              </a:defRPr>
            </a:pPr>
            <a:r>
              <a:t>Karyn Granger</a:t>
            </a:r>
            <a:endParaRPr sz="1600"/>
          </a:p>
          <a:p>
            <a:pPr>
              <a:lnSpc>
                <a:spcPct val="55000"/>
              </a:lnSpc>
              <a:spcBef>
                <a:spcPts val="800"/>
              </a:spcBef>
              <a:defRPr sz="1400" b="1" i="1">
                <a:solidFill>
                  <a:srgbClr val="FFFB0C"/>
                </a:solidFill>
              </a:defRPr>
            </a:pPr>
            <a:r>
              <a:t>Director of Bible Studies</a:t>
            </a:r>
            <a:endParaRPr>
              <a:solidFill>
                <a:srgbClr val="FFA27C"/>
              </a:solidFill>
              <a:latin typeface="Arial"/>
              <a:ea typeface="Arial"/>
              <a:cs typeface="Arial"/>
              <a:sym typeface="Arial"/>
            </a:endParaRPr>
          </a:p>
          <a:p>
            <a:pPr>
              <a:lnSpc>
                <a:spcPct val="55000"/>
              </a:lnSpc>
              <a:spcBef>
                <a:spcPts val="800"/>
              </a:spcBef>
              <a:defRPr sz="1400" b="1" i="1">
                <a:solidFill>
                  <a:srgbClr val="FFFB0C"/>
                </a:solidFill>
              </a:defRPr>
            </a:pPr>
            <a:r>
              <a:t>Southwest Christian Schools</a:t>
            </a:r>
            <a:endParaRPr>
              <a:solidFill>
                <a:srgbClr val="FFA27C"/>
              </a:solidFill>
              <a:latin typeface="Arial"/>
              <a:ea typeface="Arial"/>
              <a:cs typeface="Arial"/>
              <a:sym typeface="Arial"/>
            </a:endParaRPr>
          </a:p>
          <a:p>
            <a:pPr>
              <a:lnSpc>
                <a:spcPct val="55000"/>
              </a:lnSpc>
              <a:spcBef>
                <a:spcPts val="800"/>
              </a:spcBef>
              <a:defRPr sz="1400" b="1" i="1">
                <a:solidFill>
                  <a:srgbClr val="FFFB0C"/>
                </a:solidFill>
              </a:defRPr>
            </a:pPr>
            <a:r>
              <a:t>Ft. Worth, Texas</a:t>
            </a:r>
          </a:p>
        </p:txBody>
      </p:sp>
      <p:sp>
        <p:nvSpPr>
          <p:cNvPr id="1270" name="Shape 1270"/>
          <p:cNvSpPr/>
          <p:nvPr/>
        </p:nvSpPr>
        <p:spPr>
          <a:xfrm>
            <a:off x="4964112" y="3067050"/>
            <a:ext cx="3116263" cy="137922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55000"/>
              </a:lnSpc>
              <a:spcBef>
                <a:spcPts val="500"/>
              </a:spcBef>
              <a:defRPr sz="2000" b="1">
                <a:solidFill>
                  <a:srgbClr val="62D6AC"/>
                </a:solidFill>
              </a:defRPr>
            </a:pPr>
            <a:endParaRPr/>
          </a:p>
          <a:p>
            <a:pPr>
              <a:lnSpc>
                <a:spcPct val="55000"/>
              </a:lnSpc>
              <a:spcBef>
                <a:spcPts val="1200"/>
              </a:spcBef>
              <a:defRPr sz="2000" b="1">
                <a:solidFill>
                  <a:srgbClr val="00CCFF"/>
                </a:solidFill>
              </a:defRPr>
            </a:pPr>
            <a:r>
              <a:t>Vasily Dimitrievski</a:t>
            </a:r>
            <a:endParaRPr sz="1600"/>
          </a:p>
          <a:p>
            <a:pPr>
              <a:lnSpc>
                <a:spcPct val="55000"/>
              </a:lnSpc>
              <a:spcBef>
                <a:spcPts val="800"/>
              </a:spcBef>
              <a:defRPr sz="1400" b="1" i="1">
                <a:solidFill>
                  <a:srgbClr val="FFFB0C"/>
                </a:solidFill>
              </a:defRPr>
            </a:pPr>
            <a:r>
              <a:t>Director for Russia</a:t>
            </a:r>
          </a:p>
          <a:p>
            <a:pPr>
              <a:lnSpc>
                <a:spcPct val="55000"/>
              </a:lnSpc>
              <a:spcBef>
                <a:spcPts val="800"/>
              </a:spcBef>
              <a:defRPr sz="1400" b="1" i="1">
                <a:solidFill>
                  <a:srgbClr val="FFFB0C"/>
                </a:solidFill>
              </a:defRPr>
            </a:pPr>
            <a:r>
              <a:t>Global Missions Fellowship (e3)</a:t>
            </a:r>
            <a:endParaRPr>
              <a:solidFill>
                <a:srgbClr val="FFA27C"/>
              </a:solidFill>
              <a:latin typeface="Arial"/>
              <a:ea typeface="Arial"/>
              <a:cs typeface="Arial"/>
              <a:sym typeface="Arial"/>
            </a:endParaRPr>
          </a:p>
          <a:p>
            <a:pPr>
              <a:lnSpc>
                <a:spcPct val="55000"/>
              </a:lnSpc>
              <a:spcBef>
                <a:spcPts val="800"/>
              </a:spcBef>
              <a:defRPr sz="1400" b="1" i="1">
                <a:solidFill>
                  <a:srgbClr val="FFFB0C"/>
                </a:solidFill>
              </a:defRPr>
            </a:pPr>
            <a:r>
              <a:t>Penza, Russia</a:t>
            </a:r>
          </a:p>
        </p:txBody>
      </p:sp>
      <p:sp>
        <p:nvSpPr>
          <p:cNvPr id="1271" name="Shape 1271"/>
          <p:cNvSpPr/>
          <p:nvPr/>
        </p:nvSpPr>
        <p:spPr>
          <a:xfrm>
            <a:off x="3167063" y="517525"/>
            <a:ext cx="2814638" cy="3962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l">
              <a:spcBef>
                <a:spcPts val="1200"/>
              </a:spcBef>
              <a:defRPr sz="2000" b="1" i="1">
                <a:solidFill>
                  <a:srgbClr val="FFFFFF"/>
                </a:solidFill>
              </a:defRPr>
            </a:lvl1pPr>
          </a:lstStyle>
          <a:p>
            <a:r>
              <a:t>Committee of Reference</a:t>
            </a:r>
          </a:p>
        </p:txBody>
      </p:sp>
      <p:sp>
        <p:nvSpPr>
          <p:cNvPr id="1272" name="Shape 1272"/>
          <p:cNvSpPr/>
          <p:nvPr/>
        </p:nvSpPr>
        <p:spPr>
          <a:xfrm>
            <a:off x="519287" y="6555387"/>
            <a:ext cx="836264" cy="21470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500"/>
              </a:spcBef>
              <a:defRPr b="1">
                <a:solidFill>
                  <a:srgbClr val="FFFFFF"/>
                </a:solidFill>
                <a:latin typeface="Arial"/>
                <a:ea typeface="Arial"/>
                <a:cs typeface="Arial"/>
                <a:sym typeface="Arial"/>
              </a:defRPr>
            </a:lvl1pPr>
          </a:lstStyle>
          <a:p>
            <a:r>
              <a:t>©2006 TBBMI</a:t>
            </a:r>
          </a:p>
        </p:txBody>
      </p:sp>
      <p:sp>
        <p:nvSpPr>
          <p:cNvPr id="1273" name="Shape 1273"/>
          <p:cNvSpPr/>
          <p:nvPr/>
        </p:nvSpPr>
        <p:spPr>
          <a:xfrm>
            <a:off x="7623332" y="6526530"/>
            <a:ext cx="656913"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9.65.01.</a:t>
            </a:r>
          </a:p>
        </p:txBody>
      </p:sp>
      <p:sp>
        <p:nvSpPr>
          <p:cNvPr id="1274" name="Shape 1274"/>
          <p:cNvSpPr/>
          <p:nvPr/>
        </p:nvSpPr>
        <p:spPr>
          <a:xfrm>
            <a:off x="8171452" y="6526530"/>
            <a:ext cx="259171"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03</a:t>
            </a:r>
          </a:p>
        </p:txBody>
      </p:sp>
      <p:sp>
        <p:nvSpPr>
          <p:cNvPr id="1275" name="Shape 1275"/>
          <p:cNvSpPr/>
          <p:nvPr/>
        </p:nvSpPr>
        <p:spPr>
          <a:xfrm>
            <a:off x="4852987" y="4106862"/>
            <a:ext cx="3578226" cy="137922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55000"/>
              </a:lnSpc>
              <a:spcBef>
                <a:spcPts val="500"/>
              </a:spcBef>
              <a:defRPr sz="2000" b="1">
                <a:solidFill>
                  <a:srgbClr val="FFFB0C"/>
                </a:solidFill>
              </a:defRPr>
            </a:pPr>
            <a:endParaRPr/>
          </a:p>
          <a:p>
            <a:pPr>
              <a:lnSpc>
                <a:spcPct val="55000"/>
              </a:lnSpc>
              <a:spcBef>
                <a:spcPts val="1200"/>
              </a:spcBef>
              <a:defRPr sz="2000" b="1">
                <a:solidFill>
                  <a:srgbClr val="00CCFF"/>
                </a:solidFill>
              </a:defRPr>
            </a:pPr>
            <a:r>
              <a:t>Dr. Ted Kitchens</a:t>
            </a:r>
            <a:endParaRPr>
              <a:solidFill>
                <a:srgbClr val="FFA27C"/>
              </a:solidFill>
              <a:latin typeface="Arial"/>
              <a:ea typeface="Arial"/>
              <a:cs typeface="Arial"/>
              <a:sym typeface="Arial"/>
            </a:endParaRPr>
          </a:p>
          <a:p>
            <a:pPr>
              <a:lnSpc>
                <a:spcPct val="55000"/>
              </a:lnSpc>
              <a:spcBef>
                <a:spcPts val="800"/>
              </a:spcBef>
              <a:defRPr sz="1400" b="1" i="1">
                <a:solidFill>
                  <a:srgbClr val="FFFB0C"/>
                </a:solidFill>
              </a:defRPr>
            </a:pPr>
            <a:r>
              <a:t>Senior Pastor</a:t>
            </a:r>
          </a:p>
          <a:p>
            <a:pPr>
              <a:lnSpc>
                <a:spcPct val="55000"/>
              </a:lnSpc>
              <a:spcBef>
                <a:spcPts val="800"/>
              </a:spcBef>
              <a:defRPr sz="1400" b="1" i="1">
                <a:solidFill>
                  <a:srgbClr val="FFFB0C"/>
                </a:solidFill>
              </a:defRPr>
            </a:pPr>
            <a:r>
              <a:t>Christ Chapel Bible Church</a:t>
            </a:r>
            <a:endParaRPr>
              <a:solidFill>
                <a:srgbClr val="FFA27C"/>
              </a:solidFill>
              <a:latin typeface="Arial"/>
              <a:ea typeface="Arial"/>
              <a:cs typeface="Arial"/>
              <a:sym typeface="Arial"/>
            </a:endParaRPr>
          </a:p>
          <a:p>
            <a:pPr>
              <a:lnSpc>
                <a:spcPct val="55000"/>
              </a:lnSpc>
              <a:spcBef>
                <a:spcPts val="800"/>
              </a:spcBef>
              <a:defRPr sz="1400" b="1" i="1">
                <a:solidFill>
                  <a:srgbClr val="FFFB0C"/>
                </a:solidFill>
              </a:defRPr>
            </a:pPr>
            <a:r>
              <a:t> Ft. Worth, Texas</a:t>
            </a:r>
          </a:p>
        </p:txBody>
      </p:sp>
      <p:sp>
        <p:nvSpPr>
          <p:cNvPr id="1276" name="Shape 1276"/>
          <p:cNvSpPr/>
          <p:nvPr/>
        </p:nvSpPr>
        <p:spPr>
          <a:xfrm>
            <a:off x="4960937" y="855662"/>
            <a:ext cx="3116263" cy="16116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ct val="55000"/>
              </a:lnSpc>
              <a:spcBef>
                <a:spcPts val="500"/>
              </a:spcBef>
              <a:defRPr sz="2000" b="1">
                <a:solidFill>
                  <a:srgbClr val="FFFB0C"/>
                </a:solidFill>
              </a:defRPr>
            </a:pPr>
            <a:endParaRPr/>
          </a:p>
          <a:p>
            <a:pPr>
              <a:lnSpc>
                <a:spcPct val="55000"/>
              </a:lnSpc>
              <a:spcBef>
                <a:spcPts val="1200"/>
              </a:spcBef>
              <a:defRPr sz="2000" b="1">
                <a:solidFill>
                  <a:srgbClr val="00CCFF"/>
                </a:solidFill>
              </a:defRPr>
            </a:pPr>
            <a:r>
              <a:t>Dr. Rick Griffith</a:t>
            </a:r>
            <a:r>
              <a:rPr sz="1600"/>
              <a:t> </a:t>
            </a:r>
            <a:endParaRPr>
              <a:solidFill>
                <a:srgbClr val="FFA27C"/>
              </a:solidFill>
              <a:latin typeface="Arial"/>
              <a:ea typeface="Arial"/>
              <a:cs typeface="Arial"/>
              <a:sym typeface="Arial"/>
            </a:endParaRPr>
          </a:p>
          <a:p>
            <a:pPr>
              <a:lnSpc>
                <a:spcPct val="55000"/>
              </a:lnSpc>
              <a:spcBef>
                <a:spcPts val="800"/>
              </a:spcBef>
              <a:defRPr sz="1400" b="1" i="1">
                <a:solidFill>
                  <a:srgbClr val="FFFB0C"/>
                </a:solidFill>
              </a:defRPr>
            </a:pPr>
            <a:r>
              <a:t>D.Min. Director</a:t>
            </a:r>
          </a:p>
          <a:p>
            <a:pPr>
              <a:lnSpc>
                <a:spcPct val="55000"/>
              </a:lnSpc>
              <a:spcBef>
                <a:spcPts val="800"/>
              </a:spcBef>
              <a:defRPr sz="1400" b="1" i="1">
                <a:solidFill>
                  <a:srgbClr val="FFFB0C"/>
                </a:solidFill>
              </a:defRPr>
            </a:pPr>
            <a:r>
              <a:t>Assoc. Professor in Biblical Studies</a:t>
            </a:r>
            <a:endParaRPr>
              <a:solidFill>
                <a:srgbClr val="FFA27C"/>
              </a:solidFill>
              <a:latin typeface="Arial"/>
              <a:ea typeface="Arial"/>
              <a:cs typeface="Arial"/>
              <a:sym typeface="Arial"/>
            </a:endParaRPr>
          </a:p>
          <a:p>
            <a:pPr>
              <a:lnSpc>
                <a:spcPct val="55000"/>
              </a:lnSpc>
              <a:spcBef>
                <a:spcPts val="800"/>
              </a:spcBef>
              <a:defRPr sz="1400" b="1" i="1">
                <a:solidFill>
                  <a:srgbClr val="FFFB0C"/>
                </a:solidFill>
              </a:defRPr>
            </a:pPr>
            <a:r>
              <a:t>Singapore Bible College</a:t>
            </a:r>
            <a:endParaRPr>
              <a:solidFill>
                <a:srgbClr val="FFA27C"/>
              </a:solidFill>
              <a:latin typeface="Arial"/>
              <a:ea typeface="Arial"/>
              <a:cs typeface="Arial"/>
              <a:sym typeface="Arial"/>
            </a:endParaRPr>
          </a:p>
          <a:p>
            <a:pPr>
              <a:lnSpc>
                <a:spcPct val="55000"/>
              </a:lnSpc>
              <a:spcBef>
                <a:spcPts val="800"/>
              </a:spcBef>
              <a:defRPr sz="1400" b="1" i="1">
                <a:solidFill>
                  <a:srgbClr val="FFFB0C"/>
                </a:solidFill>
              </a:defRPr>
            </a:pPr>
            <a:r>
              <a:t>Republic of Singapore</a:t>
            </a:r>
          </a:p>
        </p:txBody>
      </p:sp>
    </p:spTree>
  </p:cSld>
  <p:clrMapOvr>
    <a:masterClrMapping/>
  </p:clrMapOvr>
  <p:transition spd="slow">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7" name="image21.png"/>
          <p:cNvPicPr>
            <a:picLocks noChangeAspect="1"/>
          </p:cNvPicPr>
          <p:nvPr/>
        </p:nvPicPr>
        <p:blipFill>
          <a:blip r:embed="rId3">
            <a:extLst/>
          </a:blip>
          <a:stretch>
            <a:fillRect/>
          </a:stretch>
        </p:blipFill>
        <p:spPr>
          <a:xfrm>
            <a:off x="554037" y="533400"/>
            <a:ext cx="7997826" cy="5765800"/>
          </a:xfrm>
          <a:prstGeom prst="rect">
            <a:avLst/>
          </a:prstGeom>
          <a:ln w="57150">
            <a:solidFill>
              <a:schemeClr val="accent2"/>
            </a:solidFill>
            <a:miter/>
          </a:ln>
        </p:spPr>
      </p:pic>
      <p:sp>
        <p:nvSpPr>
          <p:cNvPr id="1738" name="Shape 1738"/>
          <p:cNvSpPr/>
          <p:nvPr/>
        </p:nvSpPr>
        <p:spPr>
          <a:xfrm>
            <a:off x="8837570" y="6195722"/>
            <a:ext cx="174710"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 </a:t>
            </a:r>
          </a:p>
        </p:txBody>
      </p:sp>
      <p:sp>
        <p:nvSpPr>
          <p:cNvPr id="1739" name="Shape 1739"/>
          <p:cNvSpPr/>
          <p:nvPr/>
        </p:nvSpPr>
        <p:spPr>
          <a:xfrm>
            <a:off x="8355143" y="6494513"/>
            <a:ext cx="202939" cy="28882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800"/>
              </a:spcBef>
              <a:defRPr sz="1400" b="1">
                <a:solidFill>
                  <a:srgbClr val="FFFFFF"/>
                </a:solidFill>
                <a:latin typeface="Arial"/>
                <a:ea typeface="Arial"/>
                <a:cs typeface="Arial"/>
                <a:sym typeface="Arial"/>
              </a:defRPr>
            </a:lvl1pPr>
          </a:lstStyle>
          <a:p>
            <a:r>
              <a:t>  </a:t>
            </a:r>
          </a:p>
        </p:txBody>
      </p:sp>
      <p:sp>
        <p:nvSpPr>
          <p:cNvPr id="1740" name="Shape 1740"/>
          <p:cNvSpPr/>
          <p:nvPr/>
        </p:nvSpPr>
        <p:spPr>
          <a:xfrm>
            <a:off x="8126743" y="6528607"/>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30</a:t>
            </a:r>
          </a:p>
        </p:txBody>
      </p:sp>
      <p:grpSp>
        <p:nvGrpSpPr>
          <p:cNvPr id="1743" name="Group 1743"/>
          <p:cNvGrpSpPr/>
          <p:nvPr/>
        </p:nvGrpSpPr>
        <p:grpSpPr>
          <a:xfrm>
            <a:off x="4264025" y="2430463"/>
            <a:ext cx="1635125" cy="717551"/>
            <a:chOff x="0" y="0"/>
            <a:chExt cx="1635125" cy="717550"/>
          </a:xfrm>
        </p:grpSpPr>
        <p:sp>
          <p:nvSpPr>
            <p:cNvPr id="1741" name="Shape 1741"/>
            <p:cNvSpPr/>
            <p:nvPr/>
          </p:nvSpPr>
          <p:spPr>
            <a:xfrm>
              <a:off x="0" y="0"/>
              <a:ext cx="1635125" cy="717550"/>
            </a:xfrm>
            <a:prstGeom prst="rect">
              <a:avLst/>
            </a:prstGeom>
            <a:gradFill flip="none" rotWithShape="1">
              <a:gsLst>
                <a:gs pos="0">
                  <a:srgbClr val="C0BECC"/>
                </a:gs>
                <a:gs pos="50000">
                  <a:srgbClr val="777777"/>
                </a:gs>
                <a:gs pos="100000">
                  <a:srgbClr val="C0BECC"/>
                </a:gs>
              </a:gsLst>
              <a:lin ang="18900000" scaled="0"/>
            </a:gradFill>
            <a:ln w="38100" cap="flat">
              <a:solidFill>
                <a:srgbClr val="000000"/>
              </a:solidFill>
              <a:prstDash val="solid"/>
              <a:miter lim="800000"/>
            </a:ln>
            <a:effectLst/>
          </p:spPr>
          <p:txBody>
            <a:bodyPr wrap="square" lIns="45719" tIns="45719" rIns="45719" bIns="45719" numCol="1" anchor="ctr">
              <a:noAutofit/>
            </a:bodyPr>
            <a:lstStyle/>
            <a:p>
              <a:pPr>
                <a:defRPr sz="1800" b="1">
                  <a:latin typeface="Arial"/>
                  <a:ea typeface="Arial"/>
                  <a:cs typeface="Arial"/>
                  <a:sym typeface="Arial"/>
                </a:defRPr>
              </a:pPr>
              <a:endParaRPr/>
            </a:p>
          </p:txBody>
        </p:sp>
        <p:sp>
          <p:nvSpPr>
            <p:cNvPr id="1742" name="Shape 1742"/>
            <p:cNvSpPr/>
            <p:nvPr/>
          </p:nvSpPr>
          <p:spPr>
            <a:xfrm>
              <a:off x="124006" y="183444"/>
              <a:ext cx="1387113" cy="35066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defRPr sz="1800" b="1">
                  <a:latin typeface="Arial"/>
                  <a:ea typeface="Arial"/>
                  <a:cs typeface="Arial"/>
                  <a:sym typeface="Arial"/>
                </a:defRPr>
              </a:lvl1pPr>
            </a:lstStyle>
            <a:p>
              <a:r>
                <a:t>Bible kikithi</a:t>
              </a:r>
            </a:p>
          </p:txBody>
        </p:sp>
      </p:grpSp>
    </p:spTree>
  </p:cSld>
  <p:clrMapOvr>
    <a:masterClrMapping/>
  </p:clrMapOvr>
  <mc:AlternateContent xmlns:mc="http://schemas.openxmlformats.org/markup-compatibility/2006" xmlns:p14="http://schemas.microsoft.com/office/powerpoint/2010/main">
    <mc:Choice Requires="p14">
      <p:transition spd="slow">
        <p:circl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7" name="image22.png"/>
          <p:cNvPicPr>
            <a:picLocks noChangeAspect="1"/>
          </p:cNvPicPr>
          <p:nvPr/>
        </p:nvPicPr>
        <p:blipFill>
          <a:blip r:embed="rId3">
            <a:extLst/>
          </a:blip>
          <a:stretch>
            <a:fillRect/>
          </a:stretch>
        </p:blipFill>
        <p:spPr>
          <a:xfrm>
            <a:off x="557212" y="520700"/>
            <a:ext cx="8027988" cy="5783263"/>
          </a:xfrm>
          <a:prstGeom prst="rect">
            <a:avLst/>
          </a:prstGeom>
          <a:ln w="57150">
            <a:solidFill>
              <a:schemeClr val="accent2"/>
            </a:solidFill>
            <a:miter/>
          </a:ln>
        </p:spPr>
      </p:pic>
      <p:sp>
        <p:nvSpPr>
          <p:cNvPr id="1748" name="Shape 1748"/>
          <p:cNvSpPr/>
          <p:nvPr/>
        </p:nvSpPr>
        <p:spPr>
          <a:xfrm>
            <a:off x="8837570" y="6195722"/>
            <a:ext cx="174710"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 </a:t>
            </a:r>
          </a:p>
        </p:txBody>
      </p:sp>
      <p:sp>
        <p:nvSpPr>
          <p:cNvPr id="1749" name="Shape 1749"/>
          <p:cNvSpPr/>
          <p:nvPr/>
        </p:nvSpPr>
        <p:spPr>
          <a:xfrm>
            <a:off x="8355143" y="6494513"/>
            <a:ext cx="202939" cy="28882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800"/>
              </a:spcBef>
              <a:defRPr sz="1400" b="1">
                <a:solidFill>
                  <a:srgbClr val="FFFFFF"/>
                </a:solidFill>
                <a:latin typeface="Arial"/>
                <a:ea typeface="Arial"/>
                <a:cs typeface="Arial"/>
                <a:sym typeface="Arial"/>
              </a:defRPr>
            </a:lvl1pPr>
          </a:lstStyle>
          <a:p>
            <a:r>
              <a:t>  </a:t>
            </a:r>
          </a:p>
        </p:txBody>
      </p:sp>
      <p:sp>
        <p:nvSpPr>
          <p:cNvPr id="1750" name="Shape 1750"/>
          <p:cNvSpPr/>
          <p:nvPr/>
        </p:nvSpPr>
        <p:spPr>
          <a:xfrm>
            <a:off x="8126743" y="6528607"/>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31</a:t>
            </a:r>
          </a:p>
        </p:txBody>
      </p:sp>
      <p:grpSp>
        <p:nvGrpSpPr>
          <p:cNvPr id="1753" name="Group 1753"/>
          <p:cNvGrpSpPr/>
          <p:nvPr/>
        </p:nvGrpSpPr>
        <p:grpSpPr>
          <a:xfrm>
            <a:off x="4143375" y="1571624"/>
            <a:ext cx="1357314" cy="714377"/>
            <a:chOff x="0" y="268577"/>
            <a:chExt cx="1357313" cy="714376"/>
          </a:xfrm>
        </p:grpSpPr>
        <p:sp>
          <p:nvSpPr>
            <p:cNvPr id="1751" name="Shape 1751"/>
            <p:cNvSpPr/>
            <p:nvPr/>
          </p:nvSpPr>
          <p:spPr>
            <a:xfrm>
              <a:off x="0" y="268577"/>
              <a:ext cx="1357313" cy="714376"/>
            </a:xfrm>
            <a:prstGeom prst="rect">
              <a:avLst/>
            </a:prstGeom>
            <a:gradFill flip="none" rotWithShape="1">
              <a:gsLst>
                <a:gs pos="0">
                  <a:srgbClr val="C0BECC"/>
                </a:gs>
                <a:gs pos="50000">
                  <a:srgbClr val="777777"/>
                </a:gs>
                <a:gs pos="100000">
                  <a:srgbClr val="C0BECC"/>
                </a:gs>
              </a:gsLst>
              <a:lin ang="18900000" scaled="0"/>
            </a:gradFill>
            <a:ln w="38100" cap="flat">
              <a:solidFill>
                <a:srgbClr val="000000"/>
              </a:solidFill>
              <a:prstDash val="solid"/>
              <a:miter lim="800000"/>
            </a:ln>
            <a:effectLst/>
          </p:spPr>
          <p:txBody>
            <a:bodyPr wrap="square" lIns="45719" tIns="45719" rIns="45719" bIns="45719" numCol="1" anchor="ctr">
              <a:noAutofit/>
            </a:bodyPr>
            <a:lstStyle/>
            <a:p>
              <a:pPr>
                <a:defRPr sz="2000" b="1">
                  <a:latin typeface="Arial"/>
                  <a:ea typeface="Arial"/>
                  <a:cs typeface="Arial"/>
                  <a:sym typeface="Arial"/>
                </a:defRPr>
              </a:pPr>
              <a:endParaRPr/>
            </a:p>
          </p:txBody>
        </p:sp>
        <p:sp>
          <p:nvSpPr>
            <p:cNvPr id="1752" name="Shape 1752"/>
            <p:cNvSpPr/>
            <p:nvPr/>
          </p:nvSpPr>
          <p:spPr>
            <a:xfrm>
              <a:off x="113118" y="271823"/>
              <a:ext cx="1131076" cy="70788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p>
              <a:pPr>
                <a:defRPr sz="2000" b="1">
                  <a:latin typeface="Arial"/>
                  <a:ea typeface="Arial"/>
                  <a:cs typeface="Arial"/>
                  <a:sym typeface="Arial"/>
                </a:defRPr>
              </a:pPr>
              <a:r>
                <a:rPr dirty="0"/>
                <a:t>Bible </a:t>
              </a:r>
              <a:endParaRPr dirty="0">
                <a:solidFill>
                  <a:srgbClr val="FFA27C"/>
                </a:solidFill>
              </a:endParaRPr>
            </a:p>
            <a:p>
              <a:pPr>
                <a:defRPr sz="2000" b="1">
                  <a:latin typeface="Arial"/>
                  <a:ea typeface="Arial"/>
                  <a:cs typeface="Arial"/>
                  <a:sym typeface="Arial"/>
                </a:defRPr>
              </a:pPr>
              <a:r>
                <a:rPr dirty="0" err="1"/>
                <a:t>pekikithi</a:t>
              </a:r>
              <a:endParaRPr dirty="0"/>
            </a:p>
          </p:txBody>
        </p:sp>
      </p:grpSp>
    </p:spTree>
  </p:cSld>
  <p:clrMapOvr>
    <a:masterClrMapping/>
  </p:clrMapOvr>
  <mc:AlternateContent xmlns:mc="http://schemas.openxmlformats.org/markup-compatibility/2006" xmlns:p14="http://schemas.microsoft.com/office/powerpoint/2010/main">
    <mc:Choice Requires="p14">
      <p:transition spd="slow">
        <p:circl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7" name="Shape 1757"/>
          <p:cNvSpPr/>
          <p:nvPr/>
        </p:nvSpPr>
        <p:spPr>
          <a:xfrm>
            <a:off x="8837570" y="6195722"/>
            <a:ext cx="174710"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 </a:t>
            </a:r>
          </a:p>
        </p:txBody>
      </p:sp>
      <p:sp>
        <p:nvSpPr>
          <p:cNvPr id="1758" name="Shape 1758"/>
          <p:cNvSpPr/>
          <p:nvPr/>
        </p:nvSpPr>
        <p:spPr>
          <a:xfrm>
            <a:off x="8379049" y="6494513"/>
            <a:ext cx="153540" cy="28882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800"/>
              </a:spcBef>
              <a:defRPr sz="1400" b="1">
                <a:solidFill>
                  <a:srgbClr val="FFFFFF"/>
                </a:solidFill>
                <a:latin typeface="Arial"/>
                <a:ea typeface="Arial"/>
                <a:cs typeface="Arial"/>
                <a:sym typeface="Arial"/>
              </a:defRPr>
            </a:lvl1pPr>
          </a:lstStyle>
          <a:p>
            <a:r>
              <a:t> </a:t>
            </a:r>
          </a:p>
        </p:txBody>
      </p:sp>
      <p:sp>
        <p:nvSpPr>
          <p:cNvPr id="1759" name="Shape 1759"/>
          <p:cNvSpPr/>
          <p:nvPr/>
        </p:nvSpPr>
        <p:spPr>
          <a:xfrm>
            <a:off x="8126743" y="6528607"/>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32</a:t>
            </a:r>
          </a:p>
        </p:txBody>
      </p:sp>
      <p:grpSp>
        <p:nvGrpSpPr>
          <p:cNvPr id="1762" name="Group 1762"/>
          <p:cNvGrpSpPr/>
          <p:nvPr/>
        </p:nvGrpSpPr>
        <p:grpSpPr>
          <a:xfrm>
            <a:off x="4862512" y="1846046"/>
            <a:ext cx="1225551" cy="892608"/>
            <a:chOff x="0" y="0"/>
            <a:chExt cx="1225550" cy="892606"/>
          </a:xfrm>
        </p:grpSpPr>
        <p:sp>
          <p:nvSpPr>
            <p:cNvPr id="1760" name="Shape 1760"/>
            <p:cNvSpPr/>
            <p:nvPr/>
          </p:nvSpPr>
          <p:spPr>
            <a:xfrm>
              <a:off x="0" y="11328"/>
              <a:ext cx="1225550" cy="869951"/>
            </a:xfrm>
            <a:prstGeom prst="rect">
              <a:avLst/>
            </a:prstGeom>
            <a:gradFill flip="none" rotWithShape="1">
              <a:gsLst>
                <a:gs pos="0">
                  <a:srgbClr val="C0BECC"/>
                </a:gs>
                <a:gs pos="50000">
                  <a:srgbClr val="777777"/>
                </a:gs>
                <a:gs pos="100000">
                  <a:srgbClr val="C0BECC"/>
                </a:gs>
              </a:gsLst>
              <a:lin ang="18900000" scaled="0"/>
            </a:gradFill>
            <a:ln w="38100" cap="flat">
              <a:solidFill>
                <a:srgbClr val="000000"/>
              </a:solidFill>
              <a:prstDash val="solid"/>
              <a:miter lim="800000"/>
            </a:ln>
            <a:effectLst/>
          </p:spPr>
          <p:txBody>
            <a:bodyPr wrap="square" lIns="45719" tIns="45719" rIns="45719" bIns="45719" numCol="1" anchor="ctr">
              <a:noAutofit/>
            </a:bodyPr>
            <a:lstStyle/>
            <a:p>
              <a:pPr>
                <a:defRPr sz="2800" b="1">
                  <a:latin typeface="Arial"/>
                  <a:ea typeface="Arial"/>
                  <a:cs typeface="Arial"/>
                  <a:sym typeface="Arial"/>
                </a:defRPr>
              </a:pPr>
              <a:endParaRPr/>
            </a:p>
          </p:txBody>
        </p:sp>
        <p:sp>
          <p:nvSpPr>
            <p:cNvPr id="1761" name="Shape 1761"/>
            <p:cNvSpPr/>
            <p:nvPr/>
          </p:nvSpPr>
          <p:spPr>
            <a:xfrm>
              <a:off x="27305" y="-1"/>
              <a:ext cx="1170941" cy="89260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p>
              <a:pPr>
                <a:defRPr sz="2800" b="1">
                  <a:latin typeface="Arial"/>
                  <a:ea typeface="Arial"/>
                  <a:cs typeface="Arial"/>
                  <a:sym typeface="Arial"/>
                </a:defRPr>
              </a:pPr>
              <a:r>
                <a:t>BIBLE</a:t>
              </a:r>
              <a:br/>
              <a:r>
                <a:t>FILE</a:t>
              </a:r>
            </a:p>
          </p:txBody>
        </p:sp>
      </p:grpSp>
      <p:grpSp>
        <p:nvGrpSpPr>
          <p:cNvPr id="1769" name="Group 1769"/>
          <p:cNvGrpSpPr/>
          <p:nvPr/>
        </p:nvGrpSpPr>
        <p:grpSpPr>
          <a:xfrm>
            <a:off x="327025" y="587375"/>
            <a:ext cx="8453481" cy="6262638"/>
            <a:chOff x="0" y="0"/>
            <a:chExt cx="8453480" cy="6262637"/>
          </a:xfrm>
        </p:grpSpPr>
        <p:pic>
          <p:nvPicPr>
            <p:cNvPr id="1763" name="image23.png"/>
            <p:cNvPicPr>
              <a:picLocks noChangeAspect="1"/>
            </p:cNvPicPr>
            <p:nvPr/>
          </p:nvPicPr>
          <p:blipFill>
            <a:blip r:embed="rId3">
              <a:extLst/>
            </a:blip>
            <a:stretch>
              <a:fillRect/>
            </a:stretch>
          </p:blipFill>
          <p:spPr>
            <a:xfrm>
              <a:off x="0" y="0"/>
              <a:ext cx="8013700" cy="5773738"/>
            </a:xfrm>
            <a:prstGeom prst="rect">
              <a:avLst/>
            </a:prstGeom>
            <a:ln w="57150" cap="flat">
              <a:solidFill>
                <a:schemeClr val="accent2"/>
              </a:solidFill>
              <a:prstDash val="solid"/>
              <a:miter lim="800000"/>
            </a:ln>
            <a:effectLst/>
          </p:spPr>
        </p:pic>
        <p:sp>
          <p:nvSpPr>
            <p:cNvPr id="1764" name="Shape 1764"/>
            <p:cNvSpPr/>
            <p:nvPr/>
          </p:nvSpPr>
          <p:spPr>
            <a:xfrm>
              <a:off x="8278770" y="5675022"/>
              <a:ext cx="174710" cy="3752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spcBef>
                  <a:spcPts val="1200"/>
                </a:spcBef>
                <a:defRPr sz="2000">
                  <a:solidFill>
                    <a:srgbClr val="FFFFFF"/>
                  </a:solidFill>
                  <a:latin typeface="Arial"/>
                  <a:ea typeface="Arial"/>
                  <a:cs typeface="Arial"/>
                  <a:sym typeface="Arial"/>
                </a:defRPr>
              </a:lvl1pPr>
            </a:lstStyle>
            <a:p>
              <a:r>
                <a:t> </a:t>
              </a:r>
            </a:p>
          </p:txBody>
        </p:sp>
        <p:sp>
          <p:nvSpPr>
            <p:cNvPr id="1765" name="Shape 1765"/>
            <p:cNvSpPr/>
            <p:nvPr/>
          </p:nvSpPr>
          <p:spPr>
            <a:xfrm>
              <a:off x="7820249" y="5973813"/>
              <a:ext cx="153540" cy="28882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spcBef>
                  <a:spcPts val="800"/>
                </a:spcBef>
                <a:defRPr sz="1400" b="1">
                  <a:solidFill>
                    <a:srgbClr val="FFFFFF"/>
                  </a:solidFill>
                  <a:latin typeface="Arial"/>
                  <a:ea typeface="Arial"/>
                  <a:cs typeface="Arial"/>
                  <a:sym typeface="Arial"/>
                </a:defRPr>
              </a:lvl1pPr>
            </a:lstStyle>
            <a:p>
              <a:r>
                <a:t> </a:t>
              </a:r>
            </a:p>
          </p:txBody>
        </p:sp>
        <p:sp>
          <p:nvSpPr>
            <p:cNvPr id="1767" name="Shape 1767"/>
            <p:cNvSpPr/>
            <p:nvPr/>
          </p:nvSpPr>
          <p:spPr>
            <a:xfrm>
              <a:off x="4306316" y="1379092"/>
              <a:ext cx="1430337" cy="830995"/>
            </a:xfrm>
            <a:prstGeom prst="rect">
              <a:avLst/>
            </a:pr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defRPr sz="2400" b="1">
                  <a:solidFill>
                    <a:srgbClr val="FFA27C"/>
                  </a:solidFill>
                  <a:latin typeface="Arial"/>
                  <a:ea typeface="Arial"/>
                  <a:cs typeface="Arial"/>
                  <a:sym typeface="Arial"/>
                </a:defRPr>
              </a:pPr>
              <a:r>
                <a:rPr dirty="0">
                  <a:solidFill>
                    <a:schemeClr val="accent4">
                      <a:lumMod val="10000"/>
                    </a:schemeClr>
                  </a:solidFill>
                </a:rPr>
                <a:t>Bible</a:t>
              </a:r>
            </a:p>
            <a:p>
              <a:pPr>
                <a:defRPr sz="2400" b="1">
                  <a:solidFill>
                    <a:srgbClr val="FFA27C"/>
                  </a:solidFill>
                  <a:latin typeface="Arial"/>
                  <a:ea typeface="Arial"/>
                  <a:cs typeface="Arial"/>
                  <a:sym typeface="Arial"/>
                </a:defRPr>
              </a:pPr>
              <a:r>
                <a:rPr dirty="0" err="1">
                  <a:solidFill>
                    <a:schemeClr val="accent4">
                      <a:lumMod val="10000"/>
                    </a:schemeClr>
                  </a:solidFill>
                </a:rPr>
                <a:t>pekikithi</a:t>
              </a:r>
              <a:endParaRPr dirty="0">
                <a:solidFill>
                  <a:schemeClr val="accent4">
                    <a:lumMod val="10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circl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3" name="image24.png"/>
          <p:cNvPicPr>
            <a:picLocks noChangeAspect="1"/>
          </p:cNvPicPr>
          <p:nvPr/>
        </p:nvPicPr>
        <p:blipFill>
          <a:blip r:embed="rId3">
            <a:extLst/>
          </a:blip>
          <a:stretch>
            <a:fillRect/>
          </a:stretch>
        </p:blipFill>
        <p:spPr>
          <a:xfrm>
            <a:off x="558800" y="525462"/>
            <a:ext cx="8018464" cy="5773739"/>
          </a:xfrm>
          <a:prstGeom prst="rect">
            <a:avLst/>
          </a:prstGeom>
          <a:ln w="57150">
            <a:solidFill>
              <a:schemeClr val="accent2"/>
            </a:solidFill>
            <a:miter/>
          </a:ln>
        </p:spPr>
      </p:pic>
      <p:sp>
        <p:nvSpPr>
          <p:cNvPr id="1774" name="Shape 1774"/>
          <p:cNvSpPr/>
          <p:nvPr/>
        </p:nvSpPr>
        <p:spPr>
          <a:xfrm>
            <a:off x="8837570" y="6195722"/>
            <a:ext cx="174710"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 </a:t>
            </a:r>
          </a:p>
        </p:txBody>
      </p:sp>
      <p:sp>
        <p:nvSpPr>
          <p:cNvPr id="1775" name="Shape 1775"/>
          <p:cNvSpPr/>
          <p:nvPr/>
        </p:nvSpPr>
        <p:spPr>
          <a:xfrm>
            <a:off x="8379049" y="6494513"/>
            <a:ext cx="153540" cy="28882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800"/>
              </a:spcBef>
              <a:defRPr sz="1400" b="1">
                <a:solidFill>
                  <a:srgbClr val="FFFFFF"/>
                </a:solidFill>
                <a:latin typeface="Arial"/>
                <a:ea typeface="Arial"/>
                <a:cs typeface="Arial"/>
                <a:sym typeface="Arial"/>
              </a:defRPr>
            </a:lvl1pPr>
          </a:lstStyle>
          <a:p>
            <a:r>
              <a:t> </a:t>
            </a:r>
          </a:p>
        </p:txBody>
      </p:sp>
      <p:sp>
        <p:nvSpPr>
          <p:cNvPr id="1776" name="Shape 1776"/>
          <p:cNvSpPr/>
          <p:nvPr/>
        </p:nvSpPr>
        <p:spPr>
          <a:xfrm>
            <a:off x="8126743" y="6528607"/>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33</a:t>
            </a:r>
          </a:p>
        </p:txBody>
      </p:sp>
      <p:sp>
        <p:nvSpPr>
          <p:cNvPr id="1777" name="Shape 1777"/>
          <p:cNvSpPr/>
          <p:nvPr/>
        </p:nvSpPr>
        <p:spPr>
          <a:xfrm>
            <a:off x="5250229" y="1293707"/>
            <a:ext cx="1289118" cy="1130839"/>
          </a:xfrm>
          <a:prstGeom prst="rect">
            <a:avLst/>
          </a:prstGeom>
          <a:solidFill>
            <a:srgbClr val="FFFFFF"/>
          </a:solidFill>
          <a:ln w="38100">
            <a:solidFill>
              <a:srgbClr val="000000"/>
            </a:solidFill>
            <a:miter/>
          </a:ln>
          <a:extLst>
            <a:ext uri="{C572A759-6A51-4108-AA02-DFA0A04FC94B}">
              <ma14:wrappingTextBoxFlag xmlns="" xmlns:ma14="http://schemas.microsoft.com/office/mac/drawingml/2011/main" val="1"/>
            </a:ext>
          </a:extLst>
        </p:spPr>
        <p:txBody>
          <a:bodyPr lIns="45719" rIns="45719" anchor="ctr">
            <a:normAutofit/>
          </a:bodyPr>
          <a:lstStyle>
            <a:lvl1pPr>
              <a:defRPr sz="2000" b="1" spc="-100">
                <a:latin typeface="Arial"/>
                <a:ea typeface="Arial"/>
                <a:cs typeface="Arial"/>
                <a:sym typeface="Arial"/>
              </a:defRPr>
            </a:lvl1pPr>
          </a:lstStyle>
          <a:p>
            <a:r>
              <a:t>Bible pekikithi</a:t>
            </a:r>
          </a:p>
        </p:txBody>
      </p:sp>
    </p:spTree>
  </p:cSld>
  <p:clrMapOvr>
    <a:masterClrMapping/>
  </p:clrMapOvr>
  <mc:AlternateContent xmlns:mc="http://schemas.openxmlformats.org/markup-compatibility/2006" xmlns:p14="http://schemas.microsoft.com/office/powerpoint/2010/main">
    <mc:Choice Requires="p14">
      <p:transition spd="slow">
        <p:circl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 name="image25.png"/>
          <p:cNvPicPr>
            <a:picLocks noChangeAspect="1"/>
          </p:cNvPicPr>
          <p:nvPr/>
        </p:nvPicPr>
        <p:blipFill>
          <a:blip r:embed="rId3">
            <a:extLst/>
          </a:blip>
          <a:srcRect l="13219" t="8720" r="12126" b="9134"/>
          <a:stretch>
            <a:fillRect/>
          </a:stretch>
        </p:blipFill>
        <p:spPr>
          <a:xfrm>
            <a:off x="1020762" y="520700"/>
            <a:ext cx="7102476" cy="5862638"/>
          </a:xfrm>
          <a:prstGeom prst="rect">
            <a:avLst/>
          </a:prstGeom>
          <a:ln w="12700">
            <a:miter lim="400000"/>
          </a:ln>
        </p:spPr>
      </p:pic>
      <p:sp>
        <p:nvSpPr>
          <p:cNvPr id="1782" name="Shape 1782"/>
          <p:cNvSpPr/>
          <p:nvPr/>
        </p:nvSpPr>
        <p:spPr>
          <a:xfrm>
            <a:off x="4217987" y="357187"/>
            <a:ext cx="2185989" cy="3154364"/>
          </a:xfrm>
          <a:prstGeom prst="ellipse">
            <a:avLst/>
          </a:prstGeom>
          <a:ln w="76200">
            <a:solidFill>
              <a:srgbClr val="FFE957"/>
            </a:solidFill>
          </a:ln>
          <a:effectLst>
            <a:outerShdw blurRad="63500" dist="89803" dir="2700000" rotWithShape="0">
              <a:srgbClr val="040404">
                <a:alpha val="74998"/>
              </a:srgbClr>
            </a:outerShdw>
          </a:effectLst>
        </p:spPr>
        <p:txBody>
          <a:bodyPr lIns="45719" rIns="45719" anchor="ctr"/>
          <a:lstStyle/>
          <a:p>
            <a:pPr>
              <a:defRPr>
                <a:solidFill>
                  <a:srgbClr val="FFA27C"/>
                </a:solidFill>
                <a:latin typeface="Arial"/>
                <a:ea typeface="Arial"/>
                <a:cs typeface="Arial"/>
                <a:sym typeface="Arial"/>
              </a:defRPr>
            </a:pPr>
            <a:endParaRPr/>
          </a:p>
        </p:txBody>
      </p:sp>
      <p:sp>
        <p:nvSpPr>
          <p:cNvPr id="1783" name="Shape 1783"/>
          <p:cNvSpPr/>
          <p:nvPr/>
        </p:nvSpPr>
        <p:spPr>
          <a:xfrm>
            <a:off x="8837570" y="6195722"/>
            <a:ext cx="174710"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 </a:t>
            </a:r>
          </a:p>
        </p:txBody>
      </p:sp>
      <p:sp>
        <p:nvSpPr>
          <p:cNvPr id="1784" name="Shape 1784"/>
          <p:cNvSpPr/>
          <p:nvPr/>
        </p:nvSpPr>
        <p:spPr>
          <a:xfrm>
            <a:off x="8379049" y="6494513"/>
            <a:ext cx="153540" cy="28882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800"/>
              </a:spcBef>
              <a:defRPr sz="1400" b="1">
                <a:solidFill>
                  <a:srgbClr val="FFFFFF"/>
                </a:solidFill>
                <a:latin typeface="Arial"/>
                <a:ea typeface="Arial"/>
                <a:cs typeface="Arial"/>
                <a:sym typeface="Arial"/>
              </a:defRPr>
            </a:lvl1pPr>
          </a:lstStyle>
          <a:p>
            <a:r>
              <a:t> </a:t>
            </a:r>
          </a:p>
        </p:txBody>
      </p:sp>
      <p:sp>
        <p:nvSpPr>
          <p:cNvPr id="1785" name="Shape 1785"/>
          <p:cNvSpPr/>
          <p:nvPr/>
        </p:nvSpPr>
        <p:spPr>
          <a:xfrm>
            <a:off x="8126743" y="6528607"/>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34</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782"/>
                                        </p:tgtEl>
                                        <p:attrNameLst>
                                          <p:attrName>style.visibility</p:attrName>
                                        </p:attrNameLst>
                                      </p:cBhvr>
                                      <p:to>
                                        <p:strVal val="visible"/>
                                      </p:to>
                                    </p:set>
                                    <p:animEffect transition="in" filter="dissolve">
                                      <p:cBhvr>
                                        <p:cTn id="7" dur="500"/>
                                        <p:tgtEl>
                                          <p:spTgt spid="1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2" grpId="1"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9" name="image26.png"/>
          <p:cNvPicPr>
            <a:picLocks noChangeAspect="1"/>
          </p:cNvPicPr>
          <p:nvPr/>
        </p:nvPicPr>
        <p:blipFill>
          <a:blip r:embed="rId3">
            <a:extLst/>
          </a:blip>
          <a:stretch>
            <a:fillRect/>
          </a:stretch>
        </p:blipFill>
        <p:spPr>
          <a:xfrm>
            <a:off x="603250" y="590550"/>
            <a:ext cx="8001000" cy="5765800"/>
          </a:xfrm>
          <a:prstGeom prst="rect">
            <a:avLst/>
          </a:prstGeom>
          <a:ln w="57150">
            <a:solidFill>
              <a:schemeClr val="accent2"/>
            </a:solidFill>
            <a:miter/>
          </a:ln>
        </p:spPr>
      </p:pic>
      <p:sp>
        <p:nvSpPr>
          <p:cNvPr id="1790" name="Shape 1790"/>
          <p:cNvSpPr/>
          <p:nvPr/>
        </p:nvSpPr>
        <p:spPr>
          <a:xfrm>
            <a:off x="8379049" y="6494513"/>
            <a:ext cx="153540" cy="28882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800"/>
              </a:spcBef>
              <a:defRPr sz="1400" b="1">
                <a:solidFill>
                  <a:srgbClr val="FFFFFF"/>
                </a:solidFill>
                <a:latin typeface="Arial"/>
                <a:ea typeface="Arial"/>
                <a:cs typeface="Arial"/>
                <a:sym typeface="Arial"/>
              </a:defRPr>
            </a:lvl1pPr>
          </a:lstStyle>
          <a:p>
            <a:r>
              <a:t> </a:t>
            </a:r>
          </a:p>
        </p:txBody>
      </p:sp>
      <p:sp>
        <p:nvSpPr>
          <p:cNvPr id="1791" name="Shape 1791"/>
          <p:cNvSpPr/>
          <p:nvPr/>
        </p:nvSpPr>
        <p:spPr>
          <a:xfrm>
            <a:off x="5048250" y="2574925"/>
            <a:ext cx="723900" cy="2161540"/>
          </a:xfrm>
          <a:prstGeom prst="rect">
            <a:avLst/>
          </a:prstGeom>
          <a:ln w="12700">
            <a:miter lim="400000"/>
          </a:ln>
          <a:effectLst>
            <a:outerShdw blurRad="63500" dist="53882" dir="2700000" rotWithShape="0">
              <a:srgbClr val="D83104">
                <a:alpha val="74998"/>
              </a:srgbClr>
            </a:outerShdw>
          </a:effectLst>
          <a:extLst>
            <a:ext uri="{C572A759-6A51-4108-AA02-DFA0A04FC94B}">
              <ma14:wrappingTextBoxFlag xmlns="" xmlns:ma14="http://schemas.microsoft.com/office/mac/drawingml/2011/main" val="1"/>
            </a:ext>
          </a:extLst>
        </p:spPr>
        <p:txBody>
          <a:bodyPr lIns="45719" rIns="45719">
            <a:spAutoFit/>
          </a:bodyPr>
          <a:lstStyle>
            <a:lvl1pPr algn="l">
              <a:spcBef>
                <a:spcPts val="7000"/>
              </a:spcBef>
              <a:defRPr sz="11700">
                <a:solidFill>
                  <a:schemeClr val="accent1"/>
                </a:solidFill>
                <a:latin typeface="Comic Sans MS"/>
                <a:ea typeface="Comic Sans MS"/>
                <a:cs typeface="Comic Sans MS"/>
                <a:sym typeface="Comic Sans MS"/>
              </a:defRPr>
            </a:lvl1pPr>
          </a:lstStyle>
          <a:p>
            <a:r>
              <a:t>?</a:t>
            </a:r>
          </a:p>
        </p:txBody>
      </p:sp>
      <p:sp>
        <p:nvSpPr>
          <p:cNvPr id="1792" name="Shape 1792"/>
          <p:cNvSpPr/>
          <p:nvPr/>
        </p:nvSpPr>
        <p:spPr>
          <a:xfrm>
            <a:off x="6757988" y="3476625"/>
            <a:ext cx="723901" cy="2161540"/>
          </a:xfrm>
          <a:prstGeom prst="rect">
            <a:avLst/>
          </a:prstGeom>
          <a:ln w="12700">
            <a:miter lim="400000"/>
          </a:ln>
          <a:effectLst>
            <a:outerShdw blurRad="63500" dist="53882" dir="2700000" rotWithShape="0">
              <a:srgbClr val="D83104">
                <a:alpha val="74998"/>
              </a:srgbClr>
            </a:outerShdw>
          </a:effectLst>
          <a:extLst>
            <a:ext uri="{C572A759-6A51-4108-AA02-DFA0A04FC94B}">
              <ma14:wrappingTextBoxFlag xmlns="" xmlns:ma14="http://schemas.microsoft.com/office/mac/drawingml/2011/main" val="1"/>
            </a:ext>
          </a:extLst>
        </p:spPr>
        <p:txBody>
          <a:bodyPr lIns="45719" rIns="45719">
            <a:spAutoFit/>
          </a:bodyPr>
          <a:lstStyle>
            <a:lvl1pPr algn="l">
              <a:spcBef>
                <a:spcPts val="7000"/>
              </a:spcBef>
              <a:defRPr sz="11700">
                <a:solidFill>
                  <a:schemeClr val="accent1"/>
                </a:solidFill>
                <a:latin typeface="Comic Sans MS"/>
                <a:ea typeface="Comic Sans MS"/>
                <a:cs typeface="Comic Sans MS"/>
                <a:sym typeface="Comic Sans MS"/>
              </a:defRPr>
            </a:lvl1pPr>
          </a:lstStyle>
          <a:p>
            <a:r>
              <a:t>?</a:t>
            </a:r>
          </a:p>
        </p:txBody>
      </p:sp>
      <p:sp>
        <p:nvSpPr>
          <p:cNvPr id="1793" name="Shape 1793"/>
          <p:cNvSpPr/>
          <p:nvPr/>
        </p:nvSpPr>
        <p:spPr>
          <a:xfrm>
            <a:off x="8126743" y="6528607"/>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35</a:t>
            </a:r>
          </a:p>
        </p:txBody>
      </p:sp>
      <p:sp>
        <p:nvSpPr>
          <p:cNvPr id="1794" name="Shape 1794"/>
          <p:cNvSpPr/>
          <p:nvPr/>
        </p:nvSpPr>
        <p:spPr>
          <a:xfrm>
            <a:off x="8780792" y="6408447"/>
            <a:ext cx="245404"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5</a:t>
            </a:r>
          </a:p>
        </p:txBody>
      </p:sp>
      <p:sp>
        <p:nvSpPr>
          <p:cNvPr id="1795" name="Shape 1795"/>
          <p:cNvSpPr/>
          <p:nvPr/>
        </p:nvSpPr>
        <p:spPr>
          <a:xfrm>
            <a:off x="2709863" y="2287588"/>
            <a:ext cx="723901" cy="2161541"/>
          </a:xfrm>
          <a:prstGeom prst="rect">
            <a:avLst/>
          </a:prstGeom>
          <a:ln w="12700">
            <a:miter lim="400000"/>
          </a:ln>
          <a:effectLst>
            <a:outerShdw blurRad="63500" dist="53882" dir="2700000" rotWithShape="0">
              <a:srgbClr val="D83104">
                <a:alpha val="74998"/>
              </a:srgbClr>
            </a:outerShdw>
          </a:effectLst>
          <a:extLst>
            <a:ext uri="{C572A759-6A51-4108-AA02-DFA0A04FC94B}">
              <ma14:wrappingTextBoxFlag xmlns="" xmlns:ma14="http://schemas.microsoft.com/office/mac/drawingml/2011/main" val="1"/>
            </a:ext>
          </a:extLst>
        </p:spPr>
        <p:txBody>
          <a:bodyPr lIns="45719" rIns="45719">
            <a:spAutoFit/>
          </a:bodyPr>
          <a:lstStyle>
            <a:lvl1pPr algn="l">
              <a:spcBef>
                <a:spcPts val="7000"/>
              </a:spcBef>
              <a:defRPr sz="11700">
                <a:solidFill>
                  <a:schemeClr val="accent1"/>
                </a:solidFill>
                <a:latin typeface="Comic Sans MS"/>
                <a:ea typeface="Comic Sans MS"/>
                <a:cs typeface="Comic Sans MS"/>
                <a:sym typeface="Comic Sans MS"/>
              </a:defRPr>
            </a:lvl1pPr>
          </a:lstStyle>
          <a:p>
            <a:r>
              <a:t>?</a:t>
            </a:r>
          </a:p>
        </p:txBody>
      </p:sp>
      <p:sp>
        <p:nvSpPr>
          <p:cNvPr id="1796" name="Shape 1796"/>
          <p:cNvSpPr/>
          <p:nvPr/>
        </p:nvSpPr>
        <p:spPr>
          <a:xfrm>
            <a:off x="5492750" y="1028700"/>
            <a:ext cx="723900" cy="2161540"/>
          </a:xfrm>
          <a:prstGeom prst="rect">
            <a:avLst/>
          </a:prstGeom>
          <a:ln w="12700">
            <a:miter lim="400000"/>
          </a:ln>
          <a:effectLst>
            <a:outerShdw blurRad="63500" dist="53882" dir="2700000" rotWithShape="0">
              <a:srgbClr val="D83104">
                <a:alpha val="74998"/>
              </a:srgbClr>
            </a:outerShdw>
          </a:effectLst>
          <a:extLst>
            <a:ext uri="{C572A759-6A51-4108-AA02-DFA0A04FC94B}">
              <ma14:wrappingTextBoxFlag xmlns="" xmlns:ma14="http://schemas.microsoft.com/office/mac/drawingml/2011/main" val="1"/>
            </a:ext>
          </a:extLst>
        </p:spPr>
        <p:txBody>
          <a:bodyPr lIns="45719" rIns="45719">
            <a:spAutoFit/>
          </a:bodyPr>
          <a:lstStyle>
            <a:lvl1pPr algn="l">
              <a:spcBef>
                <a:spcPts val="7000"/>
              </a:spcBef>
              <a:defRPr sz="11700">
                <a:solidFill>
                  <a:schemeClr val="accent1"/>
                </a:solidFill>
                <a:latin typeface="Comic Sans MS"/>
                <a:ea typeface="Comic Sans MS"/>
                <a:cs typeface="Comic Sans MS"/>
                <a:sym typeface="Comic Sans MS"/>
              </a:defRPr>
            </a:lvl1pPr>
          </a:lstStyle>
          <a:p>
            <a:r>
              <a:t>?</a:t>
            </a:r>
          </a:p>
        </p:txBody>
      </p:sp>
      <p:grpSp>
        <p:nvGrpSpPr>
          <p:cNvPr id="1799" name="Group 1799"/>
          <p:cNvGrpSpPr/>
          <p:nvPr/>
        </p:nvGrpSpPr>
        <p:grpSpPr>
          <a:xfrm>
            <a:off x="1396083" y="1044986"/>
            <a:ext cx="6447074" cy="4739453"/>
            <a:chOff x="0" y="0"/>
            <a:chExt cx="6447072" cy="4739452"/>
          </a:xfrm>
        </p:grpSpPr>
        <p:sp>
          <p:nvSpPr>
            <p:cNvPr id="1797" name="Shape 1797"/>
            <p:cNvSpPr/>
            <p:nvPr/>
          </p:nvSpPr>
          <p:spPr>
            <a:xfrm>
              <a:off x="0" y="0"/>
              <a:ext cx="6447073" cy="4739453"/>
            </a:xfrm>
            <a:custGeom>
              <a:avLst/>
              <a:gdLst/>
              <a:ahLst/>
              <a:cxnLst>
                <a:cxn ang="0">
                  <a:pos x="wd2" y="hd2"/>
                </a:cxn>
                <a:cxn ang="5400000">
                  <a:pos x="wd2" y="hd2"/>
                </a:cxn>
                <a:cxn ang="10800000">
                  <a:pos x="wd2" y="hd2"/>
                </a:cxn>
                <a:cxn ang="16200000">
                  <a:pos x="wd2" y="hd2"/>
                </a:cxn>
              </a:cxnLst>
              <a:rect l="0" t="0" r="r" b="b"/>
              <a:pathLst>
                <a:path w="21600" h="21600" extrusionOk="0">
                  <a:moveTo>
                    <a:pt x="0" y="5604"/>
                  </a:moveTo>
                  <a:lnTo>
                    <a:pt x="19058" y="0"/>
                  </a:lnTo>
                  <a:lnTo>
                    <a:pt x="21600" y="15996"/>
                  </a:lnTo>
                  <a:lnTo>
                    <a:pt x="2542" y="21600"/>
                  </a:lnTo>
                  <a:close/>
                </a:path>
              </a:pathLst>
            </a:custGeom>
            <a:gradFill flip="none" rotWithShape="1">
              <a:gsLst>
                <a:gs pos="0">
                  <a:srgbClr val="000047"/>
                </a:gs>
                <a:gs pos="50000">
                  <a:srgbClr val="000099"/>
                </a:gs>
                <a:gs pos="100000">
                  <a:srgbClr val="000047"/>
                </a:gs>
              </a:gsLst>
              <a:lin ang="5400000" scaled="0"/>
            </a:gradFill>
            <a:ln w="12700" cap="flat">
              <a:noFill/>
              <a:miter lim="400000"/>
            </a:ln>
            <a:effectLst>
              <a:outerShdw blurRad="63500" dist="200805" dir="2081708" rotWithShape="0">
                <a:srgbClr val="1A0004">
                  <a:alpha val="74998"/>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1798" name="Shape 1798"/>
            <p:cNvSpPr/>
            <p:nvPr/>
          </p:nvSpPr>
          <p:spPr>
            <a:xfrm rot="20836941">
              <a:off x="415862" y="1073320"/>
              <a:ext cx="5791183" cy="2631441"/>
            </a:xfrm>
            <a:prstGeom prst="rect">
              <a:avLst/>
            </a:prstGeom>
            <a:noFill/>
            <a:ln w="12700" cap="flat">
              <a:noFill/>
              <a:miter lim="400000"/>
            </a:ln>
            <a:effectLst>
              <a:outerShdw blurRad="63500" dist="89803" dir="2700000" rotWithShape="0">
                <a:srgbClr val="1A0004">
                  <a:alpha val="74998"/>
                </a:srgbClr>
              </a:outerShdw>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spcBef>
                  <a:spcPts val="2100"/>
                </a:spcBef>
                <a:defRPr sz="3600" b="1">
                  <a:solidFill>
                    <a:srgbClr val="EEFF4B"/>
                  </a:solidFill>
                  <a:latin typeface="Comic Sans MS"/>
                  <a:ea typeface="Comic Sans MS"/>
                  <a:cs typeface="Comic Sans MS"/>
                  <a:sym typeface="Comic Sans MS"/>
                </a:defRPr>
              </a:lvl1pPr>
            </a:lstStyle>
            <a:p>
              <a:r>
                <a:t>Khileno asütsa kuchou eno kumokeu hipaqo shikithe kepu huthulunani kea?</a:t>
              </a: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795"/>
                                        </p:tgtEl>
                                        <p:attrNameLst>
                                          <p:attrName>style.visibility</p:attrName>
                                        </p:attrNameLst>
                                      </p:cBhvr>
                                      <p:to>
                                        <p:strVal val="visible"/>
                                      </p:to>
                                    </p:set>
                                    <p:anim calcmode="lin" valueType="num">
                                      <p:cBhvr>
                                        <p:cTn id="7" dur="500" fill="hold"/>
                                        <p:tgtEl>
                                          <p:spTgt spid="1795"/>
                                        </p:tgtEl>
                                        <p:attrNameLst>
                                          <p:attrName>ppt_w</p:attrName>
                                        </p:attrNameLst>
                                      </p:cBhvr>
                                      <p:tavLst>
                                        <p:tav tm="0">
                                          <p:val>
                                            <p:fltVal val="0"/>
                                          </p:val>
                                        </p:tav>
                                        <p:tav tm="100000">
                                          <p:val>
                                            <p:strVal val="#ppt_w"/>
                                          </p:val>
                                        </p:tav>
                                      </p:tavLst>
                                    </p:anim>
                                    <p:anim calcmode="lin" valueType="num">
                                      <p:cBhvr>
                                        <p:cTn id="8" dur="500" fill="hold"/>
                                        <p:tgtEl>
                                          <p:spTgt spid="179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1796"/>
                                        </p:tgtEl>
                                        <p:attrNameLst>
                                          <p:attrName>style.visibility</p:attrName>
                                        </p:attrNameLst>
                                      </p:cBhvr>
                                      <p:to>
                                        <p:strVal val="visible"/>
                                      </p:to>
                                    </p:set>
                                    <p:anim calcmode="lin" valueType="num">
                                      <p:cBhvr>
                                        <p:cTn id="13" dur="500" fill="hold"/>
                                        <p:tgtEl>
                                          <p:spTgt spid="1796"/>
                                        </p:tgtEl>
                                        <p:attrNameLst>
                                          <p:attrName>ppt_w</p:attrName>
                                        </p:attrNameLst>
                                      </p:cBhvr>
                                      <p:tavLst>
                                        <p:tav tm="0">
                                          <p:val>
                                            <p:fltVal val="0"/>
                                          </p:val>
                                        </p:tav>
                                        <p:tav tm="100000">
                                          <p:val>
                                            <p:strVal val="#ppt_w"/>
                                          </p:val>
                                        </p:tav>
                                      </p:tavLst>
                                    </p:anim>
                                    <p:anim calcmode="lin" valueType="num">
                                      <p:cBhvr>
                                        <p:cTn id="14" dur="500" fill="hold"/>
                                        <p:tgtEl>
                                          <p:spTgt spid="179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3" nodeType="clickEffect">
                                  <p:stCondLst>
                                    <p:cond delay="0"/>
                                  </p:stCondLst>
                                  <p:iterate>
                                    <p:tmAbs val="0"/>
                                  </p:iterate>
                                  <p:childTnLst>
                                    <p:set>
                                      <p:cBhvr>
                                        <p:cTn id="18" fill="hold"/>
                                        <p:tgtEl>
                                          <p:spTgt spid="1791"/>
                                        </p:tgtEl>
                                        <p:attrNameLst>
                                          <p:attrName>style.visibility</p:attrName>
                                        </p:attrNameLst>
                                      </p:cBhvr>
                                      <p:to>
                                        <p:strVal val="visible"/>
                                      </p:to>
                                    </p:set>
                                    <p:anim calcmode="lin" valueType="num">
                                      <p:cBhvr>
                                        <p:cTn id="19" dur="500" fill="hold"/>
                                        <p:tgtEl>
                                          <p:spTgt spid="1791"/>
                                        </p:tgtEl>
                                        <p:attrNameLst>
                                          <p:attrName>ppt_w</p:attrName>
                                        </p:attrNameLst>
                                      </p:cBhvr>
                                      <p:tavLst>
                                        <p:tav tm="0">
                                          <p:val>
                                            <p:fltVal val="0"/>
                                          </p:val>
                                        </p:tav>
                                        <p:tav tm="100000">
                                          <p:val>
                                            <p:strVal val="#ppt_w"/>
                                          </p:val>
                                        </p:tav>
                                      </p:tavLst>
                                    </p:anim>
                                    <p:anim calcmode="lin" valueType="num">
                                      <p:cBhvr>
                                        <p:cTn id="20" dur="500" fill="hold"/>
                                        <p:tgtEl>
                                          <p:spTgt spid="1791"/>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4" nodeType="clickEffect">
                                  <p:stCondLst>
                                    <p:cond delay="0"/>
                                  </p:stCondLst>
                                  <p:iterate>
                                    <p:tmAbs val="0"/>
                                  </p:iterate>
                                  <p:childTnLst>
                                    <p:set>
                                      <p:cBhvr>
                                        <p:cTn id="24" fill="hold"/>
                                        <p:tgtEl>
                                          <p:spTgt spid="1792"/>
                                        </p:tgtEl>
                                        <p:attrNameLst>
                                          <p:attrName>style.visibility</p:attrName>
                                        </p:attrNameLst>
                                      </p:cBhvr>
                                      <p:to>
                                        <p:strVal val="visible"/>
                                      </p:to>
                                    </p:set>
                                    <p:anim calcmode="lin" valueType="num">
                                      <p:cBhvr>
                                        <p:cTn id="25" dur="500" fill="hold"/>
                                        <p:tgtEl>
                                          <p:spTgt spid="1792"/>
                                        </p:tgtEl>
                                        <p:attrNameLst>
                                          <p:attrName>ppt_w</p:attrName>
                                        </p:attrNameLst>
                                      </p:cBhvr>
                                      <p:tavLst>
                                        <p:tav tm="0">
                                          <p:val>
                                            <p:fltVal val="0"/>
                                          </p:val>
                                        </p:tav>
                                        <p:tav tm="100000">
                                          <p:val>
                                            <p:strVal val="#ppt_w"/>
                                          </p:val>
                                        </p:tav>
                                      </p:tavLst>
                                    </p:anim>
                                    <p:anim calcmode="lin" valueType="num">
                                      <p:cBhvr>
                                        <p:cTn id="26" dur="500" fill="hold"/>
                                        <p:tgtEl>
                                          <p:spTgt spid="1792"/>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5" nodeType="clickEffect">
                                  <p:stCondLst>
                                    <p:cond delay="0"/>
                                  </p:stCondLst>
                                  <p:iterate>
                                    <p:tmAbs val="0"/>
                                  </p:iterate>
                                  <p:childTnLst>
                                    <p:set>
                                      <p:cBhvr>
                                        <p:cTn id="30" fill="hold"/>
                                        <p:tgtEl>
                                          <p:spTgt spid="1799"/>
                                        </p:tgtEl>
                                        <p:attrNameLst>
                                          <p:attrName>style.visibility</p:attrName>
                                        </p:attrNameLst>
                                      </p:cBhvr>
                                      <p:to>
                                        <p:strVal val="visible"/>
                                      </p:to>
                                    </p:set>
                                    <p:anim calcmode="lin" valueType="num">
                                      <p:cBhvr>
                                        <p:cTn id="31" dur="500" fill="hold"/>
                                        <p:tgtEl>
                                          <p:spTgt spid="1799"/>
                                        </p:tgtEl>
                                        <p:attrNameLst>
                                          <p:attrName>ppt_w</p:attrName>
                                        </p:attrNameLst>
                                      </p:cBhvr>
                                      <p:tavLst>
                                        <p:tav tm="0">
                                          <p:val>
                                            <p:fltVal val="0"/>
                                          </p:val>
                                        </p:tav>
                                        <p:tav tm="100000">
                                          <p:val>
                                            <p:strVal val="#ppt_w"/>
                                          </p:val>
                                        </p:tav>
                                      </p:tavLst>
                                    </p:anim>
                                    <p:anim calcmode="lin" valueType="num">
                                      <p:cBhvr>
                                        <p:cTn id="32" dur="500" fill="hold"/>
                                        <p:tgtEl>
                                          <p:spTgt spid="179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1" grpId="3" animBg="1" advAuto="0"/>
      <p:bldP spid="1792" grpId="4" animBg="1" advAuto="0"/>
      <p:bldP spid="1795" grpId="1" animBg="1" advAuto="0"/>
      <p:bldP spid="1796" grpId="2" animBg="1" advAuto="0"/>
      <p:bldP spid="1799" grpId="5"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6" name="Group 1806"/>
          <p:cNvGrpSpPr/>
          <p:nvPr/>
        </p:nvGrpSpPr>
        <p:grpSpPr>
          <a:xfrm>
            <a:off x="3492500" y="266700"/>
            <a:ext cx="5499100" cy="5822950"/>
            <a:chOff x="0" y="0"/>
            <a:chExt cx="5499100" cy="5822950"/>
          </a:xfrm>
        </p:grpSpPr>
        <p:pic>
          <p:nvPicPr>
            <p:cNvPr id="1803" name="image27.pdf"/>
            <p:cNvPicPr>
              <a:picLocks noChangeAspect="1"/>
            </p:cNvPicPr>
            <p:nvPr/>
          </p:nvPicPr>
          <p:blipFill>
            <a:blip r:embed="rId3">
              <a:extLst/>
            </a:blip>
            <a:stretch>
              <a:fillRect/>
            </a:stretch>
          </p:blipFill>
          <p:spPr>
            <a:xfrm>
              <a:off x="0" y="30162"/>
              <a:ext cx="2133600" cy="5792788"/>
            </a:xfrm>
            <a:prstGeom prst="rect">
              <a:avLst/>
            </a:prstGeom>
            <a:ln w="12700" cap="flat">
              <a:noFill/>
              <a:miter lim="400000"/>
            </a:ln>
            <a:effectLst>
              <a:outerShdw blurRad="12700" dist="107763" dir="2700000" rotWithShape="0">
                <a:srgbClr val="1A0004">
                  <a:alpha val="74996"/>
                </a:srgbClr>
              </a:outerShdw>
            </a:effectLst>
          </p:spPr>
        </p:pic>
        <p:sp>
          <p:nvSpPr>
            <p:cNvPr id="1804" name="Shape 1804"/>
            <p:cNvSpPr/>
            <p:nvPr/>
          </p:nvSpPr>
          <p:spPr>
            <a:xfrm flipV="1">
              <a:off x="1568449" y="946149"/>
              <a:ext cx="444501" cy="38102"/>
            </a:xfrm>
            <a:prstGeom prst="line">
              <a:avLst/>
            </a:prstGeom>
            <a:noFill/>
            <a:ln w="50800" cap="flat">
              <a:solidFill>
                <a:srgbClr val="FFFFFF"/>
              </a:solidFill>
              <a:prstDash val="solid"/>
              <a:round/>
            </a:ln>
            <a:effectLst>
              <a:outerShdw blurRad="63500" dist="107762" dir="2700000"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05" name="Shape 1805"/>
            <p:cNvSpPr/>
            <p:nvPr/>
          </p:nvSpPr>
          <p:spPr>
            <a:xfrm>
              <a:off x="1873250" y="-1"/>
              <a:ext cx="3625850" cy="2501901"/>
            </a:xfrm>
            <a:prstGeom prst="ellipse">
              <a:avLst/>
            </a:prstGeom>
            <a:solidFill>
              <a:schemeClr val="accent1"/>
            </a:solidFill>
            <a:ln w="12700" cap="flat">
              <a:solidFill>
                <a:srgbClr val="1A0004"/>
              </a:solidFill>
              <a:prstDash val="solid"/>
              <a:round/>
            </a:ln>
            <a:effectLst>
              <a:outerShdw blurRad="63500" dist="107762" dir="2700000" rotWithShape="0">
                <a:srgbClr val="1A0004">
                  <a:alpha val="74998"/>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sp>
        <p:nvSpPr>
          <p:cNvPr id="1807" name="Shape 1807"/>
          <p:cNvSpPr/>
          <p:nvPr/>
        </p:nvSpPr>
        <p:spPr>
          <a:xfrm>
            <a:off x="5808662" y="442912"/>
            <a:ext cx="2725738" cy="2108201"/>
          </a:xfrm>
          <a:prstGeom prst="rect">
            <a:avLst/>
          </a:prstGeom>
          <a:ln w="12700">
            <a:miter lim="400000"/>
          </a:ln>
          <a:effectLst>
            <a:outerShdw blurRad="63500" dist="63500" dir="3187806"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defRPr sz="4400" b="1">
                <a:solidFill>
                  <a:srgbClr val="FFFF00"/>
                </a:solidFill>
              </a:defRPr>
            </a:lvl1pPr>
          </a:lstStyle>
          <a:p>
            <a:r>
              <a:t>Niye kiu mu ithiamo!</a:t>
            </a:r>
          </a:p>
        </p:txBody>
      </p:sp>
      <p:grpSp>
        <p:nvGrpSpPr>
          <p:cNvPr id="1810" name="Group 1810"/>
          <p:cNvGrpSpPr/>
          <p:nvPr/>
        </p:nvGrpSpPr>
        <p:grpSpPr>
          <a:xfrm>
            <a:off x="5046662" y="2539999"/>
            <a:ext cx="3625851" cy="3103565"/>
            <a:chOff x="0" y="0"/>
            <a:chExt cx="3625850" cy="3103564"/>
          </a:xfrm>
        </p:grpSpPr>
        <p:sp>
          <p:nvSpPr>
            <p:cNvPr id="1808" name="Shape 1808"/>
            <p:cNvSpPr/>
            <p:nvPr/>
          </p:nvSpPr>
          <p:spPr>
            <a:xfrm>
              <a:off x="0" y="-1"/>
              <a:ext cx="3625850" cy="3103565"/>
            </a:xfrm>
            <a:prstGeom prst="ellipse">
              <a:avLst/>
            </a:prstGeom>
            <a:solidFill>
              <a:schemeClr val="accent1"/>
            </a:solidFill>
            <a:ln w="12700" cap="flat">
              <a:solidFill>
                <a:srgbClr val="1A0004"/>
              </a:solidFill>
              <a:prstDash val="solid"/>
              <a:round/>
            </a:ln>
            <a:effectLst>
              <a:outerShdw blurRad="63500" dist="107762" dir="2700000" rotWithShape="0">
                <a:srgbClr val="1A0004">
                  <a:alpha val="74998"/>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1809" name="Shape 1809"/>
            <p:cNvSpPr/>
            <p:nvPr/>
          </p:nvSpPr>
          <p:spPr>
            <a:xfrm>
              <a:off x="398462" y="23812"/>
              <a:ext cx="2781301" cy="2655963"/>
            </a:xfrm>
            <a:prstGeom prst="rect">
              <a:avLst/>
            </a:prstGeom>
            <a:noFill/>
            <a:ln w="12700" cap="flat">
              <a:noFill/>
              <a:miter lim="400000"/>
            </a:ln>
            <a:effectLst>
              <a:outerShdw blurRad="63500" dist="63500" dir="2212194" rotWithShape="0">
                <a:srgbClr val="1A0004">
                  <a:alpha val="74998"/>
                </a:srgbClr>
              </a:outerShdw>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defRPr sz="4400" b="1" i="1">
                  <a:solidFill>
                    <a:srgbClr val="FFFF00"/>
                  </a:solidFill>
                  <a:latin typeface="Times New Roman"/>
                  <a:ea typeface="Times New Roman"/>
                  <a:cs typeface="Times New Roman"/>
                  <a:sym typeface="Times New Roman"/>
                </a:defRPr>
              </a:lvl1pPr>
            </a:lstStyle>
            <a:p>
              <a:r>
                <a:t>Niye khileno huthu nanikea?</a:t>
              </a:r>
            </a:p>
          </p:txBody>
        </p:sp>
      </p:grpSp>
      <p:sp>
        <p:nvSpPr>
          <p:cNvPr id="1811" name="Shape 1811"/>
          <p:cNvSpPr/>
          <p:nvPr/>
        </p:nvSpPr>
        <p:spPr>
          <a:xfrm>
            <a:off x="8837570" y="6195722"/>
            <a:ext cx="174710"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 </a:t>
            </a:r>
          </a:p>
        </p:txBody>
      </p:sp>
      <p:sp>
        <p:nvSpPr>
          <p:cNvPr id="1812" name="Shape 1812"/>
          <p:cNvSpPr/>
          <p:nvPr/>
        </p:nvSpPr>
        <p:spPr>
          <a:xfrm>
            <a:off x="8379049" y="6494513"/>
            <a:ext cx="153540" cy="28882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800"/>
              </a:spcBef>
              <a:defRPr sz="1400" b="1">
                <a:solidFill>
                  <a:srgbClr val="FFFFFF"/>
                </a:solidFill>
                <a:latin typeface="Arial"/>
                <a:ea typeface="Arial"/>
                <a:cs typeface="Arial"/>
                <a:sym typeface="Arial"/>
              </a:defRPr>
            </a:lvl1pPr>
          </a:lstStyle>
          <a:p>
            <a:r>
              <a:t> </a:t>
            </a:r>
          </a:p>
        </p:txBody>
      </p:sp>
      <p:sp>
        <p:nvSpPr>
          <p:cNvPr id="1813" name="Shape 1813"/>
          <p:cNvSpPr/>
          <p:nvPr/>
        </p:nvSpPr>
        <p:spPr>
          <a:xfrm>
            <a:off x="8126743" y="6528607"/>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36</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2000"/>
                                  </p:stCondLst>
                                  <p:iterate>
                                    <p:tmAbs val="0"/>
                                  </p:iterate>
                                  <p:childTnLst>
                                    <p:set>
                                      <p:cBhvr>
                                        <p:cTn id="6" fill="hold"/>
                                        <p:tgtEl>
                                          <p:spTgt spid="1810"/>
                                        </p:tgtEl>
                                        <p:attrNameLst>
                                          <p:attrName>style.visibility</p:attrName>
                                        </p:attrNameLst>
                                      </p:cBhvr>
                                      <p:to>
                                        <p:strVal val="visible"/>
                                      </p:to>
                                    </p:set>
                                    <p:animEffect transition="in" filter="dissolve">
                                      <p:cBhvr>
                                        <p:cTn id="7" dur="1000"/>
                                        <p:tgtEl>
                                          <p:spTgt spid="1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0" grpId="1"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7" name="Shape 1817"/>
          <p:cNvSpPr/>
          <p:nvPr/>
        </p:nvSpPr>
        <p:spPr>
          <a:xfrm>
            <a:off x="6292850" y="3797300"/>
            <a:ext cx="539750" cy="596900"/>
          </a:xfrm>
          <a:prstGeom prst="rect">
            <a:avLst/>
          </a:prstGeom>
          <a:solidFill>
            <a:srgbClr val="676767"/>
          </a:solidFill>
          <a:ln w="12700">
            <a:miter lim="400000"/>
          </a:ln>
        </p:spPr>
        <p:txBody>
          <a:bodyPr lIns="45719" rIns="45719" anchor="ctr"/>
          <a:lstStyle/>
          <a:p>
            <a:pPr>
              <a:defRPr>
                <a:solidFill>
                  <a:srgbClr val="FFA27C"/>
                </a:solidFill>
                <a:latin typeface="Arial"/>
                <a:ea typeface="Arial"/>
                <a:cs typeface="Arial"/>
                <a:sym typeface="Arial"/>
              </a:defRPr>
            </a:pPr>
            <a:endParaRPr/>
          </a:p>
        </p:txBody>
      </p:sp>
      <p:sp>
        <p:nvSpPr>
          <p:cNvPr id="1818" name="Shape 1818"/>
          <p:cNvSpPr/>
          <p:nvPr/>
        </p:nvSpPr>
        <p:spPr>
          <a:xfrm>
            <a:off x="6000750" y="3429000"/>
            <a:ext cx="742951" cy="476251"/>
          </a:xfrm>
          <a:custGeom>
            <a:avLst/>
            <a:gdLst/>
            <a:ahLst/>
            <a:cxnLst>
              <a:cxn ang="0">
                <a:pos x="wd2" y="hd2"/>
              </a:cxn>
              <a:cxn ang="5400000">
                <a:pos x="wd2" y="hd2"/>
              </a:cxn>
              <a:cxn ang="10800000">
                <a:pos x="wd2" y="hd2"/>
              </a:cxn>
              <a:cxn ang="16200000">
                <a:pos x="wd2" y="hd2"/>
              </a:cxn>
            </a:cxnLst>
            <a:rect l="0" t="0" r="r" b="b"/>
            <a:pathLst>
              <a:path w="21600" h="21600" extrusionOk="0">
                <a:moveTo>
                  <a:pt x="8308" y="12960"/>
                </a:moveTo>
                <a:lnTo>
                  <a:pt x="7200" y="12096"/>
                </a:lnTo>
                <a:lnTo>
                  <a:pt x="8308" y="11232"/>
                </a:lnTo>
                <a:lnTo>
                  <a:pt x="9415" y="11232"/>
                </a:lnTo>
                <a:lnTo>
                  <a:pt x="10523" y="12096"/>
                </a:lnTo>
                <a:lnTo>
                  <a:pt x="11631" y="12096"/>
                </a:lnTo>
                <a:lnTo>
                  <a:pt x="14954" y="14688"/>
                </a:lnTo>
                <a:lnTo>
                  <a:pt x="16062" y="14688"/>
                </a:lnTo>
                <a:lnTo>
                  <a:pt x="17169" y="12960"/>
                </a:lnTo>
                <a:lnTo>
                  <a:pt x="19385" y="12960"/>
                </a:lnTo>
                <a:lnTo>
                  <a:pt x="20492" y="11232"/>
                </a:lnTo>
                <a:lnTo>
                  <a:pt x="21600" y="10368"/>
                </a:lnTo>
                <a:lnTo>
                  <a:pt x="21600" y="8640"/>
                </a:lnTo>
                <a:lnTo>
                  <a:pt x="21046" y="6912"/>
                </a:lnTo>
                <a:lnTo>
                  <a:pt x="19938" y="6912"/>
                </a:lnTo>
                <a:lnTo>
                  <a:pt x="18831" y="6048"/>
                </a:lnTo>
                <a:lnTo>
                  <a:pt x="19938" y="5184"/>
                </a:lnTo>
                <a:lnTo>
                  <a:pt x="21046" y="6048"/>
                </a:lnTo>
                <a:lnTo>
                  <a:pt x="21046" y="4320"/>
                </a:lnTo>
                <a:lnTo>
                  <a:pt x="19938" y="3456"/>
                </a:lnTo>
                <a:lnTo>
                  <a:pt x="19385" y="1728"/>
                </a:lnTo>
                <a:lnTo>
                  <a:pt x="17169" y="0"/>
                </a:lnTo>
                <a:lnTo>
                  <a:pt x="13846" y="0"/>
                </a:lnTo>
                <a:lnTo>
                  <a:pt x="13292" y="1728"/>
                </a:lnTo>
                <a:lnTo>
                  <a:pt x="9969" y="1728"/>
                </a:lnTo>
                <a:lnTo>
                  <a:pt x="7754" y="3456"/>
                </a:lnTo>
                <a:lnTo>
                  <a:pt x="6646" y="3456"/>
                </a:lnTo>
                <a:lnTo>
                  <a:pt x="6092" y="5184"/>
                </a:lnTo>
                <a:lnTo>
                  <a:pt x="3877" y="5184"/>
                </a:lnTo>
                <a:lnTo>
                  <a:pt x="1662" y="6912"/>
                </a:lnTo>
                <a:lnTo>
                  <a:pt x="1108" y="8640"/>
                </a:lnTo>
                <a:lnTo>
                  <a:pt x="0" y="9504"/>
                </a:lnTo>
                <a:lnTo>
                  <a:pt x="0" y="11232"/>
                </a:lnTo>
                <a:lnTo>
                  <a:pt x="554" y="12960"/>
                </a:lnTo>
                <a:lnTo>
                  <a:pt x="1662" y="12960"/>
                </a:lnTo>
                <a:lnTo>
                  <a:pt x="2769" y="13824"/>
                </a:lnTo>
                <a:lnTo>
                  <a:pt x="3877" y="13824"/>
                </a:lnTo>
                <a:lnTo>
                  <a:pt x="4431" y="15552"/>
                </a:lnTo>
                <a:lnTo>
                  <a:pt x="4431" y="17280"/>
                </a:lnTo>
                <a:lnTo>
                  <a:pt x="5538" y="18144"/>
                </a:lnTo>
                <a:lnTo>
                  <a:pt x="6092" y="19872"/>
                </a:lnTo>
                <a:lnTo>
                  <a:pt x="7200" y="19872"/>
                </a:lnTo>
                <a:lnTo>
                  <a:pt x="8308" y="20736"/>
                </a:lnTo>
                <a:lnTo>
                  <a:pt x="9415" y="20736"/>
                </a:lnTo>
                <a:lnTo>
                  <a:pt x="10523" y="21600"/>
                </a:lnTo>
                <a:lnTo>
                  <a:pt x="12738" y="19872"/>
                </a:lnTo>
                <a:lnTo>
                  <a:pt x="14400" y="14688"/>
                </a:lnTo>
                <a:lnTo>
                  <a:pt x="13846" y="12096"/>
                </a:lnTo>
                <a:lnTo>
                  <a:pt x="8308" y="12960"/>
                </a:lnTo>
              </a:path>
            </a:pathLst>
          </a:custGeom>
          <a:solidFill>
            <a:srgbClr val="676767"/>
          </a:solidFill>
          <a:ln w="12700">
            <a:miter lim="400000"/>
          </a:ln>
        </p:spPr>
        <p:txBody>
          <a:bodyPr lIns="45719" rIns="45719"/>
          <a:lstStyle/>
          <a:p>
            <a:pPr>
              <a:defRPr>
                <a:solidFill>
                  <a:srgbClr val="FFA27C"/>
                </a:solidFill>
                <a:latin typeface="Arial"/>
                <a:ea typeface="Arial"/>
                <a:cs typeface="Arial"/>
                <a:sym typeface="Arial"/>
              </a:defRPr>
            </a:pPr>
            <a:endParaRPr/>
          </a:p>
        </p:txBody>
      </p:sp>
      <p:sp>
        <p:nvSpPr>
          <p:cNvPr id="1819" name="Shape 1819"/>
          <p:cNvSpPr/>
          <p:nvPr/>
        </p:nvSpPr>
        <p:spPr>
          <a:xfrm>
            <a:off x="6057900" y="3962400"/>
            <a:ext cx="2533651" cy="704851"/>
          </a:xfrm>
          <a:custGeom>
            <a:avLst/>
            <a:gdLst/>
            <a:ahLst/>
            <a:cxnLst>
              <a:cxn ang="0">
                <a:pos x="wd2" y="hd2"/>
              </a:cxn>
              <a:cxn ang="5400000">
                <a:pos x="wd2" y="hd2"/>
              </a:cxn>
              <a:cxn ang="10800000">
                <a:pos x="wd2" y="hd2"/>
              </a:cxn>
              <a:cxn ang="16200000">
                <a:pos x="wd2" y="hd2"/>
              </a:cxn>
            </a:cxnLst>
            <a:rect l="0" t="0" r="r" b="b"/>
            <a:pathLst>
              <a:path w="21600" h="21600" extrusionOk="0">
                <a:moveTo>
                  <a:pt x="10069" y="7589"/>
                </a:moveTo>
                <a:lnTo>
                  <a:pt x="9095" y="9341"/>
                </a:lnTo>
                <a:lnTo>
                  <a:pt x="8770" y="9341"/>
                </a:lnTo>
                <a:lnTo>
                  <a:pt x="8445" y="9924"/>
                </a:lnTo>
                <a:lnTo>
                  <a:pt x="7795" y="9924"/>
                </a:lnTo>
                <a:lnTo>
                  <a:pt x="7471" y="10508"/>
                </a:lnTo>
                <a:lnTo>
                  <a:pt x="5847" y="10508"/>
                </a:lnTo>
                <a:lnTo>
                  <a:pt x="5522" y="11092"/>
                </a:lnTo>
                <a:lnTo>
                  <a:pt x="5197" y="12259"/>
                </a:lnTo>
                <a:lnTo>
                  <a:pt x="5035" y="13427"/>
                </a:lnTo>
                <a:lnTo>
                  <a:pt x="4710" y="14011"/>
                </a:lnTo>
                <a:lnTo>
                  <a:pt x="4547" y="15178"/>
                </a:lnTo>
                <a:lnTo>
                  <a:pt x="3898" y="16346"/>
                </a:lnTo>
                <a:lnTo>
                  <a:pt x="3735" y="17514"/>
                </a:lnTo>
                <a:lnTo>
                  <a:pt x="3411" y="17514"/>
                </a:lnTo>
                <a:lnTo>
                  <a:pt x="3411" y="16346"/>
                </a:lnTo>
                <a:lnTo>
                  <a:pt x="2436" y="16346"/>
                </a:lnTo>
                <a:lnTo>
                  <a:pt x="2274" y="15178"/>
                </a:lnTo>
                <a:lnTo>
                  <a:pt x="1949" y="13427"/>
                </a:lnTo>
                <a:lnTo>
                  <a:pt x="1786" y="12259"/>
                </a:lnTo>
                <a:lnTo>
                  <a:pt x="1786" y="11092"/>
                </a:lnTo>
                <a:lnTo>
                  <a:pt x="1299" y="9924"/>
                </a:lnTo>
                <a:lnTo>
                  <a:pt x="650" y="8757"/>
                </a:lnTo>
                <a:lnTo>
                  <a:pt x="325" y="8757"/>
                </a:lnTo>
                <a:lnTo>
                  <a:pt x="0" y="11092"/>
                </a:lnTo>
                <a:lnTo>
                  <a:pt x="0" y="12259"/>
                </a:lnTo>
                <a:lnTo>
                  <a:pt x="325" y="14595"/>
                </a:lnTo>
                <a:lnTo>
                  <a:pt x="974" y="15762"/>
                </a:lnTo>
                <a:lnTo>
                  <a:pt x="1462" y="16930"/>
                </a:lnTo>
                <a:lnTo>
                  <a:pt x="1786" y="16930"/>
                </a:lnTo>
                <a:lnTo>
                  <a:pt x="1949" y="18097"/>
                </a:lnTo>
                <a:lnTo>
                  <a:pt x="1949" y="19265"/>
                </a:lnTo>
                <a:lnTo>
                  <a:pt x="2111" y="20432"/>
                </a:lnTo>
                <a:lnTo>
                  <a:pt x="2761" y="21600"/>
                </a:lnTo>
                <a:lnTo>
                  <a:pt x="3735" y="21600"/>
                </a:lnTo>
                <a:lnTo>
                  <a:pt x="4060" y="21016"/>
                </a:lnTo>
                <a:lnTo>
                  <a:pt x="7471" y="21016"/>
                </a:lnTo>
                <a:lnTo>
                  <a:pt x="7633" y="19849"/>
                </a:lnTo>
                <a:lnTo>
                  <a:pt x="7958" y="19849"/>
                </a:lnTo>
                <a:lnTo>
                  <a:pt x="8608" y="18681"/>
                </a:lnTo>
                <a:lnTo>
                  <a:pt x="9744" y="18681"/>
                </a:lnTo>
                <a:lnTo>
                  <a:pt x="9907" y="17514"/>
                </a:lnTo>
                <a:lnTo>
                  <a:pt x="10232" y="16930"/>
                </a:lnTo>
                <a:lnTo>
                  <a:pt x="10556" y="15762"/>
                </a:lnTo>
                <a:lnTo>
                  <a:pt x="11531" y="14011"/>
                </a:lnTo>
                <a:lnTo>
                  <a:pt x="11693" y="12843"/>
                </a:lnTo>
                <a:lnTo>
                  <a:pt x="12018" y="12843"/>
                </a:lnTo>
                <a:lnTo>
                  <a:pt x="12180" y="11676"/>
                </a:lnTo>
                <a:lnTo>
                  <a:pt x="12668" y="11676"/>
                </a:lnTo>
                <a:lnTo>
                  <a:pt x="13642" y="9924"/>
                </a:lnTo>
                <a:lnTo>
                  <a:pt x="13967" y="9924"/>
                </a:lnTo>
                <a:lnTo>
                  <a:pt x="14292" y="9341"/>
                </a:lnTo>
                <a:lnTo>
                  <a:pt x="14617" y="9341"/>
                </a:lnTo>
                <a:lnTo>
                  <a:pt x="14941" y="8757"/>
                </a:lnTo>
                <a:lnTo>
                  <a:pt x="16403" y="8757"/>
                </a:lnTo>
                <a:lnTo>
                  <a:pt x="16728" y="8173"/>
                </a:lnTo>
                <a:lnTo>
                  <a:pt x="16890" y="7005"/>
                </a:lnTo>
                <a:lnTo>
                  <a:pt x="18189" y="7005"/>
                </a:lnTo>
                <a:lnTo>
                  <a:pt x="18514" y="6422"/>
                </a:lnTo>
                <a:lnTo>
                  <a:pt x="19002" y="5838"/>
                </a:lnTo>
                <a:lnTo>
                  <a:pt x="21600" y="5838"/>
                </a:lnTo>
                <a:lnTo>
                  <a:pt x="21438" y="4670"/>
                </a:lnTo>
                <a:lnTo>
                  <a:pt x="21438" y="0"/>
                </a:lnTo>
                <a:lnTo>
                  <a:pt x="21113" y="0"/>
                </a:lnTo>
                <a:lnTo>
                  <a:pt x="20788" y="584"/>
                </a:lnTo>
                <a:lnTo>
                  <a:pt x="19814" y="584"/>
                </a:lnTo>
                <a:lnTo>
                  <a:pt x="19489" y="1168"/>
                </a:lnTo>
                <a:lnTo>
                  <a:pt x="19164" y="1168"/>
                </a:lnTo>
                <a:lnTo>
                  <a:pt x="18839" y="1751"/>
                </a:lnTo>
                <a:lnTo>
                  <a:pt x="18514" y="1751"/>
                </a:lnTo>
                <a:lnTo>
                  <a:pt x="18027" y="2335"/>
                </a:lnTo>
                <a:lnTo>
                  <a:pt x="17702" y="2919"/>
                </a:lnTo>
                <a:lnTo>
                  <a:pt x="17053" y="2919"/>
                </a:lnTo>
                <a:lnTo>
                  <a:pt x="16728" y="2335"/>
                </a:lnTo>
                <a:lnTo>
                  <a:pt x="15591" y="2335"/>
                </a:lnTo>
                <a:lnTo>
                  <a:pt x="14941" y="1168"/>
                </a:lnTo>
                <a:lnTo>
                  <a:pt x="13967" y="1168"/>
                </a:lnTo>
                <a:lnTo>
                  <a:pt x="13805" y="2335"/>
                </a:lnTo>
                <a:lnTo>
                  <a:pt x="13480" y="2919"/>
                </a:lnTo>
                <a:lnTo>
                  <a:pt x="13317" y="4086"/>
                </a:lnTo>
                <a:lnTo>
                  <a:pt x="12992" y="4670"/>
                </a:lnTo>
                <a:lnTo>
                  <a:pt x="12505" y="6422"/>
                </a:lnTo>
                <a:lnTo>
                  <a:pt x="11856" y="7589"/>
                </a:lnTo>
                <a:lnTo>
                  <a:pt x="11531" y="7589"/>
                </a:lnTo>
                <a:lnTo>
                  <a:pt x="11206" y="8173"/>
                </a:lnTo>
                <a:lnTo>
                  <a:pt x="10881" y="8173"/>
                </a:lnTo>
                <a:lnTo>
                  <a:pt x="10556" y="7589"/>
                </a:lnTo>
                <a:lnTo>
                  <a:pt x="10069" y="7589"/>
                </a:lnTo>
              </a:path>
            </a:pathLst>
          </a:custGeom>
          <a:solidFill>
            <a:srgbClr val="474747"/>
          </a:solidFill>
          <a:ln w="12700">
            <a:miter lim="400000"/>
          </a:ln>
        </p:spPr>
        <p:txBody>
          <a:bodyPr lIns="45719" rIns="45719"/>
          <a:lstStyle/>
          <a:p>
            <a:pPr>
              <a:defRPr>
                <a:solidFill>
                  <a:srgbClr val="FFA27C"/>
                </a:solidFill>
                <a:latin typeface="Arial"/>
                <a:ea typeface="Arial"/>
                <a:cs typeface="Arial"/>
                <a:sym typeface="Arial"/>
              </a:defRPr>
            </a:pPr>
            <a:endParaRPr/>
          </a:p>
        </p:txBody>
      </p:sp>
      <p:grpSp>
        <p:nvGrpSpPr>
          <p:cNvPr id="1825" name="Group 1825"/>
          <p:cNvGrpSpPr/>
          <p:nvPr/>
        </p:nvGrpSpPr>
        <p:grpSpPr>
          <a:xfrm>
            <a:off x="4845050" y="844550"/>
            <a:ext cx="2025650" cy="825500"/>
            <a:chOff x="0" y="0"/>
            <a:chExt cx="2025650" cy="825500"/>
          </a:xfrm>
        </p:grpSpPr>
        <p:sp>
          <p:nvSpPr>
            <p:cNvPr id="1820" name="Shape 1820"/>
            <p:cNvSpPr/>
            <p:nvPr/>
          </p:nvSpPr>
          <p:spPr>
            <a:xfrm>
              <a:off x="0" y="152400"/>
              <a:ext cx="196850" cy="120650"/>
            </a:xfrm>
            <a:prstGeom prst="ellipse">
              <a:avLst/>
            </a:prstGeom>
            <a:solidFill>
              <a:srgbClr val="FFFFFF"/>
            </a:solidFill>
            <a:ln w="12700" cap="flat">
              <a:solidFill>
                <a:srgbClr val="474747"/>
              </a:solidFill>
              <a:prstDash val="solid"/>
              <a:round/>
            </a:ln>
            <a:effectLst>
              <a:outerShdw blurRad="63500" dist="89803" dir="2700000" rotWithShape="0">
                <a:srgbClr val="1A0004">
                  <a:alpha val="74998"/>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1821" name="Shape 1821"/>
            <p:cNvSpPr/>
            <p:nvPr/>
          </p:nvSpPr>
          <p:spPr>
            <a:xfrm>
              <a:off x="285750" y="0"/>
              <a:ext cx="349250" cy="158750"/>
            </a:xfrm>
            <a:prstGeom prst="ellipse">
              <a:avLst/>
            </a:prstGeom>
            <a:solidFill>
              <a:srgbClr val="FFFFFF"/>
            </a:solidFill>
            <a:ln w="12700" cap="flat">
              <a:solidFill>
                <a:srgbClr val="474747"/>
              </a:solidFill>
              <a:prstDash val="solid"/>
              <a:round/>
            </a:ln>
            <a:effectLst>
              <a:outerShdw blurRad="63500" dist="89803" dir="2700000" rotWithShape="0">
                <a:srgbClr val="1A0004">
                  <a:alpha val="74998"/>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1822" name="Shape 1822"/>
            <p:cNvSpPr/>
            <p:nvPr/>
          </p:nvSpPr>
          <p:spPr>
            <a:xfrm>
              <a:off x="723900" y="76200"/>
              <a:ext cx="425450" cy="196850"/>
            </a:xfrm>
            <a:prstGeom prst="ellipse">
              <a:avLst/>
            </a:prstGeom>
            <a:solidFill>
              <a:srgbClr val="FFFFFF"/>
            </a:solidFill>
            <a:ln w="12700" cap="flat">
              <a:solidFill>
                <a:srgbClr val="474747"/>
              </a:solidFill>
              <a:prstDash val="solid"/>
              <a:round/>
            </a:ln>
            <a:effectLst>
              <a:outerShdw blurRad="63500" dist="89803" dir="2700000" rotWithShape="0">
                <a:srgbClr val="1A0004">
                  <a:alpha val="74998"/>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1823" name="Shape 1823"/>
            <p:cNvSpPr/>
            <p:nvPr/>
          </p:nvSpPr>
          <p:spPr>
            <a:xfrm>
              <a:off x="1181100" y="209550"/>
              <a:ext cx="463550" cy="177800"/>
            </a:xfrm>
            <a:prstGeom prst="ellipse">
              <a:avLst/>
            </a:prstGeom>
            <a:solidFill>
              <a:srgbClr val="FFFFFF"/>
            </a:solidFill>
            <a:ln w="12700" cap="flat">
              <a:solidFill>
                <a:srgbClr val="474747"/>
              </a:solidFill>
              <a:prstDash val="solid"/>
              <a:round/>
            </a:ln>
            <a:effectLst>
              <a:outerShdw blurRad="63500" dist="89803" dir="2700000" rotWithShape="0">
                <a:srgbClr val="1A0004">
                  <a:alpha val="74998"/>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1824" name="Shape 1824"/>
            <p:cNvSpPr/>
            <p:nvPr/>
          </p:nvSpPr>
          <p:spPr>
            <a:xfrm>
              <a:off x="1428750" y="552450"/>
              <a:ext cx="596900" cy="273050"/>
            </a:xfrm>
            <a:prstGeom prst="ellipse">
              <a:avLst/>
            </a:prstGeom>
            <a:solidFill>
              <a:srgbClr val="FFFFFF"/>
            </a:solidFill>
            <a:ln w="12700" cap="flat">
              <a:solidFill>
                <a:srgbClr val="474747"/>
              </a:solidFill>
              <a:prstDash val="solid"/>
              <a:round/>
            </a:ln>
            <a:effectLst>
              <a:outerShdw blurRad="63500" dist="89803" dir="2700000" rotWithShape="0">
                <a:srgbClr val="1A0004">
                  <a:alpha val="74998"/>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sp>
        <p:nvSpPr>
          <p:cNvPr id="1826" name="Shape 1826"/>
          <p:cNvSpPr/>
          <p:nvPr/>
        </p:nvSpPr>
        <p:spPr>
          <a:xfrm>
            <a:off x="6230937" y="3805237"/>
            <a:ext cx="896936" cy="952501"/>
          </a:xfrm>
          <a:custGeom>
            <a:avLst/>
            <a:gdLst/>
            <a:ahLst/>
            <a:cxnLst>
              <a:cxn ang="0">
                <a:pos x="wd2" y="hd2"/>
              </a:cxn>
              <a:cxn ang="5400000">
                <a:pos x="wd2" y="hd2"/>
              </a:cxn>
              <a:cxn ang="10800000">
                <a:pos x="wd2" y="hd2"/>
              </a:cxn>
              <a:cxn ang="16200000">
                <a:pos x="wd2" y="hd2"/>
              </a:cxn>
            </a:cxnLst>
            <a:rect l="0" t="0" r="r" b="b"/>
            <a:pathLst>
              <a:path w="21600" h="21600" extrusionOk="0">
                <a:moveTo>
                  <a:pt x="5515" y="19872"/>
                </a:moveTo>
                <a:lnTo>
                  <a:pt x="6434" y="19872"/>
                </a:lnTo>
                <a:lnTo>
                  <a:pt x="7353" y="20304"/>
                </a:lnTo>
                <a:lnTo>
                  <a:pt x="9191" y="20304"/>
                </a:lnTo>
                <a:lnTo>
                  <a:pt x="10111" y="20736"/>
                </a:lnTo>
                <a:lnTo>
                  <a:pt x="11030" y="20736"/>
                </a:lnTo>
                <a:lnTo>
                  <a:pt x="11949" y="21168"/>
                </a:lnTo>
                <a:lnTo>
                  <a:pt x="12868" y="21168"/>
                </a:lnTo>
                <a:lnTo>
                  <a:pt x="13787" y="20736"/>
                </a:lnTo>
                <a:lnTo>
                  <a:pt x="14706" y="20736"/>
                </a:lnTo>
                <a:lnTo>
                  <a:pt x="16545" y="21600"/>
                </a:lnTo>
                <a:lnTo>
                  <a:pt x="18383" y="21600"/>
                </a:lnTo>
                <a:lnTo>
                  <a:pt x="19302" y="20736"/>
                </a:lnTo>
                <a:lnTo>
                  <a:pt x="19762" y="19872"/>
                </a:lnTo>
                <a:lnTo>
                  <a:pt x="19762" y="17280"/>
                </a:lnTo>
                <a:lnTo>
                  <a:pt x="18843" y="16848"/>
                </a:lnTo>
                <a:lnTo>
                  <a:pt x="18843" y="15984"/>
                </a:lnTo>
                <a:lnTo>
                  <a:pt x="19762" y="14256"/>
                </a:lnTo>
                <a:lnTo>
                  <a:pt x="20681" y="13824"/>
                </a:lnTo>
                <a:lnTo>
                  <a:pt x="21600" y="12960"/>
                </a:lnTo>
                <a:lnTo>
                  <a:pt x="21600" y="11232"/>
                </a:lnTo>
                <a:lnTo>
                  <a:pt x="20681" y="10800"/>
                </a:lnTo>
                <a:lnTo>
                  <a:pt x="20221" y="9936"/>
                </a:lnTo>
                <a:lnTo>
                  <a:pt x="19302" y="9504"/>
                </a:lnTo>
                <a:lnTo>
                  <a:pt x="19302" y="8640"/>
                </a:lnTo>
                <a:lnTo>
                  <a:pt x="18383" y="6912"/>
                </a:lnTo>
                <a:lnTo>
                  <a:pt x="17464" y="6480"/>
                </a:lnTo>
                <a:lnTo>
                  <a:pt x="16085" y="3888"/>
                </a:lnTo>
                <a:lnTo>
                  <a:pt x="14247" y="3024"/>
                </a:lnTo>
                <a:lnTo>
                  <a:pt x="13328" y="3024"/>
                </a:lnTo>
                <a:lnTo>
                  <a:pt x="12409" y="2592"/>
                </a:lnTo>
                <a:lnTo>
                  <a:pt x="10570" y="2592"/>
                </a:lnTo>
                <a:lnTo>
                  <a:pt x="7813" y="1296"/>
                </a:lnTo>
                <a:lnTo>
                  <a:pt x="6894" y="1296"/>
                </a:lnTo>
                <a:lnTo>
                  <a:pt x="5974" y="432"/>
                </a:lnTo>
                <a:lnTo>
                  <a:pt x="5055" y="0"/>
                </a:lnTo>
                <a:lnTo>
                  <a:pt x="4136" y="0"/>
                </a:lnTo>
                <a:lnTo>
                  <a:pt x="4136" y="1728"/>
                </a:lnTo>
                <a:lnTo>
                  <a:pt x="3677" y="2592"/>
                </a:lnTo>
                <a:lnTo>
                  <a:pt x="3677" y="5184"/>
                </a:lnTo>
                <a:lnTo>
                  <a:pt x="1838" y="8640"/>
                </a:lnTo>
                <a:lnTo>
                  <a:pt x="2298" y="9504"/>
                </a:lnTo>
                <a:lnTo>
                  <a:pt x="3217" y="10368"/>
                </a:lnTo>
                <a:lnTo>
                  <a:pt x="3677" y="11232"/>
                </a:lnTo>
                <a:lnTo>
                  <a:pt x="3677" y="12096"/>
                </a:lnTo>
                <a:lnTo>
                  <a:pt x="2757" y="13824"/>
                </a:lnTo>
                <a:lnTo>
                  <a:pt x="1838" y="14256"/>
                </a:lnTo>
                <a:lnTo>
                  <a:pt x="919" y="15984"/>
                </a:lnTo>
                <a:lnTo>
                  <a:pt x="0" y="16848"/>
                </a:lnTo>
                <a:lnTo>
                  <a:pt x="0" y="17712"/>
                </a:lnTo>
                <a:lnTo>
                  <a:pt x="919" y="18144"/>
                </a:lnTo>
                <a:lnTo>
                  <a:pt x="1838" y="19008"/>
                </a:lnTo>
                <a:lnTo>
                  <a:pt x="2757" y="19008"/>
                </a:lnTo>
                <a:lnTo>
                  <a:pt x="4596" y="19872"/>
                </a:lnTo>
                <a:lnTo>
                  <a:pt x="5515" y="19872"/>
                </a:lnTo>
              </a:path>
            </a:pathLst>
          </a:custGeom>
          <a:solidFill>
            <a:srgbClr val="676767"/>
          </a:solidFill>
          <a:ln w="12700">
            <a:miter lim="400000"/>
          </a:ln>
        </p:spPr>
        <p:txBody>
          <a:bodyPr lIns="45719" rIns="45719"/>
          <a:lstStyle/>
          <a:p>
            <a:pPr>
              <a:defRPr>
                <a:solidFill>
                  <a:srgbClr val="FFA27C"/>
                </a:solidFill>
                <a:latin typeface="Arial"/>
                <a:ea typeface="Arial"/>
                <a:cs typeface="Arial"/>
                <a:sym typeface="Arial"/>
              </a:defRPr>
            </a:pPr>
            <a:endParaRPr/>
          </a:p>
        </p:txBody>
      </p:sp>
      <p:pic>
        <p:nvPicPr>
          <p:cNvPr id="1827" name="image27.pdf"/>
          <p:cNvPicPr>
            <a:picLocks noChangeAspect="1"/>
          </p:cNvPicPr>
          <p:nvPr/>
        </p:nvPicPr>
        <p:blipFill>
          <a:blip r:embed="rId3">
            <a:extLst/>
          </a:blip>
          <a:stretch>
            <a:fillRect/>
          </a:stretch>
        </p:blipFill>
        <p:spPr>
          <a:xfrm>
            <a:off x="3489325" y="296863"/>
            <a:ext cx="2141539" cy="5792788"/>
          </a:xfrm>
          <a:prstGeom prst="rect">
            <a:avLst/>
          </a:prstGeom>
          <a:ln w="12700">
            <a:miter lim="400000"/>
          </a:ln>
          <a:effectLst>
            <a:outerShdw blurRad="12700" dist="107763" dir="2700000" rotWithShape="0">
              <a:srgbClr val="1A0004">
                <a:alpha val="74996"/>
              </a:srgbClr>
            </a:outerShdw>
          </a:effectLst>
        </p:spPr>
      </p:pic>
      <p:grpSp>
        <p:nvGrpSpPr>
          <p:cNvPr id="1836" name="Group 1836"/>
          <p:cNvGrpSpPr/>
          <p:nvPr/>
        </p:nvGrpSpPr>
        <p:grpSpPr>
          <a:xfrm>
            <a:off x="6638925" y="1744663"/>
            <a:ext cx="1357314" cy="2247901"/>
            <a:chOff x="0" y="0"/>
            <a:chExt cx="1357313" cy="2247900"/>
          </a:xfrm>
        </p:grpSpPr>
        <p:sp>
          <p:nvSpPr>
            <p:cNvPr id="1828" name="Shape 1828"/>
            <p:cNvSpPr/>
            <p:nvPr/>
          </p:nvSpPr>
          <p:spPr>
            <a:xfrm>
              <a:off x="0" y="0"/>
              <a:ext cx="1357314" cy="1706563"/>
            </a:xfrm>
            <a:custGeom>
              <a:avLst/>
              <a:gdLst/>
              <a:ahLst/>
              <a:cxnLst>
                <a:cxn ang="0">
                  <a:pos x="wd2" y="hd2"/>
                </a:cxn>
                <a:cxn ang="5400000">
                  <a:pos x="wd2" y="hd2"/>
                </a:cxn>
                <a:cxn ang="10800000">
                  <a:pos x="wd2" y="hd2"/>
                </a:cxn>
                <a:cxn ang="16200000">
                  <a:pos x="wd2" y="hd2"/>
                </a:cxn>
              </a:cxnLst>
              <a:rect l="0" t="0" r="r" b="b"/>
              <a:pathLst>
                <a:path w="21600" h="21600" extrusionOk="0">
                  <a:moveTo>
                    <a:pt x="3436" y="14145"/>
                  </a:moveTo>
                  <a:lnTo>
                    <a:pt x="2476" y="12940"/>
                  </a:lnTo>
                  <a:lnTo>
                    <a:pt x="1137" y="11553"/>
                  </a:lnTo>
                  <a:lnTo>
                    <a:pt x="379" y="10348"/>
                  </a:lnTo>
                  <a:lnTo>
                    <a:pt x="0" y="8821"/>
                  </a:lnTo>
                  <a:lnTo>
                    <a:pt x="0" y="7455"/>
                  </a:lnTo>
                  <a:lnTo>
                    <a:pt x="379" y="5626"/>
                  </a:lnTo>
                  <a:lnTo>
                    <a:pt x="1339" y="4099"/>
                  </a:lnTo>
                  <a:lnTo>
                    <a:pt x="2855" y="2592"/>
                  </a:lnTo>
                  <a:lnTo>
                    <a:pt x="4775" y="1527"/>
                  </a:lnTo>
                  <a:lnTo>
                    <a:pt x="6493" y="764"/>
                  </a:lnTo>
                  <a:lnTo>
                    <a:pt x="8413" y="301"/>
                  </a:lnTo>
                  <a:lnTo>
                    <a:pt x="11091" y="0"/>
                  </a:lnTo>
                  <a:lnTo>
                    <a:pt x="13566" y="301"/>
                  </a:lnTo>
                  <a:lnTo>
                    <a:pt x="15284" y="764"/>
                  </a:lnTo>
                  <a:lnTo>
                    <a:pt x="17002" y="1366"/>
                  </a:lnTo>
                  <a:lnTo>
                    <a:pt x="18341" y="2130"/>
                  </a:lnTo>
                  <a:lnTo>
                    <a:pt x="19503" y="3195"/>
                  </a:lnTo>
                  <a:lnTo>
                    <a:pt x="20261" y="4099"/>
                  </a:lnTo>
                  <a:lnTo>
                    <a:pt x="20842" y="5023"/>
                  </a:lnTo>
                  <a:lnTo>
                    <a:pt x="21398" y="6229"/>
                  </a:lnTo>
                  <a:lnTo>
                    <a:pt x="21600" y="7455"/>
                  </a:lnTo>
                  <a:lnTo>
                    <a:pt x="21600" y="8821"/>
                  </a:lnTo>
                  <a:lnTo>
                    <a:pt x="21019" y="10187"/>
                  </a:lnTo>
                  <a:lnTo>
                    <a:pt x="20261" y="11553"/>
                  </a:lnTo>
                  <a:lnTo>
                    <a:pt x="19099" y="13081"/>
                  </a:lnTo>
                  <a:lnTo>
                    <a:pt x="18341" y="14145"/>
                  </a:lnTo>
                  <a:lnTo>
                    <a:pt x="17760" y="15512"/>
                  </a:lnTo>
                  <a:lnTo>
                    <a:pt x="17002" y="17039"/>
                  </a:lnTo>
                  <a:lnTo>
                    <a:pt x="16623" y="18265"/>
                  </a:lnTo>
                  <a:lnTo>
                    <a:pt x="16446" y="19772"/>
                  </a:lnTo>
                  <a:lnTo>
                    <a:pt x="16446" y="21600"/>
                  </a:lnTo>
                  <a:lnTo>
                    <a:pt x="6114" y="21600"/>
                  </a:lnTo>
                  <a:lnTo>
                    <a:pt x="6114" y="20093"/>
                  </a:lnTo>
                  <a:lnTo>
                    <a:pt x="5735" y="18265"/>
                  </a:lnTo>
                  <a:lnTo>
                    <a:pt x="4977" y="16898"/>
                  </a:lnTo>
                  <a:lnTo>
                    <a:pt x="4194" y="15371"/>
                  </a:lnTo>
                  <a:lnTo>
                    <a:pt x="3436" y="14145"/>
                  </a:lnTo>
                  <a:close/>
                </a:path>
              </a:pathLst>
            </a:custGeom>
            <a:solidFill>
              <a:srgbClr val="FFFFFF"/>
            </a:solidFill>
            <a:ln w="17463" cap="flat">
              <a:solidFill>
                <a:srgbClr val="000000"/>
              </a:solidFill>
              <a:prstDash val="solid"/>
              <a:round/>
            </a:ln>
            <a:effectLst>
              <a:outerShdw blurRad="63500" dist="155023" dir="3300479" rotWithShape="0">
                <a:srgbClr val="1A0004">
                  <a:alpha val="74998"/>
                </a:srgbClr>
              </a:outerShdw>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grpSp>
          <p:nvGrpSpPr>
            <p:cNvPr id="1835" name="Group 1835"/>
            <p:cNvGrpSpPr/>
            <p:nvPr/>
          </p:nvGrpSpPr>
          <p:grpSpPr>
            <a:xfrm>
              <a:off x="384175" y="1671637"/>
              <a:ext cx="636588" cy="576264"/>
              <a:chOff x="0" y="0"/>
              <a:chExt cx="636587" cy="576263"/>
            </a:xfrm>
          </p:grpSpPr>
          <p:sp>
            <p:nvSpPr>
              <p:cNvPr id="1829" name="Shape 1829"/>
              <p:cNvSpPr/>
              <p:nvPr/>
            </p:nvSpPr>
            <p:spPr>
              <a:xfrm>
                <a:off x="107950" y="479425"/>
                <a:ext cx="431801" cy="96839"/>
              </a:xfrm>
              <a:prstGeom prst="ellipse">
                <a:avLst/>
              </a:prstGeom>
              <a:solidFill>
                <a:srgbClr val="000000"/>
              </a:solidFill>
              <a:ln w="17463" cap="flat">
                <a:solidFill>
                  <a:srgbClr val="000000"/>
                </a:solidFill>
                <a:prstDash val="solid"/>
                <a:round/>
              </a:ln>
              <a:effectLst>
                <a:outerShdw blurRad="63500" dist="155023" dir="3300479" rotWithShape="0">
                  <a:srgbClr val="1A0004">
                    <a:alpha val="74998"/>
                  </a:srgbClr>
                </a:outerShdw>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830" name="Shape 1830"/>
              <p:cNvSpPr/>
              <p:nvPr/>
            </p:nvSpPr>
            <p:spPr>
              <a:xfrm>
                <a:off x="0" y="0"/>
                <a:ext cx="636588" cy="1555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4902" y="21600"/>
                    </a:lnTo>
                    <a:lnTo>
                      <a:pt x="21600" y="6612"/>
                    </a:lnTo>
                    <a:lnTo>
                      <a:pt x="21600" y="0"/>
                    </a:lnTo>
                    <a:lnTo>
                      <a:pt x="0" y="0"/>
                    </a:lnTo>
                    <a:close/>
                  </a:path>
                </a:pathLst>
              </a:custGeom>
              <a:solidFill>
                <a:srgbClr val="C0C0C0"/>
              </a:solidFill>
              <a:ln w="17463" cap="flat">
                <a:solidFill>
                  <a:srgbClr val="000000"/>
                </a:solidFill>
                <a:prstDash val="solid"/>
                <a:round/>
              </a:ln>
              <a:effectLst>
                <a:outerShdw blurRad="63500" dist="155023" dir="3300479" rotWithShape="0">
                  <a:srgbClr val="1A0004">
                    <a:alpha val="74998"/>
                  </a:srgbClr>
                </a:outerShdw>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831" name="Shape 1831"/>
              <p:cNvSpPr/>
              <p:nvPr/>
            </p:nvSpPr>
            <p:spPr>
              <a:xfrm>
                <a:off x="0" y="47625"/>
                <a:ext cx="636588" cy="215900"/>
              </a:xfrm>
              <a:custGeom>
                <a:avLst/>
                <a:gdLst/>
                <a:ahLst/>
                <a:cxnLst>
                  <a:cxn ang="0">
                    <a:pos x="wd2" y="hd2"/>
                  </a:cxn>
                  <a:cxn ang="5400000">
                    <a:pos x="wd2" y="hd2"/>
                  </a:cxn>
                  <a:cxn ang="10800000">
                    <a:pos x="wd2" y="hd2"/>
                  </a:cxn>
                  <a:cxn ang="16200000">
                    <a:pos x="wd2" y="hd2"/>
                  </a:cxn>
                </a:cxnLst>
                <a:rect l="0" t="0" r="r" b="b"/>
                <a:pathLst>
                  <a:path w="21600" h="21600" extrusionOk="0">
                    <a:moveTo>
                      <a:pt x="4902" y="10800"/>
                    </a:moveTo>
                    <a:lnTo>
                      <a:pt x="0" y="10800"/>
                    </a:lnTo>
                    <a:lnTo>
                      <a:pt x="0" y="21600"/>
                    </a:lnTo>
                    <a:lnTo>
                      <a:pt x="4902" y="21600"/>
                    </a:lnTo>
                    <a:lnTo>
                      <a:pt x="21600" y="10800"/>
                    </a:lnTo>
                    <a:lnTo>
                      <a:pt x="21600" y="0"/>
                    </a:lnTo>
                    <a:lnTo>
                      <a:pt x="4902" y="10800"/>
                    </a:lnTo>
                    <a:close/>
                  </a:path>
                </a:pathLst>
              </a:custGeom>
              <a:solidFill>
                <a:srgbClr val="3F3F3F"/>
              </a:solidFill>
              <a:ln w="17463" cap="flat">
                <a:solidFill>
                  <a:srgbClr val="000000"/>
                </a:solidFill>
                <a:prstDash val="solid"/>
                <a:round/>
              </a:ln>
              <a:effectLst>
                <a:outerShdw blurRad="63500" dist="155023" dir="3300479" rotWithShape="0">
                  <a:srgbClr val="1A0004">
                    <a:alpha val="74998"/>
                  </a:srgbClr>
                </a:outerShdw>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832" name="Shape 1832"/>
              <p:cNvSpPr/>
              <p:nvPr/>
            </p:nvSpPr>
            <p:spPr>
              <a:xfrm>
                <a:off x="0" y="155575"/>
                <a:ext cx="636588" cy="204788"/>
              </a:xfrm>
              <a:custGeom>
                <a:avLst/>
                <a:gdLst/>
                <a:ahLst/>
                <a:cxnLst>
                  <a:cxn ang="0">
                    <a:pos x="wd2" y="hd2"/>
                  </a:cxn>
                  <a:cxn ang="5400000">
                    <a:pos x="wd2" y="hd2"/>
                  </a:cxn>
                  <a:cxn ang="10800000">
                    <a:pos x="wd2" y="hd2"/>
                  </a:cxn>
                  <a:cxn ang="16200000">
                    <a:pos x="wd2" y="hd2"/>
                  </a:cxn>
                </a:cxnLst>
                <a:rect l="0" t="0" r="r" b="b"/>
                <a:pathLst>
                  <a:path w="21600" h="21600" extrusionOk="0">
                    <a:moveTo>
                      <a:pt x="4902" y="11386"/>
                    </a:moveTo>
                    <a:lnTo>
                      <a:pt x="0" y="11386"/>
                    </a:lnTo>
                    <a:lnTo>
                      <a:pt x="0" y="21600"/>
                    </a:lnTo>
                    <a:lnTo>
                      <a:pt x="4902" y="21600"/>
                    </a:lnTo>
                    <a:lnTo>
                      <a:pt x="21600" y="11386"/>
                    </a:lnTo>
                    <a:lnTo>
                      <a:pt x="21600" y="0"/>
                    </a:lnTo>
                    <a:lnTo>
                      <a:pt x="4902" y="11386"/>
                    </a:lnTo>
                    <a:close/>
                  </a:path>
                </a:pathLst>
              </a:custGeom>
              <a:solidFill>
                <a:srgbClr val="C0C0C0"/>
              </a:solidFill>
              <a:ln w="17463" cap="flat">
                <a:solidFill>
                  <a:srgbClr val="000000"/>
                </a:solidFill>
                <a:prstDash val="solid"/>
                <a:round/>
              </a:ln>
              <a:effectLst>
                <a:outerShdw blurRad="63500" dist="155023" dir="3300479" rotWithShape="0">
                  <a:srgbClr val="1A0004">
                    <a:alpha val="74998"/>
                  </a:srgbClr>
                </a:outerShdw>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833" name="Shape 1833"/>
              <p:cNvSpPr/>
              <p:nvPr/>
            </p:nvSpPr>
            <p:spPr>
              <a:xfrm>
                <a:off x="0" y="263525"/>
                <a:ext cx="636588" cy="204788"/>
              </a:xfrm>
              <a:custGeom>
                <a:avLst/>
                <a:gdLst/>
                <a:ahLst/>
                <a:cxnLst>
                  <a:cxn ang="0">
                    <a:pos x="wd2" y="hd2"/>
                  </a:cxn>
                  <a:cxn ang="5400000">
                    <a:pos x="wd2" y="hd2"/>
                  </a:cxn>
                  <a:cxn ang="10800000">
                    <a:pos x="wd2" y="hd2"/>
                  </a:cxn>
                  <a:cxn ang="16200000">
                    <a:pos x="wd2" y="hd2"/>
                  </a:cxn>
                </a:cxnLst>
                <a:rect l="0" t="0" r="r" b="b"/>
                <a:pathLst>
                  <a:path w="21600" h="21600" extrusionOk="0">
                    <a:moveTo>
                      <a:pt x="4902" y="10214"/>
                    </a:moveTo>
                    <a:lnTo>
                      <a:pt x="4471" y="11386"/>
                    </a:lnTo>
                    <a:lnTo>
                      <a:pt x="0" y="10214"/>
                    </a:lnTo>
                    <a:lnTo>
                      <a:pt x="0" y="21600"/>
                    </a:lnTo>
                    <a:lnTo>
                      <a:pt x="4902" y="21600"/>
                    </a:lnTo>
                    <a:lnTo>
                      <a:pt x="21600" y="10214"/>
                    </a:lnTo>
                    <a:lnTo>
                      <a:pt x="21600" y="0"/>
                    </a:lnTo>
                    <a:lnTo>
                      <a:pt x="4902" y="10214"/>
                    </a:lnTo>
                    <a:close/>
                  </a:path>
                </a:pathLst>
              </a:custGeom>
              <a:solidFill>
                <a:srgbClr val="3F3F3F"/>
              </a:solidFill>
              <a:ln w="17463" cap="flat">
                <a:solidFill>
                  <a:srgbClr val="000000"/>
                </a:solidFill>
                <a:prstDash val="solid"/>
                <a:round/>
              </a:ln>
              <a:effectLst>
                <a:outerShdw blurRad="63500" dist="155023" dir="3300479" rotWithShape="0">
                  <a:srgbClr val="1A0004">
                    <a:alpha val="74998"/>
                  </a:srgbClr>
                </a:outerShdw>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834" name="Shape 1834"/>
              <p:cNvSpPr/>
              <p:nvPr/>
            </p:nvSpPr>
            <p:spPr>
              <a:xfrm>
                <a:off x="0" y="360362"/>
                <a:ext cx="636588" cy="155576"/>
              </a:xfrm>
              <a:custGeom>
                <a:avLst/>
                <a:gdLst/>
                <a:ahLst/>
                <a:cxnLst>
                  <a:cxn ang="0">
                    <a:pos x="wd2" y="hd2"/>
                  </a:cxn>
                  <a:cxn ang="5400000">
                    <a:pos x="wd2" y="hd2"/>
                  </a:cxn>
                  <a:cxn ang="10800000">
                    <a:pos x="wd2" y="hd2"/>
                  </a:cxn>
                  <a:cxn ang="16200000">
                    <a:pos x="wd2" y="hd2"/>
                  </a:cxn>
                </a:cxnLst>
                <a:rect l="0" t="0" r="r" b="b"/>
                <a:pathLst>
                  <a:path w="21600" h="21600" extrusionOk="0">
                    <a:moveTo>
                      <a:pt x="4902" y="14988"/>
                    </a:moveTo>
                    <a:lnTo>
                      <a:pt x="0" y="14988"/>
                    </a:lnTo>
                    <a:lnTo>
                      <a:pt x="2424" y="21600"/>
                    </a:lnTo>
                    <a:lnTo>
                      <a:pt x="19176" y="21600"/>
                    </a:lnTo>
                    <a:lnTo>
                      <a:pt x="21600" y="14988"/>
                    </a:lnTo>
                    <a:lnTo>
                      <a:pt x="21600" y="0"/>
                    </a:lnTo>
                    <a:lnTo>
                      <a:pt x="4902" y="14988"/>
                    </a:lnTo>
                    <a:close/>
                  </a:path>
                </a:pathLst>
              </a:custGeom>
              <a:solidFill>
                <a:srgbClr val="C0C0C0"/>
              </a:solidFill>
              <a:ln w="17463" cap="flat">
                <a:solidFill>
                  <a:srgbClr val="000000"/>
                </a:solidFill>
                <a:prstDash val="solid"/>
                <a:round/>
              </a:ln>
              <a:effectLst>
                <a:outerShdw blurRad="63500" dist="155023" dir="3300479" rotWithShape="0">
                  <a:srgbClr val="1A0004">
                    <a:alpha val="74998"/>
                  </a:srgbClr>
                </a:outerShdw>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grpSp>
      </p:grpSp>
      <p:grpSp>
        <p:nvGrpSpPr>
          <p:cNvPr id="1862" name="Group 1862"/>
          <p:cNvGrpSpPr/>
          <p:nvPr/>
        </p:nvGrpSpPr>
        <p:grpSpPr>
          <a:xfrm>
            <a:off x="6005513" y="1206499"/>
            <a:ext cx="2581275" cy="1827215"/>
            <a:chOff x="0" y="0"/>
            <a:chExt cx="2581274" cy="1827213"/>
          </a:xfrm>
        </p:grpSpPr>
        <p:sp>
          <p:nvSpPr>
            <p:cNvPr id="1837" name="Shape 1837"/>
            <p:cNvSpPr/>
            <p:nvPr/>
          </p:nvSpPr>
          <p:spPr>
            <a:xfrm flipV="1">
              <a:off x="1728787" y="215900"/>
              <a:ext cx="228601" cy="37306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38" name="Shape 1838"/>
            <p:cNvSpPr/>
            <p:nvPr/>
          </p:nvSpPr>
          <p:spPr>
            <a:xfrm flipH="1">
              <a:off x="1633537" y="287337"/>
              <a:ext cx="71438" cy="21748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39" name="Shape 1839"/>
            <p:cNvSpPr/>
            <p:nvPr/>
          </p:nvSpPr>
          <p:spPr>
            <a:xfrm flipH="1">
              <a:off x="1465262" y="34924"/>
              <a:ext cx="47626" cy="43338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40" name="Shape 1840"/>
            <p:cNvSpPr/>
            <p:nvPr/>
          </p:nvSpPr>
          <p:spPr>
            <a:xfrm>
              <a:off x="1296987" y="239712"/>
              <a:ext cx="1588" cy="228601"/>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41" name="Shape 1841"/>
            <p:cNvSpPr/>
            <p:nvPr/>
          </p:nvSpPr>
          <p:spPr>
            <a:xfrm>
              <a:off x="1104899" y="-1"/>
              <a:ext cx="71438" cy="4683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42" name="Shape 1842"/>
            <p:cNvSpPr/>
            <p:nvPr/>
          </p:nvSpPr>
          <p:spPr>
            <a:xfrm flipH="1" flipV="1">
              <a:off x="973137" y="300037"/>
              <a:ext cx="34926" cy="168276"/>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43" name="Shape 1843"/>
            <p:cNvSpPr/>
            <p:nvPr/>
          </p:nvSpPr>
          <p:spPr>
            <a:xfrm flipH="1" flipV="1">
              <a:off x="684213" y="155575"/>
              <a:ext cx="192088" cy="42068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44" name="Shape 1844"/>
            <p:cNvSpPr/>
            <p:nvPr/>
          </p:nvSpPr>
          <p:spPr>
            <a:xfrm>
              <a:off x="649287" y="515937"/>
              <a:ext cx="82551" cy="14446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45" name="Shape 1845"/>
            <p:cNvSpPr/>
            <p:nvPr/>
          </p:nvSpPr>
          <p:spPr>
            <a:xfrm>
              <a:off x="288924" y="539750"/>
              <a:ext cx="347663" cy="241301"/>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46" name="Shape 1846"/>
            <p:cNvSpPr/>
            <p:nvPr/>
          </p:nvSpPr>
          <p:spPr>
            <a:xfrm>
              <a:off x="360362" y="792162"/>
              <a:ext cx="179388" cy="107951"/>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47" name="Shape 1847"/>
            <p:cNvSpPr/>
            <p:nvPr/>
          </p:nvSpPr>
          <p:spPr>
            <a:xfrm flipH="1" flipV="1">
              <a:off x="71438" y="912812"/>
              <a:ext cx="433388" cy="120651"/>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48" name="Shape 1848"/>
            <p:cNvSpPr/>
            <p:nvPr/>
          </p:nvSpPr>
          <p:spPr>
            <a:xfrm flipH="1" flipV="1">
              <a:off x="276225" y="1141413"/>
              <a:ext cx="204788" cy="365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49" name="Shape 1849"/>
            <p:cNvSpPr/>
            <p:nvPr/>
          </p:nvSpPr>
          <p:spPr>
            <a:xfrm flipH="1" flipV="1">
              <a:off x="0" y="1285875"/>
              <a:ext cx="481013" cy="34926"/>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50" name="Shape 1850"/>
            <p:cNvSpPr/>
            <p:nvPr/>
          </p:nvSpPr>
          <p:spPr>
            <a:xfrm flipH="1">
              <a:off x="300037" y="1454150"/>
              <a:ext cx="180976" cy="34926"/>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51" name="Shape 1851"/>
            <p:cNvSpPr/>
            <p:nvPr/>
          </p:nvSpPr>
          <p:spPr>
            <a:xfrm flipH="1">
              <a:off x="36512" y="1585912"/>
              <a:ext cx="539751" cy="19208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52" name="Shape 1852"/>
            <p:cNvSpPr/>
            <p:nvPr/>
          </p:nvSpPr>
          <p:spPr>
            <a:xfrm flipV="1">
              <a:off x="515937" y="1743076"/>
              <a:ext cx="144463" cy="8413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53" name="Shape 1853"/>
            <p:cNvSpPr/>
            <p:nvPr/>
          </p:nvSpPr>
          <p:spPr>
            <a:xfrm flipV="1">
              <a:off x="1946274" y="468313"/>
              <a:ext cx="347663" cy="2397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54" name="Shape 1854"/>
            <p:cNvSpPr/>
            <p:nvPr/>
          </p:nvSpPr>
          <p:spPr>
            <a:xfrm flipV="1">
              <a:off x="2054224" y="731838"/>
              <a:ext cx="166688" cy="9683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55" name="Shape 1855"/>
            <p:cNvSpPr/>
            <p:nvPr/>
          </p:nvSpPr>
          <p:spPr>
            <a:xfrm flipV="1">
              <a:off x="2078037" y="828675"/>
              <a:ext cx="431801" cy="13176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56" name="Shape 1856"/>
            <p:cNvSpPr/>
            <p:nvPr/>
          </p:nvSpPr>
          <p:spPr>
            <a:xfrm flipV="1">
              <a:off x="2101849" y="1081088"/>
              <a:ext cx="203201" cy="365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57" name="Shape 1857"/>
            <p:cNvSpPr/>
            <p:nvPr/>
          </p:nvSpPr>
          <p:spPr>
            <a:xfrm flipV="1">
              <a:off x="2101850" y="1225550"/>
              <a:ext cx="479426" cy="365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58" name="Shape 1858"/>
            <p:cNvSpPr/>
            <p:nvPr/>
          </p:nvSpPr>
          <p:spPr>
            <a:xfrm>
              <a:off x="2101850" y="1381125"/>
              <a:ext cx="179387" cy="365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59" name="Shape 1859"/>
            <p:cNvSpPr/>
            <p:nvPr/>
          </p:nvSpPr>
          <p:spPr>
            <a:xfrm>
              <a:off x="2005012" y="1525587"/>
              <a:ext cx="552451" cy="20478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60" name="Shape 1860"/>
            <p:cNvSpPr/>
            <p:nvPr/>
          </p:nvSpPr>
          <p:spPr>
            <a:xfrm>
              <a:off x="1920875" y="1670050"/>
              <a:ext cx="144463" cy="8413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61" name="Shape 1861"/>
            <p:cNvSpPr/>
            <p:nvPr/>
          </p:nvSpPr>
          <p:spPr>
            <a:xfrm flipV="1">
              <a:off x="1862137" y="479425"/>
              <a:ext cx="119063" cy="168276"/>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grpSp>
      <p:sp>
        <p:nvSpPr>
          <p:cNvPr id="1863" name="Shape 1863"/>
          <p:cNvSpPr/>
          <p:nvPr/>
        </p:nvSpPr>
        <p:spPr>
          <a:xfrm>
            <a:off x="8837570" y="6195722"/>
            <a:ext cx="174710"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 </a:t>
            </a:r>
          </a:p>
        </p:txBody>
      </p:sp>
      <p:sp>
        <p:nvSpPr>
          <p:cNvPr id="1864" name="Shape 1864"/>
          <p:cNvSpPr/>
          <p:nvPr/>
        </p:nvSpPr>
        <p:spPr>
          <a:xfrm>
            <a:off x="8355143" y="6494513"/>
            <a:ext cx="202939" cy="28882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800"/>
              </a:spcBef>
              <a:defRPr sz="1400" b="1">
                <a:solidFill>
                  <a:srgbClr val="FFFFFF"/>
                </a:solidFill>
                <a:latin typeface="Arial"/>
                <a:ea typeface="Arial"/>
                <a:cs typeface="Arial"/>
                <a:sym typeface="Arial"/>
              </a:defRPr>
            </a:lvl1pPr>
          </a:lstStyle>
          <a:p>
            <a:r>
              <a:t>  </a:t>
            </a:r>
          </a:p>
        </p:txBody>
      </p:sp>
      <p:sp>
        <p:nvSpPr>
          <p:cNvPr id="1865" name="Shape 1865"/>
          <p:cNvSpPr/>
          <p:nvPr/>
        </p:nvSpPr>
        <p:spPr>
          <a:xfrm>
            <a:off x="6989763" y="2008188"/>
            <a:ext cx="746126" cy="12827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defTabSz="649223">
              <a:defRPr sz="7171">
                <a:ln w="4801">
                  <a:solidFill>
                    <a:srgbClr val="000000"/>
                  </a:solidFill>
                </a:ln>
                <a:solidFill>
                  <a:srgbClr val="998989"/>
                </a:solidFill>
                <a:effectLst>
                  <a:outerShdw dist="45085" dir="2212194" rotWithShape="0">
                    <a:srgbClr val="1A0004">
                      <a:alpha val="74997"/>
                    </a:srgbClr>
                  </a:outerShdw>
                </a:effectLst>
                <a:latin typeface="Arial Black"/>
                <a:ea typeface="Arial Black"/>
                <a:cs typeface="Arial Black"/>
                <a:sym typeface="Arial Black"/>
              </a:defRPr>
            </a:lvl1pPr>
          </a:lstStyle>
          <a:p>
            <a:r>
              <a:t>7</a:t>
            </a:r>
          </a:p>
        </p:txBody>
      </p:sp>
      <p:sp>
        <p:nvSpPr>
          <p:cNvPr id="1866" name="Shape 1866"/>
          <p:cNvSpPr/>
          <p:nvPr/>
        </p:nvSpPr>
        <p:spPr>
          <a:xfrm>
            <a:off x="7159625" y="2513013"/>
            <a:ext cx="533400" cy="107951"/>
          </a:xfrm>
          <a:prstGeom prst="rect">
            <a:avLst/>
          </a:prstGeom>
          <a:solidFill>
            <a:srgbClr val="C4D5E2"/>
          </a:solidFill>
          <a:ln w="12700">
            <a:solidFill>
              <a:srgbClr val="1A0004"/>
            </a:solidFill>
            <a:miter/>
          </a:ln>
          <a:effectLst>
            <a:outerShdw blurRad="63500" dist="53882" dir="2700000" rotWithShape="0">
              <a:srgbClr val="1A0004">
                <a:alpha val="74998"/>
              </a:srgbClr>
            </a:outerShdw>
          </a:effectLst>
        </p:spPr>
        <p:txBody>
          <a:bodyPr lIns="45719" rIns="45719" anchor="ctr"/>
          <a:lstStyle/>
          <a:p>
            <a:pPr>
              <a:defRPr>
                <a:solidFill>
                  <a:srgbClr val="FFA27C"/>
                </a:solidFill>
                <a:latin typeface="Arial"/>
                <a:ea typeface="Arial"/>
                <a:cs typeface="Arial"/>
                <a:sym typeface="Arial"/>
              </a:defRPr>
            </a:pPr>
            <a:endParaRPr/>
          </a:p>
        </p:txBody>
      </p:sp>
      <p:sp>
        <p:nvSpPr>
          <p:cNvPr id="1867" name="Shape 1867"/>
          <p:cNvSpPr/>
          <p:nvPr/>
        </p:nvSpPr>
        <p:spPr>
          <a:xfrm>
            <a:off x="8126743" y="6528607"/>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37</a:t>
            </a:r>
          </a:p>
        </p:txBody>
      </p:sp>
      <p:sp>
        <p:nvSpPr>
          <p:cNvPr id="1868" name="Shape 1868"/>
          <p:cNvSpPr/>
          <p:nvPr/>
        </p:nvSpPr>
        <p:spPr>
          <a:xfrm>
            <a:off x="7133153" y="6275817"/>
            <a:ext cx="1467407" cy="26425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700"/>
              </a:spcBef>
              <a:defRPr sz="1200" b="1">
                <a:solidFill>
                  <a:srgbClr val="FFFFFF"/>
                </a:solidFill>
                <a:latin typeface="Arial"/>
                <a:ea typeface="Arial"/>
                <a:cs typeface="Arial"/>
                <a:sym typeface="Arial"/>
              </a:defRPr>
            </a:lvl1pPr>
          </a:lstStyle>
          <a:p>
            <a:r>
              <a:t>Handbook pg. 8-14</a:t>
            </a:r>
          </a:p>
        </p:txBody>
      </p:sp>
      <p:grpSp>
        <p:nvGrpSpPr>
          <p:cNvPr id="1894" name="Group 1894"/>
          <p:cNvGrpSpPr/>
          <p:nvPr/>
        </p:nvGrpSpPr>
        <p:grpSpPr>
          <a:xfrm>
            <a:off x="6003925" y="1206499"/>
            <a:ext cx="2581276" cy="1827215"/>
            <a:chOff x="0" y="0"/>
            <a:chExt cx="2581274" cy="1827213"/>
          </a:xfrm>
        </p:grpSpPr>
        <p:sp>
          <p:nvSpPr>
            <p:cNvPr id="1869" name="Shape 1869"/>
            <p:cNvSpPr/>
            <p:nvPr/>
          </p:nvSpPr>
          <p:spPr>
            <a:xfrm flipV="1">
              <a:off x="1728787" y="215900"/>
              <a:ext cx="228601" cy="37306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70" name="Shape 1870"/>
            <p:cNvSpPr/>
            <p:nvPr/>
          </p:nvSpPr>
          <p:spPr>
            <a:xfrm flipH="1">
              <a:off x="1633537" y="287337"/>
              <a:ext cx="71438" cy="21748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71" name="Shape 1871"/>
            <p:cNvSpPr/>
            <p:nvPr/>
          </p:nvSpPr>
          <p:spPr>
            <a:xfrm flipH="1">
              <a:off x="1465262" y="34924"/>
              <a:ext cx="47626" cy="43338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72" name="Shape 1872"/>
            <p:cNvSpPr/>
            <p:nvPr/>
          </p:nvSpPr>
          <p:spPr>
            <a:xfrm>
              <a:off x="1296987" y="239712"/>
              <a:ext cx="1588" cy="228601"/>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73" name="Shape 1873"/>
            <p:cNvSpPr/>
            <p:nvPr/>
          </p:nvSpPr>
          <p:spPr>
            <a:xfrm>
              <a:off x="1104899" y="-1"/>
              <a:ext cx="71438" cy="4683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74" name="Shape 1874"/>
            <p:cNvSpPr/>
            <p:nvPr/>
          </p:nvSpPr>
          <p:spPr>
            <a:xfrm flipH="1" flipV="1">
              <a:off x="973137" y="300037"/>
              <a:ext cx="34926" cy="168276"/>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75" name="Shape 1875"/>
            <p:cNvSpPr/>
            <p:nvPr/>
          </p:nvSpPr>
          <p:spPr>
            <a:xfrm flipH="1" flipV="1">
              <a:off x="684213" y="155575"/>
              <a:ext cx="192088" cy="42068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76" name="Shape 1876"/>
            <p:cNvSpPr/>
            <p:nvPr/>
          </p:nvSpPr>
          <p:spPr>
            <a:xfrm>
              <a:off x="649287" y="515937"/>
              <a:ext cx="82551" cy="14446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77" name="Shape 1877"/>
            <p:cNvSpPr/>
            <p:nvPr/>
          </p:nvSpPr>
          <p:spPr>
            <a:xfrm>
              <a:off x="288924" y="539750"/>
              <a:ext cx="347663" cy="241301"/>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78" name="Shape 1878"/>
            <p:cNvSpPr/>
            <p:nvPr/>
          </p:nvSpPr>
          <p:spPr>
            <a:xfrm>
              <a:off x="360362" y="792162"/>
              <a:ext cx="179388" cy="107951"/>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79" name="Shape 1879"/>
            <p:cNvSpPr/>
            <p:nvPr/>
          </p:nvSpPr>
          <p:spPr>
            <a:xfrm flipH="1" flipV="1">
              <a:off x="71438" y="912812"/>
              <a:ext cx="433388" cy="120651"/>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80" name="Shape 1880"/>
            <p:cNvSpPr/>
            <p:nvPr/>
          </p:nvSpPr>
          <p:spPr>
            <a:xfrm flipH="1" flipV="1">
              <a:off x="276225" y="1141413"/>
              <a:ext cx="204788" cy="365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81" name="Shape 1881"/>
            <p:cNvSpPr/>
            <p:nvPr/>
          </p:nvSpPr>
          <p:spPr>
            <a:xfrm flipH="1" flipV="1">
              <a:off x="0" y="1285875"/>
              <a:ext cx="481013" cy="34926"/>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82" name="Shape 1882"/>
            <p:cNvSpPr/>
            <p:nvPr/>
          </p:nvSpPr>
          <p:spPr>
            <a:xfrm flipH="1">
              <a:off x="300037" y="1454150"/>
              <a:ext cx="180976" cy="34926"/>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83" name="Shape 1883"/>
            <p:cNvSpPr/>
            <p:nvPr/>
          </p:nvSpPr>
          <p:spPr>
            <a:xfrm flipH="1">
              <a:off x="36512" y="1585912"/>
              <a:ext cx="539751" cy="19208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84" name="Shape 1884"/>
            <p:cNvSpPr/>
            <p:nvPr/>
          </p:nvSpPr>
          <p:spPr>
            <a:xfrm flipV="1">
              <a:off x="515937" y="1743076"/>
              <a:ext cx="144463" cy="8413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85" name="Shape 1885"/>
            <p:cNvSpPr/>
            <p:nvPr/>
          </p:nvSpPr>
          <p:spPr>
            <a:xfrm flipV="1">
              <a:off x="1946274" y="468313"/>
              <a:ext cx="347663" cy="2397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86" name="Shape 1886"/>
            <p:cNvSpPr/>
            <p:nvPr/>
          </p:nvSpPr>
          <p:spPr>
            <a:xfrm flipV="1">
              <a:off x="2054224" y="731838"/>
              <a:ext cx="166688" cy="9683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87" name="Shape 1887"/>
            <p:cNvSpPr/>
            <p:nvPr/>
          </p:nvSpPr>
          <p:spPr>
            <a:xfrm flipV="1">
              <a:off x="2078037" y="828675"/>
              <a:ext cx="431801" cy="13176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88" name="Shape 1888"/>
            <p:cNvSpPr/>
            <p:nvPr/>
          </p:nvSpPr>
          <p:spPr>
            <a:xfrm flipV="1">
              <a:off x="2101849" y="1081088"/>
              <a:ext cx="203201" cy="365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89" name="Shape 1889"/>
            <p:cNvSpPr/>
            <p:nvPr/>
          </p:nvSpPr>
          <p:spPr>
            <a:xfrm flipV="1">
              <a:off x="2101850" y="1225550"/>
              <a:ext cx="479426" cy="365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90" name="Shape 1890"/>
            <p:cNvSpPr/>
            <p:nvPr/>
          </p:nvSpPr>
          <p:spPr>
            <a:xfrm>
              <a:off x="2101850" y="1381125"/>
              <a:ext cx="179387" cy="365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91" name="Shape 1891"/>
            <p:cNvSpPr/>
            <p:nvPr/>
          </p:nvSpPr>
          <p:spPr>
            <a:xfrm>
              <a:off x="2005012" y="1525587"/>
              <a:ext cx="552451" cy="20478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92" name="Shape 1892"/>
            <p:cNvSpPr/>
            <p:nvPr/>
          </p:nvSpPr>
          <p:spPr>
            <a:xfrm>
              <a:off x="1920875" y="1670050"/>
              <a:ext cx="144463" cy="8413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93" name="Shape 1893"/>
            <p:cNvSpPr/>
            <p:nvPr/>
          </p:nvSpPr>
          <p:spPr>
            <a:xfrm flipV="1">
              <a:off x="1862137" y="479425"/>
              <a:ext cx="119063" cy="168276"/>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grpSp>
      <p:grpSp>
        <p:nvGrpSpPr>
          <p:cNvPr id="1920" name="Group 1920"/>
          <p:cNvGrpSpPr/>
          <p:nvPr/>
        </p:nvGrpSpPr>
        <p:grpSpPr>
          <a:xfrm>
            <a:off x="5988050" y="1206499"/>
            <a:ext cx="2581276" cy="1827215"/>
            <a:chOff x="0" y="0"/>
            <a:chExt cx="2581274" cy="1827213"/>
          </a:xfrm>
        </p:grpSpPr>
        <p:sp>
          <p:nvSpPr>
            <p:cNvPr id="1895" name="Shape 1895"/>
            <p:cNvSpPr/>
            <p:nvPr/>
          </p:nvSpPr>
          <p:spPr>
            <a:xfrm flipV="1">
              <a:off x="1728787" y="215900"/>
              <a:ext cx="228601" cy="37306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96" name="Shape 1896"/>
            <p:cNvSpPr/>
            <p:nvPr/>
          </p:nvSpPr>
          <p:spPr>
            <a:xfrm flipH="1">
              <a:off x="1633537" y="287337"/>
              <a:ext cx="71438" cy="21748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97" name="Shape 1897"/>
            <p:cNvSpPr/>
            <p:nvPr/>
          </p:nvSpPr>
          <p:spPr>
            <a:xfrm flipH="1">
              <a:off x="1465262" y="34924"/>
              <a:ext cx="47626" cy="43338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98" name="Shape 1898"/>
            <p:cNvSpPr/>
            <p:nvPr/>
          </p:nvSpPr>
          <p:spPr>
            <a:xfrm>
              <a:off x="1296987" y="239712"/>
              <a:ext cx="1588" cy="228601"/>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899" name="Shape 1899"/>
            <p:cNvSpPr/>
            <p:nvPr/>
          </p:nvSpPr>
          <p:spPr>
            <a:xfrm>
              <a:off x="1104899" y="-1"/>
              <a:ext cx="71438" cy="4683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00" name="Shape 1900"/>
            <p:cNvSpPr/>
            <p:nvPr/>
          </p:nvSpPr>
          <p:spPr>
            <a:xfrm flipH="1" flipV="1">
              <a:off x="973137" y="300037"/>
              <a:ext cx="34926" cy="168276"/>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01" name="Shape 1901"/>
            <p:cNvSpPr/>
            <p:nvPr/>
          </p:nvSpPr>
          <p:spPr>
            <a:xfrm flipH="1" flipV="1">
              <a:off x="684213" y="155575"/>
              <a:ext cx="192088" cy="42068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02" name="Shape 1902"/>
            <p:cNvSpPr/>
            <p:nvPr/>
          </p:nvSpPr>
          <p:spPr>
            <a:xfrm>
              <a:off x="649287" y="515937"/>
              <a:ext cx="82551" cy="14446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03" name="Shape 1903"/>
            <p:cNvSpPr/>
            <p:nvPr/>
          </p:nvSpPr>
          <p:spPr>
            <a:xfrm>
              <a:off x="288924" y="539750"/>
              <a:ext cx="347663" cy="241301"/>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04" name="Shape 1904"/>
            <p:cNvSpPr/>
            <p:nvPr/>
          </p:nvSpPr>
          <p:spPr>
            <a:xfrm>
              <a:off x="360362" y="792162"/>
              <a:ext cx="179388" cy="107951"/>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05" name="Shape 1905"/>
            <p:cNvSpPr/>
            <p:nvPr/>
          </p:nvSpPr>
          <p:spPr>
            <a:xfrm flipH="1" flipV="1">
              <a:off x="71438" y="912812"/>
              <a:ext cx="433388" cy="120651"/>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06" name="Shape 1906"/>
            <p:cNvSpPr/>
            <p:nvPr/>
          </p:nvSpPr>
          <p:spPr>
            <a:xfrm flipH="1" flipV="1">
              <a:off x="276225" y="1141413"/>
              <a:ext cx="204788" cy="365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07" name="Shape 1907"/>
            <p:cNvSpPr/>
            <p:nvPr/>
          </p:nvSpPr>
          <p:spPr>
            <a:xfrm flipH="1" flipV="1">
              <a:off x="0" y="1285875"/>
              <a:ext cx="481013" cy="34926"/>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08" name="Shape 1908"/>
            <p:cNvSpPr/>
            <p:nvPr/>
          </p:nvSpPr>
          <p:spPr>
            <a:xfrm flipH="1">
              <a:off x="300037" y="1454150"/>
              <a:ext cx="180976" cy="34926"/>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09" name="Shape 1909"/>
            <p:cNvSpPr/>
            <p:nvPr/>
          </p:nvSpPr>
          <p:spPr>
            <a:xfrm flipH="1">
              <a:off x="36512" y="1585912"/>
              <a:ext cx="539751" cy="19208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10" name="Shape 1910"/>
            <p:cNvSpPr/>
            <p:nvPr/>
          </p:nvSpPr>
          <p:spPr>
            <a:xfrm flipV="1">
              <a:off x="515937" y="1743076"/>
              <a:ext cx="144463" cy="8413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11" name="Shape 1911"/>
            <p:cNvSpPr/>
            <p:nvPr/>
          </p:nvSpPr>
          <p:spPr>
            <a:xfrm flipV="1">
              <a:off x="1946274" y="468313"/>
              <a:ext cx="347663" cy="2397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12" name="Shape 1912"/>
            <p:cNvSpPr/>
            <p:nvPr/>
          </p:nvSpPr>
          <p:spPr>
            <a:xfrm flipV="1">
              <a:off x="2054224" y="731838"/>
              <a:ext cx="166688" cy="9683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13" name="Shape 1913"/>
            <p:cNvSpPr/>
            <p:nvPr/>
          </p:nvSpPr>
          <p:spPr>
            <a:xfrm flipV="1">
              <a:off x="2078037" y="828675"/>
              <a:ext cx="431801" cy="13176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14" name="Shape 1914"/>
            <p:cNvSpPr/>
            <p:nvPr/>
          </p:nvSpPr>
          <p:spPr>
            <a:xfrm flipV="1">
              <a:off x="2101849" y="1081088"/>
              <a:ext cx="203201" cy="365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15" name="Shape 1915"/>
            <p:cNvSpPr/>
            <p:nvPr/>
          </p:nvSpPr>
          <p:spPr>
            <a:xfrm flipV="1">
              <a:off x="2101850" y="1225550"/>
              <a:ext cx="479426" cy="365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16" name="Shape 1916"/>
            <p:cNvSpPr/>
            <p:nvPr/>
          </p:nvSpPr>
          <p:spPr>
            <a:xfrm>
              <a:off x="2101850" y="1381125"/>
              <a:ext cx="179387" cy="365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17" name="Shape 1917"/>
            <p:cNvSpPr/>
            <p:nvPr/>
          </p:nvSpPr>
          <p:spPr>
            <a:xfrm>
              <a:off x="2005012" y="1525587"/>
              <a:ext cx="552451" cy="20478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18" name="Shape 1918"/>
            <p:cNvSpPr/>
            <p:nvPr/>
          </p:nvSpPr>
          <p:spPr>
            <a:xfrm>
              <a:off x="1920875" y="1670050"/>
              <a:ext cx="144463" cy="8413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19" name="Shape 1919"/>
            <p:cNvSpPr/>
            <p:nvPr/>
          </p:nvSpPr>
          <p:spPr>
            <a:xfrm flipV="1">
              <a:off x="1862137" y="479425"/>
              <a:ext cx="119063" cy="168276"/>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grpSp>
      <p:grpSp>
        <p:nvGrpSpPr>
          <p:cNvPr id="1946" name="Group 1946"/>
          <p:cNvGrpSpPr/>
          <p:nvPr/>
        </p:nvGrpSpPr>
        <p:grpSpPr>
          <a:xfrm>
            <a:off x="5989638" y="1192212"/>
            <a:ext cx="2581275" cy="1827213"/>
            <a:chOff x="0" y="0"/>
            <a:chExt cx="2581274" cy="1827211"/>
          </a:xfrm>
        </p:grpSpPr>
        <p:sp>
          <p:nvSpPr>
            <p:cNvPr id="1921" name="Shape 1921"/>
            <p:cNvSpPr/>
            <p:nvPr/>
          </p:nvSpPr>
          <p:spPr>
            <a:xfrm flipV="1">
              <a:off x="1728787" y="215900"/>
              <a:ext cx="228601" cy="37306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22" name="Shape 1922"/>
            <p:cNvSpPr/>
            <p:nvPr/>
          </p:nvSpPr>
          <p:spPr>
            <a:xfrm flipH="1">
              <a:off x="1633537" y="287337"/>
              <a:ext cx="71438" cy="21748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23" name="Shape 1923"/>
            <p:cNvSpPr/>
            <p:nvPr/>
          </p:nvSpPr>
          <p:spPr>
            <a:xfrm flipH="1">
              <a:off x="1465262" y="34924"/>
              <a:ext cx="47626" cy="43338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24" name="Shape 1924"/>
            <p:cNvSpPr/>
            <p:nvPr/>
          </p:nvSpPr>
          <p:spPr>
            <a:xfrm>
              <a:off x="1296987" y="239712"/>
              <a:ext cx="1588" cy="228600"/>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25" name="Shape 1925"/>
            <p:cNvSpPr/>
            <p:nvPr/>
          </p:nvSpPr>
          <p:spPr>
            <a:xfrm>
              <a:off x="1104899" y="-1"/>
              <a:ext cx="71438" cy="4683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26" name="Shape 1926"/>
            <p:cNvSpPr/>
            <p:nvPr/>
          </p:nvSpPr>
          <p:spPr>
            <a:xfrm flipH="1" flipV="1">
              <a:off x="973137" y="300038"/>
              <a:ext cx="34926" cy="168275"/>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27" name="Shape 1927"/>
            <p:cNvSpPr/>
            <p:nvPr/>
          </p:nvSpPr>
          <p:spPr>
            <a:xfrm flipH="1" flipV="1">
              <a:off x="684213" y="155575"/>
              <a:ext cx="192088" cy="42068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28" name="Shape 1928"/>
            <p:cNvSpPr/>
            <p:nvPr/>
          </p:nvSpPr>
          <p:spPr>
            <a:xfrm>
              <a:off x="649287" y="515937"/>
              <a:ext cx="82551" cy="14446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29" name="Shape 1929"/>
            <p:cNvSpPr/>
            <p:nvPr/>
          </p:nvSpPr>
          <p:spPr>
            <a:xfrm>
              <a:off x="288925" y="539749"/>
              <a:ext cx="347662" cy="241300"/>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30" name="Shape 1930"/>
            <p:cNvSpPr/>
            <p:nvPr/>
          </p:nvSpPr>
          <p:spPr>
            <a:xfrm>
              <a:off x="360362" y="792162"/>
              <a:ext cx="179388" cy="107950"/>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31" name="Shape 1931"/>
            <p:cNvSpPr/>
            <p:nvPr/>
          </p:nvSpPr>
          <p:spPr>
            <a:xfrm flipH="1" flipV="1">
              <a:off x="71438" y="912813"/>
              <a:ext cx="433387" cy="120650"/>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32" name="Shape 1932"/>
            <p:cNvSpPr/>
            <p:nvPr/>
          </p:nvSpPr>
          <p:spPr>
            <a:xfrm flipH="1" flipV="1">
              <a:off x="276225" y="1141412"/>
              <a:ext cx="204788" cy="365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33" name="Shape 1933"/>
            <p:cNvSpPr/>
            <p:nvPr/>
          </p:nvSpPr>
          <p:spPr>
            <a:xfrm flipH="1" flipV="1">
              <a:off x="0" y="1285875"/>
              <a:ext cx="481013" cy="34925"/>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34" name="Shape 1934"/>
            <p:cNvSpPr/>
            <p:nvPr/>
          </p:nvSpPr>
          <p:spPr>
            <a:xfrm flipH="1">
              <a:off x="300037" y="1454149"/>
              <a:ext cx="180976" cy="34925"/>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35" name="Shape 1935"/>
            <p:cNvSpPr/>
            <p:nvPr/>
          </p:nvSpPr>
          <p:spPr>
            <a:xfrm flipH="1">
              <a:off x="36512" y="1585911"/>
              <a:ext cx="539751" cy="192089"/>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36" name="Shape 1936"/>
            <p:cNvSpPr/>
            <p:nvPr/>
          </p:nvSpPr>
          <p:spPr>
            <a:xfrm flipV="1">
              <a:off x="515937" y="1743074"/>
              <a:ext cx="144463" cy="8413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37" name="Shape 1937"/>
            <p:cNvSpPr/>
            <p:nvPr/>
          </p:nvSpPr>
          <p:spPr>
            <a:xfrm flipV="1">
              <a:off x="1946274" y="468312"/>
              <a:ext cx="347663" cy="2397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38" name="Shape 1938"/>
            <p:cNvSpPr/>
            <p:nvPr/>
          </p:nvSpPr>
          <p:spPr>
            <a:xfrm flipV="1">
              <a:off x="2054224" y="731837"/>
              <a:ext cx="166688" cy="9683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39" name="Shape 1939"/>
            <p:cNvSpPr/>
            <p:nvPr/>
          </p:nvSpPr>
          <p:spPr>
            <a:xfrm flipV="1">
              <a:off x="2078037" y="828675"/>
              <a:ext cx="431801" cy="13176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40" name="Shape 1940"/>
            <p:cNvSpPr/>
            <p:nvPr/>
          </p:nvSpPr>
          <p:spPr>
            <a:xfrm flipV="1">
              <a:off x="2101849" y="1081087"/>
              <a:ext cx="203201" cy="365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41" name="Shape 1941"/>
            <p:cNvSpPr/>
            <p:nvPr/>
          </p:nvSpPr>
          <p:spPr>
            <a:xfrm flipV="1">
              <a:off x="2101850" y="1225550"/>
              <a:ext cx="479426" cy="365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42" name="Shape 1942"/>
            <p:cNvSpPr/>
            <p:nvPr/>
          </p:nvSpPr>
          <p:spPr>
            <a:xfrm>
              <a:off x="2101850" y="1381124"/>
              <a:ext cx="179387" cy="365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43" name="Shape 1943"/>
            <p:cNvSpPr/>
            <p:nvPr/>
          </p:nvSpPr>
          <p:spPr>
            <a:xfrm>
              <a:off x="2005012" y="1525586"/>
              <a:ext cx="552451" cy="20478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44" name="Shape 1944"/>
            <p:cNvSpPr/>
            <p:nvPr/>
          </p:nvSpPr>
          <p:spPr>
            <a:xfrm>
              <a:off x="1920875" y="1670049"/>
              <a:ext cx="144463" cy="8413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45" name="Shape 1945"/>
            <p:cNvSpPr/>
            <p:nvPr/>
          </p:nvSpPr>
          <p:spPr>
            <a:xfrm flipV="1">
              <a:off x="1862137" y="479425"/>
              <a:ext cx="119063" cy="168275"/>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grpSp>
      <p:grpSp>
        <p:nvGrpSpPr>
          <p:cNvPr id="1972" name="Group 1972"/>
          <p:cNvGrpSpPr/>
          <p:nvPr/>
        </p:nvGrpSpPr>
        <p:grpSpPr>
          <a:xfrm>
            <a:off x="5973763" y="1193799"/>
            <a:ext cx="2581275" cy="1827215"/>
            <a:chOff x="0" y="0"/>
            <a:chExt cx="2581274" cy="1827213"/>
          </a:xfrm>
        </p:grpSpPr>
        <p:sp>
          <p:nvSpPr>
            <p:cNvPr id="1947" name="Shape 1947"/>
            <p:cNvSpPr/>
            <p:nvPr/>
          </p:nvSpPr>
          <p:spPr>
            <a:xfrm flipV="1">
              <a:off x="1728787" y="215900"/>
              <a:ext cx="228601" cy="37306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48" name="Shape 1948"/>
            <p:cNvSpPr/>
            <p:nvPr/>
          </p:nvSpPr>
          <p:spPr>
            <a:xfrm flipH="1">
              <a:off x="1633537" y="287337"/>
              <a:ext cx="71438" cy="21748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49" name="Shape 1949"/>
            <p:cNvSpPr/>
            <p:nvPr/>
          </p:nvSpPr>
          <p:spPr>
            <a:xfrm flipH="1">
              <a:off x="1465262" y="34924"/>
              <a:ext cx="47626" cy="43338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50" name="Shape 1950"/>
            <p:cNvSpPr/>
            <p:nvPr/>
          </p:nvSpPr>
          <p:spPr>
            <a:xfrm>
              <a:off x="1296987" y="239712"/>
              <a:ext cx="1588" cy="228601"/>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51" name="Shape 1951"/>
            <p:cNvSpPr/>
            <p:nvPr/>
          </p:nvSpPr>
          <p:spPr>
            <a:xfrm>
              <a:off x="1104899" y="-1"/>
              <a:ext cx="71438" cy="4683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52" name="Shape 1952"/>
            <p:cNvSpPr/>
            <p:nvPr/>
          </p:nvSpPr>
          <p:spPr>
            <a:xfrm flipH="1" flipV="1">
              <a:off x="973137" y="300037"/>
              <a:ext cx="34926" cy="168276"/>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53" name="Shape 1953"/>
            <p:cNvSpPr/>
            <p:nvPr/>
          </p:nvSpPr>
          <p:spPr>
            <a:xfrm flipH="1" flipV="1">
              <a:off x="684213" y="155575"/>
              <a:ext cx="192088" cy="42068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54" name="Shape 1954"/>
            <p:cNvSpPr/>
            <p:nvPr/>
          </p:nvSpPr>
          <p:spPr>
            <a:xfrm>
              <a:off x="649287" y="515937"/>
              <a:ext cx="82551" cy="14446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55" name="Shape 1955"/>
            <p:cNvSpPr/>
            <p:nvPr/>
          </p:nvSpPr>
          <p:spPr>
            <a:xfrm>
              <a:off x="288924" y="539750"/>
              <a:ext cx="347663" cy="241301"/>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56" name="Shape 1956"/>
            <p:cNvSpPr/>
            <p:nvPr/>
          </p:nvSpPr>
          <p:spPr>
            <a:xfrm>
              <a:off x="360362" y="792162"/>
              <a:ext cx="179388" cy="107951"/>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57" name="Shape 1957"/>
            <p:cNvSpPr/>
            <p:nvPr/>
          </p:nvSpPr>
          <p:spPr>
            <a:xfrm flipH="1" flipV="1">
              <a:off x="71438" y="912812"/>
              <a:ext cx="433388" cy="120651"/>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58" name="Shape 1958"/>
            <p:cNvSpPr/>
            <p:nvPr/>
          </p:nvSpPr>
          <p:spPr>
            <a:xfrm flipH="1" flipV="1">
              <a:off x="276225" y="1141413"/>
              <a:ext cx="204788" cy="365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59" name="Shape 1959"/>
            <p:cNvSpPr/>
            <p:nvPr/>
          </p:nvSpPr>
          <p:spPr>
            <a:xfrm flipH="1" flipV="1">
              <a:off x="0" y="1285875"/>
              <a:ext cx="481013" cy="34926"/>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60" name="Shape 1960"/>
            <p:cNvSpPr/>
            <p:nvPr/>
          </p:nvSpPr>
          <p:spPr>
            <a:xfrm flipH="1">
              <a:off x="300037" y="1454150"/>
              <a:ext cx="180976" cy="34926"/>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61" name="Shape 1961"/>
            <p:cNvSpPr/>
            <p:nvPr/>
          </p:nvSpPr>
          <p:spPr>
            <a:xfrm flipH="1">
              <a:off x="36512" y="1585912"/>
              <a:ext cx="539751" cy="19208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62" name="Shape 1962"/>
            <p:cNvSpPr/>
            <p:nvPr/>
          </p:nvSpPr>
          <p:spPr>
            <a:xfrm flipV="1">
              <a:off x="515937" y="1743076"/>
              <a:ext cx="144463" cy="8413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63" name="Shape 1963"/>
            <p:cNvSpPr/>
            <p:nvPr/>
          </p:nvSpPr>
          <p:spPr>
            <a:xfrm flipV="1">
              <a:off x="1946274" y="468313"/>
              <a:ext cx="347663" cy="2397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64" name="Shape 1964"/>
            <p:cNvSpPr/>
            <p:nvPr/>
          </p:nvSpPr>
          <p:spPr>
            <a:xfrm flipV="1">
              <a:off x="2054224" y="731838"/>
              <a:ext cx="166688" cy="9683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65" name="Shape 1965"/>
            <p:cNvSpPr/>
            <p:nvPr/>
          </p:nvSpPr>
          <p:spPr>
            <a:xfrm flipV="1">
              <a:off x="2078037" y="828675"/>
              <a:ext cx="431801" cy="13176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66" name="Shape 1966"/>
            <p:cNvSpPr/>
            <p:nvPr/>
          </p:nvSpPr>
          <p:spPr>
            <a:xfrm flipV="1">
              <a:off x="2101849" y="1081088"/>
              <a:ext cx="203201" cy="365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67" name="Shape 1967"/>
            <p:cNvSpPr/>
            <p:nvPr/>
          </p:nvSpPr>
          <p:spPr>
            <a:xfrm flipV="1">
              <a:off x="2101850" y="1225550"/>
              <a:ext cx="479426" cy="365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68" name="Shape 1968"/>
            <p:cNvSpPr/>
            <p:nvPr/>
          </p:nvSpPr>
          <p:spPr>
            <a:xfrm>
              <a:off x="2101850" y="1381125"/>
              <a:ext cx="179387" cy="365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69" name="Shape 1969"/>
            <p:cNvSpPr/>
            <p:nvPr/>
          </p:nvSpPr>
          <p:spPr>
            <a:xfrm>
              <a:off x="2005012" y="1525587"/>
              <a:ext cx="552451" cy="20478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70" name="Shape 1970"/>
            <p:cNvSpPr/>
            <p:nvPr/>
          </p:nvSpPr>
          <p:spPr>
            <a:xfrm>
              <a:off x="1920875" y="1670050"/>
              <a:ext cx="144463" cy="8413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71" name="Shape 1971"/>
            <p:cNvSpPr/>
            <p:nvPr/>
          </p:nvSpPr>
          <p:spPr>
            <a:xfrm flipV="1">
              <a:off x="1862137" y="479425"/>
              <a:ext cx="119063" cy="168276"/>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grpSp>
      <p:grpSp>
        <p:nvGrpSpPr>
          <p:cNvPr id="1998" name="Group 1998"/>
          <p:cNvGrpSpPr/>
          <p:nvPr/>
        </p:nvGrpSpPr>
        <p:grpSpPr>
          <a:xfrm>
            <a:off x="5970588" y="1176337"/>
            <a:ext cx="2581275" cy="1827213"/>
            <a:chOff x="0" y="0"/>
            <a:chExt cx="2581274" cy="1827211"/>
          </a:xfrm>
        </p:grpSpPr>
        <p:sp>
          <p:nvSpPr>
            <p:cNvPr id="1973" name="Shape 1973"/>
            <p:cNvSpPr/>
            <p:nvPr/>
          </p:nvSpPr>
          <p:spPr>
            <a:xfrm flipV="1">
              <a:off x="1728787" y="215900"/>
              <a:ext cx="228601" cy="37306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74" name="Shape 1974"/>
            <p:cNvSpPr/>
            <p:nvPr/>
          </p:nvSpPr>
          <p:spPr>
            <a:xfrm flipH="1">
              <a:off x="1633537" y="287337"/>
              <a:ext cx="71438" cy="21748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75" name="Shape 1975"/>
            <p:cNvSpPr/>
            <p:nvPr/>
          </p:nvSpPr>
          <p:spPr>
            <a:xfrm flipH="1">
              <a:off x="1465262" y="34924"/>
              <a:ext cx="47626" cy="43338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76" name="Shape 1976"/>
            <p:cNvSpPr/>
            <p:nvPr/>
          </p:nvSpPr>
          <p:spPr>
            <a:xfrm>
              <a:off x="1296987" y="239712"/>
              <a:ext cx="1588" cy="228600"/>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77" name="Shape 1977"/>
            <p:cNvSpPr/>
            <p:nvPr/>
          </p:nvSpPr>
          <p:spPr>
            <a:xfrm>
              <a:off x="1104899" y="-1"/>
              <a:ext cx="71438" cy="4683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78" name="Shape 1978"/>
            <p:cNvSpPr/>
            <p:nvPr/>
          </p:nvSpPr>
          <p:spPr>
            <a:xfrm flipH="1" flipV="1">
              <a:off x="973137" y="300038"/>
              <a:ext cx="34926" cy="168275"/>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79" name="Shape 1979"/>
            <p:cNvSpPr/>
            <p:nvPr/>
          </p:nvSpPr>
          <p:spPr>
            <a:xfrm flipH="1" flipV="1">
              <a:off x="684213" y="155575"/>
              <a:ext cx="192088" cy="42068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80" name="Shape 1980"/>
            <p:cNvSpPr/>
            <p:nvPr/>
          </p:nvSpPr>
          <p:spPr>
            <a:xfrm>
              <a:off x="649287" y="515937"/>
              <a:ext cx="82551" cy="14446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81" name="Shape 1981"/>
            <p:cNvSpPr/>
            <p:nvPr/>
          </p:nvSpPr>
          <p:spPr>
            <a:xfrm>
              <a:off x="288925" y="539749"/>
              <a:ext cx="347662" cy="241300"/>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82" name="Shape 1982"/>
            <p:cNvSpPr/>
            <p:nvPr/>
          </p:nvSpPr>
          <p:spPr>
            <a:xfrm>
              <a:off x="360362" y="792162"/>
              <a:ext cx="179388" cy="107950"/>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83" name="Shape 1983"/>
            <p:cNvSpPr/>
            <p:nvPr/>
          </p:nvSpPr>
          <p:spPr>
            <a:xfrm flipH="1" flipV="1">
              <a:off x="71438" y="912813"/>
              <a:ext cx="433387" cy="120650"/>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84" name="Shape 1984"/>
            <p:cNvSpPr/>
            <p:nvPr/>
          </p:nvSpPr>
          <p:spPr>
            <a:xfrm flipH="1" flipV="1">
              <a:off x="276225" y="1141412"/>
              <a:ext cx="204788" cy="365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85" name="Shape 1985"/>
            <p:cNvSpPr/>
            <p:nvPr/>
          </p:nvSpPr>
          <p:spPr>
            <a:xfrm flipH="1" flipV="1">
              <a:off x="0" y="1285875"/>
              <a:ext cx="481013" cy="34925"/>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86" name="Shape 1986"/>
            <p:cNvSpPr/>
            <p:nvPr/>
          </p:nvSpPr>
          <p:spPr>
            <a:xfrm flipH="1">
              <a:off x="300037" y="1454149"/>
              <a:ext cx="180976" cy="34925"/>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87" name="Shape 1987"/>
            <p:cNvSpPr/>
            <p:nvPr/>
          </p:nvSpPr>
          <p:spPr>
            <a:xfrm flipH="1">
              <a:off x="36512" y="1585911"/>
              <a:ext cx="539751" cy="192089"/>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88" name="Shape 1988"/>
            <p:cNvSpPr/>
            <p:nvPr/>
          </p:nvSpPr>
          <p:spPr>
            <a:xfrm flipV="1">
              <a:off x="515937" y="1743074"/>
              <a:ext cx="144463" cy="8413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89" name="Shape 1989"/>
            <p:cNvSpPr/>
            <p:nvPr/>
          </p:nvSpPr>
          <p:spPr>
            <a:xfrm flipV="1">
              <a:off x="1946274" y="468312"/>
              <a:ext cx="347663" cy="2397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90" name="Shape 1990"/>
            <p:cNvSpPr/>
            <p:nvPr/>
          </p:nvSpPr>
          <p:spPr>
            <a:xfrm flipV="1">
              <a:off x="2054224" y="731837"/>
              <a:ext cx="166688" cy="9683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91" name="Shape 1991"/>
            <p:cNvSpPr/>
            <p:nvPr/>
          </p:nvSpPr>
          <p:spPr>
            <a:xfrm flipV="1">
              <a:off x="2078037" y="828675"/>
              <a:ext cx="431801" cy="13176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92" name="Shape 1992"/>
            <p:cNvSpPr/>
            <p:nvPr/>
          </p:nvSpPr>
          <p:spPr>
            <a:xfrm flipV="1">
              <a:off x="2101849" y="1081087"/>
              <a:ext cx="203201" cy="365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93" name="Shape 1993"/>
            <p:cNvSpPr/>
            <p:nvPr/>
          </p:nvSpPr>
          <p:spPr>
            <a:xfrm flipV="1">
              <a:off x="2101850" y="1225550"/>
              <a:ext cx="479426" cy="365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94" name="Shape 1994"/>
            <p:cNvSpPr/>
            <p:nvPr/>
          </p:nvSpPr>
          <p:spPr>
            <a:xfrm>
              <a:off x="2101850" y="1381124"/>
              <a:ext cx="179387" cy="365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95" name="Shape 1995"/>
            <p:cNvSpPr/>
            <p:nvPr/>
          </p:nvSpPr>
          <p:spPr>
            <a:xfrm>
              <a:off x="2005012" y="1525586"/>
              <a:ext cx="552451" cy="20478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96" name="Shape 1996"/>
            <p:cNvSpPr/>
            <p:nvPr/>
          </p:nvSpPr>
          <p:spPr>
            <a:xfrm>
              <a:off x="1920875" y="1670049"/>
              <a:ext cx="144463" cy="8413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1997" name="Shape 1997"/>
            <p:cNvSpPr/>
            <p:nvPr/>
          </p:nvSpPr>
          <p:spPr>
            <a:xfrm flipV="1">
              <a:off x="1862137" y="479425"/>
              <a:ext cx="119063" cy="168275"/>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grpSp>
      <p:grpSp>
        <p:nvGrpSpPr>
          <p:cNvPr id="2024" name="Group 2024"/>
          <p:cNvGrpSpPr/>
          <p:nvPr/>
        </p:nvGrpSpPr>
        <p:grpSpPr>
          <a:xfrm>
            <a:off x="5975350" y="1243012"/>
            <a:ext cx="2581276" cy="1827213"/>
            <a:chOff x="0" y="0"/>
            <a:chExt cx="2581274" cy="1827211"/>
          </a:xfrm>
        </p:grpSpPr>
        <p:sp>
          <p:nvSpPr>
            <p:cNvPr id="1999" name="Shape 1999"/>
            <p:cNvSpPr/>
            <p:nvPr/>
          </p:nvSpPr>
          <p:spPr>
            <a:xfrm flipV="1">
              <a:off x="1728787" y="215900"/>
              <a:ext cx="228601" cy="37306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00" name="Shape 2000"/>
            <p:cNvSpPr/>
            <p:nvPr/>
          </p:nvSpPr>
          <p:spPr>
            <a:xfrm flipH="1">
              <a:off x="1633537" y="287337"/>
              <a:ext cx="71438" cy="21748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01" name="Shape 2001"/>
            <p:cNvSpPr/>
            <p:nvPr/>
          </p:nvSpPr>
          <p:spPr>
            <a:xfrm flipH="1">
              <a:off x="1465262" y="34924"/>
              <a:ext cx="47626" cy="43338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02" name="Shape 2002"/>
            <p:cNvSpPr/>
            <p:nvPr/>
          </p:nvSpPr>
          <p:spPr>
            <a:xfrm>
              <a:off x="1296987" y="239712"/>
              <a:ext cx="1588" cy="228600"/>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03" name="Shape 2003"/>
            <p:cNvSpPr/>
            <p:nvPr/>
          </p:nvSpPr>
          <p:spPr>
            <a:xfrm>
              <a:off x="1104899" y="-1"/>
              <a:ext cx="71438" cy="4683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04" name="Shape 2004"/>
            <p:cNvSpPr/>
            <p:nvPr/>
          </p:nvSpPr>
          <p:spPr>
            <a:xfrm flipH="1" flipV="1">
              <a:off x="973137" y="300038"/>
              <a:ext cx="34926" cy="168275"/>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05" name="Shape 2005"/>
            <p:cNvSpPr/>
            <p:nvPr/>
          </p:nvSpPr>
          <p:spPr>
            <a:xfrm flipH="1" flipV="1">
              <a:off x="684213" y="155575"/>
              <a:ext cx="192088" cy="42068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06" name="Shape 2006"/>
            <p:cNvSpPr/>
            <p:nvPr/>
          </p:nvSpPr>
          <p:spPr>
            <a:xfrm>
              <a:off x="649287" y="515937"/>
              <a:ext cx="82551" cy="14446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07" name="Shape 2007"/>
            <p:cNvSpPr/>
            <p:nvPr/>
          </p:nvSpPr>
          <p:spPr>
            <a:xfrm>
              <a:off x="288925" y="539749"/>
              <a:ext cx="347662" cy="241300"/>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08" name="Shape 2008"/>
            <p:cNvSpPr/>
            <p:nvPr/>
          </p:nvSpPr>
          <p:spPr>
            <a:xfrm>
              <a:off x="360362" y="792162"/>
              <a:ext cx="179388" cy="107950"/>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09" name="Shape 2009"/>
            <p:cNvSpPr/>
            <p:nvPr/>
          </p:nvSpPr>
          <p:spPr>
            <a:xfrm flipH="1" flipV="1">
              <a:off x="71438" y="912813"/>
              <a:ext cx="433387" cy="120650"/>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10" name="Shape 2010"/>
            <p:cNvSpPr/>
            <p:nvPr/>
          </p:nvSpPr>
          <p:spPr>
            <a:xfrm flipH="1" flipV="1">
              <a:off x="276225" y="1141412"/>
              <a:ext cx="204788" cy="365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11" name="Shape 2011"/>
            <p:cNvSpPr/>
            <p:nvPr/>
          </p:nvSpPr>
          <p:spPr>
            <a:xfrm flipH="1" flipV="1">
              <a:off x="0" y="1285875"/>
              <a:ext cx="481013" cy="34925"/>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12" name="Shape 2012"/>
            <p:cNvSpPr/>
            <p:nvPr/>
          </p:nvSpPr>
          <p:spPr>
            <a:xfrm flipH="1">
              <a:off x="300037" y="1454149"/>
              <a:ext cx="180976" cy="34925"/>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13" name="Shape 2013"/>
            <p:cNvSpPr/>
            <p:nvPr/>
          </p:nvSpPr>
          <p:spPr>
            <a:xfrm flipH="1">
              <a:off x="36512" y="1585911"/>
              <a:ext cx="539751" cy="192089"/>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14" name="Shape 2014"/>
            <p:cNvSpPr/>
            <p:nvPr/>
          </p:nvSpPr>
          <p:spPr>
            <a:xfrm flipV="1">
              <a:off x="515937" y="1743074"/>
              <a:ext cx="144463" cy="8413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15" name="Shape 2015"/>
            <p:cNvSpPr/>
            <p:nvPr/>
          </p:nvSpPr>
          <p:spPr>
            <a:xfrm flipV="1">
              <a:off x="1946274" y="468312"/>
              <a:ext cx="347663" cy="2397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16" name="Shape 2016"/>
            <p:cNvSpPr/>
            <p:nvPr/>
          </p:nvSpPr>
          <p:spPr>
            <a:xfrm flipV="1">
              <a:off x="2054224" y="731837"/>
              <a:ext cx="166688" cy="9683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17" name="Shape 2017"/>
            <p:cNvSpPr/>
            <p:nvPr/>
          </p:nvSpPr>
          <p:spPr>
            <a:xfrm flipV="1">
              <a:off x="2078037" y="828675"/>
              <a:ext cx="431801" cy="13176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18" name="Shape 2018"/>
            <p:cNvSpPr/>
            <p:nvPr/>
          </p:nvSpPr>
          <p:spPr>
            <a:xfrm flipV="1">
              <a:off x="2101849" y="1081087"/>
              <a:ext cx="203201" cy="365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19" name="Shape 2019"/>
            <p:cNvSpPr/>
            <p:nvPr/>
          </p:nvSpPr>
          <p:spPr>
            <a:xfrm flipV="1">
              <a:off x="2101850" y="1225550"/>
              <a:ext cx="479426" cy="365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20" name="Shape 2020"/>
            <p:cNvSpPr/>
            <p:nvPr/>
          </p:nvSpPr>
          <p:spPr>
            <a:xfrm>
              <a:off x="2101850" y="1381124"/>
              <a:ext cx="179387" cy="365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21" name="Shape 2021"/>
            <p:cNvSpPr/>
            <p:nvPr/>
          </p:nvSpPr>
          <p:spPr>
            <a:xfrm>
              <a:off x="2005012" y="1525586"/>
              <a:ext cx="552451" cy="20478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22" name="Shape 2022"/>
            <p:cNvSpPr/>
            <p:nvPr/>
          </p:nvSpPr>
          <p:spPr>
            <a:xfrm>
              <a:off x="1920875" y="1670049"/>
              <a:ext cx="144463" cy="8413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23" name="Shape 2023"/>
            <p:cNvSpPr/>
            <p:nvPr/>
          </p:nvSpPr>
          <p:spPr>
            <a:xfrm flipV="1">
              <a:off x="1862137" y="479425"/>
              <a:ext cx="119063" cy="168275"/>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grpSp>
      <p:grpSp>
        <p:nvGrpSpPr>
          <p:cNvPr id="2050" name="Group 2050"/>
          <p:cNvGrpSpPr/>
          <p:nvPr/>
        </p:nvGrpSpPr>
        <p:grpSpPr>
          <a:xfrm>
            <a:off x="6018213" y="1190624"/>
            <a:ext cx="2581275" cy="1827215"/>
            <a:chOff x="0" y="0"/>
            <a:chExt cx="2581274" cy="1827213"/>
          </a:xfrm>
        </p:grpSpPr>
        <p:sp>
          <p:nvSpPr>
            <p:cNvPr id="2025" name="Shape 2025"/>
            <p:cNvSpPr/>
            <p:nvPr/>
          </p:nvSpPr>
          <p:spPr>
            <a:xfrm flipV="1">
              <a:off x="1728787" y="215900"/>
              <a:ext cx="228601" cy="37306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26" name="Shape 2026"/>
            <p:cNvSpPr/>
            <p:nvPr/>
          </p:nvSpPr>
          <p:spPr>
            <a:xfrm flipH="1">
              <a:off x="1633537" y="287337"/>
              <a:ext cx="71438" cy="21748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27" name="Shape 2027"/>
            <p:cNvSpPr/>
            <p:nvPr/>
          </p:nvSpPr>
          <p:spPr>
            <a:xfrm flipH="1">
              <a:off x="1465262" y="34924"/>
              <a:ext cx="47626" cy="43338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28" name="Shape 2028"/>
            <p:cNvSpPr/>
            <p:nvPr/>
          </p:nvSpPr>
          <p:spPr>
            <a:xfrm>
              <a:off x="1296987" y="239712"/>
              <a:ext cx="1588" cy="228601"/>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29" name="Shape 2029"/>
            <p:cNvSpPr/>
            <p:nvPr/>
          </p:nvSpPr>
          <p:spPr>
            <a:xfrm>
              <a:off x="1104899" y="-1"/>
              <a:ext cx="71438" cy="4683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30" name="Shape 2030"/>
            <p:cNvSpPr/>
            <p:nvPr/>
          </p:nvSpPr>
          <p:spPr>
            <a:xfrm flipH="1" flipV="1">
              <a:off x="973137" y="300037"/>
              <a:ext cx="34926" cy="168276"/>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31" name="Shape 2031"/>
            <p:cNvSpPr/>
            <p:nvPr/>
          </p:nvSpPr>
          <p:spPr>
            <a:xfrm flipH="1" flipV="1">
              <a:off x="684213" y="155575"/>
              <a:ext cx="192088" cy="42068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32" name="Shape 2032"/>
            <p:cNvSpPr/>
            <p:nvPr/>
          </p:nvSpPr>
          <p:spPr>
            <a:xfrm>
              <a:off x="649287" y="515937"/>
              <a:ext cx="82551" cy="14446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33" name="Shape 2033"/>
            <p:cNvSpPr/>
            <p:nvPr/>
          </p:nvSpPr>
          <p:spPr>
            <a:xfrm>
              <a:off x="288924" y="539750"/>
              <a:ext cx="347663" cy="241301"/>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34" name="Shape 2034"/>
            <p:cNvSpPr/>
            <p:nvPr/>
          </p:nvSpPr>
          <p:spPr>
            <a:xfrm>
              <a:off x="360362" y="792162"/>
              <a:ext cx="179388" cy="107951"/>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35" name="Shape 2035"/>
            <p:cNvSpPr/>
            <p:nvPr/>
          </p:nvSpPr>
          <p:spPr>
            <a:xfrm flipH="1" flipV="1">
              <a:off x="71438" y="912812"/>
              <a:ext cx="433388" cy="120651"/>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36" name="Shape 2036"/>
            <p:cNvSpPr/>
            <p:nvPr/>
          </p:nvSpPr>
          <p:spPr>
            <a:xfrm flipH="1" flipV="1">
              <a:off x="276225" y="1141413"/>
              <a:ext cx="204788" cy="365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37" name="Shape 2037"/>
            <p:cNvSpPr/>
            <p:nvPr/>
          </p:nvSpPr>
          <p:spPr>
            <a:xfrm flipH="1" flipV="1">
              <a:off x="0" y="1285875"/>
              <a:ext cx="481013" cy="34926"/>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38" name="Shape 2038"/>
            <p:cNvSpPr/>
            <p:nvPr/>
          </p:nvSpPr>
          <p:spPr>
            <a:xfrm flipH="1">
              <a:off x="300037" y="1454150"/>
              <a:ext cx="180976" cy="34926"/>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39" name="Shape 2039"/>
            <p:cNvSpPr/>
            <p:nvPr/>
          </p:nvSpPr>
          <p:spPr>
            <a:xfrm flipH="1">
              <a:off x="36512" y="1585912"/>
              <a:ext cx="539751" cy="19208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40" name="Shape 2040"/>
            <p:cNvSpPr/>
            <p:nvPr/>
          </p:nvSpPr>
          <p:spPr>
            <a:xfrm flipV="1">
              <a:off x="515937" y="1743076"/>
              <a:ext cx="144463" cy="8413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41" name="Shape 2041"/>
            <p:cNvSpPr/>
            <p:nvPr/>
          </p:nvSpPr>
          <p:spPr>
            <a:xfrm flipV="1">
              <a:off x="1946274" y="468313"/>
              <a:ext cx="347663" cy="2397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42" name="Shape 2042"/>
            <p:cNvSpPr/>
            <p:nvPr/>
          </p:nvSpPr>
          <p:spPr>
            <a:xfrm flipV="1">
              <a:off x="2054224" y="731838"/>
              <a:ext cx="166688" cy="9683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43" name="Shape 2043"/>
            <p:cNvSpPr/>
            <p:nvPr/>
          </p:nvSpPr>
          <p:spPr>
            <a:xfrm flipV="1">
              <a:off x="2078037" y="828675"/>
              <a:ext cx="431801" cy="13176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44" name="Shape 2044"/>
            <p:cNvSpPr/>
            <p:nvPr/>
          </p:nvSpPr>
          <p:spPr>
            <a:xfrm flipV="1">
              <a:off x="2101849" y="1081088"/>
              <a:ext cx="203201" cy="365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45" name="Shape 2045"/>
            <p:cNvSpPr/>
            <p:nvPr/>
          </p:nvSpPr>
          <p:spPr>
            <a:xfrm flipV="1">
              <a:off x="2101850" y="1225550"/>
              <a:ext cx="479426" cy="365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46" name="Shape 2046"/>
            <p:cNvSpPr/>
            <p:nvPr/>
          </p:nvSpPr>
          <p:spPr>
            <a:xfrm>
              <a:off x="2101850" y="1381125"/>
              <a:ext cx="179387" cy="36513"/>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47" name="Shape 2047"/>
            <p:cNvSpPr/>
            <p:nvPr/>
          </p:nvSpPr>
          <p:spPr>
            <a:xfrm>
              <a:off x="2005012" y="1525587"/>
              <a:ext cx="552451" cy="20478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48" name="Shape 2048"/>
            <p:cNvSpPr/>
            <p:nvPr/>
          </p:nvSpPr>
          <p:spPr>
            <a:xfrm>
              <a:off x="1920875" y="1670050"/>
              <a:ext cx="144463" cy="84138"/>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49" name="Shape 2049"/>
            <p:cNvSpPr/>
            <p:nvPr/>
          </p:nvSpPr>
          <p:spPr>
            <a:xfrm flipV="1">
              <a:off x="1862137" y="479425"/>
              <a:ext cx="119063" cy="168276"/>
            </a:xfrm>
            <a:prstGeom prst="line">
              <a:avLst/>
            </a:prstGeom>
            <a:noFill/>
            <a:ln w="28575" cap="flat">
              <a:solidFill>
                <a:srgbClr val="FFFF00"/>
              </a:solidFill>
              <a:prstDash val="solid"/>
              <a:round/>
            </a:ln>
            <a:effectLst>
              <a:outerShdw blurRad="63500" dist="155023" dir="3300479"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825"/>
                                        </p:tgtEl>
                                        <p:attrNameLst>
                                          <p:attrName>style.visibility</p:attrName>
                                        </p:attrNameLst>
                                      </p:cBhvr>
                                      <p:to>
                                        <p:strVal val="visible"/>
                                      </p:to>
                                    </p:set>
                                    <p:animEffect transition="in" filter="wipe(left)">
                                      <p:cBhvr>
                                        <p:cTn id="7" dur="500"/>
                                        <p:tgtEl>
                                          <p:spTgt spid="1825"/>
                                        </p:tgtEl>
                                      </p:cBhvr>
                                    </p:animEffect>
                                  </p:childTnLst>
                                </p:cTn>
                              </p:par>
                            </p:childTnLst>
                          </p:cTn>
                        </p:par>
                        <p:par>
                          <p:cTn id="8" fill="hold">
                            <p:stCondLst>
                              <p:cond delay="500"/>
                            </p:stCondLst>
                            <p:childTnLst>
                              <p:par>
                                <p:cTn id="9" presetID="9" presetClass="entr" fill="hold" grpId="2" nodeType="afterEffect">
                                  <p:stCondLst>
                                    <p:cond delay="0"/>
                                  </p:stCondLst>
                                  <p:iterate>
                                    <p:tmAbs val="0"/>
                                  </p:iterate>
                                  <p:childTnLst>
                                    <p:set>
                                      <p:cBhvr>
                                        <p:cTn id="10" fill="hold"/>
                                        <p:tgtEl>
                                          <p:spTgt spid="1862"/>
                                        </p:tgtEl>
                                        <p:attrNameLst>
                                          <p:attrName>style.visibility</p:attrName>
                                        </p:attrNameLst>
                                      </p:cBhvr>
                                      <p:to>
                                        <p:strVal val="visible"/>
                                      </p:to>
                                    </p:set>
                                    <p:animEffect transition="in" filter="dissolve">
                                      <p:cBhvr>
                                        <p:cTn id="11" dur="500"/>
                                        <p:tgtEl>
                                          <p:spTgt spid="1862"/>
                                        </p:tgtEl>
                                      </p:cBhvr>
                                    </p:animEffect>
                                  </p:childTnLst>
                                </p:cTn>
                              </p:par>
                            </p:childTnLst>
                          </p:cTn>
                        </p:par>
                        <p:par>
                          <p:cTn id="12" fill="hold">
                            <p:stCondLst>
                              <p:cond delay="1000"/>
                            </p:stCondLst>
                            <p:childTnLst>
                              <p:par>
                                <p:cTn id="13" presetID="9" presetClass="entr" fill="hold" grpId="3" nodeType="afterEffect">
                                  <p:stCondLst>
                                    <p:cond delay="0"/>
                                  </p:stCondLst>
                                  <p:iterate>
                                    <p:tmAbs val="0"/>
                                  </p:iterate>
                                  <p:childTnLst>
                                    <p:set>
                                      <p:cBhvr>
                                        <p:cTn id="14" fill="hold"/>
                                        <p:tgtEl>
                                          <p:spTgt spid="1894"/>
                                        </p:tgtEl>
                                        <p:attrNameLst>
                                          <p:attrName>style.visibility</p:attrName>
                                        </p:attrNameLst>
                                      </p:cBhvr>
                                      <p:to>
                                        <p:strVal val="visible"/>
                                      </p:to>
                                    </p:set>
                                    <p:animEffect transition="in" filter="dissolve">
                                      <p:cBhvr>
                                        <p:cTn id="15" dur="500"/>
                                        <p:tgtEl>
                                          <p:spTgt spid="1894"/>
                                        </p:tgtEl>
                                      </p:cBhvr>
                                    </p:animEffect>
                                  </p:childTnLst>
                                </p:cTn>
                              </p:par>
                            </p:childTnLst>
                          </p:cTn>
                        </p:par>
                        <p:par>
                          <p:cTn id="16" fill="hold">
                            <p:stCondLst>
                              <p:cond delay="1500"/>
                            </p:stCondLst>
                            <p:childTnLst>
                              <p:par>
                                <p:cTn id="17" presetID="9" presetClass="entr" fill="hold" grpId="4" nodeType="afterEffect">
                                  <p:stCondLst>
                                    <p:cond delay="0"/>
                                  </p:stCondLst>
                                  <p:iterate>
                                    <p:tmAbs val="0"/>
                                  </p:iterate>
                                  <p:childTnLst>
                                    <p:set>
                                      <p:cBhvr>
                                        <p:cTn id="18" fill="hold"/>
                                        <p:tgtEl>
                                          <p:spTgt spid="1865"/>
                                        </p:tgtEl>
                                        <p:attrNameLst>
                                          <p:attrName>style.visibility</p:attrName>
                                        </p:attrNameLst>
                                      </p:cBhvr>
                                      <p:to>
                                        <p:strVal val="visible"/>
                                      </p:to>
                                    </p:set>
                                    <p:animEffect transition="in" filter="dissolve">
                                      <p:cBhvr>
                                        <p:cTn id="19" dur="1000"/>
                                        <p:tgtEl>
                                          <p:spTgt spid="1865"/>
                                        </p:tgtEl>
                                      </p:cBhvr>
                                    </p:animEffect>
                                  </p:childTnLst>
                                </p:cTn>
                              </p:par>
                            </p:childTnLst>
                          </p:cTn>
                        </p:par>
                        <p:par>
                          <p:cTn id="20" fill="hold">
                            <p:stCondLst>
                              <p:cond delay="2500"/>
                            </p:stCondLst>
                            <p:childTnLst>
                              <p:par>
                                <p:cTn id="21" presetID="9" presetClass="entr" fill="hold" grpId="5" nodeType="afterEffect">
                                  <p:stCondLst>
                                    <p:cond delay="0"/>
                                  </p:stCondLst>
                                  <p:iterate>
                                    <p:tmAbs val="0"/>
                                  </p:iterate>
                                  <p:childTnLst>
                                    <p:set>
                                      <p:cBhvr>
                                        <p:cTn id="22" fill="hold"/>
                                        <p:tgtEl>
                                          <p:spTgt spid="1866"/>
                                        </p:tgtEl>
                                        <p:attrNameLst>
                                          <p:attrName>style.visibility</p:attrName>
                                        </p:attrNameLst>
                                      </p:cBhvr>
                                      <p:to>
                                        <p:strVal val="visible"/>
                                      </p:to>
                                    </p:set>
                                    <p:animEffect transition="in" filter="dissolve">
                                      <p:cBhvr>
                                        <p:cTn id="23" dur="1000"/>
                                        <p:tgtEl>
                                          <p:spTgt spid="1866"/>
                                        </p:tgtEl>
                                      </p:cBhvr>
                                    </p:animEffect>
                                  </p:childTnLst>
                                </p:cTn>
                              </p:par>
                            </p:childTnLst>
                          </p:cTn>
                        </p:par>
                        <p:par>
                          <p:cTn id="24" fill="hold">
                            <p:stCondLst>
                              <p:cond delay="3500"/>
                            </p:stCondLst>
                            <p:childTnLst>
                              <p:par>
                                <p:cTn id="25" presetID="9" presetClass="entr" fill="hold" grpId="6" nodeType="afterEffect">
                                  <p:stCondLst>
                                    <p:cond delay="0"/>
                                  </p:stCondLst>
                                  <p:iterate>
                                    <p:tmAbs val="0"/>
                                  </p:iterate>
                                  <p:childTnLst>
                                    <p:set>
                                      <p:cBhvr>
                                        <p:cTn id="26" fill="hold"/>
                                        <p:tgtEl>
                                          <p:spTgt spid="1920"/>
                                        </p:tgtEl>
                                        <p:attrNameLst>
                                          <p:attrName>style.visibility</p:attrName>
                                        </p:attrNameLst>
                                      </p:cBhvr>
                                      <p:to>
                                        <p:strVal val="visible"/>
                                      </p:to>
                                    </p:set>
                                    <p:animEffect transition="in" filter="dissolve">
                                      <p:cBhvr>
                                        <p:cTn id="27" dur="500"/>
                                        <p:tgtEl>
                                          <p:spTgt spid="1920"/>
                                        </p:tgtEl>
                                      </p:cBhvr>
                                    </p:animEffect>
                                  </p:childTnLst>
                                </p:cTn>
                              </p:par>
                            </p:childTnLst>
                          </p:cTn>
                        </p:par>
                        <p:par>
                          <p:cTn id="28" fill="hold">
                            <p:stCondLst>
                              <p:cond delay="4000"/>
                            </p:stCondLst>
                            <p:childTnLst>
                              <p:par>
                                <p:cTn id="29" presetID="9" presetClass="entr" fill="hold" grpId="7" nodeType="afterEffect">
                                  <p:stCondLst>
                                    <p:cond delay="0"/>
                                  </p:stCondLst>
                                  <p:iterate>
                                    <p:tmAbs val="0"/>
                                  </p:iterate>
                                  <p:childTnLst>
                                    <p:set>
                                      <p:cBhvr>
                                        <p:cTn id="30" fill="hold"/>
                                        <p:tgtEl>
                                          <p:spTgt spid="1946"/>
                                        </p:tgtEl>
                                        <p:attrNameLst>
                                          <p:attrName>style.visibility</p:attrName>
                                        </p:attrNameLst>
                                      </p:cBhvr>
                                      <p:to>
                                        <p:strVal val="visible"/>
                                      </p:to>
                                    </p:set>
                                    <p:animEffect transition="in" filter="dissolve">
                                      <p:cBhvr>
                                        <p:cTn id="31" dur="500"/>
                                        <p:tgtEl>
                                          <p:spTgt spid="1946"/>
                                        </p:tgtEl>
                                      </p:cBhvr>
                                    </p:animEffect>
                                  </p:childTnLst>
                                </p:cTn>
                              </p:par>
                            </p:childTnLst>
                          </p:cTn>
                        </p:par>
                        <p:par>
                          <p:cTn id="32" fill="hold">
                            <p:stCondLst>
                              <p:cond delay="4500"/>
                            </p:stCondLst>
                            <p:childTnLst>
                              <p:par>
                                <p:cTn id="33" presetID="9" presetClass="entr" fill="hold" grpId="8" nodeType="afterEffect">
                                  <p:stCondLst>
                                    <p:cond delay="0"/>
                                  </p:stCondLst>
                                  <p:iterate>
                                    <p:tmAbs val="0"/>
                                  </p:iterate>
                                  <p:childTnLst>
                                    <p:set>
                                      <p:cBhvr>
                                        <p:cTn id="34" fill="hold"/>
                                        <p:tgtEl>
                                          <p:spTgt spid="1972"/>
                                        </p:tgtEl>
                                        <p:attrNameLst>
                                          <p:attrName>style.visibility</p:attrName>
                                        </p:attrNameLst>
                                      </p:cBhvr>
                                      <p:to>
                                        <p:strVal val="visible"/>
                                      </p:to>
                                    </p:set>
                                    <p:animEffect transition="in" filter="dissolve">
                                      <p:cBhvr>
                                        <p:cTn id="35" dur="500"/>
                                        <p:tgtEl>
                                          <p:spTgt spid="1972"/>
                                        </p:tgtEl>
                                      </p:cBhvr>
                                    </p:animEffect>
                                  </p:childTnLst>
                                </p:cTn>
                              </p:par>
                            </p:childTnLst>
                          </p:cTn>
                        </p:par>
                        <p:par>
                          <p:cTn id="36" fill="hold">
                            <p:stCondLst>
                              <p:cond delay="5000"/>
                            </p:stCondLst>
                            <p:childTnLst>
                              <p:par>
                                <p:cTn id="37" presetID="9" presetClass="entr" fill="hold" grpId="9" nodeType="afterEffect">
                                  <p:stCondLst>
                                    <p:cond delay="0"/>
                                  </p:stCondLst>
                                  <p:iterate>
                                    <p:tmAbs val="0"/>
                                  </p:iterate>
                                  <p:childTnLst>
                                    <p:set>
                                      <p:cBhvr>
                                        <p:cTn id="38" fill="hold"/>
                                        <p:tgtEl>
                                          <p:spTgt spid="1998"/>
                                        </p:tgtEl>
                                        <p:attrNameLst>
                                          <p:attrName>style.visibility</p:attrName>
                                        </p:attrNameLst>
                                      </p:cBhvr>
                                      <p:to>
                                        <p:strVal val="visible"/>
                                      </p:to>
                                    </p:set>
                                    <p:animEffect transition="in" filter="dissolve">
                                      <p:cBhvr>
                                        <p:cTn id="39" dur="500"/>
                                        <p:tgtEl>
                                          <p:spTgt spid="1998"/>
                                        </p:tgtEl>
                                      </p:cBhvr>
                                    </p:animEffect>
                                  </p:childTnLst>
                                </p:cTn>
                              </p:par>
                            </p:childTnLst>
                          </p:cTn>
                        </p:par>
                        <p:par>
                          <p:cTn id="40" fill="hold">
                            <p:stCondLst>
                              <p:cond delay="5500"/>
                            </p:stCondLst>
                            <p:childTnLst>
                              <p:par>
                                <p:cTn id="41" presetID="9" presetClass="entr" fill="hold" grpId="10" nodeType="afterEffect">
                                  <p:stCondLst>
                                    <p:cond delay="0"/>
                                  </p:stCondLst>
                                  <p:iterate>
                                    <p:tmAbs val="0"/>
                                  </p:iterate>
                                  <p:childTnLst>
                                    <p:set>
                                      <p:cBhvr>
                                        <p:cTn id="42" fill="hold"/>
                                        <p:tgtEl>
                                          <p:spTgt spid="2024"/>
                                        </p:tgtEl>
                                        <p:attrNameLst>
                                          <p:attrName>style.visibility</p:attrName>
                                        </p:attrNameLst>
                                      </p:cBhvr>
                                      <p:to>
                                        <p:strVal val="visible"/>
                                      </p:to>
                                    </p:set>
                                    <p:animEffect transition="in" filter="dissolve">
                                      <p:cBhvr>
                                        <p:cTn id="43" dur="500"/>
                                        <p:tgtEl>
                                          <p:spTgt spid="2024"/>
                                        </p:tgtEl>
                                      </p:cBhvr>
                                    </p:animEffect>
                                  </p:childTnLst>
                                </p:cTn>
                              </p:par>
                            </p:childTnLst>
                          </p:cTn>
                        </p:par>
                        <p:par>
                          <p:cTn id="44" fill="hold">
                            <p:stCondLst>
                              <p:cond delay="6000"/>
                            </p:stCondLst>
                            <p:childTnLst>
                              <p:par>
                                <p:cTn id="45" presetID="9" presetClass="entr" fill="hold" grpId="11" nodeType="afterEffect">
                                  <p:stCondLst>
                                    <p:cond delay="0"/>
                                  </p:stCondLst>
                                  <p:iterate>
                                    <p:tmAbs val="0"/>
                                  </p:iterate>
                                  <p:childTnLst>
                                    <p:set>
                                      <p:cBhvr>
                                        <p:cTn id="46" fill="hold"/>
                                        <p:tgtEl>
                                          <p:spTgt spid="2050"/>
                                        </p:tgtEl>
                                        <p:attrNameLst>
                                          <p:attrName>style.visibility</p:attrName>
                                        </p:attrNameLst>
                                      </p:cBhvr>
                                      <p:to>
                                        <p:strVal val="visible"/>
                                      </p:to>
                                    </p:set>
                                    <p:animEffect transition="in" filter="dissolve">
                                      <p:cBhvr>
                                        <p:cTn id="4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5" grpId="1" animBg="1" advAuto="0"/>
      <p:bldP spid="1862" grpId="2" animBg="1" advAuto="0"/>
      <p:bldP spid="1865" grpId="4" animBg="1" advAuto="0"/>
      <p:bldP spid="1866" grpId="5" animBg="1" advAuto="0"/>
      <p:bldP spid="1894" grpId="3" animBg="1" advAuto="0"/>
      <p:bldP spid="1920" grpId="6" animBg="1" advAuto="0"/>
      <p:bldP spid="1946" grpId="7" animBg="1" advAuto="0"/>
      <p:bldP spid="1972" grpId="8" animBg="1" advAuto="0"/>
      <p:bldP spid="1998" grpId="9" animBg="1" advAuto="0"/>
      <p:bldP spid="2024" grpId="10" animBg="1" advAuto="0"/>
      <p:bldP spid="2050" grpId="11"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hape 2054"/>
          <p:cNvSpPr/>
          <p:nvPr/>
        </p:nvSpPr>
        <p:spPr>
          <a:xfrm flipH="1">
            <a:off x="-1" y="9753600"/>
            <a:ext cx="2" cy="1066800"/>
          </a:xfrm>
          <a:prstGeom prst="line">
            <a:avLst/>
          </a:prstGeom>
          <a:ln w="12700">
            <a:solidFill>
              <a:srgbClr val="FFFFFF"/>
            </a:solidFill>
          </a:ln>
        </p:spPr>
        <p:txBody>
          <a:bodyPr lIns="45719" rIns="45719" anchor="ctr"/>
          <a:lstStyle/>
          <a:p>
            <a:pPr>
              <a:defRPr>
                <a:solidFill>
                  <a:srgbClr val="FFFFFF"/>
                </a:solidFill>
              </a:defRPr>
            </a:pPr>
            <a:endParaRPr/>
          </a:p>
        </p:txBody>
      </p:sp>
      <p:sp>
        <p:nvSpPr>
          <p:cNvPr id="2055" name="Shape 2055"/>
          <p:cNvSpPr/>
          <p:nvPr/>
        </p:nvSpPr>
        <p:spPr>
          <a:xfrm>
            <a:off x="3168769" y="230703"/>
            <a:ext cx="3268425" cy="645850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26800"/>
              </a:spcBef>
              <a:defRPr sz="44800" i="1">
                <a:solidFill>
                  <a:srgbClr val="FFFF00"/>
                </a:solidFill>
                <a:effectLst>
                  <a:outerShdw blurRad="38100" dist="38100" dir="2700000" rotWithShape="0">
                    <a:srgbClr val="000000"/>
                  </a:outerShdw>
                </a:effectLst>
                <a:latin typeface="Arial"/>
                <a:ea typeface="Arial"/>
                <a:cs typeface="Arial"/>
                <a:sym typeface="Arial"/>
              </a:defRPr>
            </a:lvl1pPr>
          </a:lstStyle>
          <a:p>
            <a:r>
              <a:t>7</a:t>
            </a:r>
          </a:p>
        </p:txBody>
      </p:sp>
      <p:sp>
        <p:nvSpPr>
          <p:cNvPr id="2056" name="Shape 2056" descr="Large checker board"/>
          <p:cNvSpPr/>
          <p:nvPr/>
        </p:nvSpPr>
        <p:spPr>
          <a:xfrm>
            <a:off x="3967162" y="3159125"/>
            <a:ext cx="1770062" cy="457200"/>
          </a:xfrm>
          <a:prstGeom prst="rect">
            <a:avLst/>
          </a:prstGeom>
          <a:blipFill>
            <a:blip r:embed="rId3"/>
          </a:blipFill>
          <a:ln w="57150">
            <a:solidFill>
              <a:srgbClr val="CC1417"/>
            </a:solidFill>
            <a:miter/>
          </a:ln>
          <a:effectLst>
            <a:outerShdw dist="114300" rotWithShape="0">
              <a:srgbClr val="1A0004">
                <a:alpha val="74997"/>
              </a:srgbClr>
            </a:outerShdw>
          </a:effectLst>
        </p:spPr>
        <p:txBody>
          <a:bodyPr lIns="45719" rIns="45719" anchor="ctr"/>
          <a:lstStyle/>
          <a:p>
            <a:pPr>
              <a:defRPr>
                <a:solidFill>
                  <a:srgbClr val="FFA27C"/>
                </a:solidFill>
                <a:latin typeface="Arial"/>
                <a:ea typeface="Arial"/>
                <a:cs typeface="Arial"/>
                <a:sym typeface="Arial"/>
              </a:defRPr>
            </a:pPr>
            <a:endParaRPr/>
          </a:p>
        </p:txBody>
      </p:sp>
      <p:grpSp>
        <p:nvGrpSpPr>
          <p:cNvPr id="2060" name="Group 2060"/>
          <p:cNvGrpSpPr/>
          <p:nvPr/>
        </p:nvGrpSpPr>
        <p:grpSpPr>
          <a:xfrm>
            <a:off x="266700" y="-1"/>
            <a:ext cx="1435100" cy="1778001"/>
            <a:chOff x="0" y="0"/>
            <a:chExt cx="1435100" cy="1778000"/>
          </a:xfrm>
        </p:grpSpPr>
        <p:sp>
          <p:nvSpPr>
            <p:cNvPr id="2057" name="Shape 2057"/>
            <p:cNvSpPr/>
            <p:nvPr/>
          </p:nvSpPr>
          <p:spPr>
            <a:xfrm>
              <a:off x="354012" y="160337"/>
              <a:ext cx="660401" cy="14351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lgn="l">
                <a:spcBef>
                  <a:spcPts val="5200"/>
                </a:spcBef>
                <a:defRPr sz="8800">
                  <a:solidFill>
                    <a:srgbClr val="FFD34A"/>
                  </a:solidFill>
                </a:defRPr>
              </a:lvl1pPr>
            </a:lstStyle>
            <a:p>
              <a:r>
                <a:t>7</a:t>
              </a:r>
            </a:p>
          </p:txBody>
        </p:sp>
        <p:sp>
          <p:nvSpPr>
            <p:cNvPr id="2058" name="Shape 2058"/>
            <p:cNvSpPr/>
            <p:nvPr/>
          </p:nvSpPr>
          <p:spPr>
            <a:xfrm>
              <a:off x="635000" y="876300"/>
              <a:ext cx="311150" cy="0"/>
            </a:xfrm>
            <a:prstGeom prst="line">
              <a:avLst/>
            </a:prstGeom>
            <a:noFill/>
            <a:ln w="50800" cap="flat">
              <a:solidFill>
                <a:srgbClr val="FFD34A"/>
              </a:solidFill>
              <a:prstDash val="solid"/>
              <a:round/>
            </a:ln>
            <a:effectLst>
              <a:outerShdw blurRad="63500" dist="107762" dir="2700000"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sp>
          <p:nvSpPr>
            <p:cNvPr id="2059" name="Shape 2059"/>
            <p:cNvSpPr/>
            <p:nvPr/>
          </p:nvSpPr>
          <p:spPr>
            <a:xfrm>
              <a:off x="0" y="-1"/>
              <a:ext cx="1435100" cy="1778001"/>
            </a:xfrm>
            <a:prstGeom prst="ellipse">
              <a:avLst/>
            </a:prstGeom>
            <a:noFill/>
            <a:ln w="76200" cap="flat">
              <a:solidFill>
                <a:srgbClr val="FFD34A"/>
              </a:solidFill>
              <a:prstDash val="solid"/>
              <a:round/>
            </a:ln>
            <a:effectLst>
              <a:outerShdw blurRad="63500" dist="89803" dir="2700000" rotWithShape="0">
                <a:srgbClr val="1A0004">
                  <a:alpha val="74998"/>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sp>
        <p:nvSpPr>
          <p:cNvPr id="2061" name="Shape 2061"/>
          <p:cNvSpPr/>
          <p:nvPr/>
        </p:nvSpPr>
        <p:spPr>
          <a:xfrm>
            <a:off x="8837570" y="6195722"/>
            <a:ext cx="174710"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 </a:t>
            </a:r>
          </a:p>
        </p:txBody>
      </p:sp>
      <p:sp>
        <p:nvSpPr>
          <p:cNvPr id="2062" name="Shape 2062"/>
          <p:cNvSpPr/>
          <p:nvPr/>
        </p:nvSpPr>
        <p:spPr>
          <a:xfrm>
            <a:off x="8355143" y="6494513"/>
            <a:ext cx="202939" cy="28882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800"/>
              </a:spcBef>
              <a:defRPr sz="1400" b="1">
                <a:solidFill>
                  <a:srgbClr val="FFFFFF"/>
                </a:solidFill>
                <a:latin typeface="Arial"/>
                <a:ea typeface="Arial"/>
                <a:cs typeface="Arial"/>
                <a:sym typeface="Arial"/>
              </a:defRPr>
            </a:lvl1pPr>
          </a:lstStyle>
          <a:p>
            <a:r>
              <a:t>  </a:t>
            </a:r>
          </a:p>
        </p:txBody>
      </p:sp>
      <p:sp>
        <p:nvSpPr>
          <p:cNvPr id="2063" name="Shape 2063"/>
          <p:cNvSpPr/>
          <p:nvPr/>
        </p:nvSpPr>
        <p:spPr>
          <a:xfrm>
            <a:off x="8126743" y="6528607"/>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38</a:t>
            </a:r>
          </a:p>
        </p:txBody>
      </p:sp>
      <p:sp>
        <p:nvSpPr>
          <p:cNvPr id="2064" name="Shape 2064"/>
          <p:cNvSpPr/>
          <p:nvPr/>
        </p:nvSpPr>
        <p:spPr>
          <a:xfrm>
            <a:off x="7133153" y="6275817"/>
            <a:ext cx="1467407" cy="26425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700"/>
              </a:spcBef>
              <a:defRPr sz="1200" b="1">
                <a:solidFill>
                  <a:srgbClr val="FFFFFF"/>
                </a:solidFill>
                <a:latin typeface="Arial"/>
                <a:ea typeface="Arial"/>
                <a:cs typeface="Arial"/>
                <a:sym typeface="Arial"/>
              </a:defRPr>
            </a:lvl1pPr>
          </a:lstStyle>
          <a:p>
            <a:r>
              <a:t>Handbook pg. 8-14</a:t>
            </a:r>
          </a:p>
        </p:txBody>
      </p:sp>
      <p:sp>
        <p:nvSpPr>
          <p:cNvPr id="2065" name="Shape 2065"/>
          <p:cNvSpPr/>
          <p:nvPr/>
        </p:nvSpPr>
        <p:spPr>
          <a:xfrm>
            <a:off x="8761742" y="6408447"/>
            <a:ext cx="245404"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1</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iterate>
                                    <p:tmAbs val="0"/>
                                  </p:iterate>
                                  <p:childTnLst>
                                    <p:set>
                                      <p:cBhvr>
                                        <p:cTn id="6" fill="hold"/>
                                        <p:tgtEl>
                                          <p:spTgt spid="2056"/>
                                        </p:tgtEl>
                                        <p:attrNameLst>
                                          <p:attrName>style.visibility</p:attrName>
                                        </p:attrNameLst>
                                      </p:cBhvr>
                                      <p:to>
                                        <p:strVal val="visible"/>
                                      </p:to>
                                    </p:set>
                                    <p:anim calcmode="lin" valueType="num">
                                      <p:cBhvr>
                                        <p:cTn id="7" dur="500" fill="hold"/>
                                        <p:tgtEl>
                                          <p:spTgt spid="2056"/>
                                        </p:tgtEl>
                                        <p:attrNameLst>
                                          <p:attrName>ppt_x</p:attrName>
                                        </p:attrNameLst>
                                      </p:cBhvr>
                                      <p:tavLst>
                                        <p:tav tm="0">
                                          <p:val>
                                            <p:strVal val="#ppt_x"/>
                                          </p:val>
                                        </p:tav>
                                        <p:tav tm="100000">
                                          <p:val>
                                            <p:strVal val="#ppt_x"/>
                                          </p:val>
                                        </p:tav>
                                      </p:tavLst>
                                    </p:anim>
                                    <p:anim calcmode="lin" valueType="num">
                                      <p:cBhvr>
                                        <p:cTn id="8" dur="500" fill="hold"/>
                                        <p:tgtEl>
                                          <p:spTgt spid="205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2060"/>
                                        </p:tgtEl>
                                        <p:attrNameLst>
                                          <p:attrName>style.visibility</p:attrName>
                                        </p:attrNameLst>
                                      </p:cBhvr>
                                      <p:to>
                                        <p:strVal val="visible"/>
                                      </p:to>
                                    </p:set>
                                    <p:anim calcmode="lin" valueType="num">
                                      <p:cBhvr>
                                        <p:cTn id="13" dur="500" fill="hold"/>
                                        <p:tgtEl>
                                          <p:spTgt spid="2060"/>
                                        </p:tgtEl>
                                        <p:attrNameLst>
                                          <p:attrName>ppt_w</p:attrName>
                                        </p:attrNameLst>
                                      </p:cBhvr>
                                      <p:tavLst>
                                        <p:tav tm="0">
                                          <p:val>
                                            <p:fltVal val="0"/>
                                          </p:val>
                                        </p:tav>
                                        <p:tav tm="100000">
                                          <p:val>
                                            <p:strVal val="#ppt_w"/>
                                          </p:val>
                                        </p:tav>
                                      </p:tavLst>
                                    </p:anim>
                                    <p:anim calcmode="lin" valueType="num">
                                      <p:cBhvr>
                                        <p:cTn id="14" dur="500" fill="hold"/>
                                        <p:tgtEl>
                                          <p:spTgt spid="20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1" animBg="1" advAuto="0"/>
      <p:bldP spid="2060" grpId="2"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9" name="Shape 2069"/>
          <p:cNvSpPr/>
          <p:nvPr/>
        </p:nvSpPr>
        <p:spPr>
          <a:xfrm>
            <a:off x="620712" y="160337"/>
            <a:ext cx="660401" cy="14351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l">
              <a:spcBef>
                <a:spcPts val="5200"/>
              </a:spcBef>
              <a:defRPr sz="8800">
                <a:solidFill>
                  <a:srgbClr val="FFD34A"/>
                </a:solidFill>
              </a:defRPr>
            </a:lvl1pPr>
          </a:lstStyle>
          <a:p>
            <a:r>
              <a:t>7</a:t>
            </a:r>
          </a:p>
        </p:txBody>
      </p:sp>
      <p:sp>
        <p:nvSpPr>
          <p:cNvPr id="2070" name="Shape 2070"/>
          <p:cNvSpPr/>
          <p:nvPr/>
        </p:nvSpPr>
        <p:spPr>
          <a:xfrm>
            <a:off x="866995" y="885825"/>
            <a:ext cx="311150" cy="0"/>
          </a:xfrm>
          <a:prstGeom prst="line">
            <a:avLst/>
          </a:prstGeom>
          <a:ln w="50800">
            <a:solidFill>
              <a:srgbClr val="FFD34A"/>
            </a:solidFill>
          </a:ln>
          <a:effectLst>
            <a:outerShdw blurRad="63500" dist="107762" dir="2700000" rotWithShape="0">
              <a:srgbClr val="1A0004">
                <a:alpha val="74998"/>
              </a:srgbClr>
            </a:outerShdw>
          </a:effectLst>
        </p:spPr>
        <p:txBody>
          <a:bodyPr lIns="45719" rIns="45719" anchor="ctr"/>
          <a:lstStyle/>
          <a:p>
            <a:pPr>
              <a:defRPr>
                <a:solidFill>
                  <a:srgbClr val="FFFFFF"/>
                </a:solidFill>
              </a:defRPr>
            </a:pPr>
            <a:endParaRPr/>
          </a:p>
        </p:txBody>
      </p:sp>
      <p:pic>
        <p:nvPicPr>
          <p:cNvPr id="2071" name="image29.png"/>
          <p:cNvPicPr>
            <a:picLocks noChangeAspect="1"/>
          </p:cNvPicPr>
          <p:nvPr/>
        </p:nvPicPr>
        <p:blipFill>
          <a:blip r:embed="rId3">
            <a:extLst/>
          </a:blip>
          <a:stretch>
            <a:fillRect/>
          </a:stretch>
        </p:blipFill>
        <p:spPr>
          <a:xfrm>
            <a:off x="2195513" y="642937"/>
            <a:ext cx="5702301" cy="5478464"/>
          </a:xfrm>
          <a:prstGeom prst="rect">
            <a:avLst/>
          </a:prstGeom>
          <a:ln w="12700">
            <a:miter lim="400000"/>
          </a:ln>
        </p:spPr>
      </p:pic>
      <p:sp>
        <p:nvSpPr>
          <p:cNvPr id="2072" name="Shape 2072"/>
          <p:cNvSpPr/>
          <p:nvPr/>
        </p:nvSpPr>
        <p:spPr>
          <a:xfrm>
            <a:off x="2205038" y="622299"/>
            <a:ext cx="5715001" cy="5529265"/>
          </a:xfrm>
          <a:prstGeom prst="rect">
            <a:avLst/>
          </a:prstGeom>
          <a:ln w="76200">
            <a:solidFill>
              <a:schemeClr val="accent2"/>
            </a:solidFill>
            <a:miter/>
          </a:ln>
        </p:spPr>
        <p:txBody>
          <a:bodyPr lIns="45719" rIns="45719" anchor="ctr"/>
          <a:lstStyle/>
          <a:p>
            <a:pPr>
              <a:defRPr>
                <a:solidFill>
                  <a:srgbClr val="FFA27C"/>
                </a:solidFill>
                <a:latin typeface="Arial"/>
                <a:ea typeface="Arial"/>
                <a:cs typeface="Arial"/>
                <a:sym typeface="Arial"/>
              </a:defRPr>
            </a:pPr>
            <a:endParaRPr/>
          </a:p>
        </p:txBody>
      </p:sp>
      <p:sp>
        <p:nvSpPr>
          <p:cNvPr id="2073" name="Shape 2073"/>
          <p:cNvSpPr/>
          <p:nvPr/>
        </p:nvSpPr>
        <p:spPr>
          <a:xfrm>
            <a:off x="8837570" y="6195722"/>
            <a:ext cx="174710"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 </a:t>
            </a:r>
          </a:p>
        </p:txBody>
      </p:sp>
      <p:sp>
        <p:nvSpPr>
          <p:cNvPr id="2074" name="Shape 2074"/>
          <p:cNvSpPr/>
          <p:nvPr/>
        </p:nvSpPr>
        <p:spPr>
          <a:xfrm>
            <a:off x="8379049" y="6494513"/>
            <a:ext cx="153540" cy="28882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800"/>
              </a:spcBef>
              <a:defRPr sz="1400" b="1">
                <a:solidFill>
                  <a:srgbClr val="FFFFFF"/>
                </a:solidFill>
                <a:latin typeface="Arial"/>
                <a:ea typeface="Arial"/>
                <a:cs typeface="Arial"/>
                <a:sym typeface="Arial"/>
              </a:defRPr>
            </a:lvl1pPr>
          </a:lstStyle>
          <a:p>
            <a:r>
              <a:t> </a:t>
            </a:r>
          </a:p>
        </p:txBody>
      </p:sp>
      <p:sp>
        <p:nvSpPr>
          <p:cNvPr id="2075" name="Shape 2075"/>
          <p:cNvSpPr/>
          <p:nvPr/>
        </p:nvSpPr>
        <p:spPr>
          <a:xfrm>
            <a:off x="8126743" y="6528607"/>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39</a:t>
            </a:r>
          </a:p>
        </p:txBody>
      </p:sp>
      <p:sp>
        <p:nvSpPr>
          <p:cNvPr id="2076" name="Shape 2076"/>
          <p:cNvSpPr/>
          <p:nvPr/>
        </p:nvSpPr>
        <p:spPr>
          <a:xfrm>
            <a:off x="7133153" y="6275817"/>
            <a:ext cx="1467407" cy="26425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700"/>
              </a:spcBef>
              <a:defRPr sz="1200" b="1">
                <a:solidFill>
                  <a:srgbClr val="FFFFFF"/>
                </a:solidFill>
                <a:latin typeface="Arial"/>
                <a:ea typeface="Arial"/>
                <a:cs typeface="Arial"/>
                <a:sym typeface="Arial"/>
              </a:defRPr>
            </a:lvl1pPr>
          </a:lstStyle>
          <a:p>
            <a:r>
              <a:t>Handbook pg. 8-14</a:t>
            </a:r>
          </a:p>
        </p:txBody>
      </p:sp>
      <p:grpSp>
        <p:nvGrpSpPr>
          <p:cNvPr id="2079" name="Group 2079"/>
          <p:cNvGrpSpPr/>
          <p:nvPr/>
        </p:nvGrpSpPr>
        <p:grpSpPr>
          <a:xfrm>
            <a:off x="5207758" y="1488393"/>
            <a:ext cx="511247" cy="434752"/>
            <a:chOff x="0" y="0"/>
            <a:chExt cx="511246" cy="434751"/>
          </a:xfrm>
        </p:grpSpPr>
        <p:sp>
          <p:nvSpPr>
            <p:cNvPr id="2077" name="Shape 2077"/>
            <p:cNvSpPr/>
            <p:nvPr/>
          </p:nvSpPr>
          <p:spPr>
            <a:xfrm>
              <a:off x="0" y="0"/>
              <a:ext cx="511247" cy="434752"/>
            </a:xfrm>
            <a:custGeom>
              <a:avLst/>
              <a:gdLst/>
              <a:ahLst/>
              <a:cxnLst>
                <a:cxn ang="0">
                  <a:pos x="wd2" y="hd2"/>
                </a:cxn>
                <a:cxn ang="5400000">
                  <a:pos x="wd2" y="hd2"/>
                </a:cxn>
                <a:cxn ang="10800000">
                  <a:pos x="wd2" y="hd2"/>
                </a:cxn>
                <a:cxn ang="16200000">
                  <a:pos x="wd2" y="hd2"/>
                </a:cxn>
              </a:cxnLst>
              <a:rect l="0" t="0" r="r" b="b"/>
              <a:pathLst>
                <a:path w="21600" h="21600" extrusionOk="0">
                  <a:moveTo>
                    <a:pt x="3437" y="0"/>
                  </a:moveTo>
                  <a:lnTo>
                    <a:pt x="21600" y="5293"/>
                  </a:lnTo>
                  <a:lnTo>
                    <a:pt x="18163" y="21600"/>
                  </a:lnTo>
                  <a:lnTo>
                    <a:pt x="0" y="16307"/>
                  </a:lnTo>
                  <a:close/>
                </a:path>
              </a:pathLst>
            </a:custGeom>
            <a:gradFill flip="none" rotWithShape="1">
              <a:gsLst>
                <a:gs pos="0">
                  <a:srgbClr val="C0BECC"/>
                </a:gs>
                <a:gs pos="50000">
                  <a:srgbClr val="777777"/>
                </a:gs>
                <a:gs pos="100000">
                  <a:srgbClr val="C0BECC"/>
                </a:gs>
              </a:gsLst>
              <a:lin ang="18900000" scaled="0"/>
            </a:gradFill>
            <a:ln w="38100" cap="flat">
              <a:solidFill>
                <a:srgbClr val="000000"/>
              </a:solidFill>
              <a:prstDash val="solid"/>
              <a:miter lim="800000"/>
            </a:ln>
            <a:effectLst/>
          </p:spPr>
          <p:txBody>
            <a:bodyPr wrap="square" lIns="45719" tIns="45719" rIns="45719" bIns="45719" numCol="1" anchor="ctr">
              <a:noAutofit/>
            </a:bodyPr>
            <a:lstStyle/>
            <a:p>
              <a:pPr>
                <a:defRPr sz="2000" b="1">
                  <a:latin typeface="Arial"/>
                  <a:ea typeface="Arial"/>
                  <a:cs typeface="Arial"/>
                  <a:sym typeface="Arial"/>
                </a:defRPr>
              </a:pPr>
              <a:endParaRPr/>
            </a:p>
          </p:txBody>
        </p:sp>
        <p:sp>
          <p:nvSpPr>
            <p:cNvPr id="2078" name="Shape 2078"/>
            <p:cNvSpPr/>
            <p:nvPr/>
          </p:nvSpPr>
          <p:spPr>
            <a:xfrm rot="835137">
              <a:off x="118845" y="29760"/>
              <a:ext cx="273557" cy="3752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defRPr sz="2000" b="1">
                  <a:latin typeface="Arial"/>
                  <a:ea typeface="Arial"/>
                  <a:cs typeface="Arial"/>
                  <a:sym typeface="Arial"/>
                </a:defRPr>
              </a:lvl1pPr>
            </a:lstStyle>
            <a:p>
              <a:r>
                <a:t>P</a:t>
              </a:r>
            </a:p>
          </p:txBody>
        </p:sp>
      </p:grpSp>
      <p:grpSp>
        <p:nvGrpSpPr>
          <p:cNvPr id="2082" name="Group 2082"/>
          <p:cNvGrpSpPr/>
          <p:nvPr/>
        </p:nvGrpSpPr>
        <p:grpSpPr>
          <a:xfrm>
            <a:off x="5077583" y="2580593"/>
            <a:ext cx="511247" cy="434752"/>
            <a:chOff x="0" y="0"/>
            <a:chExt cx="511246" cy="434751"/>
          </a:xfrm>
        </p:grpSpPr>
        <p:sp>
          <p:nvSpPr>
            <p:cNvPr id="2080" name="Shape 2080"/>
            <p:cNvSpPr/>
            <p:nvPr/>
          </p:nvSpPr>
          <p:spPr>
            <a:xfrm>
              <a:off x="0" y="0"/>
              <a:ext cx="511247" cy="434752"/>
            </a:xfrm>
            <a:custGeom>
              <a:avLst/>
              <a:gdLst/>
              <a:ahLst/>
              <a:cxnLst>
                <a:cxn ang="0">
                  <a:pos x="wd2" y="hd2"/>
                </a:cxn>
                <a:cxn ang="5400000">
                  <a:pos x="wd2" y="hd2"/>
                </a:cxn>
                <a:cxn ang="10800000">
                  <a:pos x="wd2" y="hd2"/>
                </a:cxn>
                <a:cxn ang="16200000">
                  <a:pos x="wd2" y="hd2"/>
                </a:cxn>
              </a:cxnLst>
              <a:rect l="0" t="0" r="r" b="b"/>
              <a:pathLst>
                <a:path w="21600" h="21600" extrusionOk="0">
                  <a:moveTo>
                    <a:pt x="3437" y="0"/>
                  </a:moveTo>
                  <a:lnTo>
                    <a:pt x="21600" y="5293"/>
                  </a:lnTo>
                  <a:lnTo>
                    <a:pt x="18163" y="21600"/>
                  </a:lnTo>
                  <a:lnTo>
                    <a:pt x="0" y="16307"/>
                  </a:lnTo>
                  <a:close/>
                </a:path>
              </a:pathLst>
            </a:custGeom>
            <a:gradFill flip="none" rotWithShape="1">
              <a:gsLst>
                <a:gs pos="0">
                  <a:srgbClr val="C0BECC"/>
                </a:gs>
                <a:gs pos="50000">
                  <a:srgbClr val="777777"/>
                </a:gs>
                <a:gs pos="100000">
                  <a:srgbClr val="C0BECC"/>
                </a:gs>
              </a:gsLst>
              <a:lin ang="18900000" scaled="0"/>
            </a:gradFill>
            <a:ln w="38100" cap="flat">
              <a:solidFill>
                <a:srgbClr val="000000"/>
              </a:solidFill>
              <a:prstDash val="solid"/>
              <a:miter lim="800000"/>
            </a:ln>
            <a:effectLst/>
          </p:spPr>
          <p:txBody>
            <a:bodyPr wrap="square" lIns="45719" tIns="45719" rIns="45719" bIns="45719" numCol="1" anchor="ctr">
              <a:noAutofit/>
            </a:bodyPr>
            <a:lstStyle/>
            <a:p>
              <a:pPr>
                <a:defRPr sz="2000" b="1">
                  <a:latin typeface="Arial"/>
                  <a:ea typeface="Arial"/>
                  <a:cs typeface="Arial"/>
                  <a:sym typeface="Arial"/>
                </a:defRPr>
              </a:pPr>
              <a:endParaRPr/>
            </a:p>
          </p:txBody>
        </p:sp>
        <p:sp>
          <p:nvSpPr>
            <p:cNvPr id="2081" name="Shape 2081"/>
            <p:cNvSpPr/>
            <p:nvPr/>
          </p:nvSpPr>
          <p:spPr>
            <a:xfrm rot="835137">
              <a:off x="132921" y="29760"/>
              <a:ext cx="245404" cy="3752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defRPr sz="2000" b="1">
                  <a:latin typeface="Arial"/>
                  <a:ea typeface="Arial"/>
                  <a:cs typeface="Arial"/>
                  <a:sym typeface="Arial"/>
                </a:defRPr>
              </a:lvl1pPr>
            </a:lstStyle>
            <a:p>
              <a:r>
                <a:t>7</a:t>
              </a:r>
            </a:p>
          </p:txBody>
        </p:sp>
      </p:grpSp>
      <p:grpSp>
        <p:nvGrpSpPr>
          <p:cNvPr id="2085" name="Group 2085"/>
          <p:cNvGrpSpPr/>
          <p:nvPr/>
        </p:nvGrpSpPr>
        <p:grpSpPr>
          <a:xfrm>
            <a:off x="4932930" y="3563279"/>
            <a:ext cx="511628" cy="436293"/>
            <a:chOff x="0" y="0"/>
            <a:chExt cx="511627" cy="436291"/>
          </a:xfrm>
        </p:grpSpPr>
        <p:sp>
          <p:nvSpPr>
            <p:cNvPr id="2083" name="Shape 2083"/>
            <p:cNvSpPr/>
            <p:nvPr/>
          </p:nvSpPr>
          <p:spPr>
            <a:xfrm>
              <a:off x="0" y="0"/>
              <a:ext cx="511628" cy="436292"/>
            </a:xfrm>
            <a:custGeom>
              <a:avLst/>
              <a:gdLst/>
              <a:ahLst/>
              <a:cxnLst>
                <a:cxn ang="0">
                  <a:pos x="wd2" y="hd2"/>
                </a:cxn>
                <a:cxn ang="5400000">
                  <a:pos x="wd2" y="hd2"/>
                </a:cxn>
                <a:cxn ang="10800000">
                  <a:pos x="wd2" y="hd2"/>
                </a:cxn>
                <a:cxn ang="16200000">
                  <a:pos x="wd2" y="hd2"/>
                </a:cxn>
              </a:cxnLst>
              <a:rect l="0" t="0" r="r" b="b"/>
              <a:pathLst>
                <a:path w="21600" h="21600" extrusionOk="0">
                  <a:moveTo>
                    <a:pt x="3450" y="0"/>
                  </a:moveTo>
                  <a:lnTo>
                    <a:pt x="21600" y="5275"/>
                  </a:lnTo>
                  <a:lnTo>
                    <a:pt x="18150" y="21600"/>
                  </a:lnTo>
                  <a:lnTo>
                    <a:pt x="0" y="16325"/>
                  </a:lnTo>
                  <a:close/>
                </a:path>
              </a:pathLst>
            </a:custGeom>
            <a:gradFill flip="none" rotWithShape="1">
              <a:gsLst>
                <a:gs pos="0">
                  <a:srgbClr val="C0BECC"/>
                </a:gs>
                <a:gs pos="50000">
                  <a:srgbClr val="777777"/>
                </a:gs>
                <a:gs pos="100000">
                  <a:srgbClr val="C0BECC"/>
                </a:gs>
              </a:gsLst>
              <a:lin ang="18900000" scaled="0"/>
            </a:gradFill>
            <a:ln w="38100" cap="flat">
              <a:solidFill>
                <a:srgbClr val="000000"/>
              </a:solidFill>
              <a:prstDash val="solid"/>
              <a:miter lim="800000"/>
            </a:ln>
            <a:effectLst/>
          </p:spPr>
          <p:txBody>
            <a:bodyPr wrap="square" lIns="45719" tIns="45719" rIns="45719" bIns="45719" numCol="1" anchor="ctr">
              <a:noAutofit/>
            </a:bodyPr>
            <a:lstStyle/>
            <a:p>
              <a:pPr>
                <a:defRPr sz="2000" b="1">
                  <a:latin typeface="Arial"/>
                  <a:ea typeface="Arial"/>
                  <a:cs typeface="Arial"/>
                  <a:sym typeface="Arial"/>
                </a:defRPr>
              </a:pPr>
              <a:endParaRPr/>
            </a:p>
          </p:txBody>
        </p:sp>
        <p:sp>
          <p:nvSpPr>
            <p:cNvPr id="2084" name="Shape 2084"/>
            <p:cNvSpPr/>
            <p:nvPr/>
          </p:nvSpPr>
          <p:spPr>
            <a:xfrm rot="835137">
              <a:off x="119035" y="30530"/>
              <a:ext cx="273557" cy="3752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defRPr sz="2000" b="1">
                  <a:latin typeface="Arial"/>
                  <a:ea typeface="Arial"/>
                  <a:cs typeface="Arial"/>
                  <a:sym typeface="Arial"/>
                </a:defRPr>
              </a:lvl1pPr>
            </a:lstStyle>
            <a:p>
              <a:r>
                <a:t>Y</a:t>
              </a:r>
            </a:p>
          </p:txBody>
        </p:sp>
      </p:grpSp>
      <p:grpSp>
        <p:nvGrpSpPr>
          <p:cNvPr id="2088" name="Group 2088"/>
          <p:cNvGrpSpPr/>
          <p:nvPr/>
        </p:nvGrpSpPr>
        <p:grpSpPr>
          <a:xfrm>
            <a:off x="4766456" y="4490165"/>
            <a:ext cx="512788" cy="435133"/>
            <a:chOff x="0" y="0"/>
            <a:chExt cx="512786" cy="435132"/>
          </a:xfrm>
        </p:grpSpPr>
        <p:sp>
          <p:nvSpPr>
            <p:cNvPr id="2086" name="Shape 2086"/>
            <p:cNvSpPr/>
            <p:nvPr/>
          </p:nvSpPr>
          <p:spPr>
            <a:xfrm>
              <a:off x="0" y="0"/>
              <a:ext cx="512787" cy="435133"/>
            </a:xfrm>
            <a:custGeom>
              <a:avLst/>
              <a:gdLst/>
              <a:ahLst/>
              <a:cxnLst>
                <a:cxn ang="0">
                  <a:pos x="wd2" y="hd2"/>
                </a:cxn>
                <a:cxn ang="5400000">
                  <a:pos x="wd2" y="hd2"/>
                </a:cxn>
                <a:cxn ang="10800000">
                  <a:pos x="wd2" y="hd2"/>
                </a:cxn>
                <a:cxn ang="16200000">
                  <a:pos x="wd2" y="hd2"/>
                </a:cxn>
              </a:cxnLst>
              <a:rect l="0" t="0" r="r" b="b"/>
              <a:pathLst>
                <a:path w="21600" h="21600" extrusionOk="0">
                  <a:moveTo>
                    <a:pt x="3426" y="0"/>
                  </a:moveTo>
                  <a:lnTo>
                    <a:pt x="21600" y="5308"/>
                  </a:lnTo>
                  <a:lnTo>
                    <a:pt x="18174" y="21600"/>
                  </a:lnTo>
                  <a:lnTo>
                    <a:pt x="0" y="16292"/>
                  </a:lnTo>
                  <a:close/>
                </a:path>
              </a:pathLst>
            </a:custGeom>
            <a:gradFill flip="none" rotWithShape="1">
              <a:gsLst>
                <a:gs pos="0">
                  <a:srgbClr val="C0BECC"/>
                </a:gs>
                <a:gs pos="50000">
                  <a:srgbClr val="777777"/>
                </a:gs>
                <a:gs pos="100000">
                  <a:srgbClr val="C0BECC"/>
                </a:gs>
              </a:gsLst>
              <a:lin ang="18900000" scaled="0"/>
            </a:gradFill>
            <a:ln w="38100" cap="flat">
              <a:solidFill>
                <a:srgbClr val="000000"/>
              </a:solidFill>
              <a:prstDash val="solid"/>
              <a:miter lim="800000"/>
            </a:ln>
            <a:effectLst/>
          </p:spPr>
          <p:txBody>
            <a:bodyPr wrap="square" lIns="45719" tIns="45719" rIns="45719" bIns="45719" numCol="1" anchor="ctr">
              <a:noAutofit/>
            </a:bodyPr>
            <a:lstStyle/>
            <a:p>
              <a:pPr>
                <a:defRPr sz="2000" b="1">
                  <a:latin typeface="Arial"/>
                  <a:ea typeface="Arial"/>
                  <a:cs typeface="Arial"/>
                  <a:sym typeface="Arial"/>
                </a:defRPr>
              </a:pPr>
              <a:endParaRPr/>
            </a:p>
          </p:txBody>
        </p:sp>
        <p:sp>
          <p:nvSpPr>
            <p:cNvPr id="2087" name="Shape 2087"/>
            <p:cNvSpPr/>
            <p:nvPr/>
          </p:nvSpPr>
          <p:spPr>
            <a:xfrm rot="835137">
              <a:off x="133691" y="29950"/>
              <a:ext cx="245404" cy="3752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defRPr sz="2000" b="1">
                  <a:latin typeface="Arial"/>
                  <a:ea typeface="Arial"/>
                  <a:cs typeface="Arial"/>
                  <a:sym typeface="Arial"/>
                </a:defRPr>
              </a:lvl1pPr>
            </a:lstStyle>
            <a:p>
              <a:r>
                <a:t>J</a:t>
              </a:r>
            </a:p>
          </p:txBody>
        </p:sp>
      </p:grpSp>
      <p:sp>
        <p:nvSpPr>
          <p:cNvPr id="2089" name="Shape 2089"/>
          <p:cNvSpPr>
            <a:spLocks noGrp="1"/>
          </p:cNvSpPr>
          <p:nvPr>
            <p:ph type="title" idx="4294967295"/>
          </p:nvPr>
        </p:nvSpPr>
        <p:spPr>
          <a:xfrm>
            <a:off x="297205" y="2155605"/>
            <a:ext cx="8361361" cy="1751012"/>
          </a:xfrm>
          <a:prstGeom prst="rect">
            <a:avLst/>
          </a:prstGeom>
          <a:effectLst>
            <a:outerShdw blurRad="63500" dist="107762" dir="2700000" rotWithShape="0">
              <a:srgbClr val="1A0004">
                <a:alpha val="74998"/>
              </a:srgbClr>
            </a:outerShdw>
          </a:effectLst>
        </p:spPr>
        <p:txBody>
          <a:bodyPr lIns="44450" tIns="44450" rIns="44450" bIns="44450"/>
          <a:lstStyle/>
          <a:p>
            <a:pPr algn="ctr" defTabSz="786384">
              <a:defRPr sz="4644">
                <a:solidFill>
                  <a:srgbClr val="E8EC39"/>
                </a:solidFill>
                <a:effectLst>
                  <a:outerShdw blurRad="32766" dist="32766" dir="2700000" rotWithShape="0">
                    <a:srgbClr val="000000"/>
                  </a:outerShdw>
                </a:effectLst>
                <a:latin typeface="Comic Sans MS"/>
                <a:ea typeface="Comic Sans MS"/>
                <a:cs typeface="Comic Sans MS"/>
                <a:sym typeface="Comic Sans MS"/>
              </a:defRPr>
            </a:pPr>
            <a:r>
              <a:t>Ow </a:t>
            </a:r>
            <a:br/>
            <a:r>
              <a:t>Bible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80" name="image3.png"/>
          <p:cNvPicPr>
            <a:picLocks noChangeAspect="1"/>
          </p:cNvPicPr>
          <p:nvPr/>
        </p:nvPicPr>
        <p:blipFill>
          <a:blip r:embed="rId3">
            <a:extLst/>
          </a:blip>
          <a:srcRect l="19376" t="14692" r="12500" b="11000"/>
          <a:stretch>
            <a:fillRect/>
          </a:stretch>
        </p:blipFill>
        <p:spPr>
          <a:xfrm>
            <a:off x="0" y="0"/>
            <a:ext cx="9144000" cy="6858000"/>
          </a:xfrm>
          <a:prstGeom prst="rect">
            <a:avLst/>
          </a:prstGeom>
          <a:ln w="12700">
            <a:miter lim="400000"/>
          </a:ln>
        </p:spPr>
      </p:pic>
      <p:sp>
        <p:nvSpPr>
          <p:cNvPr id="1281" name="Shape 1281"/>
          <p:cNvSpPr/>
          <p:nvPr/>
        </p:nvSpPr>
        <p:spPr>
          <a:xfrm>
            <a:off x="-1" y="2533650"/>
            <a:ext cx="1738315" cy="4338638"/>
          </a:xfrm>
          <a:prstGeom prst="rect">
            <a:avLst/>
          </a:prstGeom>
          <a:solidFill>
            <a:srgbClr val="006600"/>
          </a:solidFill>
          <a:ln w="12700">
            <a:miter lim="400000"/>
          </a:ln>
        </p:spPr>
        <p:txBody>
          <a:bodyPr lIns="45719" rIns="45719" anchor="ctr"/>
          <a:lstStyle/>
          <a:p>
            <a:pPr>
              <a:defRPr>
                <a:solidFill>
                  <a:srgbClr val="FFA27C"/>
                </a:solidFill>
                <a:latin typeface="Arial"/>
                <a:ea typeface="Arial"/>
                <a:cs typeface="Arial"/>
                <a:sym typeface="Arial"/>
              </a:defRPr>
            </a:pPr>
            <a:endParaRPr/>
          </a:p>
        </p:txBody>
      </p:sp>
      <p:grpSp>
        <p:nvGrpSpPr>
          <p:cNvPr id="1284" name="Group 1284" descr="Northern Negev wadis aerial"/>
          <p:cNvGrpSpPr/>
          <p:nvPr/>
        </p:nvGrpSpPr>
        <p:grpSpPr>
          <a:xfrm>
            <a:off x="-22225" y="2220913"/>
            <a:ext cx="9166225" cy="4665663"/>
            <a:chOff x="0" y="0"/>
            <a:chExt cx="9166225" cy="4665662"/>
          </a:xfrm>
        </p:grpSpPr>
        <p:sp>
          <p:nvSpPr>
            <p:cNvPr id="1282" name="Shape 1282"/>
            <p:cNvSpPr/>
            <p:nvPr/>
          </p:nvSpPr>
          <p:spPr>
            <a:xfrm>
              <a:off x="0" y="0"/>
              <a:ext cx="9166225" cy="4665663"/>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1283" name="image4.jpg"/>
            <p:cNvPicPr>
              <a:picLocks noChangeAspect="1"/>
            </p:cNvPicPr>
            <p:nvPr/>
          </p:nvPicPr>
          <p:blipFill>
            <a:blip r:embed="rId4">
              <a:extLst/>
            </a:blip>
            <a:srcRect/>
            <a:stretch>
              <a:fillRect/>
            </a:stretch>
          </p:blipFill>
          <p:spPr>
            <a:xfrm>
              <a:off x="0" y="0"/>
              <a:ext cx="9165217" cy="4665663"/>
            </a:xfrm>
            <a:prstGeom prst="rect">
              <a:avLst/>
            </a:prstGeom>
            <a:ln w="12700" cap="flat">
              <a:noFill/>
              <a:miter lim="400000"/>
            </a:ln>
            <a:effectLst/>
          </p:spPr>
        </p:pic>
      </p:grpSp>
      <p:sp>
        <p:nvSpPr>
          <p:cNvPr id="1285" name="Shape 1285"/>
          <p:cNvSpPr/>
          <p:nvPr/>
        </p:nvSpPr>
        <p:spPr>
          <a:xfrm>
            <a:off x="101600" y="3074988"/>
            <a:ext cx="8797925" cy="4206241"/>
          </a:xfrm>
          <a:prstGeom prst="rect">
            <a:avLst/>
          </a:prstGeom>
          <a:ln w="12700">
            <a:miter lim="400000"/>
          </a:ln>
          <a:effectLst>
            <a:outerShdw blurRad="63500" dist="53882" dir="2700000" rotWithShape="0">
              <a:srgbClr val="1A0004">
                <a:alpha val="74998"/>
              </a:srgbClr>
            </a:outerShdw>
          </a:effectLst>
          <a:extLst>
            <a:ext uri="{C572A759-6A51-4108-AA02-DFA0A04FC94B}">
              <ma14:wrappingTextBoxFlag xmlns="" xmlns:ma14="http://schemas.microsoft.com/office/mac/drawingml/2011/main" val="1"/>
            </a:ext>
          </a:extLst>
        </p:spPr>
        <p:txBody>
          <a:bodyPr lIns="45719" rIns="45719">
            <a:spAutoFit/>
          </a:bodyPr>
          <a:lstStyle>
            <a:lvl1pPr>
              <a:spcBef>
                <a:spcPts val="1300"/>
              </a:spcBef>
              <a:defRPr sz="2300">
                <a:solidFill>
                  <a:srgbClr val="FFFF00"/>
                </a:solidFill>
                <a:latin typeface="Papyrus"/>
                <a:ea typeface="Papyrus"/>
                <a:cs typeface="Papyrus"/>
                <a:sym typeface="Papyrus"/>
              </a:defRPr>
            </a:lvl1pPr>
          </a:lstStyle>
          <a:p>
            <a:r>
              <a:t>Our ministry is deeply indebted to Todd Bolen, creator of the Pictorial Library of Bible Lands, for his generous permission to use photo resources throughout THE BIBLE…BASICALLY®.  TBB users are urged to visit BiblePlaces.com and explore the thousands of photo resources available:  from the Holy Land, throughout the Aegean and Mediterranean Basin to Southern Europe where the Christian faith took root. BiblePlaces.com offers teachers and visual producers an incomparable array of high-resolution digital photographic resources.  Please visit!                         Thanks, Todd!</a:t>
            </a:r>
          </a:p>
        </p:txBody>
      </p:sp>
      <p:sp>
        <p:nvSpPr>
          <p:cNvPr id="1286" name="Shape 1286"/>
          <p:cNvSpPr/>
          <p:nvPr/>
        </p:nvSpPr>
        <p:spPr>
          <a:xfrm>
            <a:off x="6807200" y="1944688"/>
            <a:ext cx="2351089" cy="987426"/>
          </a:xfrm>
          <a:prstGeom prst="rect">
            <a:avLst/>
          </a:prstGeom>
          <a:solidFill>
            <a:srgbClr val="FFFFFF"/>
          </a:solidFill>
          <a:ln w="12700">
            <a:miter lim="400000"/>
          </a:ln>
        </p:spPr>
        <p:txBody>
          <a:bodyPr lIns="45719" rIns="45719" anchor="ctr"/>
          <a:lstStyle/>
          <a:p>
            <a:pPr>
              <a:defRPr>
                <a:solidFill>
                  <a:srgbClr val="FFA27C"/>
                </a:solidFill>
                <a:latin typeface="Arial"/>
                <a:ea typeface="Arial"/>
                <a:cs typeface="Arial"/>
                <a:sym typeface="Arial"/>
              </a:defRPr>
            </a:pPr>
            <a:endParaRPr/>
          </a:p>
        </p:txBody>
      </p:sp>
      <p:sp>
        <p:nvSpPr>
          <p:cNvPr id="1287" name="Shape 1287"/>
          <p:cNvSpPr/>
          <p:nvPr/>
        </p:nvSpPr>
        <p:spPr>
          <a:xfrm rot="21355585">
            <a:off x="-14289" y="1582737"/>
            <a:ext cx="3208340" cy="654051"/>
          </a:xfrm>
          <a:prstGeom prst="ellipse">
            <a:avLst/>
          </a:prstGeom>
          <a:solidFill>
            <a:srgbClr val="FFFFFF"/>
          </a:solidFill>
          <a:ln w="12700">
            <a:miter lim="400000"/>
          </a:ln>
        </p:spPr>
        <p:txBody>
          <a:bodyPr lIns="45719" rIns="45719" anchor="ctr"/>
          <a:lstStyle/>
          <a:p>
            <a:pPr>
              <a:defRPr>
                <a:solidFill>
                  <a:srgbClr val="FFA27C"/>
                </a:solidFill>
                <a:latin typeface="Arial"/>
                <a:ea typeface="Arial"/>
                <a:cs typeface="Arial"/>
                <a:sym typeface="Arial"/>
              </a:defRPr>
            </a:pPr>
            <a:endParaRPr/>
          </a:p>
        </p:txBody>
      </p:sp>
      <p:sp>
        <p:nvSpPr>
          <p:cNvPr id="1288" name="Shape 1288"/>
          <p:cNvSpPr/>
          <p:nvPr/>
        </p:nvSpPr>
        <p:spPr>
          <a:xfrm>
            <a:off x="-22226" y="2085975"/>
            <a:ext cx="1697040" cy="611189"/>
          </a:xfrm>
          <a:prstGeom prst="rect">
            <a:avLst/>
          </a:prstGeom>
          <a:solidFill>
            <a:srgbClr val="FFFFFF"/>
          </a:solidFill>
          <a:ln w="12700">
            <a:miter lim="400000"/>
          </a:ln>
        </p:spPr>
        <p:txBody>
          <a:bodyPr lIns="45719" rIns="45719" anchor="ctr"/>
          <a:lstStyle/>
          <a:p>
            <a:pPr>
              <a:defRPr>
                <a:solidFill>
                  <a:srgbClr val="FFA27C"/>
                </a:solidFill>
                <a:latin typeface="Arial"/>
                <a:ea typeface="Arial"/>
                <a:cs typeface="Arial"/>
                <a:sym typeface="Arial"/>
              </a:defRPr>
            </a:pPr>
            <a:endParaRPr/>
          </a:p>
        </p:txBody>
      </p:sp>
      <p:sp>
        <p:nvSpPr>
          <p:cNvPr id="1289" name="Shape 1289"/>
          <p:cNvSpPr/>
          <p:nvPr/>
        </p:nvSpPr>
        <p:spPr>
          <a:xfrm>
            <a:off x="2020888" y="1592262"/>
            <a:ext cx="6621462" cy="958851"/>
          </a:xfrm>
          <a:prstGeom prst="rect">
            <a:avLst/>
          </a:prstGeom>
          <a:solidFill>
            <a:srgbClr val="FFFFFF"/>
          </a:solidFill>
          <a:ln w="12700">
            <a:solidFill>
              <a:srgbClr val="FFFFFF"/>
            </a:solidFill>
            <a:miter/>
          </a:ln>
        </p:spPr>
        <p:txBody>
          <a:bodyPr lIns="45719" rIns="45719" anchor="ctr"/>
          <a:lstStyle/>
          <a:p>
            <a:pPr>
              <a:defRPr>
                <a:solidFill>
                  <a:srgbClr val="FFA27C"/>
                </a:solidFill>
                <a:latin typeface="Arial"/>
                <a:ea typeface="Arial"/>
                <a:cs typeface="Arial"/>
                <a:sym typeface="Arial"/>
              </a:defRPr>
            </a:pPr>
            <a:endParaRPr/>
          </a:p>
        </p:txBody>
      </p:sp>
      <p:sp>
        <p:nvSpPr>
          <p:cNvPr id="1290" name="Shape 1290"/>
          <p:cNvSpPr/>
          <p:nvPr/>
        </p:nvSpPr>
        <p:spPr>
          <a:xfrm>
            <a:off x="0" y="1862138"/>
            <a:ext cx="9144000" cy="701041"/>
          </a:xfrm>
          <a:prstGeom prst="rect">
            <a:avLst/>
          </a:prstGeom>
          <a:ln w="12700">
            <a:miter lim="400000"/>
          </a:ln>
          <a:effectLst>
            <a:outerShdw blurRad="63500" dist="38099" dir="2700000" rotWithShape="0">
              <a:srgbClr val="1A0004">
                <a:alpha val="74997"/>
              </a:srgbClr>
            </a:outerShdw>
          </a:effectLst>
          <a:extLst>
            <a:ext uri="{C572A759-6A51-4108-AA02-DFA0A04FC94B}">
              <ma14:wrappingTextBoxFlag xmlns="" xmlns:ma14="http://schemas.microsoft.com/office/mac/drawingml/2011/main" val="1"/>
            </a:ext>
          </a:extLst>
        </p:spPr>
        <p:txBody>
          <a:bodyPr lIns="45719" rIns="45719">
            <a:spAutoFit/>
          </a:bodyPr>
          <a:lstStyle>
            <a:lvl1pPr>
              <a:spcBef>
                <a:spcPts val="2400"/>
              </a:spcBef>
              <a:defRPr sz="4000" b="1">
                <a:solidFill>
                  <a:srgbClr val="00CC00"/>
                </a:solidFill>
                <a:latin typeface="Ligurino"/>
                <a:ea typeface="Ligurino"/>
                <a:cs typeface="Ligurino"/>
                <a:sym typeface="Ligurino"/>
              </a:defRPr>
            </a:lvl1pPr>
          </a:lstStyle>
          <a:p>
            <a:r>
              <a:t>Bible Yeghiqha Juthoqo </a:t>
            </a:r>
          </a:p>
        </p:txBody>
      </p:sp>
      <p:sp>
        <p:nvSpPr>
          <p:cNvPr id="1291" name="Shape 1291"/>
          <p:cNvSpPr/>
          <p:nvPr/>
        </p:nvSpPr>
        <p:spPr>
          <a:xfrm>
            <a:off x="7623332" y="6513830"/>
            <a:ext cx="656913"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9.65.01.</a:t>
            </a:r>
          </a:p>
        </p:txBody>
      </p:sp>
      <p:sp>
        <p:nvSpPr>
          <p:cNvPr id="1292" name="Shape 1292"/>
          <p:cNvSpPr/>
          <p:nvPr/>
        </p:nvSpPr>
        <p:spPr>
          <a:xfrm>
            <a:off x="8169866" y="6512243"/>
            <a:ext cx="259170"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04</a:t>
            </a:r>
          </a:p>
        </p:txBody>
      </p:sp>
    </p:spTree>
  </p:cSld>
  <p:clrMapOvr>
    <a:masterClrMapping/>
  </p:clrMapOvr>
  <p:transition spd="slow">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3" name="Shape 2093"/>
          <p:cNvSpPr/>
          <p:nvPr/>
        </p:nvSpPr>
        <p:spPr>
          <a:xfrm>
            <a:off x="620712" y="160337"/>
            <a:ext cx="660401" cy="14351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l">
              <a:spcBef>
                <a:spcPts val="5200"/>
              </a:spcBef>
              <a:defRPr sz="8800">
                <a:solidFill>
                  <a:srgbClr val="FFD34A"/>
                </a:solidFill>
              </a:defRPr>
            </a:lvl1pPr>
          </a:lstStyle>
          <a:p>
            <a:r>
              <a:t>7</a:t>
            </a:r>
          </a:p>
        </p:txBody>
      </p:sp>
      <p:sp>
        <p:nvSpPr>
          <p:cNvPr id="2094" name="Shape 2094"/>
          <p:cNvSpPr/>
          <p:nvPr/>
        </p:nvSpPr>
        <p:spPr>
          <a:xfrm>
            <a:off x="832070" y="838200"/>
            <a:ext cx="311150" cy="0"/>
          </a:xfrm>
          <a:prstGeom prst="line">
            <a:avLst/>
          </a:prstGeom>
          <a:ln w="50800">
            <a:solidFill>
              <a:srgbClr val="FFD34A"/>
            </a:solidFill>
          </a:ln>
          <a:effectLst>
            <a:outerShdw blurRad="63500" dist="107762" dir="2700000" rotWithShape="0">
              <a:srgbClr val="1A0004">
                <a:alpha val="74998"/>
              </a:srgbClr>
            </a:outerShdw>
          </a:effectLst>
        </p:spPr>
        <p:txBody>
          <a:bodyPr lIns="45719" rIns="45719" anchor="ctr"/>
          <a:lstStyle/>
          <a:p>
            <a:pPr>
              <a:defRPr>
                <a:solidFill>
                  <a:srgbClr val="FFFFFF"/>
                </a:solidFill>
              </a:defRPr>
            </a:pPr>
            <a:endParaRPr/>
          </a:p>
        </p:txBody>
      </p:sp>
      <p:pic>
        <p:nvPicPr>
          <p:cNvPr id="2095" name="image29.png"/>
          <p:cNvPicPr>
            <a:picLocks noChangeAspect="1"/>
          </p:cNvPicPr>
          <p:nvPr/>
        </p:nvPicPr>
        <p:blipFill>
          <a:blip r:embed="rId2">
            <a:extLst/>
          </a:blip>
          <a:stretch>
            <a:fillRect/>
          </a:stretch>
        </p:blipFill>
        <p:spPr>
          <a:xfrm>
            <a:off x="2195513" y="642937"/>
            <a:ext cx="5702301" cy="5478464"/>
          </a:xfrm>
          <a:prstGeom prst="rect">
            <a:avLst/>
          </a:prstGeom>
          <a:ln w="12700">
            <a:miter lim="400000"/>
          </a:ln>
        </p:spPr>
      </p:pic>
      <p:sp>
        <p:nvSpPr>
          <p:cNvPr id="2096" name="Shape 2096"/>
          <p:cNvSpPr/>
          <p:nvPr/>
        </p:nvSpPr>
        <p:spPr>
          <a:xfrm>
            <a:off x="2205038" y="622299"/>
            <a:ext cx="5715001" cy="5529265"/>
          </a:xfrm>
          <a:prstGeom prst="rect">
            <a:avLst/>
          </a:prstGeom>
          <a:ln w="76200">
            <a:solidFill>
              <a:schemeClr val="accent2"/>
            </a:solidFill>
            <a:miter/>
          </a:ln>
        </p:spPr>
        <p:txBody>
          <a:bodyPr lIns="45719" rIns="45719" anchor="ctr"/>
          <a:lstStyle/>
          <a:p>
            <a:pPr>
              <a:defRPr>
                <a:solidFill>
                  <a:srgbClr val="FFA27C"/>
                </a:solidFill>
                <a:latin typeface="Arial"/>
                <a:ea typeface="Arial"/>
                <a:cs typeface="Arial"/>
                <a:sym typeface="Arial"/>
              </a:defRPr>
            </a:pPr>
            <a:endParaRPr/>
          </a:p>
        </p:txBody>
      </p:sp>
      <p:sp>
        <p:nvSpPr>
          <p:cNvPr id="2097" name="Shape 2097"/>
          <p:cNvSpPr/>
          <p:nvPr/>
        </p:nvSpPr>
        <p:spPr>
          <a:xfrm>
            <a:off x="8837570" y="6195722"/>
            <a:ext cx="174710"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 </a:t>
            </a:r>
          </a:p>
        </p:txBody>
      </p:sp>
      <p:sp>
        <p:nvSpPr>
          <p:cNvPr id="2098" name="Shape 2098"/>
          <p:cNvSpPr/>
          <p:nvPr/>
        </p:nvSpPr>
        <p:spPr>
          <a:xfrm>
            <a:off x="8379049" y="6494513"/>
            <a:ext cx="153540" cy="28882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800"/>
              </a:spcBef>
              <a:defRPr sz="1400" b="1">
                <a:solidFill>
                  <a:srgbClr val="FFFFFF"/>
                </a:solidFill>
                <a:latin typeface="Arial"/>
                <a:ea typeface="Arial"/>
                <a:cs typeface="Arial"/>
                <a:sym typeface="Arial"/>
              </a:defRPr>
            </a:lvl1pPr>
          </a:lstStyle>
          <a:p>
            <a:r>
              <a:t> </a:t>
            </a:r>
          </a:p>
        </p:txBody>
      </p:sp>
      <p:sp>
        <p:nvSpPr>
          <p:cNvPr id="2099" name="Shape 2099"/>
          <p:cNvSpPr/>
          <p:nvPr/>
        </p:nvSpPr>
        <p:spPr>
          <a:xfrm>
            <a:off x="8126743" y="6528607"/>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40</a:t>
            </a:r>
          </a:p>
        </p:txBody>
      </p:sp>
      <p:sp>
        <p:nvSpPr>
          <p:cNvPr id="2100" name="Shape 2100"/>
          <p:cNvSpPr/>
          <p:nvPr/>
        </p:nvSpPr>
        <p:spPr>
          <a:xfrm>
            <a:off x="7133153" y="6275817"/>
            <a:ext cx="1467407" cy="26425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700"/>
              </a:spcBef>
              <a:defRPr sz="1200" b="1">
                <a:solidFill>
                  <a:srgbClr val="FFFFFF"/>
                </a:solidFill>
                <a:latin typeface="Arial"/>
                <a:ea typeface="Arial"/>
                <a:cs typeface="Arial"/>
                <a:sym typeface="Arial"/>
              </a:defRPr>
            </a:lvl1pPr>
          </a:lstStyle>
          <a:p>
            <a:r>
              <a:t>Handbook pg. 8-14</a:t>
            </a:r>
          </a:p>
        </p:txBody>
      </p:sp>
      <p:grpSp>
        <p:nvGrpSpPr>
          <p:cNvPr id="2103" name="Group 2103"/>
          <p:cNvGrpSpPr/>
          <p:nvPr/>
        </p:nvGrpSpPr>
        <p:grpSpPr>
          <a:xfrm>
            <a:off x="5207758" y="1488393"/>
            <a:ext cx="511247" cy="434752"/>
            <a:chOff x="0" y="0"/>
            <a:chExt cx="511246" cy="434751"/>
          </a:xfrm>
        </p:grpSpPr>
        <p:sp>
          <p:nvSpPr>
            <p:cNvPr id="2101" name="Shape 2101"/>
            <p:cNvSpPr/>
            <p:nvPr/>
          </p:nvSpPr>
          <p:spPr>
            <a:xfrm>
              <a:off x="0" y="0"/>
              <a:ext cx="511247" cy="434752"/>
            </a:xfrm>
            <a:custGeom>
              <a:avLst/>
              <a:gdLst/>
              <a:ahLst/>
              <a:cxnLst>
                <a:cxn ang="0">
                  <a:pos x="wd2" y="hd2"/>
                </a:cxn>
                <a:cxn ang="5400000">
                  <a:pos x="wd2" y="hd2"/>
                </a:cxn>
                <a:cxn ang="10800000">
                  <a:pos x="wd2" y="hd2"/>
                </a:cxn>
                <a:cxn ang="16200000">
                  <a:pos x="wd2" y="hd2"/>
                </a:cxn>
              </a:cxnLst>
              <a:rect l="0" t="0" r="r" b="b"/>
              <a:pathLst>
                <a:path w="21600" h="21600" extrusionOk="0">
                  <a:moveTo>
                    <a:pt x="3437" y="0"/>
                  </a:moveTo>
                  <a:lnTo>
                    <a:pt x="21600" y="5293"/>
                  </a:lnTo>
                  <a:lnTo>
                    <a:pt x="18163" y="21600"/>
                  </a:lnTo>
                  <a:lnTo>
                    <a:pt x="0" y="16307"/>
                  </a:lnTo>
                  <a:close/>
                </a:path>
              </a:pathLst>
            </a:custGeom>
            <a:gradFill flip="none" rotWithShape="1">
              <a:gsLst>
                <a:gs pos="0">
                  <a:srgbClr val="C0BECC"/>
                </a:gs>
                <a:gs pos="50000">
                  <a:srgbClr val="777777"/>
                </a:gs>
                <a:gs pos="100000">
                  <a:srgbClr val="C0BECC"/>
                </a:gs>
              </a:gsLst>
              <a:lin ang="18900000" scaled="0"/>
            </a:gradFill>
            <a:ln w="38100" cap="flat">
              <a:solidFill>
                <a:srgbClr val="000000"/>
              </a:solidFill>
              <a:prstDash val="solid"/>
              <a:miter lim="800000"/>
            </a:ln>
            <a:effectLst/>
          </p:spPr>
          <p:txBody>
            <a:bodyPr wrap="square" lIns="45719" tIns="45719" rIns="45719" bIns="45719" numCol="1" anchor="ctr">
              <a:noAutofit/>
            </a:bodyPr>
            <a:lstStyle/>
            <a:p>
              <a:pPr>
                <a:defRPr sz="2000" b="1">
                  <a:latin typeface="Arial"/>
                  <a:ea typeface="Arial"/>
                  <a:cs typeface="Arial"/>
                  <a:sym typeface="Arial"/>
                </a:defRPr>
              </a:pPr>
              <a:endParaRPr/>
            </a:p>
          </p:txBody>
        </p:sp>
        <p:sp>
          <p:nvSpPr>
            <p:cNvPr id="2102" name="Shape 2102"/>
            <p:cNvSpPr/>
            <p:nvPr/>
          </p:nvSpPr>
          <p:spPr>
            <a:xfrm rot="835137">
              <a:off x="111837" y="29760"/>
              <a:ext cx="287572" cy="3752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defRPr sz="2000" b="1">
                  <a:latin typeface="Arial"/>
                  <a:ea typeface="Arial"/>
                  <a:cs typeface="Arial"/>
                  <a:sym typeface="Arial"/>
                </a:defRPr>
              </a:lvl1pPr>
            </a:lstStyle>
            <a:p>
              <a:r>
                <a:t>C</a:t>
              </a:r>
            </a:p>
          </p:txBody>
        </p:sp>
      </p:grpSp>
      <p:grpSp>
        <p:nvGrpSpPr>
          <p:cNvPr id="2106" name="Group 2106"/>
          <p:cNvGrpSpPr/>
          <p:nvPr/>
        </p:nvGrpSpPr>
        <p:grpSpPr>
          <a:xfrm>
            <a:off x="5077583" y="2580593"/>
            <a:ext cx="511247" cy="434752"/>
            <a:chOff x="0" y="0"/>
            <a:chExt cx="511246" cy="434751"/>
          </a:xfrm>
        </p:grpSpPr>
        <p:sp>
          <p:nvSpPr>
            <p:cNvPr id="2104" name="Shape 2104"/>
            <p:cNvSpPr/>
            <p:nvPr/>
          </p:nvSpPr>
          <p:spPr>
            <a:xfrm>
              <a:off x="0" y="0"/>
              <a:ext cx="511247" cy="434752"/>
            </a:xfrm>
            <a:custGeom>
              <a:avLst/>
              <a:gdLst/>
              <a:ahLst/>
              <a:cxnLst>
                <a:cxn ang="0">
                  <a:pos x="wd2" y="hd2"/>
                </a:cxn>
                <a:cxn ang="5400000">
                  <a:pos x="wd2" y="hd2"/>
                </a:cxn>
                <a:cxn ang="10800000">
                  <a:pos x="wd2" y="hd2"/>
                </a:cxn>
                <a:cxn ang="16200000">
                  <a:pos x="wd2" y="hd2"/>
                </a:cxn>
              </a:cxnLst>
              <a:rect l="0" t="0" r="r" b="b"/>
              <a:pathLst>
                <a:path w="21600" h="21600" extrusionOk="0">
                  <a:moveTo>
                    <a:pt x="3437" y="0"/>
                  </a:moveTo>
                  <a:lnTo>
                    <a:pt x="21600" y="5293"/>
                  </a:lnTo>
                  <a:lnTo>
                    <a:pt x="18163" y="21600"/>
                  </a:lnTo>
                  <a:lnTo>
                    <a:pt x="0" y="16307"/>
                  </a:lnTo>
                  <a:close/>
                </a:path>
              </a:pathLst>
            </a:custGeom>
            <a:gradFill flip="none" rotWithShape="1">
              <a:gsLst>
                <a:gs pos="0">
                  <a:srgbClr val="C0BECC"/>
                </a:gs>
                <a:gs pos="50000">
                  <a:srgbClr val="777777"/>
                </a:gs>
                <a:gs pos="100000">
                  <a:srgbClr val="C0BECC"/>
                </a:gs>
              </a:gsLst>
              <a:lin ang="18900000" scaled="0"/>
            </a:gradFill>
            <a:ln w="38100" cap="flat">
              <a:solidFill>
                <a:srgbClr val="000000"/>
              </a:solidFill>
              <a:prstDash val="solid"/>
              <a:miter lim="800000"/>
            </a:ln>
            <a:effectLst/>
          </p:spPr>
          <p:txBody>
            <a:bodyPr wrap="square" lIns="45719" tIns="45719" rIns="45719" bIns="45719" numCol="1" anchor="ctr">
              <a:noAutofit/>
            </a:bodyPr>
            <a:lstStyle/>
            <a:p>
              <a:pPr>
                <a:defRPr sz="2000" b="1">
                  <a:latin typeface="Arial"/>
                  <a:ea typeface="Arial"/>
                  <a:cs typeface="Arial"/>
                  <a:sym typeface="Arial"/>
                </a:defRPr>
              </a:pPr>
              <a:endParaRPr/>
            </a:p>
          </p:txBody>
        </p:sp>
        <p:sp>
          <p:nvSpPr>
            <p:cNvPr id="2105" name="Shape 2105"/>
            <p:cNvSpPr/>
            <p:nvPr/>
          </p:nvSpPr>
          <p:spPr>
            <a:xfrm rot="835137">
              <a:off x="132921" y="29760"/>
              <a:ext cx="245404" cy="3752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defRPr sz="2000" b="1">
                  <a:latin typeface="Arial"/>
                  <a:ea typeface="Arial"/>
                  <a:cs typeface="Arial"/>
                  <a:sym typeface="Arial"/>
                </a:defRPr>
              </a:lvl1pPr>
            </a:lstStyle>
            <a:p>
              <a:r>
                <a:t>7</a:t>
              </a:r>
            </a:p>
          </p:txBody>
        </p:sp>
      </p:grpSp>
      <p:grpSp>
        <p:nvGrpSpPr>
          <p:cNvPr id="2109" name="Group 2109"/>
          <p:cNvGrpSpPr/>
          <p:nvPr/>
        </p:nvGrpSpPr>
        <p:grpSpPr>
          <a:xfrm>
            <a:off x="4932930" y="3563279"/>
            <a:ext cx="511628" cy="436293"/>
            <a:chOff x="0" y="0"/>
            <a:chExt cx="511627" cy="436291"/>
          </a:xfrm>
        </p:grpSpPr>
        <p:sp>
          <p:nvSpPr>
            <p:cNvPr id="2107" name="Shape 2107"/>
            <p:cNvSpPr/>
            <p:nvPr/>
          </p:nvSpPr>
          <p:spPr>
            <a:xfrm>
              <a:off x="0" y="0"/>
              <a:ext cx="511628" cy="436292"/>
            </a:xfrm>
            <a:custGeom>
              <a:avLst/>
              <a:gdLst/>
              <a:ahLst/>
              <a:cxnLst>
                <a:cxn ang="0">
                  <a:pos x="wd2" y="hd2"/>
                </a:cxn>
                <a:cxn ang="5400000">
                  <a:pos x="wd2" y="hd2"/>
                </a:cxn>
                <a:cxn ang="10800000">
                  <a:pos x="wd2" y="hd2"/>
                </a:cxn>
                <a:cxn ang="16200000">
                  <a:pos x="wd2" y="hd2"/>
                </a:cxn>
              </a:cxnLst>
              <a:rect l="0" t="0" r="r" b="b"/>
              <a:pathLst>
                <a:path w="21600" h="21600" extrusionOk="0">
                  <a:moveTo>
                    <a:pt x="3450" y="0"/>
                  </a:moveTo>
                  <a:lnTo>
                    <a:pt x="21600" y="5275"/>
                  </a:lnTo>
                  <a:lnTo>
                    <a:pt x="18150" y="21600"/>
                  </a:lnTo>
                  <a:lnTo>
                    <a:pt x="0" y="16325"/>
                  </a:lnTo>
                  <a:close/>
                </a:path>
              </a:pathLst>
            </a:custGeom>
            <a:gradFill flip="none" rotWithShape="1">
              <a:gsLst>
                <a:gs pos="0">
                  <a:srgbClr val="C0BECC"/>
                </a:gs>
                <a:gs pos="50000">
                  <a:srgbClr val="777777"/>
                </a:gs>
                <a:gs pos="100000">
                  <a:srgbClr val="C0BECC"/>
                </a:gs>
              </a:gsLst>
              <a:lin ang="18900000" scaled="0"/>
            </a:gradFill>
            <a:ln w="38100" cap="flat">
              <a:solidFill>
                <a:srgbClr val="000000"/>
              </a:solidFill>
              <a:prstDash val="solid"/>
              <a:miter lim="800000"/>
            </a:ln>
            <a:effectLst/>
          </p:spPr>
          <p:txBody>
            <a:bodyPr wrap="square" lIns="45719" tIns="45719" rIns="45719" bIns="45719" numCol="1" anchor="ctr">
              <a:noAutofit/>
            </a:bodyPr>
            <a:lstStyle/>
            <a:p>
              <a:pPr>
                <a:defRPr sz="2000" b="1">
                  <a:latin typeface="Arial"/>
                  <a:ea typeface="Arial"/>
                  <a:cs typeface="Arial"/>
                  <a:sym typeface="Arial"/>
                </a:defRPr>
              </a:pPr>
              <a:endParaRPr/>
            </a:p>
          </p:txBody>
        </p:sp>
        <p:sp>
          <p:nvSpPr>
            <p:cNvPr id="2108" name="Shape 2108"/>
            <p:cNvSpPr/>
            <p:nvPr/>
          </p:nvSpPr>
          <p:spPr>
            <a:xfrm rot="835137">
              <a:off x="119035" y="30530"/>
              <a:ext cx="273557" cy="3752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defRPr sz="2000" b="1">
                  <a:latin typeface="Arial"/>
                  <a:ea typeface="Arial"/>
                  <a:cs typeface="Arial"/>
                  <a:sym typeface="Arial"/>
                </a:defRPr>
              </a:lvl1pPr>
            </a:lstStyle>
            <a:p>
              <a:r>
                <a:t>S</a:t>
              </a:r>
            </a:p>
          </p:txBody>
        </p:sp>
      </p:grpSp>
      <p:grpSp>
        <p:nvGrpSpPr>
          <p:cNvPr id="2112" name="Group 2112"/>
          <p:cNvGrpSpPr/>
          <p:nvPr/>
        </p:nvGrpSpPr>
        <p:grpSpPr>
          <a:xfrm>
            <a:off x="4766456" y="4490165"/>
            <a:ext cx="512788" cy="435133"/>
            <a:chOff x="0" y="0"/>
            <a:chExt cx="512786" cy="435132"/>
          </a:xfrm>
        </p:grpSpPr>
        <p:sp>
          <p:nvSpPr>
            <p:cNvPr id="2110" name="Shape 2110"/>
            <p:cNvSpPr/>
            <p:nvPr/>
          </p:nvSpPr>
          <p:spPr>
            <a:xfrm>
              <a:off x="0" y="0"/>
              <a:ext cx="512787" cy="435133"/>
            </a:xfrm>
            <a:custGeom>
              <a:avLst/>
              <a:gdLst/>
              <a:ahLst/>
              <a:cxnLst>
                <a:cxn ang="0">
                  <a:pos x="wd2" y="hd2"/>
                </a:cxn>
                <a:cxn ang="5400000">
                  <a:pos x="wd2" y="hd2"/>
                </a:cxn>
                <a:cxn ang="10800000">
                  <a:pos x="wd2" y="hd2"/>
                </a:cxn>
                <a:cxn ang="16200000">
                  <a:pos x="wd2" y="hd2"/>
                </a:cxn>
              </a:cxnLst>
              <a:rect l="0" t="0" r="r" b="b"/>
              <a:pathLst>
                <a:path w="21600" h="21600" extrusionOk="0">
                  <a:moveTo>
                    <a:pt x="3426" y="0"/>
                  </a:moveTo>
                  <a:lnTo>
                    <a:pt x="21600" y="5308"/>
                  </a:lnTo>
                  <a:lnTo>
                    <a:pt x="18174" y="21600"/>
                  </a:lnTo>
                  <a:lnTo>
                    <a:pt x="0" y="16292"/>
                  </a:lnTo>
                  <a:close/>
                </a:path>
              </a:pathLst>
            </a:custGeom>
            <a:gradFill flip="none" rotWithShape="1">
              <a:gsLst>
                <a:gs pos="0">
                  <a:srgbClr val="C0BECC"/>
                </a:gs>
                <a:gs pos="50000">
                  <a:srgbClr val="777777"/>
                </a:gs>
                <a:gs pos="100000">
                  <a:srgbClr val="C0BECC"/>
                </a:gs>
              </a:gsLst>
              <a:lin ang="18900000" scaled="0"/>
            </a:gradFill>
            <a:ln w="38100" cap="flat">
              <a:solidFill>
                <a:srgbClr val="000000"/>
              </a:solidFill>
              <a:prstDash val="solid"/>
              <a:miter lim="800000"/>
            </a:ln>
            <a:effectLst/>
          </p:spPr>
          <p:txBody>
            <a:bodyPr wrap="square" lIns="45719" tIns="45719" rIns="45719" bIns="45719" numCol="1" anchor="ctr">
              <a:noAutofit/>
            </a:bodyPr>
            <a:lstStyle/>
            <a:p>
              <a:pPr>
                <a:defRPr sz="2000" b="1">
                  <a:latin typeface="Arial"/>
                  <a:ea typeface="Arial"/>
                  <a:cs typeface="Arial"/>
                  <a:sym typeface="Arial"/>
                </a:defRPr>
              </a:pPr>
              <a:endParaRPr/>
            </a:p>
          </p:txBody>
        </p:sp>
        <p:sp>
          <p:nvSpPr>
            <p:cNvPr id="2111" name="Shape 2111"/>
            <p:cNvSpPr/>
            <p:nvPr/>
          </p:nvSpPr>
          <p:spPr>
            <a:xfrm rot="835137">
              <a:off x="133691" y="29950"/>
              <a:ext cx="245404" cy="3752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defRPr sz="2000" b="1">
                  <a:latin typeface="Arial"/>
                  <a:ea typeface="Arial"/>
                  <a:cs typeface="Arial"/>
                  <a:sym typeface="Arial"/>
                </a:defRPr>
              </a:lvl1pPr>
            </a:lstStyle>
            <a:p>
              <a:r>
                <a:t>J</a:t>
              </a:r>
            </a:p>
          </p:txBody>
        </p:sp>
      </p:grpSp>
      <p:sp>
        <p:nvSpPr>
          <p:cNvPr id="2113" name="Shape 2113"/>
          <p:cNvSpPr>
            <a:spLocks noGrp="1"/>
          </p:cNvSpPr>
          <p:nvPr>
            <p:ph type="title" idx="4294967295"/>
          </p:nvPr>
        </p:nvSpPr>
        <p:spPr>
          <a:xfrm>
            <a:off x="377825" y="2300288"/>
            <a:ext cx="8369300" cy="920751"/>
          </a:xfrm>
          <a:prstGeom prst="rect">
            <a:avLst/>
          </a:prstGeom>
          <a:effectLst>
            <a:outerShdw blurRad="63500" dist="107762" dir="2700000" rotWithShape="0">
              <a:srgbClr val="1A0004">
                <a:alpha val="74998"/>
              </a:srgbClr>
            </a:outerShdw>
          </a:effectLst>
        </p:spPr>
        <p:txBody>
          <a:bodyPr lIns="44450" tIns="44450" rIns="44450" bIns="44450"/>
          <a:lstStyle>
            <a:lvl1pPr algn="ctr" defTabSz="786384">
              <a:defRPr sz="4644">
                <a:solidFill>
                  <a:srgbClr val="E8EC39"/>
                </a:solidFill>
                <a:effectLst>
                  <a:outerShdw blurRad="32766" dist="32766" dir="2700000" rotWithShape="0">
                    <a:srgbClr val="000000"/>
                  </a:outerShdw>
                </a:effectLst>
                <a:latin typeface="Comic Sans MS"/>
                <a:ea typeface="Comic Sans MS"/>
                <a:cs typeface="Comic Sans MS"/>
                <a:sym typeface="Comic Sans MS"/>
              </a:defRPr>
            </a:lvl1pPr>
          </a:lstStyle>
          <a:p>
            <a:r>
              <a:t>      Ow Bible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5" name="image29.png"/>
          <p:cNvPicPr>
            <a:picLocks noChangeAspect="1"/>
          </p:cNvPicPr>
          <p:nvPr/>
        </p:nvPicPr>
        <p:blipFill>
          <a:blip r:embed="rId3">
            <a:extLst/>
          </a:blip>
          <a:stretch>
            <a:fillRect/>
          </a:stretch>
        </p:blipFill>
        <p:spPr>
          <a:xfrm>
            <a:off x="2195513" y="642937"/>
            <a:ext cx="5702301" cy="5478464"/>
          </a:xfrm>
          <a:prstGeom prst="rect">
            <a:avLst/>
          </a:prstGeom>
          <a:ln w="12700">
            <a:miter lim="400000"/>
          </a:ln>
        </p:spPr>
      </p:pic>
      <p:grpSp>
        <p:nvGrpSpPr>
          <p:cNvPr id="2118" name="Group 2118"/>
          <p:cNvGrpSpPr/>
          <p:nvPr/>
        </p:nvGrpSpPr>
        <p:grpSpPr>
          <a:xfrm>
            <a:off x="5123394" y="1450589"/>
            <a:ext cx="679974" cy="510360"/>
            <a:chOff x="-84363" y="-37803"/>
            <a:chExt cx="679972" cy="510358"/>
          </a:xfrm>
        </p:grpSpPr>
        <p:sp>
          <p:nvSpPr>
            <p:cNvPr id="2116" name="Shape 2116"/>
            <p:cNvSpPr/>
            <p:nvPr/>
          </p:nvSpPr>
          <p:spPr>
            <a:xfrm>
              <a:off x="0" y="0"/>
              <a:ext cx="511247" cy="434752"/>
            </a:xfrm>
            <a:custGeom>
              <a:avLst/>
              <a:gdLst/>
              <a:ahLst/>
              <a:cxnLst>
                <a:cxn ang="0">
                  <a:pos x="wd2" y="hd2"/>
                </a:cxn>
                <a:cxn ang="5400000">
                  <a:pos x="wd2" y="hd2"/>
                </a:cxn>
                <a:cxn ang="10800000">
                  <a:pos x="wd2" y="hd2"/>
                </a:cxn>
                <a:cxn ang="16200000">
                  <a:pos x="wd2" y="hd2"/>
                </a:cxn>
              </a:cxnLst>
              <a:rect l="0" t="0" r="r" b="b"/>
              <a:pathLst>
                <a:path w="21600" h="21600" extrusionOk="0">
                  <a:moveTo>
                    <a:pt x="3437" y="0"/>
                  </a:moveTo>
                  <a:lnTo>
                    <a:pt x="21600" y="5293"/>
                  </a:lnTo>
                  <a:lnTo>
                    <a:pt x="18163" y="21600"/>
                  </a:lnTo>
                  <a:lnTo>
                    <a:pt x="0" y="16307"/>
                  </a:lnTo>
                  <a:close/>
                </a:path>
              </a:pathLst>
            </a:custGeom>
            <a:gradFill flip="none" rotWithShape="1">
              <a:gsLst>
                <a:gs pos="0">
                  <a:srgbClr val="C0BECC"/>
                </a:gs>
                <a:gs pos="50000">
                  <a:srgbClr val="777777"/>
                </a:gs>
                <a:gs pos="100000">
                  <a:srgbClr val="C0BECC"/>
                </a:gs>
              </a:gsLst>
              <a:lin ang="18900000" scaled="0"/>
            </a:gradFill>
            <a:ln w="38100" cap="flat">
              <a:solidFill>
                <a:srgbClr val="000000"/>
              </a:solidFill>
              <a:prstDash val="solid"/>
              <a:miter lim="800000"/>
            </a:ln>
            <a:effectLst/>
          </p:spPr>
          <p:txBody>
            <a:bodyPr wrap="square" lIns="45719" tIns="45719" rIns="45719" bIns="45719" numCol="1" anchor="ctr">
              <a:noAutofit/>
            </a:bodyPr>
            <a:lstStyle/>
            <a:p>
              <a:pPr>
                <a:defRPr sz="2000" b="1">
                  <a:latin typeface="Arial"/>
                  <a:ea typeface="Arial"/>
                  <a:cs typeface="Arial"/>
                  <a:sym typeface="Arial"/>
                </a:defRPr>
              </a:pPr>
              <a:endParaRPr/>
            </a:p>
          </p:txBody>
        </p:sp>
        <p:sp>
          <p:nvSpPr>
            <p:cNvPr id="2117" name="Shape 2117"/>
            <p:cNvSpPr/>
            <p:nvPr/>
          </p:nvSpPr>
          <p:spPr>
            <a:xfrm rot="835137">
              <a:off x="-48153" y="29760"/>
              <a:ext cx="607552" cy="375231"/>
            </a:xfrm>
            <a:prstGeom prst="rect">
              <a:avLst/>
            </a:prstGeom>
            <a:noFill/>
            <a:ln w="12700" cap="flat">
              <a:noFill/>
              <a:miter lim="400000"/>
            </a:ln>
            <a:effectLst/>
          </p:spPr>
          <p:txBody>
            <a:bodyPr wrap="none" lIns="45719" tIns="45719" rIns="45719" bIns="45719" numCol="1" anchor="ctr">
              <a:spAutoFit/>
            </a:bodyPr>
            <a:lstStyle/>
            <a:p>
              <a:pPr>
                <a:defRPr sz="2000" b="1">
                  <a:latin typeface="Arial"/>
                  <a:ea typeface="Arial"/>
                  <a:cs typeface="Arial"/>
                  <a:sym typeface="Arial"/>
                </a:defRPr>
              </a:pPr>
              <a:endParaRPr/>
            </a:p>
          </p:txBody>
        </p:sp>
      </p:grpSp>
      <p:grpSp>
        <p:nvGrpSpPr>
          <p:cNvPr id="2121" name="Group 2121"/>
          <p:cNvGrpSpPr/>
          <p:nvPr/>
        </p:nvGrpSpPr>
        <p:grpSpPr>
          <a:xfrm>
            <a:off x="5077583" y="2580593"/>
            <a:ext cx="511247" cy="434752"/>
            <a:chOff x="0" y="0"/>
            <a:chExt cx="511246" cy="434751"/>
          </a:xfrm>
        </p:grpSpPr>
        <p:sp>
          <p:nvSpPr>
            <p:cNvPr id="2119" name="Shape 2119"/>
            <p:cNvSpPr/>
            <p:nvPr/>
          </p:nvSpPr>
          <p:spPr>
            <a:xfrm>
              <a:off x="0" y="0"/>
              <a:ext cx="511247" cy="434752"/>
            </a:xfrm>
            <a:custGeom>
              <a:avLst/>
              <a:gdLst/>
              <a:ahLst/>
              <a:cxnLst>
                <a:cxn ang="0">
                  <a:pos x="wd2" y="hd2"/>
                </a:cxn>
                <a:cxn ang="5400000">
                  <a:pos x="wd2" y="hd2"/>
                </a:cxn>
                <a:cxn ang="10800000">
                  <a:pos x="wd2" y="hd2"/>
                </a:cxn>
                <a:cxn ang="16200000">
                  <a:pos x="wd2" y="hd2"/>
                </a:cxn>
              </a:cxnLst>
              <a:rect l="0" t="0" r="r" b="b"/>
              <a:pathLst>
                <a:path w="21600" h="21600" extrusionOk="0">
                  <a:moveTo>
                    <a:pt x="3437" y="0"/>
                  </a:moveTo>
                  <a:lnTo>
                    <a:pt x="21600" y="5293"/>
                  </a:lnTo>
                  <a:lnTo>
                    <a:pt x="18163" y="21600"/>
                  </a:lnTo>
                  <a:lnTo>
                    <a:pt x="0" y="16307"/>
                  </a:lnTo>
                  <a:close/>
                </a:path>
              </a:pathLst>
            </a:custGeom>
            <a:gradFill flip="none" rotWithShape="1">
              <a:gsLst>
                <a:gs pos="0">
                  <a:srgbClr val="C0BECC"/>
                </a:gs>
                <a:gs pos="50000">
                  <a:srgbClr val="777777"/>
                </a:gs>
                <a:gs pos="100000">
                  <a:srgbClr val="C0BECC"/>
                </a:gs>
              </a:gsLst>
              <a:lin ang="18900000" scaled="0"/>
            </a:gradFill>
            <a:ln w="38100" cap="flat">
              <a:solidFill>
                <a:srgbClr val="000000"/>
              </a:solidFill>
              <a:prstDash val="solid"/>
              <a:miter lim="800000"/>
            </a:ln>
            <a:effectLst/>
          </p:spPr>
          <p:txBody>
            <a:bodyPr wrap="square" lIns="45719" tIns="45719" rIns="45719" bIns="45719" numCol="1" anchor="ctr">
              <a:noAutofit/>
            </a:bodyPr>
            <a:lstStyle/>
            <a:p>
              <a:pPr>
                <a:defRPr sz="2000" b="1">
                  <a:latin typeface="Arial"/>
                  <a:ea typeface="Arial"/>
                  <a:cs typeface="Arial"/>
                  <a:sym typeface="Arial"/>
                </a:defRPr>
              </a:pPr>
              <a:endParaRPr/>
            </a:p>
          </p:txBody>
        </p:sp>
        <p:sp>
          <p:nvSpPr>
            <p:cNvPr id="2120" name="Shape 2120"/>
            <p:cNvSpPr/>
            <p:nvPr/>
          </p:nvSpPr>
          <p:spPr>
            <a:xfrm rot="835137">
              <a:off x="132921" y="29760"/>
              <a:ext cx="245404" cy="3752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defRPr sz="2000" b="1">
                  <a:latin typeface="Arial"/>
                  <a:ea typeface="Arial"/>
                  <a:cs typeface="Arial"/>
                  <a:sym typeface="Arial"/>
                </a:defRPr>
              </a:lvl1pPr>
            </a:lstStyle>
            <a:p>
              <a:r>
                <a:t>7</a:t>
              </a:r>
            </a:p>
          </p:txBody>
        </p:sp>
      </p:grpSp>
      <p:grpSp>
        <p:nvGrpSpPr>
          <p:cNvPr id="2124" name="Group 2124"/>
          <p:cNvGrpSpPr/>
          <p:nvPr/>
        </p:nvGrpSpPr>
        <p:grpSpPr>
          <a:xfrm>
            <a:off x="4932930" y="3563279"/>
            <a:ext cx="511628" cy="436293"/>
            <a:chOff x="0" y="0"/>
            <a:chExt cx="511627" cy="436291"/>
          </a:xfrm>
        </p:grpSpPr>
        <p:sp>
          <p:nvSpPr>
            <p:cNvPr id="2122" name="Shape 2122"/>
            <p:cNvSpPr/>
            <p:nvPr/>
          </p:nvSpPr>
          <p:spPr>
            <a:xfrm>
              <a:off x="0" y="0"/>
              <a:ext cx="511628" cy="436292"/>
            </a:xfrm>
            <a:custGeom>
              <a:avLst/>
              <a:gdLst/>
              <a:ahLst/>
              <a:cxnLst>
                <a:cxn ang="0">
                  <a:pos x="wd2" y="hd2"/>
                </a:cxn>
                <a:cxn ang="5400000">
                  <a:pos x="wd2" y="hd2"/>
                </a:cxn>
                <a:cxn ang="10800000">
                  <a:pos x="wd2" y="hd2"/>
                </a:cxn>
                <a:cxn ang="16200000">
                  <a:pos x="wd2" y="hd2"/>
                </a:cxn>
              </a:cxnLst>
              <a:rect l="0" t="0" r="r" b="b"/>
              <a:pathLst>
                <a:path w="21600" h="21600" extrusionOk="0">
                  <a:moveTo>
                    <a:pt x="3450" y="0"/>
                  </a:moveTo>
                  <a:lnTo>
                    <a:pt x="21600" y="5275"/>
                  </a:lnTo>
                  <a:lnTo>
                    <a:pt x="18150" y="21600"/>
                  </a:lnTo>
                  <a:lnTo>
                    <a:pt x="0" y="16325"/>
                  </a:lnTo>
                  <a:close/>
                </a:path>
              </a:pathLst>
            </a:custGeom>
            <a:gradFill flip="none" rotWithShape="1">
              <a:gsLst>
                <a:gs pos="0">
                  <a:srgbClr val="C0BECC"/>
                </a:gs>
                <a:gs pos="50000">
                  <a:srgbClr val="777777"/>
                </a:gs>
                <a:gs pos="100000">
                  <a:srgbClr val="C0BECC"/>
                </a:gs>
              </a:gsLst>
              <a:lin ang="18900000" scaled="0"/>
            </a:gradFill>
            <a:ln w="38100" cap="flat">
              <a:solidFill>
                <a:srgbClr val="000000"/>
              </a:solidFill>
              <a:prstDash val="solid"/>
              <a:miter lim="800000"/>
            </a:ln>
            <a:effectLst/>
          </p:spPr>
          <p:txBody>
            <a:bodyPr wrap="square" lIns="45719" tIns="45719" rIns="45719" bIns="45719" numCol="1" anchor="ctr">
              <a:noAutofit/>
            </a:bodyPr>
            <a:lstStyle/>
            <a:p>
              <a:pPr>
                <a:defRPr sz="2000" b="1">
                  <a:latin typeface="Arial"/>
                  <a:ea typeface="Arial"/>
                  <a:cs typeface="Arial"/>
                  <a:sym typeface="Arial"/>
                </a:defRPr>
              </a:pPr>
              <a:endParaRPr/>
            </a:p>
          </p:txBody>
        </p:sp>
        <p:sp>
          <p:nvSpPr>
            <p:cNvPr id="2123" name="Shape 2123"/>
            <p:cNvSpPr/>
            <p:nvPr/>
          </p:nvSpPr>
          <p:spPr>
            <a:xfrm rot="835137">
              <a:off x="119035" y="30530"/>
              <a:ext cx="273557" cy="3752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defRPr sz="2000" b="1">
                  <a:latin typeface="Arial"/>
                  <a:ea typeface="Arial"/>
                  <a:cs typeface="Arial"/>
                  <a:sym typeface="Arial"/>
                </a:defRPr>
              </a:lvl1pPr>
            </a:lstStyle>
            <a:p>
              <a:r>
                <a:t>S</a:t>
              </a:r>
            </a:p>
          </p:txBody>
        </p:sp>
      </p:grpSp>
      <p:grpSp>
        <p:nvGrpSpPr>
          <p:cNvPr id="2127" name="Group 2127"/>
          <p:cNvGrpSpPr/>
          <p:nvPr/>
        </p:nvGrpSpPr>
        <p:grpSpPr>
          <a:xfrm>
            <a:off x="4766456" y="4490165"/>
            <a:ext cx="512788" cy="435133"/>
            <a:chOff x="0" y="0"/>
            <a:chExt cx="512786" cy="435132"/>
          </a:xfrm>
        </p:grpSpPr>
        <p:sp>
          <p:nvSpPr>
            <p:cNvPr id="2125" name="Shape 2125"/>
            <p:cNvSpPr/>
            <p:nvPr/>
          </p:nvSpPr>
          <p:spPr>
            <a:xfrm>
              <a:off x="0" y="0"/>
              <a:ext cx="512787" cy="435133"/>
            </a:xfrm>
            <a:custGeom>
              <a:avLst/>
              <a:gdLst/>
              <a:ahLst/>
              <a:cxnLst>
                <a:cxn ang="0">
                  <a:pos x="wd2" y="hd2"/>
                </a:cxn>
                <a:cxn ang="5400000">
                  <a:pos x="wd2" y="hd2"/>
                </a:cxn>
                <a:cxn ang="10800000">
                  <a:pos x="wd2" y="hd2"/>
                </a:cxn>
                <a:cxn ang="16200000">
                  <a:pos x="wd2" y="hd2"/>
                </a:cxn>
              </a:cxnLst>
              <a:rect l="0" t="0" r="r" b="b"/>
              <a:pathLst>
                <a:path w="21600" h="21600" extrusionOk="0">
                  <a:moveTo>
                    <a:pt x="3426" y="0"/>
                  </a:moveTo>
                  <a:lnTo>
                    <a:pt x="21600" y="5308"/>
                  </a:lnTo>
                  <a:lnTo>
                    <a:pt x="18174" y="21600"/>
                  </a:lnTo>
                  <a:lnTo>
                    <a:pt x="0" y="16292"/>
                  </a:lnTo>
                  <a:close/>
                </a:path>
              </a:pathLst>
            </a:custGeom>
            <a:gradFill flip="none" rotWithShape="1">
              <a:gsLst>
                <a:gs pos="0">
                  <a:srgbClr val="C0BECC"/>
                </a:gs>
                <a:gs pos="50000">
                  <a:srgbClr val="777777"/>
                </a:gs>
                <a:gs pos="100000">
                  <a:srgbClr val="C0BECC"/>
                </a:gs>
              </a:gsLst>
              <a:lin ang="18900000" scaled="0"/>
            </a:gradFill>
            <a:ln w="38100" cap="flat">
              <a:solidFill>
                <a:srgbClr val="000000"/>
              </a:solidFill>
              <a:prstDash val="solid"/>
              <a:miter lim="800000"/>
            </a:ln>
            <a:effectLst/>
          </p:spPr>
          <p:txBody>
            <a:bodyPr wrap="square" lIns="45719" tIns="45719" rIns="45719" bIns="45719" numCol="1" anchor="ctr">
              <a:noAutofit/>
            </a:bodyPr>
            <a:lstStyle/>
            <a:p>
              <a:pPr>
                <a:defRPr sz="2000" b="1">
                  <a:latin typeface="Arial"/>
                  <a:ea typeface="Arial"/>
                  <a:cs typeface="Arial"/>
                  <a:sym typeface="Arial"/>
                </a:defRPr>
              </a:pPr>
              <a:endParaRPr/>
            </a:p>
          </p:txBody>
        </p:sp>
        <p:sp>
          <p:nvSpPr>
            <p:cNvPr id="2126" name="Shape 2126"/>
            <p:cNvSpPr/>
            <p:nvPr/>
          </p:nvSpPr>
          <p:spPr>
            <a:xfrm rot="835137">
              <a:off x="133691" y="29950"/>
              <a:ext cx="245404" cy="3752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defRPr sz="2000" b="1">
                  <a:latin typeface="Arial"/>
                  <a:ea typeface="Arial"/>
                  <a:cs typeface="Arial"/>
                  <a:sym typeface="Arial"/>
                </a:defRPr>
              </a:lvl1pPr>
            </a:lstStyle>
            <a:p>
              <a:r>
                <a:t>J</a:t>
              </a:r>
            </a:p>
          </p:txBody>
        </p:sp>
      </p:grpSp>
      <p:sp>
        <p:nvSpPr>
          <p:cNvPr id="2128" name="Shape 2128"/>
          <p:cNvSpPr/>
          <p:nvPr/>
        </p:nvSpPr>
        <p:spPr>
          <a:xfrm>
            <a:off x="2205038" y="622299"/>
            <a:ext cx="5715001" cy="5529265"/>
          </a:xfrm>
          <a:prstGeom prst="rect">
            <a:avLst/>
          </a:prstGeom>
          <a:ln w="76200">
            <a:solidFill>
              <a:schemeClr val="accent2"/>
            </a:solidFill>
            <a:miter/>
          </a:ln>
        </p:spPr>
        <p:txBody>
          <a:bodyPr lIns="45719" rIns="45719" anchor="ctr"/>
          <a:lstStyle/>
          <a:p>
            <a:pPr>
              <a:defRPr>
                <a:solidFill>
                  <a:srgbClr val="FFA27C"/>
                </a:solidFill>
                <a:latin typeface="Arial"/>
                <a:ea typeface="Arial"/>
                <a:cs typeface="Arial"/>
                <a:sym typeface="Arial"/>
              </a:defRPr>
            </a:pPr>
            <a:endParaRPr/>
          </a:p>
        </p:txBody>
      </p:sp>
      <p:sp>
        <p:nvSpPr>
          <p:cNvPr id="2129" name="Shape 2129"/>
          <p:cNvSpPr/>
          <p:nvPr/>
        </p:nvSpPr>
        <p:spPr>
          <a:xfrm>
            <a:off x="620712" y="160337"/>
            <a:ext cx="660401" cy="14351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l">
              <a:spcBef>
                <a:spcPts val="5200"/>
              </a:spcBef>
              <a:defRPr sz="8800">
                <a:solidFill>
                  <a:srgbClr val="FFD34A"/>
                </a:solidFill>
              </a:defRPr>
            </a:lvl1pPr>
          </a:lstStyle>
          <a:p>
            <a:r>
              <a:t>7</a:t>
            </a:r>
          </a:p>
        </p:txBody>
      </p:sp>
      <p:sp>
        <p:nvSpPr>
          <p:cNvPr id="2130" name="Shape 2130"/>
          <p:cNvSpPr/>
          <p:nvPr/>
        </p:nvSpPr>
        <p:spPr>
          <a:xfrm>
            <a:off x="863600" y="838200"/>
            <a:ext cx="311150" cy="0"/>
          </a:xfrm>
          <a:prstGeom prst="line">
            <a:avLst/>
          </a:prstGeom>
          <a:ln w="50800">
            <a:solidFill>
              <a:srgbClr val="FFD34A"/>
            </a:solidFill>
          </a:ln>
          <a:effectLst>
            <a:outerShdw blurRad="63500" dist="107762" dir="2700000" rotWithShape="0">
              <a:srgbClr val="1A0004">
                <a:alpha val="74998"/>
              </a:srgbClr>
            </a:outerShdw>
          </a:effectLst>
        </p:spPr>
        <p:txBody>
          <a:bodyPr lIns="45719" rIns="45719" anchor="ctr"/>
          <a:lstStyle/>
          <a:p>
            <a:pPr>
              <a:defRPr>
                <a:solidFill>
                  <a:srgbClr val="FFFFFF"/>
                </a:solidFill>
              </a:defRPr>
            </a:pPr>
            <a:endParaRPr/>
          </a:p>
        </p:txBody>
      </p:sp>
      <p:grpSp>
        <p:nvGrpSpPr>
          <p:cNvPr id="2137" name="Group 2137"/>
          <p:cNvGrpSpPr/>
          <p:nvPr/>
        </p:nvGrpSpPr>
        <p:grpSpPr>
          <a:xfrm>
            <a:off x="2405063" y="815337"/>
            <a:ext cx="2671762" cy="1553214"/>
            <a:chOff x="0" y="0"/>
            <a:chExt cx="2671761" cy="1553212"/>
          </a:xfrm>
        </p:grpSpPr>
        <p:grpSp>
          <p:nvGrpSpPr>
            <p:cNvPr id="2135" name="Group 2135"/>
            <p:cNvGrpSpPr/>
            <p:nvPr/>
          </p:nvGrpSpPr>
          <p:grpSpPr>
            <a:xfrm>
              <a:off x="0" y="46674"/>
              <a:ext cx="2671762" cy="1506539"/>
              <a:chOff x="0" y="0"/>
              <a:chExt cx="2671761" cy="1506537"/>
            </a:xfrm>
          </p:grpSpPr>
          <p:sp>
            <p:nvSpPr>
              <p:cNvPr id="2131" name="Shape 2131"/>
              <p:cNvSpPr/>
              <p:nvPr/>
            </p:nvSpPr>
            <p:spPr>
              <a:xfrm>
                <a:off x="0" y="0"/>
                <a:ext cx="1803400" cy="658813"/>
              </a:xfrm>
              <a:prstGeom prst="roundRect">
                <a:avLst>
                  <a:gd name="adj" fmla="val 10727"/>
                </a:avLst>
              </a:prstGeom>
              <a:solidFill>
                <a:srgbClr val="FFD34A"/>
              </a:solidFill>
              <a:ln w="38100" cap="flat">
                <a:solidFill>
                  <a:srgbClr val="1A0004"/>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132" name="Shape 2132"/>
              <p:cNvSpPr/>
              <p:nvPr/>
            </p:nvSpPr>
            <p:spPr>
              <a:xfrm>
                <a:off x="1587" y="471487"/>
                <a:ext cx="2670175" cy="1035051"/>
              </a:xfrm>
              <a:prstGeom prst="rect">
                <a:avLst/>
              </a:prstGeom>
              <a:solidFill>
                <a:srgbClr val="FFD34A"/>
              </a:solidFill>
              <a:ln w="38100" cap="flat">
                <a:solidFill>
                  <a:srgbClr val="000000"/>
                </a:solidFill>
                <a:prstDash val="solid"/>
                <a:miter lim="8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2133" name="Shape 2133"/>
              <p:cNvSpPr/>
              <p:nvPr/>
            </p:nvSpPr>
            <p:spPr>
              <a:xfrm>
                <a:off x="22225" y="360362"/>
                <a:ext cx="711200" cy="254001"/>
              </a:xfrm>
              <a:prstGeom prst="rect">
                <a:avLst/>
              </a:prstGeom>
              <a:solidFill>
                <a:srgbClr val="FFD34A"/>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2134" name="Shape 2134"/>
              <p:cNvSpPr/>
              <p:nvPr/>
            </p:nvSpPr>
            <p:spPr>
              <a:xfrm>
                <a:off x="517524" y="347662"/>
                <a:ext cx="1270000" cy="266701"/>
              </a:xfrm>
              <a:prstGeom prst="rect">
                <a:avLst/>
              </a:prstGeom>
              <a:solidFill>
                <a:srgbClr val="FFD34A"/>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sp>
          <p:nvSpPr>
            <p:cNvPr id="2136" name="Shape 2136"/>
            <p:cNvSpPr/>
            <p:nvPr/>
          </p:nvSpPr>
          <p:spPr>
            <a:xfrm>
              <a:off x="776604" y="0"/>
              <a:ext cx="231141" cy="3727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spcBef>
                  <a:spcPts val="1200"/>
                </a:spcBef>
                <a:defRPr sz="2000">
                  <a:solidFill>
                    <a:srgbClr val="000000"/>
                  </a:solidFill>
                  <a:latin typeface="Times New Roman"/>
                  <a:ea typeface="Times New Roman"/>
                  <a:cs typeface="Times New Roman"/>
                  <a:sym typeface="Times New Roman"/>
                </a:defRPr>
              </a:lvl1pPr>
            </a:lstStyle>
            <a:p>
              <a:r>
                <a:t>1</a:t>
              </a:r>
            </a:p>
          </p:txBody>
        </p:sp>
      </p:grpSp>
      <p:grpSp>
        <p:nvGrpSpPr>
          <p:cNvPr id="2144" name="Group 2144"/>
          <p:cNvGrpSpPr/>
          <p:nvPr/>
        </p:nvGrpSpPr>
        <p:grpSpPr>
          <a:xfrm>
            <a:off x="2684463" y="1196337"/>
            <a:ext cx="2671762" cy="1553214"/>
            <a:chOff x="0" y="0"/>
            <a:chExt cx="2671761" cy="1553212"/>
          </a:xfrm>
        </p:grpSpPr>
        <p:grpSp>
          <p:nvGrpSpPr>
            <p:cNvPr id="2142" name="Group 2142"/>
            <p:cNvGrpSpPr/>
            <p:nvPr/>
          </p:nvGrpSpPr>
          <p:grpSpPr>
            <a:xfrm>
              <a:off x="0" y="46674"/>
              <a:ext cx="2671762" cy="1506539"/>
              <a:chOff x="0" y="0"/>
              <a:chExt cx="2671761" cy="1506537"/>
            </a:xfrm>
          </p:grpSpPr>
          <p:sp>
            <p:nvSpPr>
              <p:cNvPr id="2138" name="Shape 2138"/>
              <p:cNvSpPr/>
              <p:nvPr/>
            </p:nvSpPr>
            <p:spPr>
              <a:xfrm>
                <a:off x="0" y="0"/>
                <a:ext cx="1803400" cy="658813"/>
              </a:xfrm>
              <a:prstGeom prst="roundRect">
                <a:avLst>
                  <a:gd name="adj" fmla="val 10727"/>
                </a:avLst>
              </a:prstGeom>
              <a:solidFill>
                <a:srgbClr val="FFD34A"/>
              </a:solidFill>
              <a:ln w="38100" cap="flat">
                <a:solidFill>
                  <a:srgbClr val="1A0004"/>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139" name="Shape 2139"/>
              <p:cNvSpPr/>
              <p:nvPr/>
            </p:nvSpPr>
            <p:spPr>
              <a:xfrm>
                <a:off x="1587" y="471487"/>
                <a:ext cx="2670175" cy="1035051"/>
              </a:xfrm>
              <a:prstGeom prst="rect">
                <a:avLst/>
              </a:prstGeom>
              <a:solidFill>
                <a:srgbClr val="FFD34A"/>
              </a:solidFill>
              <a:ln w="38100" cap="flat">
                <a:solidFill>
                  <a:srgbClr val="000000"/>
                </a:solidFill>
                <a:prstDash val="solid"/>
                <a:miter lim="8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2140" name="Shape 2140"/>
              <p:cNvSpPr/>
              <p:nvPr/>
            </p:nvSpPr>
            <p:spPr>
              <a:xfrm>
                <a:off x="22225" y="360362"/>
                <a:ext cx="711200" cy="254001"/>
              </a:xfrm>
              <a:prstGeom prst="rect">
                <a:avLst/>
              </a:prstGeom>
              <a:solidFill>
                <a:srgbClr val="FFD34A"/>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2141" name="Shape 2141"/>
              <p:cNvSpPr/>
              <p:nvPr/>
            </p:nvSpPr>
            <p:spPr>
              <a:xfrm>
                <a:off x="517524" y="347662"/>
                <a:ext cx="1270000" cy="266701"/>
              </a:xfrm>
              <a:prstGeom prst="rect">
                <a:avLst/>
              </a:prstGeom>
              <a:solidFill>
                <a:srgbClr val="FFD34A"/>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sp>
          <p:nvSpPr>
            <p:cNvPr id="2143" name="Shape 2143"/>
            <p:cNvSpPr/>
            <p:nvPr/>
          </p:nvSpPr>
          <p:spPr>
            <a:xfrm>
              <a:off x="802004" y="0"/>
              <a:ext cx="231141" cy="3727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spcBef>
                  <a:spcPts val="1200"/>
                </a:spcBef>
                <a:defRPr sz="2000">
                  <a:solidFill>
                    <a:srgbClr val="000000"/>
                  </a:solidFill>
                  <a:latin typeface="Times New Roman"/>
                  <a:ea typeface="Times New Roman"/>
                  <a:cs typeface="Times New Roman"/>
                  <a:sym typeface="Times New Roman"/>
                </a:defRPr>
              </a:lvl1pPr>
            </a:lstStyle>
            <a:p>
              <a:r>
                <a:t>2</a:t>
              </a:r>
            </a:p>
          </p:txBody>
        </p:sp>
      </p:grpSp>
      <p:grpSp>
        <p:nvGrpSpPr>
          <p:cNvPr id="2151" name="Group 2151"/>
          <p:cNvGrpSpPr/>
          <p:nvPr/>
        </p:nvGrpSpPr>
        <p:grpSpPr>
          <a:xfrm>
            <a:off x="3021013" y="1602737"/>
            <a:ext cx="2671762" cy="1527814"/>
            <a:chOff x="0" y="0"/>
            <a:chExt cx="2671761" cy="1527812"/>
          </a:xfrm>
        </p:grpSpPr>
        <p:grpSp>
          <p:nvGrpSpPr>
            <p:cNvPr id="2149" name="Group 2149"/>
            <p:cNvGrpSpPr/>
            <p:nvPr/>
          </p:nvGrpSpPr>
          <p:grpSpPr>
            <a:xfrm>
              <a:off x="0" y="21274"/>
              <a:ext cx="2671762" cy="1506539"/>
              <a:chOff x="0" y="0"/>
              <a:chExt cx="2671761" cy="1506537"/>
            </a:xfrm>
          </p:grpSpPr>
          <p:sp>
            <p:nvSpPr>
              <p:cNvPr id="2145" name="Shape 2145"/>
              <p:cNvSpPr/>
              <p:nvPr/>
            </p:nvSpPr>
            <p:spPr>
              <a:xfrm>
                <a:off x="0" y="0"/>
                <a:ext cx="1803400" cy="658813"/>
              </a:xfrm>
              <a:prstGeom prst="roundRect">
                <a:avLst>
                  <a:gd name="adj" fmla="val 10727"/>
                </a:avLst>
              </a:prstGeom>
              <a:solidFill>
                <a:srgbClr val="FFD34A"/>
              </a:solidFill>
              <a:ln w="38100" cap="flat">
                <a:solidFill>
                  <a:srgbClr val="1A0004"/>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146" name="Shape 2146"/>
              <p:cNvSpPr/>
              <p:nvPr/>
            </p:nvSpPr>
            <p:spPr>
              <a:xfrm>
                <a:off x="1587" y="471487"/>
                <a:ext cx="2670175" cy="1035051"/>
              </a:xfrm>
              <a:prstGeom prst="rect">
                <a:avLst/>
              </a:prstGeom>
              <a:solidFill>
                <a:srgbClr val="FFD34A"/>
              </a:solidFill>
              <a:ln w="38100" cap="flat">
                <a:solidFill>
                  <a:srgbClr val="000000"/>
                </a:solidFill>
                <a:prstDash val="solid"/>
                <a:miter lim="8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2147" name="Shape 2147"/>
              <p:cNvSpPr/>
              <p:nvPr/>
            </p:nvSpPr>
            <p:spPr>
              <a:xfrm>
                <a:off x="22225" y="360362"/>
                <a:ext cx="711200" cy="254001"/>
              </a:xfrm>
              <a:prstGeom prst="rect">
                <a:avLst/>
              </a:prstGeom>
              <a:solidFill>
                <a:srgbClr val="FFD34A"/>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2148" name="Shape 2148"/>
              <p:cNvSpPr/>
              <p:nvPr/>
            </p:nvSpPr>
            <p:spPr>
              <a:xfrm>
                <a:off x="517524" y="347662"/>
                <a:ext cx="1270000" cy="266701"/>
              </a:xfrm>
              <a:prstGeom prst="rect">
                <a:avLst/>
              </a:prstGeom>
              <a:solidFill>
                <a:srgbClr val="FFD34A"/>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sp>
          <p:nvSpPr>
            <p:cNvPr id="2150" name="Shape 2150"/>
            <p:cNvSpPr/>
            <p:nvPr/>
          </p:nvSpPr>
          <p:spPr>
            <a:xfrm>
              <a:off x="757554" y="0"/>
              <a:ext cx="231141" cy="3727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spcBef>
                  <a:spcPts val="1200"/>
                </a:spcBef>
                <a:defRPr sz="2000">
                  <a:solidFill>
                    <a:srgbClr val="000000"/>
                  </a:solidFill>
                  <a:latin typeface="Times New Roman"/>
                  <a:ea typeface="Times New Roman"/>
                  <a:cs typeface="Times New Roman"/>
                  <a:sym typeface="Times New Roman"/>
                </a:defRPr>
              </a:lvl1pPr>
            </a:lstStyle>
            <a:p>
              <a:r>
                <a:t>3</a:t>
              </a:r>
            </a:p>
          </p:txBody>
        </p:sp>
      </p:grpSp>
      <p:grpSp>
        <p:nvGrpSpPr>
          <p:cNvPr id="2158" name="Group 2158"/>
          <p:cNvGrpSpPr/>
          <p:nvPr/>
        </p:nvGrpSpPr>
        <p:grpSpPr>
          <a:xfrm>
            <a:off x="3275012" y="1983737"/>
            <a:ext cx="2671763" cy="1540513"/>
            <a:chOff x="0" y="0"/>
            <a:chExt cx="2671761" cy="1540512"/>
          </a:xfrm>
        </p:grpSpPr>
        <p:grpSp>
          <p:nvGrpSpPr>
            <p:cNvPr id="2156" name="Group 2156"/>
            <p:cNvGrpSpPr/>
            <p:nvPr/>
          </p:nvGrpSpPr>
          <p:grpSpPr>
            <a:xfrm>
              <a:off x="0" y="33974"/>
              <a:ext cx="2671762" cy="1506539"/>
              <a:chOff x="0" y="0"/>
              <a:chExt cx="2671761" cy="1506537"/>
            </a:xfrm>
          </p:grpSpPr>
          <p:sp>
            <p:nvSpPr>
              <p:cNvPr id="2152" name="Shape 2152"/>
              <p:cNvSpPr/>
              <p:nvPr/>
            </p:nvSpPr>
            <p:spPr>
              <a:xfrm>
                <a:off x="0" y="0"/>
                <a:ext cx="1803400" cy="658813"/>
              </a:xfrm>
              <a:prstGeom prst="roundRect">
                <a:avLst>
                  <a:gd name="adj" fmla="val 10727"/>
                </a:avLst>
              </a:prstGeom>
              <a:solidFill>
                <a:srgbClr val="FFD34A"/>
              </a:solidFill>
              <a:ln w="38100" cap="flat">
                <a:solidFill>
                  <a:srgbClr val="1A0004"/>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153" name="Shape 2153"/>
              <p:cNvSpPr/>
              <p:nvPr/>
            </p:nvSpPr>
            <p:spPr>
              <a:xfrm>
                <a:off x="1587" y="471487"/>
                <a:ext cx="2670175" cy="1035051"/>
              </a:xfrm>
              <a:prstGeom prst="rect">
                <a:avLst/>
              </a:prstGeom>
              <a:solidFill>
                <a:srgbClr val="FFD34A"/>
              </a:solidFill>
              <a:ln w="38100" cap="flat">
                <a:solidFill>
                  <a:srgbClr val="000000"/>
                </a:solidFill>
                <a:prstDash val="solid"/>
                <a:miter lim="8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2154" name="Shape 2154"/>
              <p:cNvSpPr/>
              <p:nvPr/>
            </p:nvSpPr>
            <p:spPr>
              <a:xfrm>
                <a:off x="22225" y="360362"/>
                <a:ext cx="711200" cy="254001"/>
              </a:xfrm>
              <a:prstGeom prst="rect">
                <a:avLst/>
              </a:prstGeom>
              <a:solidFill>
                <a:srgbClr val="FFD34A"/>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2155" name="Shape 2155"/>
              <p:cNvSpPr/>
              <p:nvPr/>
            </p:nvSpPr>
            <p:spPr>
              <a:xfrm>
                <a:off x="517524" y="347662"/>
                <a:ext cx="1270000" cy="266701"/>
              </a:xfrm>
              <a:prstGeom prst="rect">
                <a:avLst/>
              </a:prstGeom>
              <a:solidFill>
                <a:srgbClr val="FFD34A"/>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sp>
          <p:nvSpPr>
            <p:cNvPr id="2157" name="Shape 2157"/>
            <p:cNvSpPr/>
            <p:nvPr/>
          </p:nvSpPr>
          <p:spPr>
            <a:xfrm>
              <a:off x="782954" y="0"/>
              <a:ext cx="231141" cy="3727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spcBef>
                  <a:spcPts val="1200"/>
                </a:spcBef>
                <a:defRPr sz="2000">
                  <a:solidFill>
                    <a:srgbClr val="000000"/>
                  </a:solidFill>
                  <a:latin typeface="Times New Roman"/>
                  <a:ea typeface="Times New Roman"/>
                  <a:cs typeface="Times New Roman"/>
                  <a:sym typeface="Times New Roman"/>
                </a:defRPr>
              </a:lvl1pPr>
            </a:lstStyle>
            <a:p>
              <a:r>
                <a:t>4</a:t>
              </a:r>
            </a:p>
          </p:txBody>
        </p:sp>
      </p:grpSp>
      <p:grpSp>
        <p:nvGrpSpPr>
          <p:cNvPr id="2165" name="Group 2165"/>
          <p:cNvGrpSpPr/>
          <p:nvPr/>
        </p:nvGrpSpPr>
        <p:grpSpPr>
          <a:xfrm>
            <a:off x="3560762" y="2364737"/>
            <a:ext cx="2671763" cy="1540513"/>
            <a:chOff x="0" y="0"/>
            <a:chExt cx="2671761" cy="1540512"/>
          </a:xfrm>
        </p:grpSpPr>
        <p:grpSp>
          <p:nvGrpSpPr>
            <p:cNvPr id="2163" name="Group 2163"/>
            <p:cNvGrpSpPr/>
            <p:nvPr/>
          </p:nvGrpSpPr>
          <p:grpSpPr>
            <a:xfrm>
              <a:off x="0" y="33974"/>
              <a:ext cx="2671762" cy="1506539"/>
              <a:chOff x="0" y="0"/>
              <a:chExt cx="2671761" cy="1506537"/>
            </a:xfrm>
          </p:grpSpPr>
          <p:sp>
            <p:nvSpPr>
              <p:cNvPr id="2159" name="Shape 2159"/>
              <p:cNvSpPr/>
              <p:nvPr/>
            </p:nvSpPr>
            <p:spPr>
              <a:xfrm>
                <a:off x="0" y="0"/>
                <a:ext cx="1803400" cy="658813"/>
              </a:xfrm>
              <a:prstGeom prst="roundRect">
                <a:avLst>
                  <a:gd name="adj" fmla="val 10727"/>
                </a:avLst>
              </a:prstGeom>
              <a:solidFill>
                <a:srgbClr val="FFD34A"/>
              </a:solidFill>
              <a:ln w="38100" cap="flat">
                <a:solidFill>
                  <a:srgbClr val="1A0004"/>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160" name="Shape 2160"/>
              <p:cNvSpPr/>
              <p:nvPr/>
            </p:nvSpPr>
            <p:spPr>
              <a:xfrm>
                <a:off x="1587" y="471487"/>
                <a:ext cx="2670175" cy="1035051"/>
              </a:xfrm>
              <a:prstGeom prst="rect">
                <a:avLst/>
              </a:prstGeom>
              <a:solidFill>
                <a:srgbClr val="FFD34A"/>
              </a:solidFill>
              <a:ln w="38100" cap="flat">
                <a:solidFill>
                  <a:srgbClr val="000000"/>
                </a:solidFill>
                <a:prstDash val="solid"/>
                <a:miter lim="8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2161" name="Shape 2161"/>
              <p:cNvSpPr/>
              <p:nvPr/>
            </p:nvSpPr>
            <p:spPr>
              <a:xfrm>
                <a:off x="22225" y="360362"/>
                <a:ext cx="711200" cy="254001"/>
              </a:xfrm>
              <a:prstGeom prst="rect">
                <a:avLst/>
              </a:prstGeom>
              <a:solidFill>
                <a:srgbClr val="FFD34A"/>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2162" name="Shape 2162"/>
              <p:cNvSpPr/>
              <p:nvPr/>
            </p:nvSpPr>
            <p:spPr>
              <a:xfrm>
                <a:off x="517524" y="347662"/>
                <a:ext cx="1270000" cy="266701"/>
              </a:xfrm>
              <a:prstGeom prst="rect">
                <a:avLst/>
              </a:prstGeom>
              <a:solidFill>
                <a:srgbClr val="FFD34A"/>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sp>
          <p:nvSpPr>
            <p:cNvPr id="2164" name="Shape 2164"/>
            <p:cNvSpPr/>
            <p:nvPr/>
          </p:nvSpPr>
          <p:spPr>
            <a:xfrm>
              <a:off x="789304" y="0"/>
              <a:ext cx="231141" cy="3727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spcBef>
                  <a:spcPts val="1200"/>
                </a:spcBef>
                <a:defRPr sz="2000">
                  <a:solidFill>
                    <a:srgbClr val="000000"/>
                  </a:solidFill>
                  <a:latin typeface="Times New Roman"/>
                  <a:ea typeface="Times New Roman"/>
                  <a:cs typeface="Times New Roman"/>
                  <a:sym typeface="Times New Roman"/>
                </a:defRPr>
              </a:lvl1pPr>
            </a:lstStyle>
            <a:p>
              <a:r>
                <a:t>5</a:t>
              </a:r>
            </a:p>
          </p:txBody>
        </p:sp>
      </p:grpSp>
      <p:grpSp>
        <p:nvGrpSpPr>
          <p:cNvPr id="2172" name="Group 2172"/>
          <p:cNvGrpSpPr/>
          <p:nvPr/>
        </p:nvGrpSpPr>
        <p:grpSpPr>
          <a:xfrm>
            <a:off x="3865562" y="2733037"/>
            <a:ext cx="2671763" cy="1553213"/>
            <a:chOff x="0" y="0"/>
            <a:chExt cx="2671761" cy="1553212"/>
          </a:xfrm>
        </p:grpSpPr>
        <p:grpSp>
          <p:nvGrpSpPr>
            <p:cNvPr id="2170" name="Group 2170"/>
            <p:cNvGrpSpPr/>
            <p:nvPr/>
          </p:nvGrpSpPr>
          <p:grpSpPr>
            <a:xfrm>
              <a:off x="0" y="46674"/>
              <a:ext cx="2671762" cy="1506539"/>
              <a:chOff x="0" y="0"/>
              <a:chExt cx="2671761" cy="1506537"/>
            </a:xfrm>
          </p:grpSpPr>
          <p:sp>
            <p:nvSpPr>
              <p:cNvPr id="2166" name="Shape 2166"/>
              <p:cNvSpPr/>
              <p:nvPr/>
            </p:nvSpPr>
            <p:spPr>
              <a:xfrm>
                <a:off x="0" y="0"/>
                <a:ext cx="1803400" cy="658813"/>
              </a:xfrm>
              <a:prstGeom prst="roundRect">
                <a:avLst>
                  <a:gd name="adj" fmla="val 10727"/>
                </a:avLst>
              </a:prstGeom>
              <a:solidFill>
                <a:srgbClr val="FFD34A"/>
              </a:solidFill>
              <a:ln w="38100" cap="flat">
                <a:solidFill>
                  <a:srgbClr val="1A0004"/>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167" name="Shape 2167"/>
              <p:cNvSpPr/>
              <p:nvPr/>
            </p:nvSpPr>
            <p:spPr>
              <a:xfrm>
                <a:off x="1587" y="471487"/>
                <a:ext cx="2670175" cy="1035051"/>
              </a:xfrm>
              <a:prstGeom prst="rect">
                <a:avLst/>
              </a:prstGeom>
              <a:solidFill>
                <a:srgbClr val="FFD34A"/>
              </a:solidFill>
              <a:ln w="38100" cap="flat">
                <a:solidFill>
                  <a:srgbClr val="000000"/>
                </a:solidFill>
                <a:prstDash val="solid"/>
                <a:miter lim="8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2168" name="Shape 2168"/>
              <p:cNvSpPr/>
              <p:nvPr/>
            </p:nvSpPr>
            <p:spPr>
              <a:xfrm>
                <a:off x="22225" y="360362"/>
                <a:ext cx="711200" cy="254001"/>
              </a:xfrm>
              <a:prstGeom prst="rect">
                <a:avLst/>
              </a:prstGeom>
              <a:solidFill>
                <a:srgbClr val="FFD34A"/>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2169" name="Shape 2169"/>
              <p:cNvSpPr/>
              <p:nvPr/>
            </p:nvSpPr>
            <p:spPr>
              <a:xfrm>
                <a:off x="517524" y="347662"/>
                <a:ext cx="1270000" cy="266701"/>
              </a:xfrm>
              <a:prstGeom prst="rect">
                <a:avLst/>
              </a:prstGeom>
              <a:solidFill>
                <a:srgbClr val="FFD34A"/>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sp>
          <p:nvSpPr>
            <p:cNvPr id="2171" name="Shape 2171"/>
            <p:cNvSpPr/>
            <p:nvPr/>
          </p:nvSpPr>
          <p:spPr>
            <a:xfrm>
              <a:off x="751204" y="0"/>
              <a:ext cx="231141" cy="3727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spcBef>
                  <a:spcPts val="1200"/>
                </a:spcBef>
                <a:defRPr sz="2000">
                  <a:solidFill>
                    <a:srgbClr val="000000"/>
                  </a:solidFill>
                  <a:latin typeface="Times New Roman"/>
                  <a:ea typeface="Times New Roman"/>
                  <a:cs typeface="Times New Roman"/>
                  <a:sym typeface="Times New Roman"/>
                </a:defRPr>
              </a:lvl1pPr>
            </a:lstStyle>
            <a:p>
              <a:r>
                <a:t>6</a:t>
              </a:r>
            </a:p>
          </p:txBody>
        </p:sp>
      </p:grpSp>
      <p:grpSp>
        <p:nvGrpSpPr>
          <p:cNvPr id="2179" name="Group 2179"/>
          <p:cNvGrpSpPr/>
          <p:nvPr/>
        </p:nvGrpSpPr>
        <p:grpSpPr>
          <a:xfrm>
            <a:off x="4132262" y="3126737"/>
            <a:ext cx="2671763" cy="1540513"/>
            <a:chOff x="0" y="0"/>
            <a:chExt cx="2671761" cy="1540512"/>
          </a:xfrm>
        </p:grpSpPr>
        <p:grpSp>
          <p:nvGrpSpPr>
            <p:cNvPr id="2177" name="Group 2177"/>
            <p:cNvGrpSpPr/>
            <p:nvPr/>
          </p:nvGrpSpPr>
          <p:grpSpPr>
            <a:xfrm>
              <a:off x="0" y="33974"/>
              <a:ext cx="2671762" cy="1506539"/>
              <a:chOff x="0" y="0"/>
              <a:chExt cx="2671761" cy="1506537"/>
            </a:xfrm>
          </p:grpSpPr>
          <p:sp>
            <p:nvSpPr>
              <p:cNvPr id="2173" name="Shape 2173"/>
              <p:cNvSpPr/>
              <p:nvPr/>
            </p:nvSpPr>
            <p:spPr>
              <a:xfrm>
                <a:off x="0" y="0"/>
                <a:ext cx="1803400" cy="658813"/>
              </a:xfrm>
              <a:prstGeom prst="roundRect">
                <a:avLst>
                  <a:gd name="adj" fmla="val 10727"/>
                </a:avLst>
              </a:prstGeom>
              <a:solidFill>
                <a:srgbClr val="FFD34A"/>
              </a:solidFill>
              <a:ln w="38100" cap="flat">
                <a:solidFill>
                  <a:srgbClr val="1A0004"/>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174" name="Shape 2174"/>
              <p:cNvSpPr/>
              <p:nvPr/>
            </p:nvSpPr>
            <p:spPr>
              <a:xfrm>
                <a:off x="1587" y="471487"/>
                <a:ext cx="2670175" cy="1035051"/>
              </a:xfrm>
              <a:prstGeom prst="rect">
                <a:avLst/>
              </a:prstGeom>
              <a:solidFill>
                <a:srgbClr val="FFD34A"/>
              </a:solidFill>
              <a:ln w="38100" cap="flat">
                <a:solidFill>
                  <a:srgbClr val="000000"/>
                </a:solidFill>
                <a:prstDash val="solid"/>
                <a:miter lim="8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2175" name="Shape 2175"/>
              <p:cNvSpPr/>
              <p:nvPr/>
            </p:nvSpPr>
            <p:spPr>
              <a:xfrm>
                <a:off x="22225" y="360362"/>
                <a:ext cx="711200" cy="254001"/>
              </a:xfrm>
              <a:prstGeom prst="rect">
                <a:avLst/>
              </a:prstGeom>
              <a:solidFill>
                <a:srgbClr val="FFD34A"/>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2176" name="Shape 2176"/>
              <p:cNvSpPr/>
              <p:nvPr/>
            </p:nvSpPr>
            <p:spPr>
              <a:xfrm>
                <a:off x="517524" y="347662"/>
                <a:ext cx="1270000" cy="266701"/>
              </a:xfrm>
              <a:prstGeom prst="rect">
                <a:avLst/>
              </a:prstGeom>
              <a:solidFill>
                <a:srgbClr val="FFD34A"/>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sp>
          <p:nvSpPr>
            <p:cNvPr id="2178" name="Shape 2178"/>
            <p:cNvSpPr/>
            <p:nvPr/>
          </p:nvSpPr>
          <p:spPr>
            <a:xfrm>
              <a:off x="776604" y="0"/>
              <a:ext cx="231141" cy="3727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spcBef>
                  <a:spcPts val="1200"/>
                </a:spcBef>
                <a:defRPr sz="2000">
                  <a:solidFill>
                    <a:srgbClr val="000000"/>
                  </a:solidFill>
                  <a:latin typeface="Times New Roman"/>
                  <a:ea typeface="Times New Roman"/>
                  <a:cs typeface="Times New Roman"/>
                  <a:sym typeface="Times New Roman"/>
                </a:defRPr>
              </a:lvl1pPr>
            </a:lstStyle>
            <a:p>
              <a:r>
                <a:t>7</a:t>
              </a:r>
            </a:p>
          </p:txBody>
        </p:sp>
      </p:grpSp>
      <p:grpSp>
        <p:nvGrpSpPr>
          <p:cNvPr id="2186" name="Group 2186"/>
          <p:cNvGrpSpPr/>
          <p:nvPr/>
        </p:nvGrpSpPr>
        <p:grpSpPr>
          <a:xfrm>
            <a:off x="4386262" y="3507737"/>
            <a:ext cx="2671763" cy="1540513"/>
            <a:chOff x="0" y="0"/>
            <a:chExt cx="2671761" cy="1540512"/>
          </a:xfrm>
        </p:grpSpPr>
        <p:grpSp>
          <p:nvGrpSpPr>
            <p:cNvPr id="2184" name="Group 2184"/>
            <p:cNvGrpSpPr/>
            <p:nvPr/>
          </p:nvGrpSpPr>
          <p:grpSpPr>
            <a:xfrm>
              <a:off x="0" y="33974"/>
              <a:ext cx="2671762" cy="1506539"/>
              <a:chOff x="0" y="0"/>
              <a:chExt cx="2671761" cy="1506537"/>
            </a:xfrm>
          </p:grpSpPr>
          <p:sp>
            <p:nvSpPr>
              <p:cNvPr id="2180" name="Shape 2180"/>
              <p:cNvSpPr/>
              <p:nvPr/>
            </p:nvSpPr>
            <p:spPr>
              <a:xfrm>
                <a:off x="0" y="0"/>
                <a:ext cx="1803400" cy="658813"/>
              </a:xfrm>
              <a:prstGeom prst="roundRect">
                <a:avLst>
                  <a:gd name="adj" fmla="val 10727"/>
                </a:avLst>
              </a:prstGeom>
              <a:solidFill>
                <a:srgbClr val="FFD34A"/>
              </a:solidFill>
              <a:ln w="38100" cap="flat">
                <a:solidFill>
                  <a:srgbClr val="1A0004"/>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181" name="Shape 2181"/>
              <p:cNvSpPr/>
              <p:nvPr/>
            </p:nvSpPr>
            <p:spPr>
              <a:xfrm>
                <a:off x="1587" y="471487"/>
                <a:ext cx="2670175" cy="1035051"/>
              </a:xfrm>
              <a:prstGeom prst="rect">
                <a:avLst/>
              </a:prstGeom>
              <a:solidFill>
                <a:srgbClr val="FFD34A"/>
              </a:solidFill>
              <a:ln w="38100" cap="flat">
                <a:solidFill>
                  <a:srgbClr val="000000"/>
                </a:solidFill>
                <a:prstDash val="solid"/>
                <a:miter lim="8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2182" name="Shape 2182"/>
              <p:cNvSpPr/>
              <p:nvPr/>
            </p:nvSpPr>
            <p:spPr>
              <a:xfrm>
                <a:off x="22225" y="360362"/>
                <a:ext cx="711200" cy="254001"/>
              </a:xfrm>
              <a:prstGeom prst="rect">
                <a:avLst/>
              </a:prstGeom>
              <a:solidFill>
                <a:srgbClr val="FFD34A"/>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2183" name="Shape 2183"/>
              <p:cNvSpPr/>
              <p:nvPr/>
            </p:nvSpPr>
            <p:spPr>
              <a:xfrm>
                <a:off x="517524" y="347662"/>
                <a:ext cx="1270000" cy="266701"/>
              </a:xfrm>
              <a:prstGeom prst="rect">
                <a:avLst/>
              </a:prstGeom>
              <a:solidFill>
                <a:srgbClr val="FFD34A"/>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sp>
          <p:nvSpPr>
            <p:cNvPr id="2185" name="Shape 2185"/>
            <p:cNvSpPr/>
            <p:nvPr/>
          </p:nvSpPr>
          <p:spPr>
            <a:xfrm>
              <a:off x="802004" y="0"/>
              <a:ext cx="231141" cy="3727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spcBef>
                  <a:spcPts val="1200"/>
                </a:spcBef>
                <a:defRPr sz="2000">
                  <a:solidFill>
                    <a:srgbClr val="000000"/>
                  </a:solidFill>
                  <a:latin typeface="Times New Roman"/>
                  <a:ea typeface="Times New Roman"/>
                  <a:cs typeface="Times New Roman"/>
                  <a:sym typeface="Times New Roman"/>
                </a:defRPr>
              </a:lvl1pPr>
            </a:lstStyle>
            <a:p>
              <a:r>
                <a:t>8</a:t>
              </a:r>
            </a:p>
          </p:txBody>
        </p:sp>
      </p:grpSp>
      <p:grpSp>
        <p:nvGrpSpPr>
          <p:cNvPr id="2193" name="Group 2193"/>
          <p:cNvGrpSpPr/>
          <p:nvPr/>
        </p:nvGrpSpPr>
        <p:grpSpPr>
          <a:xfrm>
            <a:off x="4703762" y="3876037"/>
            <a:ext cx="2671763" cy="1553213"/>
            <a:chOff x="0" y="0"/>
            <a:chExt cx="2671761" cy="1553212"/>
          </a:xfrm>
        </p:grpSpPr>
        <p:grpSp>
          <p:nvGrpSpPr>
            <p:cNvPr id="2191" name="Group 2191"/>
            <p:cNvGrpSpPr/>
            <p:nvPr/>
          </p:nvGrpSpPr>
          <p:grpSpPr>
            <a:xfrm>
              <a:off x="0" y="46674"/>
              <a:ext cx="2671762" cy="1506539"/>
              <a:chOff x="0" y="0"/>
              <a:chExt cx="2671761" cy="1506537"/>
            </a:xfrm>
          </p:grpSpPr>
          <p:sp>
            <p:nvSpPr>
              <p:cNvPr id="2187" name="Shape 2187"/>
              <p:cNvSpPr/>
              <p:nvPr/>
            </p:nvSpPr>
            <p:spPr>
              <a:xfrm>
                <a:off x="0" y="0"/>
                <a:ext cx="1803400" cy="658813"/>
              </a:xfrm>
              <a:prstGeom prst="roundRect">
                <a:avLst>
                  <a:gd name="adj" fmla="val 10727"/>
                </a:avLst>
              </a:prstGeom>
              <a:solidFill>
                <a:srgbClr val="FFD34A"/>
              </a:solidFill>
              <a:ln w="38100" cap="flat">
                <a:solidFill>
                  <a:srgbClr val="1A0004"/>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188" name="Shape 2188"/>
              <p:cNvSpPr/>
              <p:nvPr/>
            </p:nvSpPr>
            <p:spPr>
              <a:xfrm>
                <a:off x="1587" y="471487"/>
                <a:ext cx="2670175" cy="1035051"/>
              </a:xfrm>
              <a:prstGeom prst="rect">
                <a:avLst/>
              </a:prstGeom>
              <a:solidFill>
                <a:srgbClr val="FFD34A"/>
              </a:solidFill>
              <a:ln w="38100" cap="flat">
                <a:solidFill>
                  <a:srgbClr val="000000"/>
                </a:solidFill>
                <a:prstDash val="solid"/>
                <a:miter lim="8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2189" name="Shape 2189"/>
              <p:cNvSpPr/>
              <p:nvPr/>
            </p:nvSpPr>
            <p:spPr>
              <a:xfrm>
                <a:off x="22225" y="360362"/>
                <a:ext cx="711200" cy="254001"/>
              </a:xfrm>
              <a:prstGeom prst="rect">
                <a:avLst/>
              </a:prstGeom>
              <a:solidFill>
                <a:srgbClr val="FFD34A"/>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2190" name="Shape 2190"/>
              <p:cNvSpPr/>
              <p:nvPr/>
            </p:nvSpPr>
            <p:spPr>
              <a:xfrm>
                <a:off x="517524" y="347662"/>
                <a:ext cx="1270000" cy="266701"/>
              </a:xfrm>
              <a:prstGeom prst="rect">
                <a:avLst/>
              </a:prstGeom>
              <a:solidFill>
                <a:srgbClr val="FFD34A"/>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sp>
          <p:nvSpPr>
            <p:cNvPr id="2192" name="Shape 2192"/>
            <p:cNvSpPr/>
            <p:nvPr/>
          </p:nvSpPr>
          <p:spPr>
            <a:xfrm>
              <a:off x="763904" y="0"/>
              <a:ext cx="231141" cy="3727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spcBef>
                  <a:spcPts val="1200"/>
                </a:spcBef>
                <a:defRPr sz="2000">
                  <a:solidFill>
                    <a:srgbClr val="000000"/>
                  </a:solidFill>
                  <a:latin typeface="Times New Roman"/>
                  <a:ea typeface="Times New Roman"/>
                  <a:cs typeface="Times New Roman"/>
                  <a:sym typeface="Times New Roman"/>
                </a:defRPr>
              </a:lvl1pPr>
            </a:lstStyle>
            <a:p>
              <a:r>
                <a:t>9</a:t>
              </a:r>
            </a:p>
          </p:txBody>
        </p:sp>
      </p:grpSp>
      <p:grpSp>
        <p:nvGrpSpPr>
          <p:cNvPr id="2200" name="Group 2200"/>
          <p:cNvGrpSpPr/>
          <p:nvPr/>
        </p:nvGrpSpPr>
        <p:grpSpPr>
          <a:xfrm>
            <a:off x="4995862" y="4269737"/>
            <a:ext cx="2671763" cy="1540513"/>
            <a:chOff x="0" y="0"/>
            <a:chExt cx="2671761" cy="1540512"/>
          </a:xfrm>
        </p:grpSpPr>
        <p:grpSp>
          <p:nvGrpSpPr>
            <p:cNvPr id="2198" name="Group 2198"/>
            <p:cNvGrpSpPr/>
            <p:nvPr/>
          </p:nvGrpSpPr>
          <p:grpSpPr>
            <a:xfrm>
              <a:off x="0" y="33974"/>
              <a:ext cx="2671762" cy="1506539"/>
              <a:chOff x="0" y="0"/>
              <a:chExt cx="2671761" cy="1506537"/>
            </a:xfrm>
          </p:grpSpPr>
          <p:sp>
            <p:nvSpPr>
              <p:cNvPr id="2194" name="Shape 2194"/>
              <p:cNvSpPr/>
              <p:nvPr/>
            </p:nvSpPr>
            <p:spPr>
              <a:xfrm>
                <a:off x="0" y="0"/>
                <a:ext cx="1803400" cy="658813"/>
              </a:xfrm>
              <a:prstGeom prst="roundRect">
                <a:avLst>
                  <a:gd name="adj" fmla="val 10727"/>
                </a:avLst>
              </a:prstGeom>
              <a:solidFill>
                <a:srgbClr val="FFD34A"/>
              </a:solidFill>
              <a:ln w="38100" cap="flat">
                <a:solidFill>
                  <a:srgbClr val="1A0004"/>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195" name="Shape 2195"/>
              <p:cNvSpPr/>
              <p:nvPr/>
            </p:nvSpPr>
            <p:spPr>
              <a:xfrm>
                <a:off x="1587" y="471487"/>
                <a:ext cx="2670175" cy="1035051"/>
              </a:xfrm>
              <a:prstGeom prst="rect">
                <a:avLst/>
              </a:prstGeom>
              <a:solidFill>
                <a:srgbClr val="FFD34A"/>
              </a:solidFill>
              <a:ln w="38100" cap="flat">
                <a:solidFill>
                  <a:srgbClr val="000000"/>
                </a:solidFill>
                <a:prstDash val="solid"/>
                <a:miter lim="8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2196" name="Shape 2196"/>
              <p:cNvSpPr/>
              <p:nvPr/>
            </p:nvSpPr>
            <p:spPr>
              <a:xfrm>
                <a:off x="22225" y="360362"/>
                <a:ext cx="711200" cy="254001"/>
              </a:xfrm>
              <a:prstGeom prst="rect">
                <a:avLst/>
              </a:prstGeom>
              <a:solidFill>
                <a:srgbClr val="FFD34A"/>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2197" name="Shape 2197"/>
              <p:cNvSpPr/>
              <p:nvPr/>
            </p:nvSpPr>
            <p:spPr>
              <a:xfrm>
                <a:off x="517524" y="347662"/>
                <a:ext cx="1270000" cy="266701"/>
              </a:xfrm>
              <a:prstGeom prst="rect">
                <a:avLst/>
              </a:prstGeom>
              <a:solidFill>
                <a:srgbClr val="FFD34A"/>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sp>
          <p:nvSpPr>
            <p:cNvPr id="2199" name="Shape 2199"/>
            <p:cNvSpPr/>
            <p:nvPr/>
          </p:nvSpPr>
          <p:spPr>
            <a:xfrm>
              <a:off x="665479" y="0"/>
              <a:ext cx="358141" cy="37275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spcBef>
                  <a:spcPts val="1200"/>
                </a:spcBef>
                <a:defRPr sz="2000">
                  <a:solidFill>
                    <a:srgbClr val="000000"/>
                  </a:solidFill>
                  <a:latin typeface="Times New Roman"/>
                  <a:ea typeface="Times New Roman"/>
                  <a:cs typeface="Times New Roman"/>
                  <a:sym typeface="Times New Roman"/>
                </a:defRPr>
              </a:lvl1pPr>
            </a:lstStyle>
            <a:p>
              <a:r>
                <a:t>10</a:t>
              </a:r>
            </a:p>
          </p:txBody>
        </p:sp>
      </p:grpSp>
      <p:sp>
        <p:nvSpPr>
          <p:cNvPr id="2201" name="Shape 2201"/>
          <p:cNvSpPr/>
          <p:nvPr/>
        </p:nvSpPr>
        <p:spPr>
          <a:xfrm>
            <a:off x="8837570" y="6195722"/>
            <a:ext cx="174710"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 </a:t>
            </a:r>
          </a:p>
        </p:txBody>
      </p:sp>
      <p:sp>
        <p:nvSpPr>
          <p:cNvPr id="2202" name="Shape 2202"/>
          <p:cNvSpPr/>
          <p:nvPr/>
        </p:nvSpPr>
        <p:spPr>
          <a:xfrm>
            <a:off x="8379049" y="6494513"/>
            <a:ext cx="153540" cy="28882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800"/>
              </a:spcBef>
              <a:defRPr sz="1400" b="1">
                <a:solidFill>
                  <a:srgbClr val="FFFFFF"/>
                </a:solidFill>
                <a:latin typeface="Arial"/>
                <a:ea typeface="Arial"/>
                <a:cs typeface="Arial"/>
                <a:sym typeface="Arial"/>
              </a:defRPr>
            </a:lvl1pPr>
          </a:lstStyle>
          <a:p>
            <a:r>
              <a:t> </a:t>
            </a:r>
          </a:p>
        </p:txBody>
      </p:sp>
      <p:sp>
        <p:nvSpPr>
          <p:cNvPr id="2203" name="Shape 2203"/>
          <p:cNvSpPr/>
          <p:nvPr/>
        </p:nvSpPr>
        <p:spPr>
          <a:xfrm>
            <a:off x="8126743" y="6528607"/>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41</a:t>
            </a:r>
          </a:p>
        </p:txBody>
      </p:sp>
      <p:sp>
        <p:nvSpPr>
          <p:cNvPr id="2204" name="Shape 2204"/>
          <p:cNvSpPr/>
          <p:nvPr/>
        </p:nvSpPr>
        <p:spPr>
          <a:xfrm>
            <a:off x="7133153" y="6275817"/>
            <a:ext cx="1467407" cy="26425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700"/>
              </a:spcBef>
              <a:defRPr sz="1200" b="1">
                <a:solidFill>
                  <a:srgbClr val="FFFFFF"/>
                </a:solidFill>
                <a:latin typeface="Arial"/>
                <a:ea typeface="Arial"/>
                <a:cs typeface="Arial"/>
                <a:sym typeface="Arial"/>
              </a:defRPr>
            </a:lvl1pPr>
          </a:lstStyle>
          <a:p>
            <a:r>
              <a:t>Handbook pg. 8-14</a:t>
            </a:r>
          </a:p>
        </p:txBody>
      </p:sp>
      <p:sp>
        <p:nvSpPr>
          <p:cNvPr id="2205" name="Shape 2205"/>
          <p:cNvSpPr>
            <a:spLocks noGrp="1"/>
          </p:cNvSpPr>
          <p:nvPr>
            <p:ph type="title" idx="4294967295"/>
          </p:nvPr>
        </p:nvSpPr>
        <p:spPr>
          <a:xfrm>
            <a:off x="2071688" y="-133350"/>
            <a:ext cx="5343526" cy="949325"/>
          </a:xfrm>
          <a:prstGeom prst="rect">
            <a:avLst/>
          </a:prstGeom>
        </p:spPr>
        <p:txBody>
          <a:bodyPr/>
          <a:lstStyle>
            <a:lvl1pPr>
              <a:defRPr>
                <a:latin typeface="Arial"/>
                <a:ea typeface="Arial"/>
                <a:cs typeface="Arial"/>
                <a:sym typeface="Arial"/>
              </a:defRPr>
            </a:lvl1pPr>
          </a:lstStyle>
          <a:p>
            <a:r>
              <a:t> 10 Chighi qo</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2137"/>
                                        </p:tgtEl>
                                        <p:attrNameLst>
                                          <p:attrName>style.visibility</p:attrName>
                                        </p:attrNameLst>
                                      </p:cBhvr>
                                      <p:to>
                                        <p:strVal val="visible"/>
                                      </p:to>
                                    </p:set>
                                    <p:anim calcmode="lin" valueType="num">
                                      <p:cBhvr>
                                        <p:cTn id="7" dur="500" fill="hold"/>
                                        <p:tgtEl>
                                          <p:spTgt spid="2137"/>
                                        </p:tgtEl>
                                        <p:attrNameLst>
                                          <p:attrName>ppt_x</p:attrName>
                                        </p:attrNameLst>
                                      </p:cBhvr>
                                      <p:tavLst>
                                        <p:tav tm="0">
                                          <p:val>
                                            <p:strVal val="0-#ppt_w/2"/>
                                          </p:val>
                                        </p:tav>
                                        <p:tav tm="100000">
                                          <p:val>
                                            <p:strVal val="#ppt_x"/>
                                          </p:val>
                                        </p:tav>
                                      </p:tavLst>
                                    </p:anim>
                                    <p:anim calcmode="lin" valueType="num">
                                      <p:cBhvr>
                                        <p:cTn id="8" dur="500" fill="hold"/>
                                        <p:tgtEl>
                                          <p:spTgt spid="21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2" nodeType="afterEffect">
                                  <p:stCondLst>
                                    <p:cond delay="100"/>
                                  </p:stCondLst>
                                  <p:iterate>
                                    <p:tmAbs val="0"/>
                                  </p:iterate>
                                  <p:childTnLst>
                                    <p:set>
                                      <p:cBhvr>
                                        <p:cTn id="11" fill="hold"/>
                                        <p:tgtEl>
                                          <p:spTgt spid="2144"/>
                                        </p:tgtEl>
                                        <p:attrNameLst>
                                          <p:attrName>style.visibility</p:attrName>
                                        </p:attrNameLst>
                                      </p:cBhvr>
                                      <p:to>
                                        <p:strVal val="visible"/>
                                      </p:to>
                                    </p:set>
                                    <p:anim calcmode="lin" valueType="num">
                                      <p:cBhvr>
                                        <p:cTn id="12" dur="500" fill="hold"/>
                                        <p:tgtEl>
                                          <p:spTgt spid="2144"/>
                                        </p:tgtEl>
                                        <p:attrNameLst>
                                          <p:attrName>ppt_x</p:attrName>
                                        </p:attrNameLst>
                                      </p:cBhvr>
                                      <p:tavLst>
                                        <p:tav tm="0">
                                          <p:val>
                                            <p:strVal val="0-#ppt_w/2"/>
                                          </p:val>
                                        </p:tav>
                                        <p:tav tm="100000">
                                          <p:val>
                                            <p:strVal val="#ppt_x"/>
                                          </p:val>
                                        </p:tav>
                                      </p:tavLst>
                                    </p:anim>
                                    <p:anim calcmode="lin" valueType="num">
                                      <p:cBhvr>
                                        <p:cTn id="13" dur="500" fill="hold"/>
                                        <p:tgtEl>
                                          <p:spTgt spid="2144"/>
                                        </p:tgtEl>
                                        <p:attrNameLst>
                                          <p:attrName>ppt_y</p:attrName>
                                        </p:attrNameLst>
                                      </p:cBhvr>
                                      <p:tavLst>
                                        <p:tav tm="0">
                                          <p:val>
                                            <p:strVal val="#ppt_y"/>
                                          </p:val>
                                        </p:tav>
                                        <p:tav tm="100000">
                                          <p:val>
                                            <p:strVal val="#ppt_y"/>
                                          </p:val>
                                        </p:tav>
                                      </p:tavLst>
                                    </p:anim>
                                  </p:childTnLst>
                                </p:cTn>
                              </p:par>
                            </p:childTnLst>
                          </p:cTn>
                        </p:par>
                        <p:par>
                          <p:cTn id="14" fill="hold">
                            <p:stCondLst>
                              <p:cond delay="1100"/>
                            </p:stCondLst>
                            <p:childTnLst>
                              <p:par>
                                <p:cTn id="15" presetID="2" presetClass="entr" presetSubtype="8" fill="hold" grpId="3" nodeType="afterEffect">
                                  <p:stCondLst>
                                    <p:cond delay="100"/>
                                  </p:stCondLst>
                                  <p:iterate>
                                    <p:tmAbs val="0"/>
                                  </p:iterate>
                                  <p:childTnLst>
                                    <p:set>
                                      <p:cBhvr>
                                        <p:cTn id="16" fill="hold"/>
                                        <p:tgtEl>
                                          <p:spTgt spid="2151"/>
                                        </p:tgtEl>
                                        <p:attrNameLst>
                                          <p:attrName>style.visibility</p:attrName>
                                        </p:attrNameLst>
                                      </p:cBhvr>
                                      <p:to>
                                        <p:strVal val="visible"/>
                                      </p:to>
                                    </p:set>
                                    <p:anim calcmode="lin" valueType="num">
                                      <p:cBhvr>
                                        <p:cTn id="17" dur="500" fill="hold"/>
                                        <p:tgtEl>
                                          <p:spTgt spid="2151"/>
                                        </p:tgtEl>
                                        <p:attrNameLst>
                                          <p:attrName>ppt_x</p:attrName>
                                        </p:attrNameLst>
                                      </p:cBhvr>
                                      <p:tavLst>
                                        <p:tav tm="0">
                                          <p:val>
                                            <p:strVal val="0-#ppt_w/2"/>
                                          </p:val>
                                        </p:tav>
                                        <p:tav tm="100000">
                                          <p:val>
                                            <p:strVal val="#ppt_x"/>
                                          </p:val>
                                        </p:tav>
                                      </p:tavLst>
                                    </p:anim>
                                    <p:anim calcmode="lin" valueType="num">
                                      <p:cBhvr>
                                        <p:cTn id="18" dur="500" fill="hold"/>
                                        <p:tgtEl>
                                          <p:spTgt spid="2151"/>
                                        </p:tgtEl>
                                        <p:attrNameLst>
                                          <p:attrName>ppt_y</p:attrName>
                                        </p:attrNameLst>
                                      </p:cBhvr>
                                      <p:tavLst>
                                        <p:tav tm="0">
                                          <p:val>
                                            <p:strVal val="#ppt_y"/>
                                          </p:val>
                                        </p:tav>
                                        <p:tav tm="100000">
                                          <p:val>
                                            <p:strVal val="#ppt_y"/>
                                          </p:val>
                                        </p:tav>
                                      </p:tavLst>
                                    </p:anim>
                                  </p:childTnLst>
                                </p:cTn>
                              </p:par>
                            </p:childTnLst>
                          </p:cTn>
                        </p:par>
                        <p:par>
                          <p:cTn id="19" fill="hold">
                            <p:stCondLst>
                              <p:cond delay="1700"/>
                            </p:stCondLst>
                            <p:childTnLst>
                              <p:par>
                                <p:cTn id="20" presetID="2" presetClass="entr" presetSubtype="8" fill="hold" grpId="4" nodeType="afterEffect">
                                  <p:stCondLst>
                                    <p:cond delay="100"/>
                                  </p:stCondLst>
                                  <p:iterate>
                                    <p:tmAbs val="0"/>
                                  </p:iterate>
                                  <p:childTnLst>
                                    <p:set>
                                      <p:cBhvr>
                                        <p:cTn id="21" fill="hold"/>
                                        <p:tgtEl>
                                          <p:spTgt spid="2158"/>
                                        </p:tgtEl>
                                        <p:attrNameLst>
                                          <p:attrName>style.visibility</p:attrName>
                                        </p:attrNameLst>
                                      </p:cBhvr>
                                      <p:to>
                                        <p:strVal val="visible"/>
                                      </p:to>
                                    </p:set>
                                    <p:anim calcmode="lin" valueType="num">
                                      <p:cBhvr>
                                        <p:cTn id="22" dur="500" fill="hold"/>
                                        <p:tgtEl>
                                          <p:spTgt spid="2158"/>
                                        </p:tgtEl>
                                        <p:attrNameLst>
                                          <p:attrName>ppt_x</p:attrName>
                                        </p:attrNameLst>
                                      </p:cBhvr>
                                      <p:tavLst>
                                        <p:tav tm="0">
                                          <p:val>
                                            <p:strVal val="0-#ppt_w/2"/>
                                          </p:val>
                                        </p:tav>
                                        <p:tav tm="100000">
                                          <p:val>
                                            <p:strVal val="#ppt_x"/>
                                          </p:val>
                                        </p:tav>
                                      </p:tavLst>
                                    </p:anim>
                                    <p:anim calcmode="lin" valueType="num">
                                      <p:cBhvr>
                                        <p:cTn id="23" dur="500" fill="hold"/>
                                        <p:tgtEl>
                                          <p:spTgt spid="2158"/>
                                        </p:tgtEl>
                                        <p:attrNameLst>
                                          <p:attrName>ppt_y</p:attrName>
                                        </p:attrNameLst>
                                      </p:cBhvr>
                                      <p:tavLst>
                                        <p:tav tm="0">
                                          <p:val>
                                            <p:strVal val="#ppt_y"/>
                                          </p:val>
                                        </p:tav>
                                        <p:tav tm="100000">
                                          <p:val>
                                            <p:strVal val="#ppt_y"/>
                                          </p:val>
                                        </p:tav>
                                      </p:tavLst>
                                    </p:anim>
                                  </p:childTnLst>
                                </p:cTn>
                              </p:par>
                            </p:childTnLst>
                          </p:cTn>
                        </p:par>
                        <p:par>
                          <p:cTn id="24" fill="hold">
                            <p:stCondLst>
                              <p:cond delay="2300"/>
                            </p:stCondLst>
                            <p:childTnLst>
                              <p:par>
                                <p:cTn id="25" presetID="2" presetClass="entr" presetSubtype="8" fill="hold" grpId="5" nodeType="afterEffect">
                                  <p:stCondLst>
                                    <p:cond delay="100"/>
                                  </p:stCondLst>
                                  <p:iterate>
                                    <p:tmAbs val="0"/>
                                  </p:iterate>
                                  <p:childTnLst>
                                    <p:set>
                                      <p:cBhvr>
                                        <p:cTn id="26" fill="hold"/>
                                        <p:tgtEl>
                                          <p:spTgt spid="2165"/>
                                        </p:tgtEl>
                                        <p:attrNameLst>
                                          <p:attrName>style.visibility</p:attrName>
                                        </p:attrNameLst>
                                      </p:cBhvr>
                                      <p:to>
                                        <p:strVal val="visible"/>
                                      </p:to>
                                    </p:set>
                                    <p:anim calcmode="lin" valueType="num">
                                      <p:cBhvr>
                                        <p:cTn id="27" dur="500" fill="hold"/>
                                        <p:tgtEl>
                                          <p:spTgt spid="2165"/>
                                        </p:tgtEl>
                                        <p:attrNameLst>
                                          <p:attrName>ppt_x</p:attrName>
                                        </p:attrNameLst>
                                      </p:cBhvr>
                                      <p:tavLst>
                                        <p:tav tm="0">
                                          <p:val>
                                            <p:strVal val="0-#ppt_w/2"/>
                                          </p:val>
                                        </p:tav>
                                        <p:tav tm="100000">
                                          <p:val>
                                            <p:strVal val="#ppt_x"/>
                                          </p:val>
                                        </p:tav>
                                      </p:tavLst>
                                    </p:anim>
                                    <p:anim calcmode="lin" valueType="num">
                                      <p:cBhvr>
                                        <p:cTn id="28" dur="500" fill="hold"/>
                                        <p:tgtEl>
                                          <p:spTgt spid="2165"/>
                                        </p:tgtEl>
                                        <p:attrNameLst>
                                          <p:attrName>ppt_y</p:attrName>
                                        </p:attrNameLst>
                                      </p:cBhvr>
                                      <p:tavLst>
                                        <p:tav tm="0">
                                          <p:val>
                                            <p:strVal val="#ppt_y"/>
                                          </p:val>
                                        </p:tav>
                                        <p:tav tm="100000">
                                          <p:val>
                                            <p:strVal val="#ppt_y"/>
                                          </p:val>
                                        </p:tav>
                                      </p:tavLst>
                                    </p:anim>
                                  </p:childTnLst>
                                </p:cTn>
                              </p:par>
                            </p:childTnLst>
                          </p:cTn>
                        </p:par>
                        <p:par>
                          <p:cTn id="29" fill="hold">
                            <p:stCondLst>
                              <p:cond delay="2900"/>
                            </p:stCondLst>
                            <p:childTnLst>
                              <p:par>
                                <p:cTn id="30" presetID="2" presetClass="entr" presetSubtype="8" fill="hold" grpId="6" nodeType="afterEffect">
                                  <p:stCondLst>
                                    <p:cond delay="100"/>
                                  </p:stCondLst>
                                  <p:iterate>
                                    <p:tmAbs val="0"/>
                                  </p:iterate>
                                  <p:childTnLst>
                                    <p:set>
                                      <p:cBhvr>
                                        <p:cTn id="31" fill="hold"/>
                                        <p:tgtEl>
                                          <p:spTgt spid="2172"/>
                                        </p:tgtEl>
                                        <p:attrNameLst>
                                          <p:attrName>style.visibility</p:attrName>
                                        </p:attrNameLst>
                                      </p:cBhvr>
                                      <p:to>
                                        <p:strVal val="visible"/>
                                      </p:to>
                                    </p:set>
                                    <p:anim calcmode="lin" valueType="num">
                                      <p:cBhvr>
                                        <p:cTn id="32" dur="500" fill="hold"/>
                                        <p:tgtEl>
                                          <p:spTgt spid="2172"/>
                                        </p:tgtEl>
                                        <p:attrNameLst>
                                          <p:attrName>ppt_x</p:attrName>
                                        </p:attrNameLst>
                                      </p:cBhvr>
                                      <p:tavLst>
                                        <p:tav tm="0">
                                          <p:val>
                                            <p:strVal val="0-#ppt_w/2"/>
                                          </p:val>
                                        </p:tav>
                                        <p:tav tm="100000">
                                          <p:val>
                                            <p:strVal val="#ppt_x"/>
                                          </p:val>
                                        </p:tav>
                                      </p:tavLst>
                                    </p:anim>
                                    <p:anim calcmode="lin" valueType="num">
                                      <p:cBhvr>
                                        <p:cTn id="33" dur="500" fill="hold"/>
                                        <p:tgtEl>
                                          <p:spTgt spid="2172"/>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2" presetClass="entr" presetSubtype="8" fill="hold" grpId="7" nodeType="afterEffect">
                                  <p:stCondLst>
                                    <p:cond delay="100"/>
                                  </p:stCondLst>
                                  <p:iterate>
                                    <p:tmAbs val="0"/>
                                  </p:iterate>
                                  <p:childTnLst>
                                    <p:set>
                                      <p:cBhvr>
                                        <p:cTn id="36" fill="hold"/>
                                        <p:tgtEl>
                                          <p:spTgt spid="2179"/>
                                        </p:tgtEl>
                                        <p:attrNameLst>
                                          <p:attrName>style.visibility</p:attrName>
                                        </p:attrNameLst>
                                      </p:cBhvr>
                                      <p:to>
                                        <p:strVal val="visible"/>
                                      </p:to>
                                    </p:set>
                                    <p:anim calcmode="lin" valueType="num">
                                      <p:cBhvr>
                                        <p:cTn id="37" dur="500" fill="hold"/>
                                        <p:tgtEl>
                                          <p:spTgt spid="2179"/>
                                        </p:tgtEl>
                                        <p:attrNameLst>
                                          <p:attrName>ppt_x</p:attrName>
                                        </p:attrNameLst>
                                      </p:cBhvr>
                                      <p:tavLst>
                                        <p:tav tm="0">
                                          <p:val>
                                            <p:strVal val="0-#ppt_w/2"/>
                                          </p:val>
                                        </p:tav>
                                        <p:tav tm="100000">
                                          <p:val>
                                            <p:strVal val="#ppt_x"/>
                                          </p:val>
                                        </p:tav>
                                      </p:tavLst>
                                    </p:anim>
                                    <p:anim calcmode="lin" valueType="num">
                                      <p:cBhvr>
                                        <p:cTn id="38" dur="500" fill="hold"/>
                                        <p:tgtEl>
                                          <p:spTgt spid="2179"/>
                                        </p:tgtEl>
                                        <p:attrNameLst>
                                          <p:attrName>ppt_y</p:attrName>
                                        </p:attrNameLst>
                                      </p:cBhvr>
                                      <p:tavLst>
                                        <p:tav tm="0">
                                          <p:val>
                                            <p:strVal val="#ppt_y"/>
                                          </p:val>
                                        </p:tav>
                                        <p:tav tm="100000">
                                          <p:val>
                                            <p:strVal val="#ppt_y"/>
                                          </p:val>
                                        </p:tav>
                                      </p:tavLst>
                                    </p:anim>
                                  </p:childTnLst>
                                </p:cTn>
                              </p:par>
                            </p:childTnLst>
                          </p:cTn>
                        </p:par>
                        <p:par>
                          <p:cTn id="39" fill="hold">
                            <p:stCondLst>
                              <p:cond delay="4100"/>
                            </p:stCondLst>
                            <p:childTnLst>
                              <p:par>
                                <p:cTn id="40" presetID="2" presetClass="entr" presetSubtype="8" fill="hold" grpId="8" nodeType="afterEffect">
                                  <p:stCondLst>
                                    <p:cond delay="100"/>
                                  </p:stCondLst>
                                  <p:iterate>
                                    <p:tmAbs val="0"/>
                                  </p:iterate>
                                  <p:childTnLst>
                                    <p:set>
                                      <p:cBhvr>
                                        <p:cTn id="41" fill="hold"/>
                                        <p:tgtEl>
                                          <p:spTgt spid="2186"/>
                                        </p:tgtEl>
                                        <p:attrNameLst>
                                          <p:attrName>style.visibility</p:attrName>
                                        </p:attrNameLst>
                                      </p:cBhvr>
                                      <p:to>
                                        <p:strVal val="visible"/>
                                      </p:to>
                                    </p:set>
                                    <p:anim calcmode="lin" valueType="num">
                                      <p:cBhvr>
                                        <p:cTn id="42" dur="500" fill="hold"/>
                                        <p:tgtEl>
                                          <p:spTgt spid="2186"/>
                                        </p:tgtEl>
                                        <p:attrNameLst>
                                          <p:attrName>ppt_x</p:attrName>
                                        </p:attrNameLst>
                                      </p:cBhvr>
                                      <p:tavLst>
                                        <p:tav tm="0">
                                          <p:val>
                                            <p:strVal val="0-#ppt_w/2"/>
                                          </p:val>
                                        </p:tav>
                                        <p:tav tm="100000">
                                          <p:val>
                                            <p:strVal val="#ppt_x"/>
                                          </p:val>
                                        </p:tav>
                                      </p:tavLst>
                                    </p:anim>
                                    <p:anim calcmode="lin" valueType="num">
                                      <p:cBhvr>
                                        <p:cTn id="43" dur="500" fill="hold"/>
                                        <p:tgtEl>
                                          <p:spTgt spid="2186"/>
                                        </p:tgtEl>
                                        <p:attrNameLst>
                                          <p:attrName>ppt_y</p:attrName>
                                        </p:attrNameLst>
                                      </p:cBhvr>
                                      <p:tavLst>
                                        <p:tav tm="0">
                                          <p:val>
                                            <p:strVal val="#ppt_y"/>
                                          </p:val>
                                        </p:tav>
                                        <p:tav tm="100000">
                                          <p:val>
                                            <p:strVal val="#ppt_y"/>
                                          </p:val>
                                        </p:tav>
                                      </p:tavLst>
                                    </p:anim>
                                  </p:childTnLst>
                                </p:cTn>
                              </p:par>
                            </p:childTnLst>
                          </p:cTn>
                        </p:par>
                        <p:par>
                          <p:cTn id="44" fill="hold">
                            <p:stCondLst>
                              <p:cond delay="4700"/>
                            </p:stCondLst>
                            <p:childTnLst>
                              <p:par>
                                <p:cTn id="45" presetID="2" presetClass="entr" presetSubtype="8" fill="hold" grpId="9" nodeType="afterEffect">
                                  <p:stCondLst>
                                    <p:cond delay="100"/>
                                  </p:stCondLst>
                                  <p:iterate>
                                    <p:tmAbs val="0"/>
                                  </p:iterate>
                                  <p:childTnLst>
                                    <p:set>
                                      <p:cBhvr>
                                        <p:cTn id="46" fill="hold"/>
                                        <p:tgtEl>
                                          <p:spTgt spid="2193"/>
                                        </p:tgtEl>
                                        <p:attrNameLst>
                                          <p:attrName>style.visibility</p:attrName>
                                        </p:attrNameLst>
                                      </p:cBhvr>
                                      <p:to>
                                        <p:strVal val="visible"/>
                                      </p:to>
                                    </p:set>
                                    <p:anim calcmode="lin" valueType="num">
                                      <p:cBhvr>
                                        <p:cTn id="47" dur="500" fill="hold"/>
                                        <p:tgtEl>
                                          <p:spTgt spid="2193"/>
                                        </p:tgtEl>
                                        <p:attrNameLst>
                                          <p:attrName>ppt_x</p:attrName>
                                        </p:attrNameLst>
                                      </p:cBhvr>
                                      <p:tavLst>
                                        <p:tav tm="0">
                                          <p:val>
                                            <p:strVal val="0-#ppt_w/2"/>
                                          </p:val>
                                        </p:tav>
                                        <p:tav tm="100000">
                                          <p:val>
                                            <p:strVal val="#ppt_x"/>
                                          </p:val>
                                        </p:tav>
                                      </p:tavLst>
                                    </p:anim>
                                    <p:anim calcmode="lin" valueType="num">
                                      <p:cBhvr>
                                        <p:cTn id="48" dur="500" fill="hold"/>
                                        <p:tgtEl>
                                          <p:spTgt spid="2193"/>
                                        </p:tgtEl>
                                        <p:attrNameLst>
                                          <p:attrName>ppt_y</p:attrName>
                                        </p:attrNameLst>
                                      </p:cBhvr>
                                      <p:tavLst>
                                        <p:tav tm="0">
                                          <p:val>
                                            <p:strVal val="#ppt_y"/>
                                          </p:val>
                                        </p:tav>
                                        <p:tav tm="100000">
                                          <p:val>
                                            <p:strVal val="#ppt_y"/>
                                          </p:val>
                                        </p:tav>
                                      </p:tavLst>
                                    </p:anim>
                                  </p:childTnLst>
                                </p:cTn>
                              </p:par>
                            </p:childTnLst>
                          </p:cTn>
                        </p:par>
                        <p:par>
                          <p:cTn id="49" fill="hold">
                            <p:stCondLst>
                              <p:cond delay="5300"/>
                            </p:stCondLst>
                            <p:childTnLst>
                              <p:par>
                                <p:cTn id="50" presetID="2" presetClass="entr" presetSubtype="8" fill="hold" grpId="10" nodeType="afterEffect">
                                  <p:stCondLst>
                                    <p:cond delay="100"/>
                                  </p:stCondLst>
                                  <p:iterate>
                                    <p:tmAbs val="0"/>
                                  </p:iterate>
                                  <p:childTnLst>
                                    <p:set>
                                      <p:cBhvr>
                                        <p:cTn id="51" fill="hold"/>
                                        <p:tgtEl>
                                          <p:spTgt spid="2200"/>
                                        </p:tgtEl>
                                        <p:attrNameLst>
                                          <p:attrName>style.visibility</p:attrName>
                                        </p:attrNameLst>
                                      </p:cBhvr>
                                      <p:to>
                                        <p:strVal val="visible"/>
                                      </p:to>
                                    </p:set>
                                    <p:anim calcmode="lin" valueType="num">
                                      <p:cBhvr>
                                        <p:cTn id="52" dur="500" fill="hold"/>
                                        <p:tgtEl>
                                          <p:spTgt spid="2200"/>
                                        </p:tgtEl>
                                        <p:attrNameLst>
                                          <p:attrName>ppt_x</p:attrName>
                                        </p:attrNameLst>
                                      </p:cBhvr>
                                      <p:tavLst>
                                        <p:tav tm="0">
                                          <p:val>
                                            <p:strVal val="0-#ppt_w/2"/>
                                          </p:val>
                                        </p:tav>
                                        <p:tav tm="100000">
                                          <p:val>
                                            <p:strVal val="#ppt_x"/>
                                          </p:val>
                                        </p:tav>
                                      </p:tavLst>
                                    </p:anim>
                                    <p:anim calcmode="lin" valueType="num">
                                      <p:cBhvr>
                                        <p:cTn id="53" dur="500" fill="hold"/>
                                        <p:tgtEl>
                                          <p:spTgt spid="22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7" grpId="1" animBg="1" advAuto="0"/>
      <p:bldP spid="2144" grpId="2" animBg="1" advAuto="0"/>
      <p:bldP spid="2151" grpId="3" animBg="1" advAuto="0"/>
      <p:bldP spid="2158" grpId="4" animBg="1" advAuto="0"/>
      <p:bldP spid="2165" grpId="5" animBg="1" advAuto="0"/>
      <p:bldP spid="2172" grpId="6" animBg="1" advAuto="0"/>
      <p:bldP spid="2179" grpId="7" animBg="1" advAuto="0"/>
      <p:bldP spid="2186" grpId="8" animBg="1" advAuto="0"/>
      <p:bldP spid="2193" grpId="9" animBg="1" advAuto="0"/>
      <p:bldP spid="2200" grpId="10"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9" name="Shape 2209"/>
          <p:cNvSpPr>
            <a:spLocks noGrp="1"/>
          </p:cNvSpPr>
          <p:nvPr>
            <p:ph type="ctrTitle"/>
          </p:nvPr>
        </p:nvSpPr>
        <p:spPr>
          <a:xfrm>
            <a:off x="-19050" y="1439862"/>
            <a:ext cx="9163050" cy="1470026"/>
          </a:xfrm>
          <a:prstGeom prst="rect">
            <a:avLst/>
          </a:prstGeom>
          <a:effectLst>
            <a:outerShdw dist="107762" dir="2700000" rotWithShape="0">
              <a:srgbClr val="1A0004"/>
            </a:outerShdw>
          </a:effectLst>
        </p:spPr>
        <p:txBody>
          <a:bodyPr lIns="44450" tIns="44450" rIns="44450" bIns="44450" anchor="ctr">
            <a:normAutofit fontScale="90000"/>
          </a:bodyPr>
          <a:lstStyle/>
          <a:p>
            <a:pPr algn="ctr" defTabSz="777240">
              <a:defRPr sz="4590">
                <a:solidFill>
                  <a:srgbClr val="FAFD00"/>
                </a:solidFill>
                <a:effectLst>
                  <a:outerShdw blurRad="32385" dist="32385" dir="2700000" rotWithShape="0">
                    <a:srgbClr val="000000"/>
                  </a:outerShdw>
                </a:effectLst>
              </a:defRPr>
            </a:pPr>
            <a:r>
              <a:t>Ow Bible</a:t>
            </a:r>
            <a:br/>
            <a:r>
              <a:t>khaqhi nikeu</a:t>
            </a:r>
            <a:r>
              <a:rPr i="1"/>
              <a:t>"</a:t>
            </a:r>
            <a:r>
              <a:t> </a:t>
            </a:r>
          </a:p>
        </p:txBody>
      </p:sp>
      <p:sp>
        <p:nvSpPr>
          <p:cNvPr id="2210" name="Shape 2210"/>
          <p:cNvSpPr/>
          <p:nvPr/>
        </p:nvSpPr>
        <p:spPr>
          <a:xfrm>
            <a:off x="660400" y="160337"/>
            <a:ext cx="660401" cy="14351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spcBef>
                <a:spcPts val="5200"/>
              </a:spcBef>
              <a:defRPr sz="8800">
                <a:solidFill>
                  <a:srgbClr val="FFD34A"/>
                </a:solidFill>
              </a:defRPr>
            </a:lvl1pPr>
          </a:lstStyle>
          <a:p>
            <a:r>
              <a:t>7</a:t>
            </a:r>
          </a:p>
        </p:txBody>
      </p:sp>
      <p:sp>
        <p:nvSpPr>
          <p:cNvPr id="2211" name="Shape 2211"/>
          <p:cNvSpPr/>
          <p:nvPr/>
        </p:nvSpPr>
        <p:spPr>
          <a:xfrm>
            <a:off x="925512" y="863600"/>
            <a:ext cx="311151" cy="0"/>
          </a:xfrm>
          <a:prstGeom prst="line">
            <a:avLst/>
          </a:prstGeom>
          <a:ln w="50800">
            <a:solidFill>
              <a:srgbClr val="FFD34A"/>
            </a:solidFill>
          </a:ln>
          <a:effectLst>
            <a:outerShdw blurRad="63500" dist="107762" dir="2700000" rotWithShape="0">
              <a:srgbClr val="1A0004">
                <a:alpha val="74998"/>
              </a:srgbClr>
            </a:outerShdw>
          </a:effectLst>
        </p:spPr>
        <p:txBody>
          <a:bodyPr lIns="45719" rIns="45719" anchor="ctr"/>
          <a:lstStyle/>
          <a:p>
            <a:pPr>
              <a:defRPr>
                <a:solidFill>
                  <a:srgbClr val="FFFFFF"/>
                </a:solidFill>
              </a:defRPr>
            </a:pPr>
            <a:endParaRPr/>
          </a:p>
        </p:txBody>
      </p:sp>
      <p:sp>
        <p:nvSpPr>
          <p:cNvPr id="2212" name="Shape 2212"/>
          <p:cNvSpPr/>
          <p:nvPr/>
        </p:nvSpPr>
        <p:spPr>
          <a:xfrm>
            <a:off x="3043208" y="3205033"/>
            <a:ext cx="1573273" cy="3040322"/>
          </a:xfrm>
          <a:prstGeom prst="rect">
            <a:avLst/>
          </a:prstGeom>
          <a:ln w="12700">
            <a:miter lim="400000"/>
          </a:ln>
          <a:effectLst>
            <a:outerShdw blurRad="63500" dist="63500" dir="2212194" rotWithShape="0">
              <a:srgbClr val="1A0004">
                <a:alpha val="74998"/>
              </a:srgbClr>
            </a:outerShdw>
          </a:effectLst>
          <a:extLst>
            <a:ext uri="{C572A759-6A51-4108-AA02-DFA0A04FC94B}">
              <ma14:wrappingTextBoxFlag xmlns="" xmlns:ma14="http://schemas.microsoft.com/office/mac/drawingml/2011/main" val="1"/>
            </a:ext>
          </a:extLst>
        </p:spPr>
        <p:txBody>
          <a:bodyPr wrap="none" lIns="45719" rIns="45719" anchor="ctr">
            <a:spAutoFit/>
          </a:bodyPr>
          <a:lstStyle>
            <a:lvl1pPr>
              <a:spcBef>
                <a:spcPts val="12400"/>
              </a:spcBef>
              <a:defRPr sz="20800">
                <a:solidFill>
                  <a:srgbClr val="FC0128"/>
                </a:solidFill>
                <a:latin typeface="Arial"/>
                <a:ea typeface="Arial"/>
                <a:cs typeface="Arial"/>
                <a:sym typeface="Arial"/>
              </a:defRPr>
            </a:lvl1pPr>
          </a:lstStyle>
          <a:p>
            <a:r>
              <a:t>7</a:t>
            </a:r>
          </a:p>
        </p:txBody>
      </p:sp>
      <p:sp>
        <p:nvSpPr>
          <p:cNvPr id="2213" name="Shape 2213"/>
          <p:cNvSpPr/>
          <p:nvPr/>
        </p:nvSpPr>
        <p:spPr>
          <a:xfrm>
            <a:off x="3433762" y="4591050"/>
            <a:ext cx="801688" cy="1589"/>
          </a:xfrm>
          <a:prstGeom prst="line">
            <a:avLst/>
          </a:prstGeom>
          <a:ln w="142875">
            <a:solidFill>
              <a:srgbClr val="00CC00"/>
            </a:solidFill>
          </a:ln>
          <a:effectLst>
            <a:outerShdw blurRad="63500" dist="135003" dir="2471156" rotWithShape="0">
              <a:srgbClr val="1A0004">
                <a:alpha val="74998"/>
              </a:srgbClr>
            </a:outerShdw>
          </a:effectLst>
        </p:spPr>
        <p:txBody>
          <a:bodyPr lIns="45719" rIns="45719" anchor="ctr"/>
          <a:lstStyle/>
          <a:p>
            <a:pPr>
              <a:defRPr>
                <a:solidFill>
                  <a:srgbClr val="FFFFFF"/>
                </a:solidFill>
              </a:defRPr>
            </a:pPr>
            <a:endParaRPr/>
          </a:p>
        </p:txBody>
      </p:sp>
      <p:grpSp>
        <p:nvGrpSpPr>
          <p:cNvPr id="2220" name="Group 2220"/>
          <p:cNvGrpSpPr/>
          <p:nvPr/>
        </p:nvGrpSpPr>
        <p:grpSpPr>
          <a:xfrm>
            <a:off x="566737" y="3198813"/>
            <a:ext cx="8167689" cy="3043368"/>
            <a:chOff x="0" y="0"/>
            <a:chExt cx="8167687" cy="3043367"/>
          </a:xfrm>
        </p:grpSpPr>
        <p:grpSp>
          <p:nvGrpSpPr>
            <p:cNvPr id="2216" name="Group 2216"/>
            <p:cNvGrpSpPr/>
            <p:nvPr/>
          </p:nvGrpSpPr>
          <p:grpSpPr>
            <a:xfrm>
              <a:off x="2468532" y="3045"/>
              <a:ext cx="1573273" cy="3040322"/>
              <a:chOff x="0" y="0"/>
              <a:chExt cx="1573271" cy="3040320"/>
            </a:xfrm>
          </p:grpSpPr>
          <p:sp>
            <p:nvSpPr>
              <p:cNvPr id="2214" name="Shape 2214"/>
              <p:cNvSpPr/>
              <p:nvPr/>
            </p:nvSpPr>
            <p:spPr>
              <a:xfrm>
                <a:off x="-1" y="-1"/>
                <a:ext cx="1573274" cy="3040322"/>
              </a:xfrm>
              <a:prstGeom prst="rect">
                <a:avLst/>
              </a:prstGeom>
              <a:noFill/>
              <a:ln w="12700" cap="flat">
                <a:noFill/>
                <a:miter lim="400000"/>
              </a:ln>
              <a:effectLst>
                <a:outerShdw blurRad="63500" dist="63500" dir="2212194" rotWithShape="0">
                  <a:srgbClr val="1A0004">
                    <a:alpha val="74998"/>
                  </a:srgbClr>
                </a:outerShdw>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spcBef>
                    <a:spcPts val="12400"/>
                  </a:spcBef>
                  <a:defRPr sz="20800">
                    <a:solidFill>
                      <a:srgbClr val="FC0128"/>
                    </a:solidFill>
                    <a:latin typeface="Arial"/>
                    <a:ea typeface="Arial"/>
                    <a:cs typeface="Arial"/>
                    <a:sym typeface="Arial"/>
                  </a:defRPr>
                </a:lvl1pPr>
              </a:lstStyle>
              <a:p>
                <a:r>
                  <a:t>7</a:t>
                </a:r>
              </a:p>
            </p:txBody>
          </p:sp>
          <p:sp>
            <p:nvSpPr>
              <p:cNvPr id="2215" name="Shape 2215"/>
              <p:cNvSpPr/>
              <p:nvPr/>
            </p:nvSpPr>
            <p:spPr>
              <a:xfrm>
                <a:off x="390554" y="1386016"/>
                <a:ext cx="801688" cy="1588"/>
              </a:xfrm>
              <a:prstGeom prst="line">
                <a:avLst/>
              </a:prstGeom>
              <a:noFill/>
              <a:ln w="142875" cap="flat">
                <a:solidFill>
                  <a:srgbClr val="00CC00"/>
                </a:solidFill>
                <a:prstDash val="solid"/>
                <a:round/>
              </a:ln>
              <a:effectLst>
                <a:outerShdw blurRad="63500" dist="135003" dir="2471156"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grpSp>
        <p:sp>
          <p:nvSpPr>
            <p:cNvPr id="2217" name="Shape 2217"/>
            <p:cNvSpPr/>
            <p:nvPr/>
          </p:nvSpPr>
          <p:spPr>
            <a:xfrm>
              <a:off x="5816599" y="0"/>
              <a:ext cx="2351088" cy="276881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spcBef>
                  <a:spcPts val="11300"/>
                </a:spcBef>
                <a:defRPr sz="18900">
                  <a:solidFill>
                    <a:srgbClr val="FFFFFF"/>
                  </a:solidFill>
                  <a:effectLst>
                    <a:outerShdw blurRad="38100" dist="38100" dir="2700000" rotWithShape="0">
                      <a:srgbClr val="000000"/>
                    </a:outerShdw>
                  </a:effectLst>
                  <a:latin typeface="Arial"/>
                  <a:ea typeface="Arial"/>
                  <a:cs typeface="Arial"/>
                  <a:sym typeface="Arial"/>
                </a:defRPr>
              </a:lvl1pPr>
            </a:lstStyle>
            <a:p>
              <a:r>
                <a:t>J</a:t>
              </a:r>
            </a:p>
          </p:txBody>
        </p:sp>
        <p:sp>
          <p:nvSpPr>
            <p:cNvPr id="2218" name="Shape 2218"/>
            <p:cNvSpPr/>
            <p:nvPr/>
          </p:nvSpPr>
          <p:spPr>
            <a:xfrm>
              <a:off x="3975099" y="7937"/>
              <a:ext cx="2351088" cy="300081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spcBef>
                  <a:spcPts val="11300"/>
                </a:spcBef>
                <a:defRPr sz="18900">
                  <a:solidFill>
                    <a:schemeClr val="accent1"/>
                  </a:solidFill>
                  <a:effectLst>
                    <a:outerShdw blurRad="38100" dist="38100" dir="2700000" rotWithShape="0">
                      <a:srgbClr val="000000"/>
                    </a:outerShdw>
                  </a:effectLst>
                  <a:latin typeface="Arial"/>
                  <a:ea typeface="Arial"/>
                  <a:cs typeface="Arial"/>
                  <a:sym typeface="Arial"/>
                </a:defRPr>
              </a:lvl1pPr>
            </a:lstStyle>
            <a:p>
              <a:r>
                <a:rPr lang="en-US" dirty="0"/>
                <a:t>Y</a:t>
              </a:r>
              <a:endParaRPr dirty="0"/>
            </a:p>
          </p:txBody>
        </p:sp>
        <p:sp>
          <p:nvSpPr>
            <p:cNvPr id="2219" name="Shape 2219"/>
            <p:cNvSpPr/>
            <p:nvPr/>
          </p:nvSpPr>
          <p:spPr>
            <a:xfrm>
              <a:off x="0" y="0"/>
              <a:ext cx="2351088" cy="300081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spcBef>
                  <a:spcPts val="11300"/>
                </a:spcBef>
                <a:defRPr sz="18900">
                  <a:solidFill>
                    <a:srgbClr val="FFFF00"/>
                  </a:solidFill>
                  <a:effectLst>
                    <a:outerShdw blurRad="38100" dist="38100" dir="2700000" rotWithShape="0">
                      <a:srgbClr val="000000"/>
                    </a:outerShdw>
                  </a:effectLst>
                  <a:latin typeface="Arial"/>
                  <a:ea typeface="Arial"/>
                  <a:cs typeface="Arial"/>
                  <a:sym typeface="Arial"/>
                </a:defRPr>
              </a:lvl1pPr>
            </a:lstStyle>
            <a:p>
              <a:r>
                <a:rPr lang="en-US" dirty="0"/>
                <a:t>P</a:t>
              </a:r>
              <a:endParaRPr dirty="0"/>
            </a:p>
          </p:txBody>
        </p:sp>
      </p:grpSp>
      <p:grpSp>
        <p:nvGrpSpPr>
          <p:cNvPr id="2230" name="Group 2230"/>
          <p:cNvGrpSpPr/>
          <p:nvPr/>
        </p:nvGrpSpPr>
        <p:grpSpPr>
          <a:xfrm>
            <a:off x="566736" y="3166848"/>
            <a:ext cx="8167690" cy="3046543"/>
            <a:chOff x="0" y="0"/>
            <a:chExt cx="8167688" cy="3046542"/>
          </a:xfrm>
        </p:grpSpPr>
        <p:sp>
          <p:nvSpPr>
            <p:cNvPr id="2221" name="Shape 2221"/>
            <p:cNvSpPr/>
            <p:nvPr/>
          </p:nvSpPr>
          <p:spPr>
            <a:xfrm>
              <a:off x="2476469" y="6220"/>
              <a:ext cx="1573273" cy="3040322"/>
            </a:xfrm>
            <a:prstGeom prst="rect">
              <a:avLst/>
            </a:prstGeom>
            <a:noFill/>
            <a:ln w="12700" cap="flat">
              <a:noFill/>
              <a:miter lim="400000"/>
            </a:ln>
            <a:effectLst>
              <a:outerShdw blurRad="63500" dist="63500" dir="2212194" rotWithShape="0">
                <a:srgbClr val="1A0004">
                  <a:alpha val="74998"/>
                </a:srgbClr>
              </a:outerShdw>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spcBef>
                  <a:spcPts val="12400"/>
                </a:spcBef>
                <a:defRPr sz="20800">
                  <a:solidFill>
                    <a:srgbClr val="FC0128"/>
                  </a:solidFill>
                  <a:latin typeface="Arial"/>
                  <a:ea typeface="Arial"/>
                  <a:cs typeface="Arial"/>
                  <a:sym typeface="Arial"/>
                </a:defRPr>
              </a:lvl1pPr>
            </a:lstStyle>
            <a:p>
              <a:r>
                <a:t>7</a:t>
              </a:r>
            </a:p>
          </p:txBody>
        </p:sp>
        <p:sp>
          <p:nvSpPr>
            <p:cNvPr id="2222" name="Shape 2222"/>
            <p:cNvSpPr/>
            <p:nvPr/>
          </p:nvSpPr>
          <p:spPr>
            <a:xfrm>
              <a:off x="2867024" y="1392237"/>
              <a:ext cx="801688" cy="1588"/>
            </a:xfrm>
            <a:prstGeom prst="line">
              <a:avLst/>
            </a:prstGeom>
            <a:noFill/>
            <a:ln w="142875" cap="flat">
              <a:solidFill>
                <a:srgbClr val="00CC00"/>
              </a:solidFill>
              <a:prstDash val="solid"/>
              <a:round/>
            </a:ln>
            <a:effectLst>
              <a:outerShdw blurRad="63500" dist="135003" dir="2471156"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grpSp>
          <p:nvGrpSpPr>
            <p:cNvPr id="2229" name="Group 2229"/>
            <p:cNvGrpSpPr/>
            <p:nvPr/>
          </p:nvGrpSpPr>
          <p:grpSpPr>
            <a:xfrm>
              <a:off x="0" y="0"/>
              <a:ext cx="8167688" cy="3043368"/>
              <a:chOff x="0" y="0"/>
              <a:chExt cx="8167687" cy="3043367"/>
            </a:xfrm>
          </p:grpSpPr>
          <p:grpSp>
            <p:nvGrpSpPr>
              <p:cNvPr id="2225" name="Group 2225"/>
              <p:cNvGrpSpPr/>
              <p:nvPr/>
            </p:nvGrpSpPr>
            <p:grpSpPr>
              <a:xfrm>
                <a:off x="2468532" y="3045"/>
                <a:ext cx="1573273" cy="3040322"/>
                <a:chOff x="0" y="0"/>
                <a:chExt cx="1573271" cy="3040320"/>
              </a:xfrm>
            </p:grpSpPr>
            <p:sp>
              <p:nvSpPr>
                <p:cNvPr id="2223" name="Shape 2223"/>
                <p:cNvSpPr/>
                <p:nvPr/>
              </p:nvSpPr>
              <p:spPr>
                <a:xfrm>
                  <a:off x="-1" y="-1"/>
                  <a:ext cx="1573274" cy="3040322"/>
                </a:xfrm>
                <a:prstGeom prst="rect">
                  <a:avLst/>
                </a:prstGeom>
                <a:noFill/>
                <a:ln w="12700" cap="flat">
                  <a:noFill/>
                  <a:miter lim="400000"/>
                </a:ln>
                <a:effectLst>
                  <a:outerShdw blurRad="63500" dist="63500" dir="2212194" rotWithShape="0">
                    <a:srgbClr val="1A0004">
                      <a:alpha val="74998"/>
                    </a:srgbClr>
                  </a:outerShdw>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spcBef>
                      <a:spcPts val="12400"/>
                    </a:spcBef>
                    <a:defRPr sz="20800">
                      <a:solidFill>
                        <a:srgbClr val="FC0128"/>
                      </a:solidFill>
                      <a:latin typeface="Arial"/>
                      <a:ea typeface="Arial"/>
                      <a:cs typeface="Arial"/>
                      <a:sym typeface="Arial"/>
                    </a:defRPr>
                  </a:lvl1pPr>
                </a:lstStyle>
                <a:p>
                  <a:r>
                    <a:t>7</a:t>
                  </a:r>
                </a:p>
              </p:txBody>
            </p:sp>
            <p:sp>
              <p:nvSpPr>
                <p:cNvPr id="2224" name="Shape 2224"/>
                <p:cNvSpPr/>
                <p:nvPr/>
              </p:nvSpPr>
              <p:spPr>
                <a:xfrm>
                  <a:off x="390554" y="1386016"/>
                  <a:ext cx="801688" cy="1588"/>
                </a:xfrm>
                <a:prstGeom prst="line">
                  <a:avLst/>
                </a:prstGeom>
                <a:noFill/>
                <a:ln w="142875" cap="flat">
                  <a:solidFill>
                    <a:srgbClr val="00CC00"/>
                  </a:solidFill>
                  <a:prstDash val="solid"/>
                  <a:round/>
                </a:ln>
                <a:effectLst>
                  <a:outerShdw blurRad="63500" dist="135003" dir="2471156"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grpSp>
          <p:sp>
            <p:nvSpPr>
              <p:cNvPr id="2226" name="Shape 2226"/>
              <p:cNvSpPr/>
              <p:nvPr/>
            </p:nvSpPr>
            <p:spPr>
              <a:xfrm>
                <a:off x="5816599" y="0"/>
                <a:ext cx="2351088" cy="2768815"/>
              </a:xfrm>
              <a:prstGeom prst="rect">
                <a:avLst/>
              </a:prstGeom>
              <a:noFill/>
              <a:ln w="12700" cap="flat">
                <a:noFill/>
                <a:miter lim="400000"/>
              </a:ln>
              <a:effectLst>
                <a:outerShdw blurRad="63500" dist="38099" dir="2700000" rotWithShape="0">
                  <a:srgbClr val="1A0004">
                    <a:alpha val="74997"/>
                  </a:srgbClr>
                </a:outerShdw>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spcBef>
                    <a:spcPts val="11300"/>
                  </a:spcBef>
                  <a:defRPr sz="18900">
                    <a:solidFill>
                      <a:srgbClr val="FFFFFF"/>
                    </a:solidFill>
                    <a:effectLst>
                      <a:outerShdw blurRad="38100" dist="38100" dir="2700000" rotWithShape="0">
                        <a:srgbClr val="000000"/>
                      </a:outerShdw>
                    </a:effectLst>
                    <a:latin typeface="Arial"/>
                    <a:ea typeface="Arial"/>
                    <a:cs typeface="Arial"/>
                    <a:sym typeface="Arial"/>
                  </a:defRPr>
                </a:lvl1pPr>
              </a:lstStyle>
              <a:p>
                <a:r>
                  <a:t>J</a:t>
                </a:r>
              </a:p>
            </p:txBody>
          </p:sp>
          <p:sp>
            <p:nvSpPr>
              <p:cNvPr id="2227" name="Shape 2227"/>
              <p:cNvSpPr/>
              <p:nvPr/>
            </p:nvSpPr>
            <p:spPr>
              <a:xfrm>
                <a:off x="3975099" y="7937"/>
                <a:ext cx="2351088" cy="30008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spcBef>
                    <a:spcPts val="11300"/>
                  </a:spcBef>
                  <a:defRPr sz="18900">
                    <a:solidFill>
                      <a:schemeClr val="accent1"/>
                    </a:solidFill>
                    <a:effectLst>
                      <a:outerShdw blurRad="38100" dist="38100" dir="2700000" rotWithShape="0">
                        <a:srgbClr val="000000"/>
                      </a:outerShdw>
                    </a:effectLst>
                    <a:latin typeface="Arial"/>
                    <a:ea typeface="Arial"/>
                    <a:cs typeface="Arial"/>
                    <a:sym typeface="Arial"/>
                  </a:defRPr>
                </a:lvl1pPr>
              </a:lstStyle>
              <a:p>
                <a:r>
                  <a:rPr lang="en-US" dirty="0"/>
                  <a:t>Y</a:t>
                </a:r>
                <a:endParaRPr dirty="0"/>
              </a:p>
            </p:txBody>
          </p:sp>
          <p:sp>
            <p:nvSpPr>
              <p:cNvPr id="2228" name="Shape 2228"/>
              <p:cNvSpPr/>
              <p:nvPr/>
            </p:nvSpPr>
            <p:spPr>
              <a:xfrm>
                <a:off x="0" y="0"/>
                <a:ext cx="2351088" cy="3000817"/>
              </a:xfrm>
              <a:prstGeom prst="rect">
                <a:avLst/>
              </a:prstGeom>
              <a:noFill/>
              <a:ln w="12700" cap="flat">
                <a:noFill/>
                <a:miter lim="400000"/>
              </a:ln>
              <a:effectLst>
                <a:outerShdw blurRad="63500" dist="38099" dir="2700000" rotWithShape="0">
                  <a:srgbClr val="1A0004">
                    <a:alpha val="74997"/>
                  </a:srgbClr>
                </a:outerShdw>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spcBef>
                    <a:spcPts val="11300"/>
                  </a:spcBef>
                  <a:defRPr sz="18900">
                    <a:solidFill>
                      <a:srgbClr val="FFFF00"/>
                    </a:solidFill>
                    <a:effectLst>
                      <a:outerShdw blurRad="38100" dist="38100" dir="2700000" rotWithShape="0">
                        <a:srgbClr val="000000"/>
                      </a:outerShdw>
                    </a:effectLst>
                    <a:latin typeface="Arial"/>
                    <a:ea typeface="Arial"/>
                    <a:cs typeface="Arial"/>
                    <a:sym typeface="Arial"/>
                  </a:defRPr>
                </a:lvl1pPr>
              </a:lstStyle>
              <a:p>
                <a:r>
                  <a:rPr lang="en-US" dirty="0"/>
                  <a:t>P</a:t>
                </a:r>
                <a:endParaRPr dirty="0"/>
              </a:p>
            </p:txBody>
          </p:sp>
        </p:grpSp>
      </p:grpSp>
      <p:grpSp>
        <p:nvGrpSpPr>
          <p:cNvPr id="2240" name="Group 2240"/>
          <p:cNvGrpSpPr/>
          <p:nvPr/>
        </p:nvGrpSpPr>
        <p:grpSpPr>
          <a:xfrm>
            <a:off x="622627" y="3206750"/>
            <a:ext cx="8167690" cy="3046543"/>
            <a:chOff x="0" y="0"/>
            <a:chExt cx="8167689" cy="3046542"/>
          </a:xfrm>
        </p:grpSpPr>
        <p:sp>
          <p:nvSpPr>
            <p:cNvPr id="2231" name="Shape 2231"/>
            <p:cNvSpPr/>
            <p:nvPr/>
          </p:nvSpPr>
          <p:spPr>
            <a:xfrm>
              <a:off x="2476470" y="6220"/>
              <a:ext cx="1573273" cy="3040322"/>
            </a:xfrm>
            <a:prstGeom prst="rect">
              <a:avLst/>
            </a:prstGeom>
            <a:noFill/>
            <a:ln w="12700" cap="flat">
              <a:noFill/>
              <a:miter lim="400000"/>
            </a:ln>
            <a:effectLst>
              <a:outerShdw blurRad="63500" dist="63500" dir="2212194" rotWithShape="0">
                <a:srgbClr val="1A0004">
                  <a:alpha val="74998"/>
                </a:srgbClr>
              </a:outerShdw>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spcBef>
                  <a:spcPts val="12400"/>
                </a:spcBef>
                <a:defRPr sz="20800">
                  <a:solidFill>
                    <a:srgbClr val="FC0128"/>
                  </a:solidFill>
                  <a:latin typeface="Arial"/>
                  <a:ea typeface="Arial"/>
                  <a:cs typeface="Arial"/>
                  <a:sym typeface="Arial"/>
                </a:defRPr>
              </a:lvl1pPr>
            </a:lstStyle>
            <a:p>
              <a:r>
                <a:t>7</a:t>
              </a:r>
            </a:p>
          </p:txBody>
        </p:sp>
        <p:sp>
          <p:nvSpPr>
            <p:cNvPr id="2232" name="Shape 2232"/>
            <p:cNvSpPr/>
            <p:nvPr/>
          </p:nvSpPr>
          <p:spPr>
            <a:xfrm>
              <a:off x="2867025" y="1392237"/>
              <a:ext cx="801688" cy="1588"/>
            </a:xfrm>
            <a:prstGeom prst="line">
              <a:avLst/>
            </a:prstGeom>
            <a:noFill/>
            <a:ln w="142875" cap="flat">
              <a:solidFill>
                <a:srgbClr val="00CC00"/>
              </a:solidFill>
              <a:prstDash val="solid"/>
              <a:round/>
            </a:ln>
            <a:effectLst>
              <a:outerShdw blurRad="63500" dist="135003" dir="2471156"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grpSp>
          <p:nvGrpSpPr>
            <p:cNvPr id="2239" name="Group 2239"/>
            <p:cNvGrpSpPr/>
            <p:nvPr/>
          </p:nvGrpSpPr>
          <p:grpSpPr>
            <a:xfrm>
              <a:off x="0" y="0"/>
              <a:ext cx="8167689" cy="3043368"/>
              <a:chOff x="0" y="0"/>
              <a:chExt cx="8167688" cy="3043367"/>
            </a:xfrm>
          </p:grpSpPr>
          <p:grpSp>
            <p:nvGrpSpPr>
              <p:cNvPr id="2235" name="Group 2235"/>
              <p:cNvGrpSpPr/>
              <p:nvPr/>
            </p:nvGrpSpPr>
            <p:grpSpPr>
              <a:xfrm>
                <a:off x="2468532" y="3045"/>
                <a:ext cx="1573273" cy="3040322"/>
                <a:chOff x="0" y="0"/>
                <a:chExt cx="1573271" cy="3040320"/>
              </a:xfrm>
            </p:grpSpPr>
            <p:sp>
              <p:nvSpPr>
                <p:cNvPr id="2233" name="Shape 2233"/>
                <p:cNvSpPr/>
                <p:nvPr/>
              </p:nvSpPr>
              <p:spPr>
                <a:xfrm>
                  <a:off x="0" y="-1"/>
                  <a:ext cx="1573273" cy="3040322"/>
                </a:xfrm>
                <a:prstGeom prst="rect">
                  <a:avLst/>
                </a:prstGeom>
                <a:noFill/>
                <a:ln w="12700" cap="flat">
                  <a:noFill/>
                  <a:miter lim="400000"/>
                </a:ln>
                <a:effectLst>
                  <a:outerShdw blurRad="63500" dist="63500" dir="2212194" rotWithShape="0">
                    <a:srgbClr val="1A0004">
                      <a:alpha val="74998"/>
                    </a:srgbClr>
                  </a:outerShdw>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spcBef>
                      <a:spcPts val="12400"/>
                    </a:spcBef>
                    <a:defRPr sz="20800">
                      <a:solidFill>
                        <a:srgbClr val="FC0128"/>
                      </a:solidFill>
                      <a:latin typeface="Arial"/>
                      <a:ea typeface="Arial"/>
                      <a:cs typeface="Arial"/>
                      <a:sym typeface="Arial"/>
                    </a:defRPr>
                  </a:lvl1pPr>
                </a:lstStyle>
                <a:p>
                  <a:r>
                    <a:t>7</a:t>
                  </a:r>
                </a:p>
              </p:txBody>
            </p:sp>
            <p:sp>
              <p:nvSpPr>
                <p:cNvPr id="2234" name="Shape 2234"/>
                <p:cNvSpPr/>
                <p:nvPr/>
              </p:nvSpPr>
              <p:spPr>
                <a:xfrm>
                  <a:off x="390555" y="1386016"/>
                  <a:ext cx="801688" cy="1588"/>
                </a:xfrm>
                <a:prstGeom prst="line">
                  <a:avLst/>
                </a:prstGeom>
                <a:noFill/>
                <a:ln w="142875" cap="flat">
                  <a:solidFill>
                    <a:srgbClr val="00CC00"/>
                  </a:solidFill>
                  <a:prstDash val="solid"/>
                  <a:round/>
                </a:ln>
                <a:effectLst>
                  <a:outerShdw blurRad="63500" dist="135003" dir="2471156"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grpSp>
          <p:sp>
            <p:nvSpPr>
              <p:cNvPr id="2236" name="Shape 2236"/>
              <p:cNvSpPr/>
              <p:nvPr/>
            </p:nvSpPr>
            <p:spPr>
              <a:xfrm>
                <a:off x="5816600" y="0"/>
                <a:ext cx="2351088" cy="2768815"/>
              </a:xfrm>
              <a:prstGeom prst="rect">
                <a:avLst/>
              </a:prstGeom>
              <a:noFill/>
              <a:ln w="12700" cap="flat">
                <a:noFill/>
                <a:miter lim="400000"/>
              </a:ln>
              <a:effectLst>
                <a:outerShdw blurRad="63500" dist="38099" dir="2700000" rotWithShape="0">
                  <a:srgbClr val="1A0004">
                    <a:alpha val="74997"/>
                  </a:srgbClr>
                </a:outerShdw>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spcBef>
                    <a:spcPts val="11300"/>
                  </a:spcBef>
                  <a:defRPr sz="18900">
                    <a:solidFill>
                      <a:srgbClr val="FFFFFF"/>
                    </a:solidFill>
                    <a:effectLst>
                      <a:outerShdw blurRad="38100" dist="38100" dir="2700000" rotWithShape="0">
                        <a:srgbClr val="000000"/>
                      </a:outerShdw>
                    </a:effectLst>
                    <a:latin typeface="Arial"/>
                    <a:ea typeface="Arial"/>
                    <a:cs typeface="Arial"/>
                    <a:sym typeface="Arial"/>
                  </a:defRPr>
                </a:lvl1pPr>
              </a:lstStyle>
              <a:p>
                <a:r>
                  <a:rPr dirty="0"/>
                  <a:t>J</a:t>
                </a:r>
              </a:p>
            </p:txBody>
          </p:sp>
          <p:sp>
            <p:nvSpPr>
              <p:cNvPr id="2237" name="Shape 2237"/>
              <p:cNvSpPr/>
              <p:nvPr/>
            </p:nvSpPr>
            <p:spPr>
              <a:xfrm>
                <a:off x="3975100" y="7937"/>
                <a:ext cx="2351088" cy="30008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spcBef>
                    <a:spcPts val="11300"/>
                  </a:spcBef>
                  <a:defRPr sz="18900">
                    <a:solidFill>
                      <a:schemeClr val="accent1"/>
                    </a:solidFill>
                    <a:effectLst>
                      <a:outerShdw blurRad="38100" dist="38100" dir="2700000" rotWithShape="0">
                        <a:srgbClr val="000000"/>
                      </a:outerShdw>
                    </a:effectLst>
                    <a:latin typeface="Arial"/>
                    <a:ea typeface="Arial"/>
                    <a:cs typeface="Arial"/>
                    <a:sym typeface="Arial"/>
                  </a:defRPr>
                </a:lvl1pPr>
              </a:lstStyle>
              <a:p>
                <a:r>
                  <a:rPr lang="en-US" dirty="0"/>
                  <a:t>Y</a:t>
                </a:r>
                <a:endParaRPr dirty="0"/>
              </a:p>
            </p:txBody>
          </p:sp>
          <p:sp>
            <p:nvSpPr>
              <p:cNvPr id="2238" name="Shape 2238"/>
              <p:cNvSpPr/>
              <p:nvPr/>
            </p:nvSpPr>
            <p:spPr>
              <a:xfrm>
                <a:off x="0" y="0"/>
                <a:ext cx="2351088" cy="3000817"/>
              </a:xfrm>
              <a:prstGeom prst="rect">
                <a:avLst/>
              </a:prstGeom>
              <a:noFill/>
              <a:ln w="12700" cap="flat">
                <a:noFill/>
                <a:miter lim="400000"/>
              </a:ln>
              <a:effectLst>
                <a:outerShdw blurRad="63500" dist="38099" dir="2700000" rotWithShape="0">
                  <a:srgbClr val="1A0004">
                    <a:alpha val="74997"/>
                  </a:srgbClr>
                </a:outerShdw>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spcBef>
                    <a:spcPts val="11300"/>
                  </a:spcBef>
                  <a:defRPr sz="18900">
                    <a:solidFill>
                      <a:srgbClr val="FFFF00"/>
                    </a:solidFill>
                    <a:effectLst>
                      <a:outerShdw blurRad="38100" dist="38100" dir="2700000" rotWithShape="0">
                        <a:srgbClr val="000000"/>
                      </a:outerShdw>
                    </a:effectLst>
                    <a:latin typeface="Arial"/>
                    <a:ea typeface="Arial"/>
                    <a:cs typeface="Arial"/>
                    <a:sym typeface="Arial"/>
                  </a:defRPr>
                </a:lvl1pPr>
              </a:lstStyle>
              <a:p>
                <a:r>
                  <a:rPr lang="en-US" dirty="0"/>
                  <a:t>P</a:t>
                </a:r>
                <a:endParaRPr dirty="0"/>
              </a:p>
            </p:txBody>
          </p:sp>
        </p:grpSp>
      </p:grpSp>
      <p:grpSp>
        <p:nvGrpSpPr>
          <p:cNvPr id="2250" name="Group 2250"/>
          <p:cNvGrpSpPr/>
          <p:nvPr/>
        </p:nvGrpSpPr>
        <p:grpSpPr>
          <a:xfrm>
            <a:off x="566738" y="3182937"/>
            <a:ext cx="8167690" cy="8280618"/>
            <a:chOff x="0" y="-1"/>
            <a:chExt cx="8167688" cy="8280617"/>
          </a:xfrm>
        </p:grpSpPr>
        <p:sp>
          <p:nvSpPr>
            <p:cNvPr id="2241" name="Shape 2241"/>
            <p:cNvSpPr/>
            <p:nvPr/>
          </p:nvSpPr>
          <p:spPr>
            <a:xfrm>
              <a:off x="2476469" y="6220"/>
              <a:ext cx="1573273" cy="3040322"/>
            </a:xfrm>
            <a:prstGeom prst="rect">
              <a:avLst/>
            </a:prstGeom>
            <a:noFill/>
            <a:ln w="12700" cap="flat">
              <a:noFill/>
              <a:miter lim="400000"/>
            </a:ln>
            <a:effectLst>
              <a:outerShdw blurRad="63500" dist="63500" dir="2212194" rotWithShape="0">
                <a:srgbClr val="1A0004">
                  <a:alpha val="74998"/>
                </a:srgbClr>
              </a:outerShdw>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spcBef>
                  <a:spcPts val="12400"/>
                </a:spcBef>
                <a:defRPr sz="20800">
                  <a:solidFill>
                    <a:srgbClr val="FC0128"/>
                  </a:solidFill>
                  <a:latin typeface="Arial"/>
                  <a:ea typeface="Arial"/>
                  <a:cs typeface="Arial"/>
                  <a:sym typeface="Arial"/>
                </a:defRPr>
              </a:lvl1pPr>
            </a:lstStyle>
            <a:p>
              <a:r>
                <a:t>7</a:t>
              </a:r>
            </a:p>
          </p:txBody>
        </p:sp>
        <p:sp>
          <p:nvSpPr>
            <p:cNvPr id="2242" name="Shape 2242"/>
            <p:cNvSpPr/>
            <p:nvPr/>
          </p:nvSpPr>
          <p:spPr>
            <a:xfrm>
              <a:off x="2867024" y="1392237"/>
              <a:ext cx="801688" cy="1588"/>
            </a:xfrm>
            <a:prstGeom prst="line">
              <a:avLst/>
            </a:prstGeom>
            <a:noFill/>
            <a:ln w="142875" cap="flat">
              <a:solidFill>
                <a:srgbClr val="00CC00"/>
              </a:solidFill>
              <a:prstDash val="solid"/>
              <a:round/>
            </a:ln>
            <a:effectLst>
              <a:outerShdw blurRad="63500" dist="135003" dir="2471156"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grpSp>
          <p:nvGrpSpPr>
            <p:cNvPr id="2249" name="Group 2249"/>
            <p:cNvGrpSpPr/>
            <p:nvPr/>
          </p:nvGrpSpPr>
          <p:grpSpPr>
            <a:xfrm>
              <a:off x="0" y="-1"/>
              <a:ext cx="8167688" cy="8280617"/>
              <a:chOff x="0" y="0"/>
              <a:chExt cx="8167687" cy="8280615"/>
            </a:xfrm>
          </p:grpSpPr>
          <p:grpSp>
            <p:nvGrpSpPr>
              <p:cNvPr id="2245" name="Group 2245"/>
              <p:cNvGrpSpPr/>
              <p:nvPr/>
            </p:nvGrpSpPr>
            <p:grpSpPr>
              <a:xfrm>
                <a:off x="2468532" y="3045"/>
                <a:ext cx="1573273" cy="3040322"/>
                <a:chOff x="0" y="0"/>
                <a:chExt cx="1573271" cy="3040320"/>
              </a:xfrm>
            </p:grpSpPr>
            <p:sp>
              <p:nvSpPr>
                <p:cNvPr id="2243" name="Shape 2243"/>
                <p:cNvSpPr/>
                <p:nvPr/>
              </p:nvSpPr>
              <p:spPr>
                <a:xfrm>
                  <a:off x="-1" y="-1"/>
                  <a:ext cx="1573274" cy="3040322"/>
                </a:xfrm>
                <a:prstGeom prst="rect">
                  <a:avLst/>
                </a:prstGeom>
                <a:noFill/>
                <a:ln w="12700" cap="flat">
                  <a:noFill/>
                  <a:miter lim="400000"/>
                </a:ln>
                <a:effectLst>
                  <a:outerShdw blurRad="63500" dist="63500" dir="2212194" rotWithShape="0">
                    <a:srgbClr val="1A0004">
                      <a:alpha val="74998"/>
                    </a:srgbClr>
                  </a:outerShdw>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spcBef>
                      <a:spcPts val="12400"/>
                    </a:spcBef>
                    <a:defRPr sz="20800">
                      <a:solidFill>
                        <a:srgbClr val="FC0128"/>
                      </a:solidFill>
                      <a:latin typeface="Arial"/>
                      <a:ea typeface="Arial"/>
                      <a:cs typeface="Arial"/>
                      <a:sym typeface="Arial"/>
                    </a:defRPr>
                  </a:lvl1pPr>
                </a:lstStyle>
                <a:p>
                  <a:r>
                    <a:t>7</a:t>
                  </a:r>
                </a:p>
              </p:txBody>
            </p:sp>
            <p:sp>
              <p:nvSpPr>
                <p:cNvPr id="2244" name="Shape 2244"/>
                <p:cNvSpPr/>
                <p:nvPr/>
              </p:nvSpPr>
              <p:spPr>
                <a:xfrm>
                  <a:off x="390554" y="1386016"/>
                  <a:ext cx="801688" cy="1588"/>
                </a:xfrm>
                <a:prstGeom prst="line">
                  <a:avLst/>
                </a:prstGeom>
                <a:noFill/>
                <a:ln w="142875" cap="flat">
                  <a:solidFill>
                    <a:srgbClr val="00CC00"/>
                  </a:solidFill>
                  <a:prstDash val="solid"/>
                  <a:round/>
                </a:ln>
                <a:effectLst>
                  <a:outerShdw blurRad="63500" dist="135003" dir="2471156"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grpSp>
          <p:sp>
            <p:nvSpPr>
              <p:cNvPr id="2246" name="Shape 2246"/>
              <p:cNvSpPr/>
              <p:nvPr/>
            </p:nvSpPr>
            <p:spPr>
              <a:xfrm>
                <a:off x="5816599" y="0"/>
                <a:ext cx="2351088" cy="2768815"/>
              </a:xfrm>
              <a:prstGeom prst="rect">
                <a:avLst/>
              </a:prstGeom>
              <a:noFill/>
              <a:ln w="12700" cap="flat">
                <a:noFill/>
                <a:miter lim="400000"/>
              </a:ln>
              <a:effectLst>
                <a:outerShdw blurRad="63500" dist="38099" dir="2700000" rotWithShape="0">
                  <a:srgbClr val="1A0004">
                    <a:alpha val="74997"/>
                  </a:srgbClr>
                </a:outerShdw>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spcBef>
                    <a:spcPts val="11300"/>
                  </a:spcBef>
                  <a:defRPr sz="18900">
                    <a:solidFill>
                      <a:srgbClr val="FFFFFF"/>
                    </a:solidFill>
                    <a:effectLst>
                      <a:outerShdw blurRad="38100" dist="38100" dir="2700000" rotWithShape="0">
                        <a:srgbClr val="000000"/>
                      </a:outerShdw>
                    </a:effectLst>
                    <a:latin typeface="Arial"/>
                    <a:ea typeface="Arial"/>
                    <a:cs typeface="Arial"/>
                    <a:sym typeface="Arial"/>
                  </a:defRPr>
                </a:lvl1pPr>
              </a:lstStyle>
              <a:p>
                <a:r>
                  <a:t>J</a:t>
                </a:r>
              </a:p>
            </p:txBody>
          </p:sp>
          <p:sp>
            <p:nvSpPr>
              <p:cNvPr id="2247" name="Shape 2247"/>
              <p:cNvSpPr/>
              <p:nvPr/>
            </p:nvSpPr>
            <p:spPr>
              <a:xfrm>
                <a:off x="3989405" y="41717"/>
                <a:ext cx="2351088" cy="300081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spcBef>
                    <a:spcPts val="11300"/>
                  </a:spcBef>
                  <a:defRPr sz="18900">
                    <a:solidFill>
                      <a:schemeClr val="accent1"/>
                    </a:solidFill>
                    <a:effectLst>
                      <a:outerShdw blurRad="38100" dist="38100" dir="2700000" rotWithShape="0">
                        <a:srgbClr val="000000"/>
                      </a:outerShdw>
                    </a:effectLst>
                    <a:latin typeface="Arial"/>
                    <a:ea typeface="Arial"/>
                    <a:cs typeface="Arial"/>
                    <a:sym typeface="Arial"/>
                  </a:defRPr>
                </a:lvl1pPr>
              </a:lstStyle>
              <a:p>
                <a:r>
                  <a:rPr lang="en-US" dirty="0"/>
                  <a:t>Y</a:t>
                </a:r>
                <a:endParaRPr dirty="0"/>
              </a:p>
            </p:txBody>
          </p:sp>
          <p:sp>
            <p:nvSpPr>
              <p:cNvPr id="2248" name="Shape 2248"/>
              <p:cNvSpPr/>
              <p:nvPr/>
            </p:nvSpPr>
            <p:spPr>
              <a:xfrm>
                <a:off x="0" y="0"/>
                <a:ext cx="2351088" cy="8280615"/>
              </a:xfrm>
              <a:prstGeom prst="rect">
                <a:avLst/>
              </a:prstGeom>
              <a:noFill/>
              <a:ln w="12700" cap="flat">
                <a:noFill/>
                <a:miter lim="400000"/>
              </a:ln>
              <a:effectLst>
                <a:outerShdw blurRad="63500" dist="38099" dir="2700000" rotWithShape="0">
                  <a:srgbClr val="1A0004">
                    <a:alpha val="74997"/>
                  </a:srgbClr>
                </a:outerShdw>
              </a:effectLst>
            </p:spPr>
            <p:txBody>
              <a:bodyPr wrap="square" lIns="45719" tIns="45719" rIns="45719" bIns="45719" numCol="1" anchor="t">
                <a:spAutoFit/>
              </a:bodyPr>
              <a:lstStyle/>
              <a:p>
                <a:pPr>
                  <a:spcBef>
                    <a:spcPts val="11300"/>
                  </a:spcBef>
                  <a:defRPr sz="18900">
                    <a:solidFill>
                      <a:srgbClr val="FFFF00"/>
                    </a:solidFill>
                    <a:effectLst>
                      <a:outerShdw blurRad="38100" dist="38100" dir="2700000" rotWithShape="0">
                        <a:srgbClr val="000000"/>
                      </a:outerShdw>
                    </a:effectLst>
                    <a:latin typeface="Arial"/>
                    <a:ea typeface="Arial"/>
                    <a:cs typeface="Arial"/>
                    <a:sym typeface="Arial"/>
                  </a:defRPr>
                </a:pPr>
                <a:endParaRPr/>
              </a:p>
            </p:txBody>
          </p:sp>
        </p:grpSp>
      </p:grpSp>
      <p:sp>
        <p:nvSpPr>
          <p:cNvPr id="2251" name="Shape 2251"/>
          <p:cNvSpPr/>
          <p:nvPr/>
        </p:nvSpPr>
        <p:spPr>
          <a:xfrm>
            <a:off x="8126743" y="6528607"/>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42</a:t>
            </a:r>
          </a:p>
        </p:txBody>
      </p:sp>
      <p:sp>
        <p:nvSpPr>
          <p:cNvPr id="2252" name="Shape 2252"/>
          <p:cNvSpPr/>
          <p:nvPr/>
        </p:nvSpPr>
        <p:spPr>
          <a:xfrm>
            <a:off x="8790317" y="6411622"/>
            <a:ext cx="245404"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4</a:t>
            </a:r>
          </a:p>
        </p:txBody>
      </p:sp>
      <p:sp>
        <p:nvSpPr>
          <p:cNvPr id="2253" name="Shape 2253"/>
          <p:cNvSpPr/>
          <p:nvPr/>
        </p:nvSpPr>
        <p:spPr>
          <a:xfrm>
            <a:off x="7133153" y="6275817"/>
            <a:ext cx="1467407" cy="26425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700"/>
              </a:spcBef>
              <a:defRPr sz="1200" b="1">
                <a:solidFill>
                  <a:srgbClr val="FFFFFF"/>
                </a:solidFill>
                <a:latin typeface="Arial"/>
                <a:ea typeface="Arial"/>
                <a:cs typeface="Arial"/>
                <a:sym typeface="Arial"/>
              </a:defRPr>
            </a:lvl1pPr>
          </a:lstStyle>
          <a:p>
            <a:r>
              <a:t>Handbook pg. 8-14</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1" nodeType="afterEffect">
                                  <p:stCondLst>
                                    <p:cond delay="0"/>
                                  </p:stCondLst>
                                  <p:iterate>
                                    <p:tmAbs val="0"/>
                                  </p:iterate>
                                  <p:childTnLst>
                                    <p:set>
                                      <p:cBhvr>
                                        <p:cTn id="6" fill="hold"/>
                                        <p:tgtEl>
                                          <p:spTgt spid="2212"/>
                                        </p:tgtEl>
                                        <p:attrNameLst>
                                          <p:attrName>style.visibility</p:attrName>
                                        </p:attrNameLst>
                                      </p:cBhvr>
                                      <p:to>
                                        <p:strVal val="visible"/>
                                      </p:to>
                                    </p:set>
                                    <p:anim calcmode="lin" valueType="num">
                                      <p:cBhvr>
                                        <p:cTn id="7" dur="500" fill="hold"/>
                                        <p:tgtEl>
                                          <p:spTgt spid="2212"/>
                                        </p:tgtEl>
                                        <p:attrNameLst>
                                          <p:attrName>ppt_w</p:attrName>
                                        </p:attrNameLst>
                                      </p:cBhvr>
                                      <p:tavLst>
                                        <p:tav tm="0" fmla="#ppt_w*sin(2.5*pi*$)">
                                          <p:val>
                                            <p:fltVal val="0"/>
                                          </p:val>
                                        </p:tav>
                                        <p:tav tm="100000">
                                          <p:val>
                                            <p:fltVal val="1"/>
                                          </p:val>
                                        </p:tav>
                                      </p:tavLst>
                                    </p:anim>
                                    <p:anim calcmode="lin" valueType="num">
                                      <p:cBhvr>
                                        <p:cTn id="8" dur="500" fill="hold"/>
                                        <p:tgtEl>
                                          <p:spTgt spid="22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5" presetClass="entr" presetSubtype="9" fill="hold" grpId="2" nodeType="afterEffect">
                                  <p:stCondLst>
                                    <p:cond delay="0"/>
                                  </p:stCondLst>
                                  <p:iterate>
                                    <p:tmAbs val="0"/>
                                  </p:iterate>
                                  <p:childTnLst>
                                    <p:set>
                                      <p:cBhvr>
                                        <p:cTn id="11" fill="hold"/>
                                        <p:tgtEl>
                                          <p:spTgt spid="2213"/>
                                        </p:tgtEl>
                                        <p:attrNameLst>
                                          <p:attrName>style.visibility</p:attrName>
                                        </p:attrNameLst>
                                      </p:cBhvr>
                                      <p:to>
                                        <p:strVal val="visible"/>
                                      </p:to>
                                    </p:set>
                                    <p:anim calcmode="lin" valueType="num">
                                      <p:cBhvr>
                                        <p:cTn id="12" dur="1000" fill="hold"/>
                                        <p:tgtEl>
                                          <p:spTgt spid="2213"/>
                                        </p:tgtEl>
                                        <p:attrNameLst>
                                          <p:attrName>ppt_w</p:attrName>
                                        </p:attrNameLst>
                                      </p:cBhvr>
                                      <p:tavLst>
                                        <p:tav tm="0">
                                          <p:val>
                                            <p:fltVal val="0"/>
                                          </p:val>
                                        </p:tav>
                                        <p:tav tm="100000">
                                          <p:val>
                                            <p:strVal val="#ppt_w"/>
                                          </p:val>
                                        </p:tav>
                                      </p:tavLst>
                                    </p:anim>
                                    <p:anim calcmode="lin" valueType="num">
                                      <p:cBhvr>
                                        <p:cTn id="13" dur="1000" fill="hold"/>
                                        <p:tgtEl>
                                          <p:spTgt spid="2213"/>
                                        </p:tgtEl>
                                        <p:attrNameLst>
                                          <p:attrName>ppt_h</p:attrName>
                                        </p:attrNameLst>
                                      </p:cBhvr>
                                      <p:tavLst>
                                        <p:tav tm="0">
                                          <p:val>
                                            <p:fltVal val="0"/>
                                          </p:val>
                                        </p:tav>
                                        <p:tav tm="100000">
                                          <p:val>
                                            <p:strVal val="#ppt_h"/>
                                          </p:val>
                                        </p:tav>
                                      </p:tavLst>
                                    </p:anim>
                                    <p:anim calcmode="lin" valueType="num">
                                      <p:cBhvr>
                                        <p:cTn id="14" dur="1000" fill="hold"/>
                                        <p:tgtEl>
                                          <p:spTgt spid="2213"/>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2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9" presetClass="entr" fill="hold" grpId="3" nodeType="clickEffect">
                                  <p:stCondLst>
                                    <p:cond delay="0"/>
                                  </p:stCondLst>
                                  <p:iterate>
                                    <p:tmAbs val="0"/>
                                  </p:iterate>
                                  <p:childTnLst>
                                    <p:set>
                                      <p:cBhvr>
                                        <p:cTn id="19" fill="hold"/>
                                        <p:tgtEl>
                                          <p:spTgt spid="2220"/>
                                        </p:tgtEl>
                                        <p:attrNameLst>
                                          <p:attrName>style.visibility</p:attrName>
                                        </p:attrNameLst>
                                      </p:cBhvr>
                                      <p:to>
                                        <p:strVal val="visible"/>
                                      </p:to>
                                    </p:set>
                                    <p:animEffect transition="in" filter="dissolve">
                                      <p:cBhvr>
                                        <p:cTn id="20" dur="1000"/>
                                        <p:tgtEl>
                                          <p:spTgt spid="2220"/>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4" nodeType="clickEffect">
                                  <p:stCondLst>
                                    <p:cond delay="0"/>
                                  </p:stCondLst>
                                  <p:iterate>
                                    <p:tmAbs val="0"/>
                                  </p:iterate>
                                  <p:childTnLst>
                                    <p:set>
                                      <p:cBhvr>
                                        <p:cTn id="24" fill="hold"/>
                                        <p:tgtEl>
                                          <p:spTgt spid="2230"/>
                                        </p:tgtEl>
                                        <p:attrNameLst>
                                          <p:attrName>style.visibility</p:attrName>
                                        </p:attrNameLst>
                                      </p:cBhvr>
                                      <p:to>
                                        <p:strVal val="visible"/>
                                      </p:to>
                                    </p:set>
                                    <p:anim calcmode="lin" valueType="num">
                                      <p:cBhvr>
                                        <p:cTn id="25" dur="500" fill="hold"/>
                                        <p:tgtEl>
                                          <p:spTgt spid="2230"/>
                                        </p:tgtEl>
                                        <p:attrNameLst>
                                          <p:attrName>ppt_w</p:attrName>
                                        </p:attrNameLst>
                                      </p:cBhvr>
                                      <p:tavLst>
                                        <p:tav tm="0">
                                          <p:val>
                                            <p:fltVal val="0"/>
                                          </p:val>
                                        </p:tav>
                                        <p:tav tm="100000">
                                          <p:val>
                                            <p:strVal val="#ppt_w"/>
                                          </p:val>
                                        </p:tav>
                                      </p:tavLst>
                                    </p:anim>
                                    <p:anim calcmode="lin" valueType="num">
                                      <p:cBhvr>
                                        <p:cTn id="26" dur="500" fill="hold"/>
                                        <p:tgtEl>
                                          <p:spTgt spid="2230"/>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5" nodeType="clickEffect">
                                  <p:stCondLst>
                                    <p:cond delay="0"/>
                                  </p:stCondLst>
                                  <p:iterate>
                                    <p:tmAbs val="0"/>
                                  </p:iterate>
                                  <p:childTnLst>
                                    <p:set>
                                      <p:cBhvr>
                                        <p:cTn id="30" fill="hold"/>
                                        <p:tgtEl>
                                          <p:spTgt spid="2240"/>
                                        </p:tgtEl>
                                        <p:attrNameLst>
                                          <p:attrName>style.visibility</p:attrName>
                                        </p:attrNameLst>
                                      </p:cBhvr>
                                      <p:to>
                                        <p:strVal val="visible"/>
                                      </p:to>
                                    </p:set>
                                    <p:anim calcmode="lin" valueType="num">
                                      <p:cBhvr>
                                        <p:cTn id="31" dur="500" fill="hold"/>
                                        <p:tgtEl>
                                          <p:spTgt spid="2240"/>
                                        </p:tgtEl>
                                        <p:attrNameLst>
                                          <p:attrName>ppt_w</p:attrName>
                                        </p:attrNameLst>
                                      </p:cBhvr>
                                      <p:tavLst>
                                        <p:tav tm="0">
                                          <p:val>
                                            <p:fltVal val="0"/>
                                          </p:val>
                                        </p:tav>
                                        <p:tav tm="100000">
                                          <p:val>
                                            <p:strVal val="#ppt_w"/>
                                          </p:val>
                                        </p:tav>
                                      </p:tavLst>
                                    </p:anim>
                                    <p:anim calcmode="lin" valueType="num">
                                      <p:cBhvr>
                                        <p:cTn id="32" dur="500" fill="hold"/>
                                        <p:tgtEl>
                                          <p:spTgt spid="2240"/>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6" nodeType="clickEffect">
                                  <p:stCondLst>
                                    <p:cond delay="0"/>
                                  </p:stCondLst>
                                  <p:iterate>
                                    <p:tmAbs val="0"/>
                                  </p:iterate>
                                  <p:childTnLst>
                                    <p:set>
                                      <p:cBhvr>
                                        <p:cTn id="36" fill="hold"/>
                                        <p:tgtEl>
                                          <p:spTgt spid="2250"/>
                                        </p:tgtEl>
                                        <p:attrNameLst>
                                          <p:attrName>style.visibility</p:attrName>
                                        </p:attrNameLst>
                                      </p:cBhvr>
                                      <p:to>
                                        <p:strVal val="visible"/>
                                      </p:to>
                                    </p:set>
                                    <p:anim calcmode="lin" valueType="num">
                                      <p:cBhvr>
                                        <p:cTn id="37" dur="500" fill="hold"/>
                                        <p:tgtEl>
                                          <p:spTgt spid="2250"/>
                                        </p:tgtEl>
                                        <p:attrNameLst>
                                          <p:attrName>ppt_w</p:attrName>
                                        </p:attrNameLst>
                                      </p:cBhvr>
                                      <p:tavLst>
                                        <p:tav tm="0">
                                          <p:val>
                                            <p:fltVal val="0"/>
                                          </p:val>
                                        </p:tav>
                                        <p:tav tm="100000">
                                          <p:val>
                                            <p:strVal val="#ppt_w"/>
                                          </p:val>
                                        </p:tav>
                                      </p:tavLst>
                                    </p:anim>
                                    <p:anim calcmode="lin" valueType="num">
                                      <p:cBhvr>
                                        <p:cTn id="38" dur="500" fill="hold"/>
                                        <p:tgtEl>
                                          <p:spTgt spid="22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2" grpId="1" animBg="1" advAuto="0"/>
      <p:bldP spid="2213" grpId="2" animBg="1" advAuto="0"/>
      <p:bldP spid="2220" grpId="3" animBg="1" advAuto="0"/>
      <p:bldP spid="2230" grpId="4" animBg="1" advAuto="0"/>
      <p:bldP spid="2240" grpId="5" animBg="1" advAuto="0"/>
      <p:bldP spid="2250" grpId="6"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7" name="Shape 2257"/>
          <p:cNvSpPr/>
          <p:nvPr/>
        </p:nvSpPr>
        <p:spPr>
          <a:xfrm>
            <a:off x="913129" y="3080068"/>
            <a:ext cx="1304291" cy="2974341"/>
          </a:xfrm>
          <a:prstGeom prst="rect">
            <a:avLst/>
          </a:prstGeom>
          <a:ln w="12700">
            <a:miter lim="400000"/>
          </a:ln>
          <a:effectLst>
            <a:outerShdw blurRad="63500" dist="99190" dir="3011666" rotWithShape="0">
              <a:srgbClr val="1A0004">
                <a:alpha val="74998"/>
              </a:srgbClr>
            </a:outerShdw>
          </a:effectLst>
          <a:extLst>
            <a:ext uri="{C572A759-6A51-4108-AA02-DFA0A04FC94B}">
              <ma14:wrappingTextBoxFlag xmlns="" xmlns:ma14="http://schemas.microsoft.com/office/mac/drawingml/2011/main" val="1"/>
            </a:ext>
          </a:extLst>
        </p:spPr>
        <p:txBody>
          <a:bodyPr wrap="none" lIns="45719" rIns="45719" anchor="ctr">
            <a:spAutoFit/>
          </a:bodyPr>
          <a:lstStyle>
            <a:lvl1pPr>
              <a:spcBef>
                <a:spcPts val="11300"/>
              </a:spcBef>
              <a:defRPr sz="18900">
                <a:solidFill>
                  <a:srgbClr val="FFD34A"/>
                </a:solidFill>
              </a:defRPr>
            </a:lvl1pPr>
          </a:lstStyle>
          <a:p>
            <a:r>
              <a:t>7</a:t>
            </a:r>
          </a:p>
        </p:txBody>
      </p:sp>
      <p:sp>
        <p:nvSpPr>
          <p:cNvPr id="2258" name="Shape 2258"/>
          <p:cNvSpPr/>
          <p:nvPr/>
        </p:nvSpPr>
        <p:spPr>
          <a:xfrm>
            <a:off x="660400" y="160337"/>
            <a:ext cx="660401" cy="14351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spcBef>
                <a:spcPts val="5200"/>
              </a:spcBef>
              <a:defRPr sz="8800">
                <a:solidFill>
                  <a:srgbClr val="FFD34A"/>
                </a:solidFill>
              </a:defRPr>
            </a:lvl1pPr>
          </a:lstStyle>
          <a:p>
            <a:r>
              <a:t>7</a:t>
            </a:r>
          </a:p>
        </p:txBody>
      </p:sp>
      <p:sp>
        <p:nvSpPr>
          <p:cNvPr id="2259" name="Shape 2259"/>
          <p:cNvSpPr/>
          <p:nvPr/>
        </p:nvSpPr>
        <p:spPr>
          <a:xfrm>
            <a:off x="901700" y="876300"/>
            <a:ext cx="311150" cy="0"/>
          </a:xfrm>
          <a:prstGeom prst="line">
            <a:avLst/>
          </a:prstGeom>
          <a:ln w="50800">
            <a:solidFill>
              <a:srgbClr val="FFD34A"/>
            </a:solidFill>
          </a:ln>
          <a:effectLst>
            <a:outerShdw blurRad="63500" dist="107762" dir="2700000" rotWithShape="0">
              <a:srgbClr val="1A0004">
                <a:alpha val="74998"/>
              </a:srgbClr>
            </a:outerShdw>
          </a:effectLst>
        </p:spPr>
        <p:txBody>
          <a:bodyPr lIns="45719" rIns="45719" anchor="ctr"/>
          <a:lstStyle/>
          <a:p>
            <a:pPr>
              <a:defRPr>
                <a:solidFill>
                  <a:srgbClr val="FFFFFF"/>
                </a:solidFill>
              </a:defRPr>
            </a:pPr>
            <a:endParaRPr/>
          </a:p>
        </p:txBody>
      </p:sp>
      <p:sp>
        <p:nvSpPr>
          <p:cNvPr id="2260" name="Shape 2260"/>
          <p:cNvSpPr>
            <a:spLocks noGrp="1"/>
          </p:cNvSpPr>
          <p:nvPr>
            <p:ph type="ctrTitle"/>
          </p:nvPr>
        </p:nvSpPr>
        <p:spPr>
          <a:xfrm>
            <a:off x="0" y="1581150"/>
            <a:ext cx="9109075" cy="1143000"/>
          </a:xfrm>
          <a:prstGeom prst="rect">
            <a:avLst/>
          </a:prstGeom>
          <a:effectLst>
            <a:outerShdw dist="107762" dir="2700000" rotWithShape="0">
              <a:srgbClr val="1A0004"/>
            </a:outerShdw>
          </a:effectLst>
        </p:spPr>
        <p:txBody>
          <a:bodyPr lIns="44450" tIns="44450" rIns="44450" bIns="44450" anchor="ctr"/>
          <a:lstStyle/>
          <a:p>
            <a:pPr algn="ctr">
              <a:defRPr sz="5400">
                <a:solidFill>
                  <a:srgbClr val="FAFD00"/>
                </a:solidFill>
              </a:defRPr>
            </a:pPr>
            <a:r>
              <a:t>“Ow Bible khaqhi nikeu</a:t>
            </a:r>
            <a:r>
              <a:rPr i="1"/>
              <a:t>"</a:t>
            </a:r>
          </a:p>
        </p:txBody>
      </p:sp>
      <p:sp>
        <p:nvSpPr>
          <p:cNvPr id="2261" name="Shape 2261"/>
          <p:cNvSpPr/>
          <p:nvPr/>
        </p:nvSpPr>
        <p:spPr>
          <a:xfrm>
            <a:off x="2443163" y="3338512"/>
            <a:ext cx="6173788" cy="2532039"/>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marL="342900" indent="-342900">
              <a:spcBef>
                <a:spcPts val="4100"/>
              </a:spcBef>
              <a:defRPr sz="17200">
                <a:solidFill>
                  <a:srgbClr val="FFFFFF"/>
                </a:solidFill>
                <a:effectLst>
                  <a:outerShdw blurRad="38100" dist="38100" dir="2700000" rotWithShape="0">
                    <a:srgbClr val="000000"/>
                  </a:outerShdw>
                </a:effectLst>
                <a:latin typeface="Arial"/>
                <a:ea typeface="Arial"/>
                <a:cs typeface="Arial"/>
                <a:sym typeface="Arial"/>
              </a:defRPr>
            </a:pPr>
            <a:r>
              <a:t>= </a:t>
            </a:r>
            <a:r>
              <a:rPr>
                <a:solidFill>
                  <a:srgbClr val="FF6600"/>
                </a:solidFill>
              </a:rPr>
              <a:t>4</a:t>
            </a:r>
            <a:r>
              <a:rPr sz="15600"/>
              <a:t>+</a:t>
            </a:r>
            <a:r>
              <a:rPr>
                <a:solidFill>
                  <a:srgbClr val="33CC33"/>
                </a:solidFill>
              </a:rPr>
              <a:t>3</a:t>
            </a:r>
          </a:p>
        </p:txBody>
      </p:sp>
      <p:sp>
        <p:nvSpPr>
          <p:cNvPr id="2262" name="Shape 2262"/>
          <p:cNvSpPr/>
          <p:nvPr/>
        </p:nvSpPr>
        <p:spPr>
          <a:xfrm>
            <a:off x="1409699" y="4556125"/>
            <a:ext cx="617539" cy="1589"/>
          </a:xfrm>
          <a:prstGeom prst="line">
            <a:avLst/>
          </a:prstGeom>
          <a:ln w="76200">
            <a:solidFill>
              <a:srgbClr val="FC0128"/>
            </a:solidFill>
          </a:ln>
          <a:effectLst>
            <a:outerShdw blurRad="63500" dist="107762" dir="2700000" rotWithShape="0">
              <a:srgbClr val="1A0004">
                <a:alpha val="74998"/>
              </a:srgbClr>
            </a:outerShdw>
          </a:effectLst>
        </p:spPr>
        <p:txBody>
          <a:bodyPr lIns="45719" rIns="45719" anchor="ctr"/>
          <a:lstStyle/>
          <a:p>
            <a:pPr>
              <a:defRPr>
                <a:solidFill>
                  <a:srgbClr val="FFFFFF"/>
                </a:solidFill>
              </a:defRPr>
            </a:pPr>
            <a:endParaRPr/>
          </a:p>
        </p:txBody>
      </p:sp>
      <p:sp>
        <p:nvSpPr>
          <p:cNvPr id="2263" name="Shape 2263"/>
          <p:cNvSpPr/>
          <p:nvPr/>
        </p:nvSpPr>
        <p:spPr>
          <a:xfrm>
            <a:off x="8837570" y="6195722"/>
            <a:ext cx="174710"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 </a:t>
            </a:r>
          </a:p>
        </p:txBody>
      </p:sp>
      <p:sp>
        <p:nvSpPr>
          <p:cNvPr id="2264" name="Shape 2264"/>
          <p:cNvSpPr/>
          <p:nvPr/>
        </p:nvSpPr>
        <p:spPr>
          <a:xfrm>
            <a:off x="8379049" y="6494513"/>
            <a:ext cx="153540" cy="28882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800"/>
              </a:spcBef>
              <a:defRPr sz="1400" b="1">
                <a:solidFill>
                  <a:srgbClr val="FFFFFF"/>
                </a:solidFill>
                <a:latin typeface="Arial"/>
                <a:ea typeface="Arial"/>
                <a:cs typeface="Arial"/>
                <a:sym typeface="Arial"/>
              </a:defRPr>
            </a:lvl1pPr>
          </a:lstStyle>
          <a:p>
            <a:r>
              <a:t> </a:t>
            </a:r>
          </a:p>
        </p:txBody>
      </p:sp>
      <p:sp>
        <p:nvSpPr>
          <p:cNvPr id="2265" name="Shape 2265"/>
          <p:cNvSpPr/>
          <p:nvPr/>
        </p:nvSpPr>
        <p:spPr>
          <a:xfrm>
            <a:off x="8126743" y="6528607"/>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43</a:t>
            </a:r>
          </a:p>
        </p:txBody>
      </p:sp>
      <p:sp>
        <p:nvSpPr>
          <p:cNvPr id="2266" name="Shape 2266"/>
          <p:cNvSpPr/>
          <p:nvPr/>
        </p:nvSpPr>
        <p:spPr>
          <a:xfrm>
            <a:off x="7133153" y="6275817"/>
            <a:ext cx="1467407" cy="26425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700"/>
              </a:spcBef>
              <a:defRPr sz="1200" b="1">
                <a:solidFill>
                  <a:srgbClr val="FFFFFF"/>
                </a:solidFill>
                <a:latin typeface="Arial"/>
                <a:ea typeface="Arial"/>
                <a:cs typeface="Arial"/>
                <a:sym typeface="Arial"/>
              </a:defRPr>
            </a:lvl1pPr>
          </a:lstStyle>
          <a:p>
            <a:r>
              <a:t>Handbook pg. 8-14</a:t>
            </a:r>
          </a:p>
        </p:txBody>
      </p:sp>
      <p:sp>
        <p:nvSpPr>
          <p:cNvPr id="2267" name="Shape 2267"/>
          <p:cNvSpPr/>
          <p:nvPr/>
        </p:nvSpPr>
        <p:spPr>
          <a:xfrm>
            <a:off x="8783967" y="6411622"/>
            <a:ext cx="245404"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1" nodeType="afterEffect">
                                  <p:stCondLst>
                                    <p:cond delay="0"/>
                                  </p:stCondLst>
                                  <p:iterate>
                                    <p:tmAbs val="0"/>
                                  </p:iterate>
                                  <p:childTnLst>
                                    <p:set>
                                      <p:cBhvr>
                                        <p:cTn id="6" fill="hold"/>
                                        <p:tgtEl>
                                          <p:spTgt spid="2257"/>
                                        </p:tgtEl>
                                        <p:attrNameLst>
                                          <p:attrName>style.visibility</p:attrName>
                                        </p:attrNameLst>
                                      </p:cBhvr>
                                      <p:to>
                                        <p:strVal val="visible"/>
                                      </p:to>
                                    </p:set>
                                    <p:anim calcmode="lin" valueType="num">
                                      <p:cBhvr>
                                        <p:cTn id="7" dur="500" fill="hold"/>
                                        <p:tgtEl>
                                          <p:spTgt spid="2257"/>
                                        </p:tgtEl>
                                        <p:attrNameLst>
                                          <p:attrName>ppt_x</p:attrName>
                                        </p:attrNameLst>
                                      </p:cBhvr>
                                      <p:tavLst>
                                        <p:tav tm="0">
                                          <p:val>
                                            <p:strVal val="1+#ppt_w/2"/>
                                          </p:val>
                                        </p:tav>
                                        <p:tav tm="100000">
                                          <p:val>
                                            <p:strVal val="#ppt_x"/>
                                          </p:val>
                                        </p:tav>
                                      </p:tavLst>
                                    </p:anim>
                                    <p:anim calcmode="lin" valueType="num">
                                      <p:cBhvr>
                                        <p:cTn id="8" dur="500" fill="hold"/>
                                        <p:tgtEl>
                                          <p:spTgt spid="225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9" fill="hold" grpId="2" nodeType="clickEffect">
                                  <p:stCondLst>
                                    <p:cond delay="0"/>
                                  </p:stCondLst>
                                  <p:iterate>
                                    <p:tmAbs val="0"/>
                                  </p:iterate>
                                  <p:childTnLst>
                                    <p:set>
                                      <p:cBhvr>
                                        <p:cTn id="12" fill="hold"/>
                                        <p:tgtEl>
                                          <p:spTgt spid="2262"/>
                                        </p:tgtEl>
                                        <p:attrNameLst>
                                          <p:attrName>style.visibility</p:attrName>
                                        </p:attrNameLst>
                                      </p:cBhvr>
                                      <p:to>
                                        <p:strVal val="visible"/>
                                      </p:to>
                                    </p:set>
                                    <p:anim calcmode="lin" valueType="num">
                                      <p:cBhvr>
                                        <p:cTn id="13" dur="1000" fill="hold"/>
                                        <p:tgtEl>
                                          <p:spTgt spid="2262"/>
                                        </p:tgtEl>
                                        <p:attrNameLst>
                                          <p:attrName>ppt_w</p:attrName>
                                        </p:attrNameLst>
                                      </p:cBhvr>
                                      <p:tavLst>
                                        <p:tav tm="0">
                                          <p:val>
                                            <p:fltVal val="0"/>
                                          </p:val>
                                        </p:tav>
                                        <p:tav tm="100000">
                                          <p:val>
                                            <p:strVal val="#ppt_w"/>
                                          </p:val>
                                        </p:tav>
                                      </p:tavLst>
                                    </p:anim>
                                    <p:anim calcmode="lin" valueType="num">
                                      <p:cBhvr>
                                        <p:cTn id="14" dur="1000" fill="hold"/>
                                        <p:tgtEl>
                                          <p:spTgt spid="2262"/>
                                        </p:tgtEl>
                                        <p:attrNameLst>
                                          <p:attrName>ppt_h</p:attrName>
                                        </p:attrNameLst>
                                      </p:cBhvr>
                                      <p:tavLst>
                                        <p:tav tm="0">
                                          <p:val>
                                            <p:fltVal val="0"/>
                                          </p:val>
                                        </p:tav>
                                        <p:tav tm="100000">
                                          <p:val>
                                            <p:strVal val="#ppt_h"/>
                                          </p:val>
                                        </p:tav>
                                      </p:tavLst>
                                    </p:anim>
                                    <p:anim calcmode="lin" valueType="num">
                                      <p:cBhvr>
                                        <p:cTn id="15" dur="1000" fill="hold"/>
                                        <p:tgtEl>
                                          <p:spTgt spid="2262"/>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26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3" nodeType="clickEffect">
                                  <p:stCondLst>
                                    <p:cond delay="0"/>
                                  </p:stCondLst>
                                  <p:iterate>
                                    <p:tmAbs val="0"/>
                                  </p:iterate>
                                  <p:childTnLst>
                                    <p:set>
                                      <p:cBhvr>
                                        <p:cTn id="20" fill="hold"/>
                                        <p:tgtEl>
                                          <p:spTgt spid="2261"/>
                                        </p:tgtEl>
                                        <p:attrNameLst>
                                          <p:attrName>style.visibility</p:attrName>
                                        </p:attrNameLst>
                                      </p:cBhvr>
                                      <p:to>
                                        <p:strVal val="visible"/>
                                      </p:to>
                                    </p:set>
                                    <p:animEffect transition="in" filter="wipe(left)">
                                      <p:cBhvr>
                                        <p:cTn id="21" dur="500"/>
                                        <p:tgtEl>
                                          <p:spTgt spid="2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7" grpId="1" animBg="1" advAuto="0"/>
      <p:bldP spid="2261" grpId="3" animBg="1" advAuto="0"/>
      <p:bldP spid="2262" grpId="2"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1" name="Shape 2271"/>
          <p:cNvSpPr/>
          <p:nvPr/>
        </p:nvSpPr>
        <p:spPr>
          <a:xfrm>
            <a:off x="660400" y="160337"/>
            <a:ext cx="660401" cy="14351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spcBef>
                <a:spcPts val="5200"/>
              </a:spcBef>
              <a:defRPr sz="8800">
                <a:solidFill>
                  <a:srgbClr val="FFD34A"/>
                </a:solidFill>
              </a:defRPr>
            </a:lvl1pPr>
          </a:lstStyle>
          <a:p>
            <a:r>
              <a:t>7</a:t>
            </a:r>
          </a:p>
        </p:txBody>
      </p:sp>
      <p:sp>
        <p:nvSpPr>
          <p:cNvPr id="2272" name="Shape 2272"/>
          <p:cNvSpPr/>
          <p:nvPr/>
        </p:nvSpPr>
        <p:spPr>
          <a:xfrm>
            <a:off x="889000" y="863600"/>
            <a:ext cx="311150" cy="0"/>
          </a:xfrm>
          <a:prstGeom prst="line">
            <a:avLst/>
          </a:prstGeom>
          <a:ln w="50800">
            <a:solidFill>
              <a:srgbClr val="FFD34A"/>
            </a:solidFill>
          </a:ln>
          <a:effectLst>
            <a:outerShdw blurRad="63500" dist="107762" dir="2700000" rotWithShape="0">
              <a:srgbClr val="1A0004">
                <a:alpha val="74998"/>
              </a:srgbClr>
            </a:outerShdw>
          </a:effectLst>
        </p:spPr>
        <p:txBody>
          <a:bodyPr lIns="45719" rIns="45719" anchor="ctr"/>
          <a:lstStyle/>
          <a:p>
            <a:pPr>
              <a:defRPr>
                <a:solidFill>
                  <a:srgbClr val="FFFFFF"/>
                </a:solidFill>
              </a:defRPr>
            </a:pPr>
            <a:endParaRPr/>
          </a:p>
        </p:txBody>
      </p:sp>
      <p:sp>
        <p:nvSpPr>
          <p:cNvPr id="2273" name="Shape 2273"/>
          <p:cNvSpPr/>
          <p:nvPr/>
        </p:nvSpPr>
        <p:spPr>
          <a:xfrm>
            <a:off x="654050" y="1270000"/>
            <a:ext cx="7772400" cy="17653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nchor="ctr">
            <a:spAutoFit/>
          </a:bodyPr>
          <a:lstStyle/>
          <a:p>
            <a:pPr>
              <a:defRPr sz="5400">
                <a:solidFill>
                  <a:srgbClr val="FAFD00"/>
                </a:solidFill>
                <a:effectLst>
                  <a:outerShdw blurRad="38100" dist="38100" dir="2700000" rotWithShape="0">
                    <a:srgbClr val="000000"/>
                  </a:outerShdw>
                </a:effectLst>
              </a:defRPr>
            </a:pPr>
            <a:r>
              <a:t>Ou Bible </a:t>
            </a:r>
          </a:p>
          <a:p>
            <a:pPr>
              <a:defRPr sz="5400" i="1">
                <a:solidFill>
                  <a:srgbClr val="FAFD00"/>
                </a:solidFill>
                <a:effectLst>
                  <a:outerShdw blurRad="38100" dist="38100" dir="2700000" rotWithShape="0">
                    <a:srgbClr val="000000"/>
                  </a:outerShdw>
                </a:effectLst>
              </a:defRPr>
            </a:pPr>
            <a:r>
              <a:t>Khaqhi keu"</a:t>
            </a:r>
          </a:p>
        </p:txBody>
      </p:sp>
      <p:sp>
        <p:nvSpPr>
          <p:cNvPr id="2274" name="Shape 2274"/>
          <p:cNvSpPr/>
          <p:nvPr/>
        </p:nvSpPr>
        <p:spPr>
          <a:xfrm>
            <a:off x="17462" y="3219450"/>
            <a:ext cx="9042401" cy="2490425"/>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marL="342900" indent="-342900">
              <a:spcBef>
                <a:spcPts val="3700"/>
              </a:spcBef>
              <a:defRPr sz="15600" b="1">
                <a:solidFill>
                  <a:srgbClr val="E8EC39"/>
                </a:solidFill>
                <a:effectLst>
                  <a:outerShdw blurRad="38100" dist="38100" dir="2700000" rotWithShape="0">
                    <a:srgbClr val="000000"/>
                  </a:outerShdw>
                </a:effectLst>
                <a:latin typeface="Arial"/>
                <a:ea typeface="Arial"/>
                <a:cs typeface="Arial"/>
                <a:sym typeface="Arial"/>
              </a:defRPr>
            </a:pPr>
            <a:r>
              <a:rPr lang="en-US" dirty="0">
                <a:solidFill>
                  <a:srgbClr val="E8EC39"/>
                </a:solidFill>
              </a:rPr>
              <a:t>P</a:t>
            </a:r>
            <a:r>
              <a:rPr dirty="0">
                <a:solidFill>
                  <a:srgbClr val="00FF00"/>
                </a:solidFill>
              </a:rPr>
              <a:t> </a:t>
            </a:r>
            <a:r>
              <a:rPr dirty="0">
                <a:solidFill>
                  <a:srgbClr val="FF5008"/>
                </a:solidFill>
              </a:rPr>
              <a:t>4</a:t>
            </a:r>
            <a:r>
              <a:rPr dirty="0">
                <a:solidFill>
                  <a:srgbClr val="00FF00"/>
                </a:solidFill>
              </a:rPr>
              <a:t> 3 </a:t>
            </a:r>
            <a:r>
              <a:rPr lang="en-US" dirty="0">
                <a:solidFill>
                  <a:schemeClr val="accent1"/>
                </a:solidFill>
              </a:rPr>
              <a:t>Y</a:t>
            </a:r>
            <a:r>
              <a:rPr dirty="0">
                <a:solidFill>
                  <a:srgbClr val="00FF00"/>
                </a:solidFill>
              </a:rPr>
              <a:t> </a:t>
            </a:r>
            <a:r>
              <a:rPr dirty="0">
                <a:solidFill>
                  <a:srgbClr val="FFFFFF"/>
                </a:solidFill>
              </a:rPr>
              <a:t>J</a:t>
            </a:r>
            <a:r>
              <a:rPr dirty="0">
                <a:solidFill>
                  <a:srgbClr val="00FF00"/>
                </a:solidFill>
              </a:rPr>
              <a:t> </a:t>
            </a:r>
          </a:p>
        </p:txBody>
      </p:sp>
      <p:sp>
        <p:nvSpPr>
          <p:cNvPr id="2275" name="Shape 2275"/>
          <p:cNvSpPr/>
          <p:nvPr/>
        </p:nvSpPr>
        <p:spPr>
          <a:xfrm>
            <a:off x="0" y="3232141"/>
            <a:ext cx="9042400" cy="2490425"/>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p>
            <a:pPr marL="342900" indent="-342900">
              <a:spcBef>
                <a:spcPts val="3700"/>
              </a:spcBef>
              <a:defRPr sz="15600" b="1">
                <a:solidFill>
                  <a:srgbClr val="E8EC39"/>
                </a:solidFill>
                <a:effectLst>
                  <a:outerShdw blurRad="38100" dist="38100" dir="2700000" rotWithShape="0">
                    <a:srgbClr val="000000"/>
                  </a:outerShdw>
                </a:effectLst>
                <a:latin typeface="Arial"/>
                <a:ea typeface="Arial"/>
                <a:cs typeface="Arial"/>
                <a:sym typeface="Arial"/>
              </a:defRPr>
            </a:pPr>
            <a:r>
              <a:rPr lang="en-US" dirty="0">
                <a:solidFill>
                  <a:srgbClr val="E8EC39"/>
                </a:solidFill>
              </a:rPr>
              <a:t>P</a:t>
            </a:r>
            <a:r>
              <a:rPr dirty="0">
                <a:solidFill>
                  <a:srgbClr val="00FF00"/>
                </a:solidFill>
              </a:rPr>
              <a:t> </a:t>
            </a:r>
            <a:r>
              <a:rPr dirty="0">
                <a:solidFill>
                  <a:srgbClr val="FF5008"/>
                </a:solidFill>
              </a:rPr>
              <a:t>4</a:t>
            </a:r>
            <a:r>
              <a:rPr dirty="0">
                <a:solidFill>
                  <a:srgbClr val="00FF00"/>
                </a:solidFill>
              </a:rPr>
              <a:t> 3 </a:t>
            </a:r>
            <a:r>
              <a:rPr lang="en-US" dirty="0">
                <a:solidFill>
                  <a:schemeClr val="accent1"/>
                </a:solidFill>
              </a:rPr>
              <a:t>Y</a:t>
            </a:r>
            <a:r>
              <a:rPr dirty="0">
                <a:solidFill>
                  <a:srgbClr val="00FF00"/>
                </a:solidFill>
              </a:rPr>
              <a:t> </a:t>
            </a:r>
            <a:r>
              <a:rPr dirty="0">
                <a:solidFill>
                  <a:srgbClr val="FFFFFF"/>
                </a:solidFill>
              </a:rPr>
              <a:t>J</a:t>
            </a:r>
            <a:r>
              <a:rPr dirty="0">
                <a:solidFill>
                  <a:srgbClr val="00FF00"/>
                </a:solidFill>
              </a:rPr>
              <a:t> </a:t>
            </a:r>
          </a:p>
        </p:txBody>
      </p:sp>
      <p:sp>
        <p:nvSpPr>
          <p:cNvPr id="2276" name="Shape 2276"/>
          <p:cNvSpPr/>
          <p:nvPr/>
        </p:nvSpPr>
        <p:spPr>
          <a:xfrm>
            <a:off x="8379049" y="6494513"/>
            <a:ext cx="153540" cy="28882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800"/>
              </a:spcBef>
              <a:defRPr sz="1400" b="1">
                <a:solidFill>
                  <a:srgbClr val="FFFFFF"/>
                </a:solidFill>
                <a:latin typeface="Arial"/>
                <a:ea typeface="Arial"/>
                <a:cs typeface="Arial"/>
                <a:sym typeface="Arial"/>
              </a:defRPr>
            </a:lvl1pPr>
          </a:lstStyle>
          <a:p>
            <a:r>
              <a:t> </a:t>
            </a:r>
          </a:p>
        </p:txBody>
      </p:sp>
      <p:sp>
        <p:nvSpPr>
          <p:cNvPr id="2277" name="Shape 2277"/>
          <p:cNvSpPr/>
          <p:nvPr/>
        </p:nvSpPr>
        <p:spPr>
          <a:xfrm>
            <a:off x="8126743" y="6528607"/>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44</a:t>
            </a:r>
          </a:p>
        </p:txBody>
      </p:sp>
      <p:sp>
        <p:nvSpPr>
          <p:cNvPr id="2278" name="Shape 2278"/>
          <p:cNvSpPr/>
          <p:nvPr/>
        </p:nvSpPr>
        <p:spPr>
          <a:xfrm>
            <a:off x="8761742" y="6411622"/>
            <a:ext cx="245404"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1</a:t>
            </a:r>
          </a:p>
        </p:txBody>
      </p:sp>
      <p:sp>
        <p:nvSpPr>
          <p:cNvPr id="2279" name="Shape 2279"/>
          <p:cNvSpPr/>
          <p:nvPr/>
        </p:nvSpPr>
        <p:spPr>
          <a:xfrm>
            <a:off x="7133153" y="6275817"/>
            <a:ext cx="1467407" cy="26425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700"/>
              </a:spcBef>
              <a:defRPr sz="1200" b="1">
                <a:solidFill>
                  <a:srgbClr val="FFFFFF"/>
                </a:solidFill>
                <a:latin typeface="Arial"/>
                <a:ea typeface="Arial"/>
                <a:cs typeface="Arial"/>
                <a:sym typeface="Arial"/>
              </a:defRPr>
            </a:lvl1pPr>
          </a:lstStyle>
          <a:p>
            <a:r>
              <a:t>Handbook pg. 8-14</a:t>
            </a:r>
          </a:p>
        </p:txBody>
      </p:sp>
      <p:sp>
        <p:nvSpPr>
          <p:cNvPr id="2280" name="Shape 2280"/>
          <p:cNvSpPr>
            <a:spLocks noGrp="1"/>
          </p:cNvSpPr>
          <p:nvPr>
            <p:ph type="title" idx="4294967295"/>
          </p:nvPr>
        </p:nvSpPr>
        <p:spPr>
          <a:xfrm>
            <a:off x="0" y="-2217739"/>
            <a:ext cx="9140825" cy="2343152"/>
          </a:xfrm>
          <a:prstGeom prst="rect">
            <a:avLst/>
          </a:prstGeom>
          <a:effectLst>
            <a:outerShdw blurRad="63500" dist="107762" dir="2700000" rotWithShape="0">
              <a:srgbClr val="1A0004">
                <a:alpha val="74998"/>
              </a:srgbClr>
            </a:outerShdw>
          </a:effectLst>
        </p:spPr>
        <p:txBody>
          <a:bodyPr lIns="44450" tIns="44450" rIns="44450" bIns="44450">
            <a:normAutofit fontScale="90000"/>
          </a:bodyPr>
          <a:lstStyle>
            <a:lvl1pPr marL="342900" indent="-342900" algn="ctr">
              <a:spcBef>
                <a:spcPts val="3700"/>
              </a:spcBef>
              <a:defRPr sz="15600" b="1">
                <a:solidFill>
                  <a:srgbClr val="E8EC39"/>
                </a:solidFill>
                <a:latin typeface="Arial"/>
                <a:ea typeface="Arial"/>
                <a:cs typeface="Arial"/>
                <a:sym typeface="Arial"/>
              </a:defRPr>
            </a:lvl1pPr>
          </a:lstStyle>
          <a:p>
            <a:r>
              <a:rPr lang="en-US" dirty="0"/>
              <a:t>P</a:t>
            </a:r>
            <a:r>
              <a:rPr dirty="0"/>
              <a:t> 4 3 </a:t>
            </a:r>
            <a:r>
              <a:rPr lang="en-US" dirty="0"/>
              <a:t>Y</a:t>
            </a:r>
            <a:r>
              <a:rPr dirty="0"/>
              <a:t> J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2274"/>
                                        </p:tgtEl>
                                        <p:attrNameLst>
                                          <p:attrName>style.visibility</p:attrName>
                                        </p:attrNameLst>
                                      </p:cBhvr>
                                      <p:to>
                                        <p:strVal val="visible"/>
                                      </p:to>
                                    </p:set>
                                    <p:anim calcmode="lin" valueType="num">
                                      <p:cBhvr>
                                        <p:cTn id="7" dur="500" fill="hold"/>
                                        <p:tgtEl>
                                          <p:spTgt spid="2274"/>
                                        </p:tgtEl>
                                        <p:attrNameLst>
                                          <p:attrName>ppt_w</p:attrName>
                                        </p:attrNameLst>
                                      </p:cBhvr>
                                      <p:tavLst>
                                        <p:tav tm="0">
                                          <p:val>
                                            <p:fltVal val="0"/>
                                          </p:val>
                                        </p:tav>
                                        <p:tav tm="100000">
                                          <p:val>
                                            <p:strVal val="#ppt_w"/>
                                          </p:val>
                                        </p:tav>
                                      </p:tavLst>
                                    </p:anim>
                                    <p:anim calcmode="lin" valueType="num">
                                      <p:cBhvr>
                                        <p:cTn id="8" dur="500" fill="hold"/>
                                        <p:tgtEl>
                                          <p:spTgt spid="22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2275"/>
                                        </p:tgtEl>
                                        <p:attrNameLst>
                                          <p:attrName>style.visibility</p:attrName>
                                        </p:attrNameLst>
                                      </p:cBhvr>
                                      <p:to>
                                        <p:strVal val="visible"/>
                                      </p:to>
                                    </p:set>
                                    <p:anim calcmode="lin" valueType="num">
                                      <p:cBhvr>
                                        <p:cTn id="13" dur="500" fill="hold"/>
                                        <p:tgtEl>
                                          <p:spTgt spid="2275"/>
                                        </p:tgtEl>
                                        <p:attrNameLst>
                                          <p:attrName>ppt_w</p:attrName>
                                        </p:attrNameLst>
                                      </p:cBhvr>
                                      <p:tavLst>
                                        <p:tav tm="0">
                                          <p:val>
                                            <p:fltVal val="0"/>
                                          </p:val>
                                        </p:tav>
                                        <p:tav tm="100000">
                                          <p:val>
                                            <p:strVal val="#ppt_w"/>
                                          </p:val>
                                        </p:tav>
                                      </p:tavLst>
                                    </p:anim>
                                    <p:anim calcmode="lin" valueType="num">
                                      <p:cBhvr>
                                        <p:cTn id="14" dur="500" fill="hold"/>
                                        <p:tgtEl>
                                          <p:spTgt spid="227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4" grpId="1" animBg="1" advAuto="0"/>
      <p:bldP spid="2275" grpId="2" animBg="1" advAuto="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4" name="Shape 2284"/>
          <p:cNvSpPr>
            <a:spLocks noGrp="1"/>
          </p:cNvSpPr>
          <p:nvPr>
            <p:ph type="title"/>
          </p:nvPr>
        </p:nvSpPr>
        <p:spPr>
          <a:xfrm>
            <a:off x="1119187" y="428625"/>
            <a:ext cx="7772401" cy="1143000"/>
          </a:xfrm>
          <a:prstGeom prst="rect">
            <a:avLst/>
          </a:prstGeom>
          <a:effectLst>
            <a:outerShdw dist="107762" dir="2700000" rotWithShape="0">
              <a:srgbClr val="1A0004"/>
            </a:outerShdw>
          </a:effectLst>
        </p:spPr>
        <p:txBody>
          <a:bodyPr lIns="44450" tIns="44450" rIns="44450" bIns="44450" anchor="ctr"/>
          <a:lstStyle>
            <a:lvl1pPr algn="ctr">
              <a:defRPr>
                <a:solidFill>
                  <a:srgbClr val="FAFD00"/>
                </a:solidFill>
              </a:defRPr>
            </a:lvl1pPr>
          </a:lstStyle>
          <a:p>
            <a:r>
              <a:t>5 Atsa boqhaqo:</a:t>
            </a:r>
          </a:p>
        </p:txBody>
      </p:sp>
      <p:sp>
        <p:nvSpPr>
          <p:cNvPr id="2285" name="Shape 2285"/>
          <p:cNvSpPr/>
          <p:nvPr/>
        </p:nvSpPr>
        <p:spPr>
          <a:xfrm>
            <a:off x="620712" y="160337"/>
            <a:ext cx="660401" cy="14351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l">
              <a:spcBef>
                <a:spcPts val="5200"/>
              </a:spcBef>
              <a:defRPr sz="8800">
                <a:solidFill>
                  <a:srgbClr val="FFD34A"/>
                </a:solidFill>
              </a:defRPr>
            </a:lvl1pPr>
          </a:lstStyle>
          <a:p>
            <a:r>
              <a:t>7</a:t>
            </a:r>
          </a:p>
        </p:txBody>
      </p:sp>
      <p:sp>
        <p:nvSpPr>
          <p:cNvPr id="2286" name="Shape 2286"/>
          <p:cNvSpPr/>
          <p:nvPr/>
        </p:nvSpPr>
        <p:spPr>
          <a:xfrm>
            <a:off x="889000" y="863600"/>
            <a:ext cx="311150" cy="0"/>
          </a:xfrm>
          <a:prstGeom prst="line">
            <a:avLst/>
          </a:prstGeom>
          <a:ln w="50800">
            <a:solidFill>
              <a:srgbClr val="FFD34A"/>
            </a:solidFill>
          </a:ln>
          <a:effectLst>
            <a:outerShdw blurRad="63500" dist="107762" dir="2700000" rotWithShape="0">
              <a:srgbClr val="1A0004">
                <a:alpha val="74998"/>
              </a:srgbClr>
            </a:outerShdw>
          </a:effectLst>
        </p:spPr>
        <p:txBody>
          <a:bodyPr lIns="45719" rIns="45719" anchor="ctr"/>
          <a:lstStyle/>
          <a:p>
            <a:pPr>
              <a:defRPr>
                <a:solidFill>
                  <a:srgbClr val="FFFFFF"/>
                </a:solidFill>
              </a:defRPr>
            </a:pPr>
            <a:endParaRPr/>
          </a:p>
        </p:txBody>
      </p:sp>
      <p:grpSp>
        <p:nvGrpSpPr>
          <p:cNvPr id="2289" name="Group 2289"/>
          <p:cNvGrpSpPr/>
          <p:nvPr/>
        </p:nvGrpSpPr>
        <p:grpSpPr>
          <a:xfrm>
            <a:off x="2171700" y="5042070"/>
            <a:ext cx="6337301" cy="1015661"/>
            <a:chOff x="0" y="-36424"/>
            <a:chExt cx="6337300" cy="1015660"/>
          </a:xfrm>
        </p:grpSpPr>
        <p:sp>
          <p:nvSpPr>
            <p:cNvPr id="2287" name="Shape 2287"/>
            <p:cNvSpPr/>
            <p:nvPr/>
          </p:nvSpPr>
          <p:spPr>
            <a:xfrm>
              <a:off x="827087" y="-36424"/>
              <a:ext cx="5510213" cy="1015660"/>
            </a:xfrm>
            <a:prstGeom prst="rect">
              <a:avLst/>
            </a:prstGeom>
            <a:noFill/>
            <a:ln w="12700" cap="flat">
              <a:noFill/>
              <a:miter lim="400000"/>
            </a:ln>
            <a:effectLst>
              <a:outerShdw blurRad="63500" dist="117087" dir="2436078" rotWithShape="0">
                <a:srgbClr val="1A0004">
                  <a:alpha val="74998"/>
                </a:srgbClr>
              </a:outerShdw>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l">
                <a:spcBef>
                  <a:spcPts val="3600"/>
                </a:spcBef>
                <a:defRPr sz="6000" b="1">
                  <a:solidFill>
                    <a:srgbClr val="FFFFFF"/>
                  </a:solidFill>
                  <a:effectLst>
                    <a:outerShdw blurRad="38100" dist="38100" dir="2700000" rotWithShape="0">
                      <a:srgbClr val="000000"/>
                    </a:outerShdw>
                  </a:effectLst>
                  <a:latin typeface="Arial"/>
                  <a:ea typeface="Arial"/>
                  <a:cs typeface="Arial"/>
                  <a:sym typeface="Arial"/>
                </a:defRPr>
              </a:pPr>
              <a:r>
                <a:rPr dirty="0"/>
                <a:t>J</a:t>
              </a:r>
              <a:r>
                <a:rPr sz="4800" dirty="0"/>
                <a:t> </a:t>
              </a:r>
              <a:r>
                <a:rPr sz="4800" dirty="0">
                  <a:solidFill>
                    <a:srgbClr val="FFA27C"/>
                  </a:solidFill>
                </a:rPr>
                <a:t> </a:t>
              </a:r>
              <a:r>
                <a:rPr sz="4800" dirty="0">
                  <a:solidFill>
                    <a:srgbClr val="EDF636"/>
                  </a:solidFill>
                </a:rPr>
                <a:t>=  </a:t>
              </a:r>
              <a:r>
                <a:rPr sz="4800" dirty="0" err="1">
                  <a:solidFill>
                    <a:srgbClr val="EDF636"/>
                  </a:solidFill>
                </a:rPr>
                <a:t>J</a:t>
              </a:r>
              <a:r>
                <a:rPr lang="en-US" sz="4800" dirty="0" err="1">
                  <a:solidFill>
                    <a:srgbClr val="EDF636"/>
                  </a:solidFill>
                </a:rPr>
                <a:t>isu</a:t>
              </a:r>
              <a:endParaRPr sz="4800" dirty="0">
                <a:solidFill>
                  <a:srgbClr val="EDF636"/>
                </a:solidFill>
              </a:endParaRPr>
            </a:p>
          </p:txBody>
        </p:sp>
        <p:sp>
          <p:nvSpPr>
            <p:cNvPr id="2288" name="Shape 2288"/>
            <p:cNvSpPr/>
            <p:nvPr/>
          </p:nvSpPr>
          <p:spPr>
            <a:xfrm>
              <a:off x="0" y="192005"/>
              <a:ext cx="622300" cy="598488"/>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17242" y="12350"/>
                  </a:lnTo>
                  <a:lnTo>
                    <a:pt x="17242" y="9250"/>
                  </a:lnTo>
                  <a:close/>
                  <a:moveTo>
                    <a:pt x="18436" y="3163"/>
                  </a:moveTo>
                  <a:lnTo>
                    <a:pt x="16451" y="7341"/>
                  </a:lnTo>
                  <a:lnTo>
                    <a:pt x="14259" y="5149"/>
                  </a:lnTo>
                  <a:close/>
                  <a:moveTo>
                    <a:pt x="10800" y="0"/>
                  </a:moveTo>
                  <a:lnTo>
                    <a:pt x="12350" y="4358"/>
                  </a:lnTo>
                  <a:lnTo>
                    <a:pt x="9250" y="4358"/>
                  </a:lnTo>
                  <a:close/>
                  <a:moveTo>
                    <a:pt x="3163" y="3163"/>
                  </a:moveTo>
                  <a:lnTo>
                    <a:pt x="7341" y="5149"/>
                  </a:lnTo>
                  <a:lnTo>
                    <a:pt x="5149" y="7341"/>
                  </a:lnTo>
                  <a:close/>
                  <a:moveTo>
                    <a:pt x="0" y="10800"/>
                  </a:moveTo>
                  <a:lnTo>
                    <a:pt x="4358" y="9250"/>
                  </a:lnTo>
                  <a:lnTo>
                    <a:pt x="4358" y="12350"/>
                  </a:lnTo>
                  <a:close/>
                  <a:moveTo>
                    <a:pt x="3163" y="18436"/>
                  </a:moveTo>
                  <a:lnTo>
                    <a:pt x="5149" y="14259"/>
                  </a:lnTo>
                  <a:lnTo>
                    <a:pt x="7341" y="16451"/>
                  </a:lnTo>
                  <a:close/>
                  <a:moveTo>
                    <a:pt x="10800" y="21600"/>
                  </a:moveTo>
                  <a:lnTo>
                    <a:pt x="9250" y="17242"/>
                  </a:lnTo>
                  <a:lnTo>
                    <a:pt x="12350" y="17242"/>
                  </a:lnTo>
                  <a:close/>
                  <a:moveTo>
                    <a:pt x="18436" y="18436"/>
                  </a:moveTo>
                  <a:lnTo>
                    <a:pt x="14259" y="16451"/>
                  </a:lnTo>
                  <a:lnTo>
                    <a:pt x="16451" y="14259"/>
                  </a:lnTo>
                  <a:close/>
                  <a:moveTo>
                    <a:pt x="5400" y="10800"/>
                  </a:moveTo>
                  <a:cubicBezTo>
                    <a:pt x="5400" y="7818"/>
                    <a:pt x="7818" y="5400"/>
                    <a:pt x="10800" y="5400"/>
                  </a:cubicBezTo>
                  <a:cubicBezTo>
                    <a:pt x="13782" y="5400"/>
                    <a:pt x="16200" y="7818"/>
                    <a:pt x="16200" y="10800"/>
                  </a:cubicBezTo>
                  <a:cubicBezTo>
                    <a:pt x="16200" y="13782"/>
                    <a:pt x="13782" y="16200"/>
                    <a:pt x="10800" y="16200"/>
                  </a:cubicBezTo>
                  <a:cubicBezTo>
                    <a:pt x="7818" y="16200"/>
                    <a:pt x="5400" y="13782"/>
                    <a:pt x="5400" y="10800"/>
                  </a:cubicBezTo>
                  <a:close/>
                </a:path>
              </a:pathLst>
            </a:custGeom>
            <a:solidFill>
              <a:srgbClr val="FFFF00"/>
            </a:solidFill>
            <a:ln w="12700" cap="flat">
              <a:solidFill>
                <a:srgbClr val="1A0004"/>
              </a:solidFill>
              <a:prstDash val="solid"/>
              <a:miter lim="800000"/>
            </a:ln>
            <a:effectLst>
              <a:outerShdw blurRad="63500" dist="71842" dir="2700000" rotWithShape="0">
                <a:srgbClr val="1A0004">
                  <a:alpha val="74998"/>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grpSp>
        <p:nvGrpSpPr>
          <p:cNvPr id="2292" name="Group 2292"/>
          <p:cNvGrpSpPr/>
          <p:nvPr/>
        </p:nvGrpSpPr>
        <p:grpSpPr>
          <a:xfrm>
            <a:off x="2147888" y="4113294"/>
            <a:ext cx="6678611" cy="942812"/>
            <a:chOff x="0" y="0"/>
            <a:chExt cx="6678610" cy="942811"/>
          </a:xfrm>
        </p:grpSpPr>
        <p:sp>
          <p:nvSpPr>
            <p:cNvPr id="2290" name="Shape 2290"/>
            <p:cNvSpPr/>
            <p:nvPr/>
          </p:nvSpPr>
          <p:spPr>
            <a:xfrm>
              <a:off x="784224" y="-1"/>
              <a:ext cx="5894387" cy="942813"/>
            </a:xfrm>
            <a:prstGeom prst="rect">
              <a:avLst/>
            </a:prstGeom>
            <a:noFill/>
            <a:ln w="12700" cap="flat">
              <a:noFill/>
              <a:miter lim="400000"/>
            </a:ln>
            <a:effectLst>
              <a:outerShdw blurRad="63500" dist="117087" dir="2436078" rotWithShape="0">
                <a:srgbClr val="1A0004">
                  <a:alpha val="74998"/>
                </a:srgbClr>
              </a:outerShdw>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l">
                <a:spcBef>
                  <a:spcPts val="3600"/>
                </a:spcBef>
                <a:defRPr sz="6000" b="1">
                  <a:solidFill>
                    <a:schemeClr val="accent1"/>
                  </a:solidFill>
                  <a:effectLst>
                    <a:outerShdw blurRad="38100" dist="38100" dir="2700000" rotWithShape="0">
                      <a:srgbClr val="000000"/>
                    </a:outerShdw>
                  </a:effectLst>
                  <a:latin typeface="Arial"/>
                  <a:ea typeface="Arial"/>
                  <a:cs typeface="Arial"/>
                  <a:sym typeface="Arial"/>
                </a:defRPr>
              </a:pPr>
              <a:r>
                <a:t>Y</a:t>
              </a:r>
              <a:r>
                <a:rPr sz="4800">
                  <a:solidFill>
                    <a:srgbClr val="FFA27C"/>
                  </a:solidFill>
                </a:rPr>
                <a:t>  </a:t>
              </a:r>
              <a:r>
                <a:rPr sz="4800">
                  <a:solidFill>
                    <a:srgbClr val="EDF636"/>
                  </a:solidFill>
                </a:rPr>
                <a:t>=  Yenguyi </a:t>
              </a:r>
            </a:p>
          </p:txBody>
        </p:sp>
        <p:sp>
          <p:nvSpPr>
            <p:cNvPr id="2291" name="Shape 2291"/>
            <p:cNvSpPr/>
            <p:nvPr/>
          </p:nvSpPr>
          <p:spPr>
            <a:xfrm>
              <a:off x="0" y="231693"/>
              <a:ext cx="622300" cy="5969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17242" y="12350"/>
                  </a:lnTo>
                  <a:lnTo>
                    <a:pt x="17242" y="9250"/>
                  </a:lnTo>
                  <a:close/>
                  <a:moveTo>
                    <a:pt x="18436" y="3163"/>
                  </a:moveTo>
                  <a:lnTo>
                    <a:pt x="16451" y="7341"/>
                  </a:lnTo>
                  <a:lnTo>
                    <a:pt x="14259" y="5149"/>
                  </a:lnTo>
                  <a:close/>
                  <a:moveTo>
                    <a:pt x="10800" y="0"/>
                  </a:moveTo>
                  <a:lnTo>
                    <a:pt x="12350" y="4358"/>
                  </a:lnTo>
                  <a:lnTo>
                    <a:pt x="9250" y="4358"/>
                  </a:lnTo>
                  <a:close/>
                  <a:moveTo>
                    <a:pt x="3163" y="3163"/>
                  </a:moveTo>
                  <a:lnTo>
                    <a:pt x="7341" y="5149"/>
                  </a:lnTo>
                  <a:lnTo>
                    <a:pt x="5149" y="7341"/>
                  </a:lnTo>
                  <a:close/>
                  <a:moveTo>
                    <a:pt x="0" y="10800"/>
                  </a:moveTo>
                  <a:lnTo>
                    <a:pt x="4358" y="9250"/>
                  </a:lnTo>
                  <a:lnTo>
                    <a:pt x="4358" y="12350"/>
                  </a:lnTo>
                  <a:close/>
                  <a:moveTo>
                    <a:pt x="3163" y="18436"/>
                  </a:moveTo>
                  <a:lnTo>
                    <a:pt x="5149" y="14259"/>
                  </a:lnTo>
                  <a:lnTo>
                    <a:pt x="7341" y="16451"/>
                  </a:lnTo>
                  <a:close/>
                  <a:moveTo>
                    <a:pt x="10800" y="21600"/>
                  </a:moveTo>
                  <a:lnTo>
                    <a:pt x="9250" y="17242"/>
                  </a:lnTo>
                  <a:lnTo>
                    <a:pt x="12350" y="17242"/>
                  </a:lnTo>
                  <a:close/>
                  <a:moveTo>
                    <a:pt x="18436" y="18436"/>
                  </a:moveTo>
                  <a:lnTo>
                    <a:pt x="14259" y="16451"/>
                  </a:lnTo>
                  <a:lnTo>
                    <a:pt x="16451" y="14259"/>
                  </a:lnTo>
                  <a:close/>
                  <a:moveTo>
                    <a:pt x="5400" y="10800"/>
                  </a:moveTo>
                  <a:cubicBezTo>
                    <a:pt x="5400" y="7818"/>
                    <a:pt x="7818" y="5400"/>
                    <a:pt x="10800" y="5400"/>
                  </a:cubicBezTo>
                  <a:cubicBezTo>
                    <a:pt x="13782" y="5400"/>
                    <a:pt x="16200" y="7818"/>
                    <a:pt x="16200" y="10800"/>
                  </a:cubicBezTo>
                  <a:cubicBezTo>
                    <a:pt x="16200" y="13782"/>
                    <a:pt x="13782" y="16200"/>
                    <a:pt x="10800" y="16200"/>
                  </a:cubicBezTo>
                  <a:cubicBezTo>
                    <a:pt x="7818" y="16200"/>
                    <a:pt x="5400" y="13782"/>
                    <a:pt x="5400" y="10800"/>
                  </a:cubicBezTo>
                  <a:close/>
                </a:path>
              </a:pathLst>
            </a:custGeom>
            <a:solidFill>
              <a:srgbClr val="FFFF00"/>
            </a:solidFill>
            <a:ln w="12700" cap="flat">
              <a:solidFill>
                <a:srgbClr val="1A0004"/>
              </a:solidFill>
              <a:prstDash val="solid"/>
              <a:miter lim="800000"/>
            </a:ln>
            <a:effectLst>
              <a:outerShdw blurRad="63500" dist="71842" dir="2700000" rotWithShape="0">
                <a:srgbClr val="1A0004">
                  <a:alpha val="74998"/>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grpSp>
        <p:nvGrpSpPr>
          <p:cNvPr id="2295" name="Group 2295"/>
          <p:cNvGrpSpPr/>
          <p:nvPr/>
        </p:nvGrpSpPr>
        <p:grpSpPr>
          <a:xfrm>
            <a:off x="2184400" y="3222707"/>
            <a:ext cx="6299200" cy="942812"/>
            <a:chOff x="0" y="0"/>
            <a:chExt cx="6299199" cy="942811"/>
          </a:xfrm>
        </p:grpSpPr>
        <p:sp>
          <p:nvSpPr>
            <p:cNvPr id="2293" name="Shape 2293"/>
            <p:cNvSpPr/>
            <p:nvPr/>
          </p:nvSpPr>
          <p:spPr>
            <a:xfrm>
              <a:off x="798512" y="-1"/>
              <a:ext cx="5500688" cy="942813"/>
            </a:xfrm>
            <a:prstGeom prst="rect">
              <a:avLst/>
            </a:prstGeom>
            <a:noFill/>
            <a:ln w="12700" cap="flat">
              <a:noFill/>
              <a:miter lim="400000"/>
            </a:ln>
            <a:effectLst>
              <a:outerShdw blurRad="63500" dist="127000" dir="2212194" rotWithShape="0">
                <a:srgbClr val="1A0004">
                  <a:alpha val="74998"/>
                </a:srgbClr>
              </a:outerShdw>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l">
                <a:spcBef>
                  <a:spcPts val="3600"/>
                </a:spcBef>
                <a:defRPr sz="6000" b="1">
                  <a:solidFill>
                    <a:srgbClr val="07DD3A"/>
                  </a:solidFill>
                  <a:effectLst>
                    <a:outerShdw blurRad="38100" dist="38100" dir="2700000" rotWithShape="0">
                      <a:srgbClr val="000000"/>
                    </a:outerShdw>
                  </a:effectLst>
                  <a:latin typeface="Arial"/>
                  <a:ea typeface="Arial"/>
                  <a:cs typeface="Arial"/>
                  <a:sym typeface="Arial"/>
                </a:defRPr>
              </a:pPr>
              <a:r>
                <a:t>3</a:t>
              </a:r>
              <a:r>
                <a:rPr sz="4800"/>
                <a:t> </a:t>
              </a:r>
              <a:r>
                <a:rPr sz="4800">
                  <a:solidFill>
                    <a:srgbClr val="FFA27C"/>
                  </a:solidFill>
                </a:rPr>
                <a:t> </a:t>
              </a:r>
              <a:r>
                <a:rPr sz="4800">
                  <a:solidFill>
                    <a:srgbClr val="EDF636"/>
                  </a:solidFill>
                </a:rPr>
                <a:t>=  Aqo aho</a:t>
              </a:r>
            </a:p>
          </p:txBody>
        </p:sp>
        <p:sp>
          <p:nvSpPr>
            <p:cNvPr id="2294" name="Shape 2294"/>
            <p:cNvSpPr/>
            <p:nvPr/>
          </p:nvSpPr>
          <p:spPr>
            <a:xfrm>
              <a:off x="0" y="168193"/>
              <a:ext cx="622300" cy="5969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17242" y="12350"/>
                  </a:lnTo>
                  <a:lnTo>
                    <a:pt x="17242" y="9250"/>
                  </a:lnTo>
                  <a:close/>
                  <a:moveTo>
                    <a:pt x="18436" y="3163"/>
                  </a:moveTo>
                  <a:lnTo>
                    <a:pt x="16451" y="7341"/>
                  </a:lnTo>
                  <a:lnTo>
                    <a:pt x="14259" y="5149"/>
                  </a:lnTo>
                  <a:close/>
                  <a:moveTo>
                    <a:pt x="10800" y="0"/>
                  </a:moveTo>
                  <a:lnTo>
                    <a:pt x="12350" y="4358"/>
                  </a:lnTo>
                  <a:lnTo>
                    <a:pt x="9250" y="4358"/>
                  </a:lnTo>
                  <a:close/>
                  <a:moveTo>
                    <a:pt x="3163" y="3163"/>
                  </a:moveTo>
                  <a:lnTo>
                    <a:pt x="7341" y="5149"/>
                  </a:lnTo>
                  <a:lnTo>
                    <a:pt x="5149" y="7341"/>
                  </a:lnTo>
                  <a:close/>
                  <a:moveTo>
                    <a:pt x="0" y="10800"/>
                  </a:moveTo>
                  <a:lnTo>
                    <a:pt x="4358" y="9250"/>
                  </a:lnTo>
                  <a:lnTo>
                    <a:pt x="4358" y="12350"/>
                  </a:lnTo>
                  <a:close/>
                  <a:moveTo>
                    <a:pt x="3163" y="18436"/>
                  </a:moveTo>
                  <a:lnTo>
                    <a:pt x="5149" y="14259"/>
                  </a:lnTo>
                  <a:lnTo>
                    <a:pt x="7341" y="16451"/>
                  </a:lnTo>
                  <a:close/>
                  <a:moveTo>
                    <a:pt x="10800" y="21600"/>
                  </a:moveTo>
                  <a:lnTo>
                    <a:pt x="9250" y="17242"/>
                  </a:lnTo>
                  <a:lnTo>
                    <a:pt x="12350" y="17242"/>
                  </a:lnTo>
                  <a:close/>
                  <a:moveTo>
                    <a:pt x="18436" y="18436"/>
                  </a:moveTo>
                  <a:lnTo>
                    <a:pt x="14259" y="16451"/>
                  </a:lnTo>
                  <a:lnTo>
                    <a:pt x="16451" y="14259"/>
                  </a:lnTo>
                  <a:close/>
                  <a:moveTo>
                    <a:pt x="5400" y="10800"/>
                  </a:moveTo>
                  <a:cubicBezTo>
                    <a:pt x="5400" y="7818"/>
                    <a:pt x="7818" y="5400"/>
                    <a:pt x="10800" y="5400"/>
                  </a:cubicBezTo>
                  <a:cubicBezTo>
                    <a:pt x="13782" y="5400"/>
                    <a:pt x="16200" y="7818"/>
                    <a:pt x="16200" y="10800"/>
                  </a:cubicBezTo>
                  <a:cubicBezTo>
                    <a:pt x="16200" y="13782"/>
                    <a:pt x="13782" y="16200"/>
                    <a:pt x="10800" y="16200"/>
                  </a:cubicBezTo>
                  <a:cubicBezTo>
                    <a:pt x="7818" y="16200"/>
                    <a:pt x="5400" y="13782"/>
                    <a:pt x="5400" y="10800"/>
                  </a:cubicBezTo>
                  <a:close/>
                </a:path>
              </a:pathLst>
            </a:custGeom>
            <a:solidFill>
              <a:srgbClr val="FFFF00"/>
            </a:solidFill>
            <a:ln w="12700" cap="flat">
              <a:solidFill>
                <a:srgbClr val="1A0004"/>
              </a:solidFill>
              <a:prstDash val="solid"/>
              <a:miter lim="800000"/>
            </a:ln>
            <a:effectLst>
              <a:outerShdw blurRad="63500" dist="81320" dir="2319588" rotWithShape="0">
                <a:srgbClr val="1A0004">
                  <a:alpha val="74998"/>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grpSp>
        <p:nvGrpSpPr>
          <p:cNvPr id="2298" name="Group 2298"/>
          <p:cNvGrpSpPr/>
          <p:nvPr/>
        </p:nvGrpSpPr>
        <p:grpSpPr>
          <a:xfrm>
            <a:off x="2184400" y="2363869"/>
            <a:ext cx="4813300" cy="942812"/>
            <a:chOff x="0" y="0"/>
            <a:chExt cx="4813300" cy="942811"/>
          </a:xfrm>
        </p:grpSpPr>
        <p:sp>
          <p:nvSpPr>
            <p:cNvPr id="2296" name="Shape 2296"/>
            <p:cNvSpPr/>
            <p:nvPr/>
          </p:nvSpPr>
          <p:spPr>
            <a:xfrm>
              <a:off x="809625" y="-1"/>
              <a:ext cx="4003675" cy="942813"/>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l">
                <a:spcBef>
                  <a:spcPts val="3600"/>
                </a:spcBef>
                <a:defRPr sz="6000" b="1">
                  <a:solidFill>
                    <a:srgbClr val="EA304F"/>
                  </a:solidFill>
                  <a:effectLst>
                    <a:outerShdw blurRad="38100" dist="38100" dir="2700000" rotWithShape="0">
                      <a:srgbClr val="000000"/>
                    </a:outerShdw>
                  </a:effectLst>
                  <a:latin typeface="Arial"/>
                  <a:ea typeface="Arial"/>
                  <a:cs typeface="Arial"/>
                  <a:sym typeface="Arial"/>
                </a:defRPr>
              </a:pPr>
              <a:r>
                <a:t>4</a:t>
              </a:r>
              <a:r>
                <a:rPr sz="4800"/>
                <a:t> </a:t>
              </a:r>
              <a:r>
                <a:rPr sz="4800">
                  <a:solidFill>
                    <a:srgbClr val="FFA27C"/>
                  </a:solidFill>
                </a:rPr>
                <a:t> </a:t>
              </a:r>
              <a:r>
                <a:rPr sz="4800">
                  <a:solidFill>
                    <a:srgbClr val="EDF636"/>
                  </a:solidFill>
                </a:rPr>
                <a:t>=  Timiqo</a:t>
              </a:r>
            </a:p>
          </p:txBody>
        </p:sp>
        <p:sp>
          <p:nvSpPr>
            <p:cNvPr id="2297" name="Shape 2297"/>
            <p:cNvSpPr/>
            <p:nvPr/>
          </p:nvSpPr>
          <p:spPr>
            <a:xfrm>
              <a:off x="0" y="188830"/>
              <a:ext cx="622300" cy="5969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17242" y="12350"/>
                  </a:lnTo>
                  <a:lnTo>
                    <a:pt x="17242" y="9250"/>
                  </a:lnTo>
                  <a:close/>
                  <a:moveTo>
                    <a:pt x="18436" y="3163"/>
                  </a:moveTo>
                  <a:lnTo>
                    <a:pt x="16451" y="7341"/>
                  </a:lnTo>
                  <a:lnTo>
                    <a:pt x="14259" y="5149"/>
                  </a:lnTo>
                  <a:close/>
                  <a:moveTo>
                    <a:pt x="10800" y="0"/>
                  </a:moveTo>
                  <a:lnTo>
                    <a:pt x="12350" y="4358"/>
                  </a:lnTo>
                  <a:lnTo>
                    <a:pt x="9250" y="4358"/>
                  </a:lnTo>
                  <a:close/>
                  <a:moveTo>
                    <a:pt x="3163" y="3163"/>
                  </a:moveTo>
                  <a:lnTo>
                    <a:pt x="7341" y="5149"/>
                  </a:lnTo>
                  <a:lnTo>
                    <a:pt x="5149" y="7341"/>
                  </a:lnTo>
                  <a:close/>
                  <a:moveTo>
                    <a:pt x="0" y="10800"/>
                  </a:moveTo>
                  <a:lnTo>
                    <a:pt x="4358" y="9250"/>
                  </a:lnTo>
                  <a:lnTo>
                    <a:pt x="4358" y="12350"/>
                  </a:lnTo>
                  <a:close/>
                  <a:moveTo>
                    <a:pt x="3163" y="18436"/>
                  </a:moveTo>
                  <a:lnTo>
                    <a:pt x="5149" y="14259"/>
                  </a:lnTo>
                  <a:lnTo>
                    <a:pt x="7341" y="16451"/>
                  </a:lnTo>
                  <a:close/>
                  <a:moveTo>
                    <a:pt x="10800" y="21600"/>
                  </a:moveTo>
                  <a:lnTo>
                    <a:pt x="9250" y="17242"/>
                  </a:lnTo>
                  <a:lnTo>
                    <a:pt x="12350" y="17242"/>
                  </a:lnTo>
                  <a:close/>
                  <a:moveTo>
                    <a:pt x="18436" y="18436"/>
                  </a:moveTo>
                  <a:lnTo>
                    <a:pt x="14259" y="16451"/>
                  </a:lnTo>
                  <a:lnTo>
                    <a:pt x="16451" y="14259"/>
                  </a:lnTo>
                  <a:close/>
                  <a:moveTo>
                    <a:pt x="5400" y="10800"/>
                  </a:moveTo>
                  <a:cubicBezTo>
                    <a:pt x="5400" y="7818"/>
                    <a:pt x="7818" y="5400"/>
                    <a:pt x="10800" y="5400"/>
                  </a:cubicBezTo>
                  <a:cubicBezTo>
                    <a:pt x="13782" y="5400"/>
                    <a:pt x="16200" y="7818"/>
                    <a:pt x="16200" y="10800"/>
                  </a:cubicBezTo>
                  <a:cubicBezTo>
                    <a:pt x="16200" y="13782"/>
                    <a:pt x="13782" y="16200"/>
                    <a:pt x="10800" y="16200"/>
                  </a:cubicBezTo>
                  <a:cubicBezTo>
                    <a:pt x="7818" y="16200"/>
                    <a:pt x="5400" y="13782"/>
                    <a:pt x="5400" y="10800"/>
                  </a:cubicBezTo>
                  <a:close/>
                </a:path>
              </a:pathLst>
            </a:custGeom>
            <a:solidFill>
              <a:srgbClr val="FFFF00"/>
            </a:solidFill>
            <a:ln w="12700" cap="flat">
              <a:solidFill>
                <a:srgbClr val="1A0004"/>
              </a:solidFill>
              <a:prstDash val="solid"/>
              <a:miter lim="800000"/>
            </a:ln>
            <a:effectLst>
              <a:outerShdw blurRad="63500" dist="63500" dir="3187806" rotWithShape="0">
                <a:srgbClr val="1A0004">
                  <a:alpha val="74998"/>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grpSp>
        <p:nvGrpSpPr>
          <p:cNvPr id="2301" name="Group 2301"/>
          <p:cNvGrpSpPr/>
          <p:nvPr/>
        </p:nvGrpSpPr>
        <p:grpSpPr>
          <a:xfrm>
            <a:off x="2159000" y="1518073"/>
            <a:ext cx="5574103" cy="856405"/>
            <a:chOff x="0" y="0"/>
            <a:chExt cx="5574102" cy="856404"/>
          </a:xfrm>
        </p:grpSpPr>
        <p:sp>
          <p:nvSpPr>
            <p:cNvPr id="2299" name="Shape 2299"/>
            <p:cNvSpPr/>
            <p:nvPr/>
          </p:nvSpPr>
          <p:spPr>
            <a:xfrm>
              <a:off x="863210" y="0"/>
              <a:ext cx="4710893" cy="856405"/>
            </a:xfrm>
            <a:prstGeom prst="rect">
              <a:avLst/>
            </a:prstGeom>
            <a:noFill/>
            <a:ln w="12700" cap="flat">
              <a:noFill/>
              <a:miter lim="400000"/>
            </a:ln>
            <a:effectLst>
              <a:outerShdw blurRad="63500" dist="109250" dir="3267739" rotWithShape="0">
                <a:srgbClr val="1A0004">
                  <a:alpha val="74998"/>
                </a:srgbClr>
              </a:outerShdw>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p>
              <a:pPr>
                <a:spcBef>
                  <a:spcPts val="3200"/>
                </a:spcBef>
                <a:defRPr sz="5400" b="1">
                  <a:solidFill>
                    <a:srgbClr val="EDF636"/>
                  </a:solidFill>
                  <a:effectLst>
                    <a:outerShdw blurRad="38100" dist="38100" dir="2700000" rotWithShape="0">
                      <a:srgbClr val="000000"/>
                    </a:outerShdw>
                  </a:effectLst>
                  <a:latin typeface="Arial"/>
                  <a:ea typeface="Arial"/>
                  <a:cs typeface="Arial"/>
                  <a:sym typeface="Arial"/>
                </a:defRPr>
              </a:pPr>
              <a:r>
                <a:t>P</a:t>
              </a:r>
              <a:r>
                <a:rPr sz="4800"/>
                <a:t> </a:t>
              </a:r>
              <a:r>
                <a:rPr sz="4800">
                  <a:solidFill>
                    <a:srgbClr val="FFA27C"/>
                  </a:solidFill>
                </a:rPr>
                <a:t> </a:t>
              </a:r>
              <a:r>
                <a:rPr sz="4800"/>
                <a:t>=  Pulhoküsü</a:t>
              </a:r>
            </a:p>
          </p:txBody>
        </p:sp>
        <p:sp>
          <p:nvSpPr>
            <p:cNvPr id="2300" name="Shape 2300"/>
            <p:cNvSpPr/>
            <p:nvPr/>
          </p:nvSpPr>
          <p:spPr>
            <a:xfrm>
              <a:off x="0" y="107527"/>
              <a:ext cx="622300" cy="5969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17242" y="12350"/>
                  </a:lnTo>
                  <a:lnTo>
                    <a:pt x="17242" y="9250"/>
                  </a:lnTo>
                  <a:close/>
                  <a:moveTo>
                    <a:pt x="18436" y="3163"/>
                  </a:moveTo>
                  <a:lnTo>
                    <a:pt x="16451" y="7341"/>
                  </a:lnTo>
                  <a:lnTo>
                    <a:pt x="14259" y="5149"/>
                  </a:lnTo>
                  <a:close/>
                  <a:moveTo>
                    <a:pt x="10800" y="0"/>
                  </a:moveTo>
                  <a:lnTo>
                    <a:pt x="12350" y="4358"/>
                  </a:lnTo>
                  <a:lnTo>
                    <a:pt x="9250" y="4358"/>
                  </a:lnTo>
                  <a:close/>
                  <a:moveTo>
                    <a:pt x="3163" y="3163"/>
                  </a:moveTo>
                  <a:lnTo>
                    <a:pt x="7341" y="5149"/>
                  </a:lnTo>
                  <a:lnTo>
                    <a:pt x="5149" y="7341"/>
                  </a:lnTo>
                  <a:close/>
                  <a:moveTo>
                    <a:pt x="0" y="10800"/>
                  </a:moveTo>
                  <a:lnTo>
                    <a:pt x="4358" y="9250"/>
                  </a:lnTo>
                  <a:lnTo>
                    <a:pt x="4358" y="12350"/>
                  </a:lnTo>
                  <a:close/>
                  <a:moveTo>
                    <a:pt x="3163" y="18436"/>
                  </a:moveTo>
                  <a:lnTo>
                    <a:pt x="5149" y="14259"/>
                  </a:lnTo>
                  <a:lnTo>
                    <a:pt x="7341" y="16451"/>
                  </a:lnTo>
                  <a:close/>
                  <a:moveTo>
                    <a:pt x="10800" y="21600"/>
                  </a:moveTo>
                  <a:lnTo>
                    <a:pt x="9250" y="17242"/>
                  </a:lnTo>
                  <a:lnTo>
                    <a:pt x="12350" y="17242"/>
                  </a:lnTo>
                  <a:close/>
                  <a:moveTo>
                    <a:pt x="18436" y="18436"/>
                  </a:moveTo>
                  <a:lnTo>
                    <a:pt x="14259" y="16451"/>
                  </a:lnTo>
                  <a:lnTo>
                    <a:pt x="16451" y="14259"/>
                  </a:lnTo>
                  <a:close/>
                  <a:moveTo>
                    <a:pt x="5400" y="10800"/>
                  </a:moveTo>
                  <a:cubicBezTo>
                    <a:pt x="5400" y="7818"/>
                    <a:pt x="7818" y="5400"/>
                    <a:pt x="10800" y="5400"/>
                  </a:cubicBezTo>
                  <a:cubicBezTo>
                    <a:pt x="13782" y="5400"/>
                    <a:pt x="16200" y="7818"/>
                    <a:pt x="16200" y="10800"/>
                  </a:cubicBezTo>
                  <a:cubicBezTo>
                    <a:pt x="16200" y="13782"/>
                    <a:pt x="13782" y="16200"/>
                    <a:pt x="10800" y="16200"/>
                  </a:cubicBezTo>
                  <a:cubicBezTo>
                    <a:pt x="7818" y="16200"/>
                    <a:pt x="5400" y="13782"/>
                    <a:pt x="5400" y="10800"/>
                  </a:cubicBezTo>
                  <a:close/>
                </a:path>
              </a:pathLst>
            </a:custGeom>
            <a:solidFill>
              <a:srgbClr val="FFFF00"/>
            </a:solidFill>
            <a:ln w="12700" cap="flat">
              <a:solidFill>
                <a:srgbClr val="1A0004"/>
              </a:solidFill>
              <a:prstDash val="solid"/>
              <a:miter lim="800000"/>
            </a:ln>
            <a:effectLst>
              <a:outerShdw blurRad="63500" dist="68978" dir="4020649" rotWithShape="0">
                <a:srgbClr val="1A0004">
                  <a:alpha val="74997"/>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sp>
        <p:nvSpPr>
          <p:cNvPr id="2302" name="Shape 2302"/>
          <p:cNvSpPr/>
          <p:nvPr/>
        </p:nvSpPr>
        <p:spPr>
          <a:xfrm>
            <a:off x="8099649" y="6494513"/>
            <a:ext cx="153540" cy="28882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800"/>
              </a:spcBef>
              <a:defRPr sz="1400" b="1">
                <a:solidFill>
                  <a:srgbClr val="FFFFFF"/>
                </a:solidFill>
                <a:latin typeface="Arial"/>
                <a:ea typeface="Arial"/>
                <a:cs typeface="Arial"/>
                <a:sym typeface="Arial"/>
              </a:defRPr>
            </a:lvl1pPr>
          </a:lstStyle>
          <a:p>
            <a:r>
              <a:t> </a:t>
            </a:r>
          </a:p>
        </p:txBody>
      </p:sp>
      <p:sp>
        <p:nvSpPr>
          <p:cNvPr id="2303" name="Shape 2303"/>
          <p:cNvSpPr/>
          <p:nvPr/>
        </p:nvSpPr>
        <p:spPr>
          <a:xfrm>
            <a:off x="8780792" y="6405272"/>
            <a:ext cx="245404"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5</a:t>
            </a:r>
          </a:p>
        </p:txBody>
      </p:sp>
      <p:sp>
        <p:nvSpPr>
          <p:cNvPr id="2304" name="Shape 2304"/>
          <p:cNvSpPr/>
          <p:nvPr/>
        </p:nvSpPr>
        <p:spPr>
          <a:xfrm>
            <a:off x="6853753" y="6275817"/>
            <a:ext cx="1467407" cy="26425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700"/>
              </a:spcBef>
              <a:defRPr sz="1200" b="1">
                <a:solidFill>
                  <a:srgbClr val="FFFFFF"/>
                </a:solidFill>
                <a:latin typeface="Arial"/>
                <a:ea typeface="Arial"/>
                <a:cs typeface="Arial"/>
                <a:sym typeface="Arial"/>
              </a:defRPr>
            </a:lvl1pPr>
          </a:lstStyle>
          <a:p>
            <a:r>
              <a:t>Handbook pg. 8-14</a:t>
            </a:r>
          </a:p>
        </p:txBody>
      </p:sp>
      <p:sp>
        <p:nvSpPr>
          <p:cNvPr id="2305" name="Shape 2305"/>
          <p:cNvSpPr/>
          <p:nvPr/>
        </p:nvSpPr>
        <p:spPr>
          <a:xfrm>
            <a:off x="8126743" y="6528607"/>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45</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500"/>
                                  </p:stCondLst>
                                  <p:iterate>
                                    <p:tmAbs val="0"/>
                                  </p:iterate>
                                  <p:childTnLst>
                                    <p:set>
                                      <p:cBhvr>
                                        <p:cTn id="6" fill="hold"/>
                                        <p:tgtEl>
                                          <p:spTgt spid="2284"/>
                                        </p:tgtEl>
                                        <p:attrNameLst>
                                          <p:attrName>style.visibility</p:attrName>
                                        </p:attrNameLst>
                                      </p:cBhvr>
                                      <p:to>
                                        <p:strVal val="visible"/>
                                      </p:to>
                                    </p:set>
                                    <p:anim calcmode="lin" valueType="num">
                                      <p:cBhvr>
                                        <p:cTn id="7" dur="500" fill="hold"/>
                                        <p:tgtEl>
                                          <p:spTgt spid="2284"/>
                                        </p:tgtEl>
                                        <p:attrNameLst>
                                          <p:attrName>ppt_w</p:attrName>
                                        </p:attrNameLst>
                                      </p:cBhvr>
                                      <p:tavLst>
                                        <p:tav tm="0">
                                          <p:val>
                                            <p:fltVal val="0"/>
                                          </p:val>
                                        </p:tav>
                                        <p:tav tm="100000">
                                          <p:val>
                                            <p:strVal val="#ppt_w"/>
                                          </p:val>
                                        </p:tav>
                                      </p:tavLst>
                                    </p:anim>
                                    <p:anim calcmode="lin" valueType="num">
                                      <p:cBhvr>
                                        <p:cTn id="8" dur="500" fill="hold"/>
                                        <p:tgtEl>
                                          <p:spTgt spid="228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2" nodeType="clickEffect">
                                  <p:stCondLst>
                                    <p:cond delay="0"/>
                                  </p:stCondLst>
                                  <p:iterate>
                                    <p:tmAbs val="0"/>
                                  </p:iterate>
                                  <p:childTnLst>
                                    <p:set>
                                      <p:cBhvr>
                                        <p:cTn id="12" fill="hold"/>
                                        <p:tgtEl>
                                          <p:spTgt spid="2301"/>
                                        </p:tgtEl>
                                        <p:attrNameLst>
                                          <p:attrName>style.visibility</p:attrName>
                                        </p:attrNameLst>
                                      </p:cBhvr>
                                      <p:to>
                                        <p:strVal val="visible"/>
                                      </p:to>
                                    </p:set>
                                    <p:animEffect transition="in" filter="wipe(left)">
                                      <p:cBhvr>
                                        <p:cTn id="13" dur="500"/>
                                        <p:tgtEl>
                                          <p:spTgt spid="230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3" nodeType="clickEffect">
                                  <p:stCondLst>
                                    <p:cond delay="0"/>
                                  </p:stCondLst>
                                  <p:iterate>
                                    <p:tmAbs val="0"/>
                                  </p:iterate>
                                  <p:childTnLst>
                                    <p:set>
                                      <p:cBhvr>
                                        <p:cTn id="17" fill="hold"/>
                                        <p:tgtEl>
                                          <p:spTgt spid="2298"/>
                                        </p:tgtEl>
                                        <p:attrNameLst>
                                          <p:attrName>style.visibility</p:attrName>
                                        </p:attrNameLst>
                                      </p:cBhvr>
                                      <p:to>
                                        <p:strVal val="visible"/>
                                      </p:to>
                                    </p:set>
                                    <p:animEffect transition="in" filter="wipe(left)">
                                      <p:cBhvr>
                                        <p:cTn id="18" dur="500"/>
                                        <p:tgtEl>
                                          <p:spTgt spid="229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4" nodeType="clickEffect">
                                  <p:stCondLst>
                                    <p:cond delay="0"/>
                                  </p:stCondLst>
                                  <p:iterate>
                                    <p:tmAbs val="0"/>
                                  </p:iterate>
                                  <p:childTnLst>
                                    <p:set>
                                      <p:cBhvr>
                                        <p:cTn id="22" fill="hold"/>
                                        <p:tgtEl>
                                          <p:spTgt spid="2295"/>
                                        </p:tgtEl>
                                        <p:attrNameLst>
                                          <p:attrName>style.visibility</p:attrName>
                                        </p:attrNameLst>
                                      </p:cBhvr>
                                      <p:to>
                                        <p:strVal val="visible"/>
                                      </p:to>
                                    </p:set>
                                    <p:animEffect transition="in" filter="wipe(left)">
                                      <p:cBhvr>
                                        <p:cTn id="23" dur="500"/>
                                        <p:tgtEl>
                                          <p:spTgt spid="229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5" nodeType="clickEffect">
                                  <p:stCondLst>
                                    <p:cond delay="0"/>
                                  </p:stCondLst>
                                  <p:iterate>
                                    <p:tmAbs val="0"/>
                                  </p:iterate>
                                  <p:childTnLst>
                                    <p:set>
                                      <p:cBhvr>
                                        <p:cTn id="27" fill="hold"/>
                                        <p:tgtEl>
                                          <p:spTgt spid="2292"/>
                                        </p:tgtEl>
                                        <p:attrNameLst>
                                          <p:attrName>style.visibility</p:attrName>
                                        </p:attrNameLst>
                                      </p:cBhvr>
                                      <p:to>
                                        <p:strVal val="visible"/>
                                      </p:to>
                                    </p:set>
                                    <p:animEffect transition="in" filter="wipe(left)">
                                      <p:cBhvr>
                                        <p:cTn id="28" dur="500"/>
                                        <p:tgtEl>
                                          <p:spTgt spid="229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6" nodeType="clickEffect">
                                  <p:stCondLst>
                                    <p:cond delay="0"/>
                                  </p:stCondLst>
                                  <p:iterate>
                                    <p:tmAbs val="0"/>
                                  </p:iterate>
                                  <p:childTnLst>
                                    <p:set>
                                      <p:cBhvr>
                                        <p:cTn id="32" fill="hold"/>
                                        <p:tgtEl>
                                          <p:spTgt spid="2289"/>
                                        </p:tgtEl>
                                        <p:attrNameLst>
                                          <p:attrName>style.visibility</p:attrName>
                                        </p:attrNameLst>
                                      </p:cBhvr>
                                      <p:to>
                                        <p:strVal val="visible"/>
                                      </p:to>
                                    </p:set>
                                    <p:animEffect transition="in" filter="wipe(left)">
                                      <p:cBhvr>
                                        <p:cTn id="33" dur="500"/>
                                        <p:tgtEl>
                                          <p:spTgt spid="2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4" grpId="1" animBg="1" advAuto="0"/>
      <p:bldP spid="2289" grpId="6" animBg="1" advAuto="0"/>
      <p:bldP spid="2292" grpId="5" animBg="1" advAuto="0"/>
      <p:bldP spid="2295" grpId="4" animBg="1" advAuto="0"/>
      <p:bldP spid="2298" grpId="3" animBg="1" advAuto="0"/>
      <p:bldP spid="2301" grpId="2"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9" name="Shape 2309"/>
          <p:cNvSpPr>
            <a:spLocks noGrp="1"/>
          </p:cNvSpPr>
          <p:nvPr>
            <p:ph type="title"/>
          </p:nvPr>
        </p:nvSpPr>
        <p:spPr>
          <a:xfrm>
            <a:off x="1119187" y="428625"/>
            <a:ext cx="7772401" cy="1143000"/>
          </a:xfrm>
          <a:prstGeom prst="rect">
            <a:avLst/>
          </a:prstGeom>
          <a:effectLst>
            <a:outerShdw dist="107762" dir="2700000" rotWithShape="0">
              <a:srgbClr val="1A0004"/>
            </a:outerShdw>
          </a:effectLst>
        </p:spPr>
        <p:txBody>
          <a:bodyPr lIns="44450" tIns="44450" rIns="44450" bIns="44450" anchor="ctr"/>
          <a:lstStyle>
            <a:lvl1pPr algn="ctr">
              <a:defRPr>
                <a:solidFill>
                  <a:srgbClr val="FAFD00"/>
                </a:solidFill>
              </a:defRPr>
            </a:lvl1pPr>
          </a:lstStyle>
          <a:p>
            <a:r>
              <a:t>Atsathi akhoto 5:</a:t>
            </a:r>
          </a:p>
        </p:txBody>
      </p:sp>
      <p:sp>
        <p:nvSpPr>
          <p:cNvPr id="2310" name="Shape 2310"/>
          <p:cNvSpPr/>
          <p:nvPr/>
        </p:nvSpPr>
        <p:spPr>
          <a:xfrm>
            <a:off x="620712" y="160337"/>
            <a:ext cx="660401" cy="14351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l">
              <a:spcBef>
                <a:spcPts val="5200"/>
              </a:spcBef>
              <a:defRPr sz="8800">
                <a:solidFill>
                  <a:srgbClr val="FFD34A"/>
                </a:solidFill>
              </a:defRPr>
            </a:lvl1pPr>
          </a:lstStyle>
          <a:p>
            <a:r>
              <a:t>7</a:t>
            </a:r>
          </a:p>
        </p:txBody>
      </p:sp>
      <p:sp>
        <p:nvSpPr>
          <p:cNvPr id="2311" name="Shape 2311"/>
          <p:cNvSpPr/>
          <p:nvPr/>
        </p:nvSpPr>
        <p:spPr>
          <a:xfrm>
            <a:off x="889000" y="863600"/>
            <a:ext cx="311150" cy="0"/>
          </a:xfrm>
          <a:prstGeom prst="line">
            <a:avLst/>
          </a:prstGeom>
          <a:ln w="50800">
            <a:solidFill>
              <a:srgbClr val="FFD34A"/>
            </a:solidFill>
          </a:ln>
          <a:effectLst>
            <a:outerShdw blurRad="63500" dist="107762" dir="2700000" rotWithShape="0">
              <a:srgbClr val="1A0004">
                <a:alpha val="74998"/>
              </a:srgbClr>
            </a:outerShdw>
          </a:effectLst>
        </p:spPr>
        <p:txBody>
          <a:bodyPr lIns="45719" rIns="45719" anchor="ctr"/>
          <a:lstStyle/>
          <a:p>
            <a:pPr>
              <a:defRPr>
                <a:solidFill>
                  <a:srgbClr val="FFFFFF"/>
                </a:solidFill>
              </a:defRPr>
            </a:pPr>
            <a:endParaRPr/>
          </a:p>
        </p:txBody>
      </p:sp>
      <p:sp>
        <p:nvSpPr>
          <p:cNvPr id="2312" name="Shape 2312"/>
          <p:cNvSpPr/>
          <p:nvPr/>
        </p:nvSpPr>
        <p:spPr>
          <a:xfrm>
            <a:off x="8379049" y="6494513"/>
            <a:ext cx="153540" cy="28882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800"/>
              </a:spcBef>
              <a:defRPr sz="1400" b="1">
                <a:solidFill>
                  <a:srgbClr val="FFFFFF"/>
                </a:solidFill>
                <a:latin typeface="Arial"/>
                <a:ea typeface="Arial"/>
                <a:cs typeface="Arial"/>
                <a:sym typeface="Arial"/>
              </a:defRPr>
            </a:lvl1pPr>
          </a:lstStyle>
          <a:p>
            <a:r>
              <a:t> </a:t>
            </a:r>
          </a:p>
        </p:txBody>
      </p:sp>
      <p:sp>
        <p:nvSpPr>
          <p:cNvPr id="2313" name="Shape 2313"/>
          <p:cNvSpPr/>
          <p:nvPr/>
        </p:nvSpPr>
        <p:spPr>
          <a:xfrm>
            <a:off x="8126743" y="6528607"/>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46</a:t>
            </a:r>
          </a:p>
        </p:txBody>
      </p:sp>
      <p:sp>
        <p:nvSpPr>
          <p:cNvPr id="2314" name="Shape 2314"/>
          <p:cNvSpPr/>
          <p:nvPr/>
        </p:nvSpPr>
        <p:spPr>
          <a:xfrm>
            <a:off x="8787142" y="6411622"/>
            <a:ext cx="245404"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6</a:t>
            </a:r>
          </a:p>
        </p:txBody>
      </p:sp>
      <p:sp>
        <p:nvSpPr>
          <p:cNvPr id="2315" name="Shape 2315"/>
          <p:cNvSpPr/>
          <p:nvPr/>
        </p:nvSpPr>
        <p:spPr>
          <a:xfrm>
            <a:off x="7133153" y="6275817"/>
            <a:ext cx="1467407" cy="26425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700"/>
              </a:spcBef>
              <a:defRPr sz="1200" b="1">
                <a:solidFill>
                  <a:srgbClr val="FFFFFF"/>
                </a:solidFill>
                <a:latin typeface="Arial"/>
                <a:ea typeface="Arial"/>
                <a:cs typeface="Arial"/>
                <a:sym typeface="Arial"/>
              </a:defRPr>
            </a:lvl1pPr>
          </a:lstStyle>
          <a:p>
            <a:r>
              <a:t>Handbook pg. 8-14</a:t>
            </a:r>
          </a:p>
        </p:txBody>
      </p:sp>
      <p:grpSp>
        <p:nvGrpSpPr>
          <p:cNvPr id="2318" name="Group 2318"/>
          <p:cNvGrpSpPr/>
          <p:nvPr/>
        </p:nvGrpSpPr>
        <p:grpSpPr>
          <a:xfrm>
            <a:off x="2171700" y="5042070"/>
            <a:ext cx="3753890" cy="1015661"/>
            <a:chOff x="0" y="-36424"/>
            <a:chExt cx="3753889" cy="1015660"/>
          </a:xfrm>
        </p:grpSpPr>
        <p:sp>
          <p:nvSpPr>
            <p:cNvPr id="2316" name="Shape 2316"/>
            <p:cNvSpPr/>
            <p:nvPr/>
          </p:nvSpPr>
          <p:spPr>
            <a:xfrm>
              <a:off x="954087" y="-36424"/>
              <a:ext cx="2799802" cy="1015660"/>
            </a:xfrm>
            <a:prstGeom prst="rect">
              <a:avLst/>
            </a:prstGeom>
            <a:noFill/>
            <a:ln w="12700" cap="flat">
              <a:noFill/>
              <a:miter lim="400000"/>
            </a:ln>
            <a:effectLst>
              <a:outerShdw blurRad="63500" dist="117087" dir="2436078" rotWithShape="0">
                <a:srgbClr val="1A0004">
                  <a:alpha val="74998"/>
                </a:srgbClr>
              </a:outerShdw>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p>
              <a:pPr algn="l">
                <a:spcBef>
                  <a:spcPts val="3600"/>
                </a:spcBef>
                <a:defRPr sz="6000" b="1">
                  <a:solidFill>
                    <a:srgbClr val="FFFFFF"/>
                  </a:solidFill>
                  <a:effectLst>
                    <a:outerShdw blurRad="38100" dist="38100" dir="2700000" rotWithShape="0">
                      <a:srgbClr val="000000"/>
                    </a:outerShdw>
                  </a:effectLst>
                  <a:latin typeface="Arial"/>
                  <a:ea typeface="Arial"/>
                  <a:cs typeface="Arial"/>
                  <a:sym typeface="Arial"/>
                </a:defRPr>
              </a:pPr>
              <a:r>
                <a:rPr dirty="0"/>
                <a:t>J</a:t>
              </a:r>
              <a:r>
                <a:rPr sz="4800" dirty="0"/>
                <a:t> </a:t>
              </a:r>
              <a:r>
                <a:rPr sz="4800" dirty="0">
                  <a:solidFill>
                    <a:srgbClr val="FFA27C"/>
                  </a:solidFill>
                </a:rPr>
                <a:t> </a:t>
              </a:r>
              <a:r>
                <a:rPr sz="4800" dirty="0">
                  <a:solidFill>
                    <a:srgbClr val="EDF636"/>
                  </a:solidFill>
                </a:rPr>
                <a:t>=  </a:t>
              </a:r>
              <a:r>
                <a:rPr sz="4800" dirty="0" err="1">
                  <a:solidFill>
                    <a:srgbClr val="EDF636"/>
                  </a:solidFill>
                </a:rPr>
                <a:t>J</a:t>
              </a:r>
              <a:r>
                <a:rPr lang="en-US" sz="4800" dirty="0" err="1">
                  <a:solidFill>
                    <a:srgbClr val="EDF636"/>
                  </a:solidFill>
                </a:rPr>
                <a:t>isu</a:t>
              </a:r>
              <a:endParaRPr sz="4800" dirty="0">
                <a:solidFill>
                  <a:srgbClr val="EDF636"/>
                </a:solidFill>
              </a:endParaRPr>
            </a:p>
          </p:txBody>
        </p:sp>
        <p:sp>
          <p:nvSpPr>
            <p:cNvPr id="2317" name="Shape 2317"/>
            <p:cNvSpPr/>
            <p:nvPr/>
          </p:nvSpPr>
          <p:spPr>
            <a:xfrm>
              <a:off x="0" y="192005"/>
              <a:ext cx="622300" cy="598488"/>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17242" y="12350"/>
                  </a:lnTo>
                  <a:lnTo>
                    <a:pt x="17242" y="9250"/>
                  </a:lnTo>
                  <a:close/>
                  <a:moveTo>
                    <a:pt x="18436" y="3163"/>
                  </a:moveTo>
                  <a:lnTo>
                    <a:pt x="16451" y="7341"/>
                  </a:lnTo>
                  <a:lnTo>
                    <a:pt x="14259" y="5149"/>
                  </a:lnTo>
                  <a:close/>
                  <a:moveTo>
                    <a:pt x="10800" y="0"/>
                  </a:moveTo>
                  <a:lnTo>
                    <a:pt x="12350" y="4358"/>
                  </a:lnTo>
                  <a:lnTo>
                    <a:pt x="9250" y="4358"/>
                  </a:lnTo>
                  <a:close/>
                  <a:moveTo>
                    <a:pt x="3163" y="3163"/>
                  </a:moveTo>
                  <a:lnTo>
                    <a:pt x="7341" y="5149"/>
                  </a:lnTo>
                  <a:lnTo>
                    <a:pt x="5149" y="7341"/>
                  </a:lnTo>
                  <a:close/>
                  <a:moveTo>
                    <a:pt x="0" y="10800"/>
                  </a:moveTo>
                  <a:lnTo>
                    <a:pt x="4358" y="9250"/>
                  </a:lnTo>
                  <a:lnTo>
                    <a:pt x="4358" y="12350"/>
                  </a:lnTo>
                  <a:close/>
                  <a:moveTo>
                    <a:pt x="3163" y="18436"/>
                  </a:moveTo>
                  <a:lnTo>
                    <a:pt x="5149" y="14259"/>
                  </a:lnTo>
                  <a:lnTo>
                    <a:pt x="7341" y="16451"/>
                  </a:lnTo>
                  <a:close/>
                  <a:moveTo>
                    <a:pt x="10800" y="21600"/>
                  </a:moveTo>
                  <a:lnTo>
                    <a:pt x="9250" y="17242"/>
                  </a:lnTo>
                  <a:lnTo>
                    <a:pt x="12350" y="17242"/>
                  </a:lnTo>
                  <a:close/>
                  <a:moveTo>
                    <a:pt x="18436" y="18436"/>
                  </a:moveTo>
                  <a:lnTo>
                    <a:pt x="14259" y="16451"/>
                  </a:lnTo>
                  <a:lnTo>
                    <a:pt x="16451" y="14259"/>
                  </a:lnTo>
                  <a:close/>
                  <a:moveTo>
                    <a:pt x="5400" y="10800"/>
                  </a:moveTo>
                  <a:cubicBezTo>
                    <a:pt x="5400" y="7818"/>
                    <a:pt x="7818" y="5400"/>
                    <a:pt x="10800" y="5400"/>
                  </a:cubicBezTo>
                  <a:cubicBezTo>
                    <a:pt x="13782" y="5400"/>
                    <a:pt x="16200" y="7818"/>
                    <a:pt x="16200" y="10800"/>
                  </a:cubicBezTo>
                  <a:cubicBezTo>
                    <a:pt x="16200" y="13782"/>
                    <a:pt x="13782" y="16200"/>
                    <a:pt x="10800" y="16200"/>
                  </a:cubicBezTo>
                  <a:cubicBezTo>
                    <a:pt x="7818" y="16200"/>
                    <a:pt x="5400" y="13782"/>
                    <a:pt x="5400" y="10800"/>
                  </a:cubicBezTo>
                  <a:close/>
                </a:path>
              </a:pathLst>
            </a:custGeom>
            <a:solidFill>
              <a:srgbClr val="FFFF00"/>
            </a:solidFill>
            <a:ln w="12700" cap="flat">
              <a:solidFill>
                <a:srgbClr val="1A0004"/>
              </a:solidFill>
              <a:prstDash val="solid"/>
              <a:miter lim="800000"/>
            </a:ln>
            <a:effectLst>
              <a:outerShdw blurRad="63500" dist="71842" dir="2700000" rotWithShape="0">
                <a:srgbClr val="1A0004">
                  <a:alpha val="74998"/>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grpSp>
        <p:nvGrpSpPr>
          <p:cNvPr id="2321" name="Group 2321"/>
          <p:cNvGrpSpPr/>
          <p:nvPr/>
        </p:nvGrpSpPr>
        <p:grpSpPr>
          <a:xfrm>
            <a:off x="2147887" y="4113294"/>
            <a:ext cx="4503253" cy="942812"/>
            <a:chOff x="0" y="0"/>
            <a:chExt cx="4503251" cy="942811"/>
          </a:xfrm>
        </p:grpSpPr>
        <p:sp>
          <p:nvSpPr>
            <p:cNvPr id="2319" name="Shape 2319"/>
            <p:cNvSpPr/>
            <p:nvPr/>
          </p:nvSpPr>
          <p:spPr>
            <a:xfrm>
              <a:off x="869950" y="-1"/>
              <a:ext cx="3633302" cy="942813"/>
            </a:xfrm>
            <a:prstGeom prst="rect">
              <a:avLst/>
            </a:prstGeom>
            <a:noFill/>
            <a:ln w="12700" cap="flat">
              <a:noFill/>
              <a:miter lim="400000"/>
            </a:ln>
            <a:effectLst>
              <a:outerShdw blurRad="63500" dist="117087" dir="2436078" rotWithShape="0">
                <a:srgbClr val="1A0004">
                  <a:alpha val="74998"/>
                </a:srgbClr>
              </a:outerShdw>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p>
              <a:pPr algn="l">
                <a:spcBef>
                  <a:spcPts val="3600"/>
                </a:spcBef>
                <a:defRPr sz="6000" b="1">
                  <a:solidFill>
                    <a:schemeClr val="accent1"/>
                  </a:solidFill>
                  <a:effectLst>
                    <a:outerShdw blurRad="38100" dist="38100" dir="2700000" rotWithShape="0">
                      <a:srgbClr val="000000"/>
                    </a:outerShdw>
                  </a:effectLst>
                  <a:latin typeface="Arial"/>
                  <a:ea typeface="Arial"/>
                  <a:cs typeface="Arial"/>
                  <a:sym typeface="Arial"/>
                </a:defRPr>
              </a:pPr>
              <a:r>
                <a:t>Y</a:t>
              </a:r>
              <a:r>
                <a:rPr sz="4800">
                  <a:solidFill>
                    <a:srgbClr val="FFA27C"/>
                  </a:solidFill>
                </a:rPr>
                <a:t>  </a:t>
              </a:r>
              <a:r>
                <a:rPr sz="4800">
                  <a:solidFill>
                    <a:srgbClr val="EDF636"/>
                  </a:solidFill>
                </a:rPr>
                <a:t>=  Yengui</a:t>
              </a:r>
            </a:p>
          </p:txBody>
        </p:sp>
        <p:sp>
          <p:nvSpPr>
            <p:cNvPr id="2320" name="Shape 2320"/>
            <p:cNvSpPr/>
            <p:nvPr/>
          </p:nvSpPr>
          <p:spPr>
            <a:xfrm>
              <a:off x="0" y="231693"/>
              <a:ext cx="622300" cy="5969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17242" y="12350"/>
                  </a:lnTo>
                  <a:lnTo>
                    <a:pt x="17242" y="9250"/>
                  </a:lnTo>
                  <a:close/>
                  <a:moveTo>
                    <a:pt x="18436" y="3163"/>
                  </a:moveTo>
                  <a:lnTo>
                    <a:pt x="16451" y="7341"/>
                  </a:lnTo>
                  <a:lnTo>
                    <a:pt x="14259" y="5149"/>
                  </a:lnTo>
                  <a:close/>
                  <a:moveTo>
                    <a:pt x="10800" y="0"/>
                  </a:moveTo>
                  <a:lnTo>
                    <a:pt x="12350" y="4358"/>
                  </a:lnTo>
                  <a:lnTo>
                    <a:pt x="9250" y="4358"/>
                  </a:lnTo>
                  <a:close/>
                  <a:moveTo>
                    <a:pt x="3163" y="3163"/>
                  </a:moveTo>
                  <a:lnTo>
                    <a:pt x="7341" y="5149"/>
                  </a:lnTo>
                  <a:lnTo>
                    <a:pt x="5149" y="7341"/>
                  </a:lnTo>
                  <a:close/>
                  <a:moveTo>
                    <a:pt x="0" y="10800"/>
                  </a:moveTo>
                  <a:lnTo>
                    <a:pt x="4358" y="9250"/>
                  </a:lnTo>
                  <a:lnTo>
                    <a:pt x="4358" y="12350"/>
                  </a:lnTo>
                  <a:close/>
                  <a:moveTo>
                    <a:pt x="3163" y="18436"/>
                  </a:moveTo>
                  <a:lnTo>
                    <a:pt x="5149" y="14259"/>
                  </a:lnTo>
                  <a:lnTo>
                    <a:pt x="7341" y="16451"/>
                  </a:lnTo>
                  <a:close/>
                  <a:moveTo>
                    <a:pt x="10800" y="21600"/>
                  </a:moveTo>
                  <a:lnTo>
                    <a:pt x="9250" y="17242"/>
                  </a:lnTo>
                  <a:lnTo>
                    <a:pt x="12350" y="17242"/>
                  </a:lnTo>
                  <a:close/>
                  <a:moveTo>
                    <a:pt x="18436" y="18436"/>
                  </a:moveTo>
                  <a:lnTo>
                    <a:pt x="14259" y="16451"/>
                  </a:lnTo>
                  <a:lnTo>
                    <a:pt x="16451" y="14259"/>
                  </a:lnTo>
                  <a:close/>
                  <a:moveTo>
                    <a:pt x="5400" y="10800"/>
                  </a:moveTo>
                  <a:cubicBezTo>
                    <a:pt x="5400" y="7818"/>
                    <a:pt x="7818" y="5400"/>
                    <a:pt x="10800" y="5400"/>
                  </a:cubicBezTo>
                  <a:cubicBezTo>
                    <a:pt x="13782" y="5400"/>
                    <a:pt x="16200" y="7818"/>
                    <a:pt x="16200" y="10800"/>
                  </a:cubicBezTo>
                  <a:cubicBezTo>
                    <a:pt x="16200" y="13782"/>
                    <a:pt x="13782" y="16200"/>
                    <a:pt x="10800" y="16200"/>
                  </a:cubicBezTo>
                  <a:cubicBezTo>
                    <a:pt x="7818" y="16200"/>
                    <a:pt x="5400" y="13782"/>
                    <a:pt x="5400" y="10800"/>
                  </a:cubicBezTo>
                  <a:close/>
                </a:path>
              </a:pathLst>
            </a:custGeom>
            <a:solidFill>
              <a:srgbClr val="FFFF00"/>
            </a:solidFill>
            <a:ln w="12700" cap="flat">
              <a:solidFill>
                <a:srgbClr val="1A0004"/>
              </a:solidFill>
              <a:prstDash val="solid"/>
              <a:miter lim="800000"/>
            </a:ln>
            <a:effectLst>
              <a:outerShdw blurRad="63500" dist="71842" dir="2700000" rotWithShape="0">
                <a:srgbClr val="1A0004">
                  <a:alpha val="74998"/>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grpSp>
        <p:nvGrpSpPr>
          <p:cNvPr id="2324" name="Group 2324"/>
          <p:cNvGrpSpPr/>
          <p:nvPr/>
        </p:nvGrpSpPr>
        <p:grpSpPr>
          <a:xfrm>
            <a:off x="2184400" y="3222707"/>
            <a:ext cx="4826184" cy="942812"/>
            <a:chOff x="0" y="0"/>
            <a:chExt cx="4826183" cy="942811"/>
          </a:xfrm>
        </p:grpSpPr>
        <p:sp>
          <p:nvSpPr>
            <p:cNvPr id="2322" name="Shape 2322"/>
            <p:cNvSpPr/>
            <p:nvPr/>
          </p:nvSpPr>
          <p:spPr>
            <a:xfrm>
              <a:off x="849312" y="-1"/>
              <a:ext cx="3976872" cy="942813"/>
            </a:xfrm>
            <a:prstGeom prst="rect">
              <a:avLst/>
            </a:prstGeom>
            <a:noFill/>
            <a:ln w="12700" cap="flat">
              <a:noFill/>
              <a:miter lim="400000"/>
            </a:ln>
            <a:effectLst>
              <a:outerShdw blurRad="63500" dist="127000" dir="2212194" rotWithShape="0">
                <a:srgbClr val="1A0004">
                  <a:alpha val="74998"/>
                </a:srgbClr>
              </a:outerShdw>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p>
              <a:pPr algn="l">
                <a:spcBef>
                  <a:spcPts val="3600"/>
                </a:spcBef>
                <a:defRPr sz="6000" b="1">
                  <a:solidFill>
                    <a:srgbClr val="07DD3A"/>
                  </a:solidFill>
                  <a:effectLst>
                    <a:outerShdw blurRad="38100" dist="38100" dir="2700000" rotWithShape="0">
                      <a:srgbClr val="000000"/>
                    </a:outerShdw>
                  </a:effectLst>
                  <a:latin typeface="Arial"/>
                  <a:ea typeface="Arial"/>
                  <a:cs typeface="Arial"/>
                  <a:sym typeface="Arial"/>
                </a:defRPr>
              </a:pPr>
              <a:r>
                <a:t>3</a:t>
              </a:r>
              <a:r>
                <a:rPr sz="4800"/>
                <a:t> </a:t>
              </a:r>
              <a:r>
                <a:rPr sz="4800">
                  <a:solidFill>
                    <a:srgbClr val="FFA27C"/>
                  </a:solidFill>
                </a:rPr>
                <a:t> </a:t>
              </a:r>
              <a:r>
                <a:rPr sz="4800">
                  <a:solidFill>
                    <a:srgbClr val="EDF636"/>
                  </a:solidFill>
                </a:rPr>
                <a:t>=  Aqo aho</a:t>
              </a:r>
            </a:p>
          </p:txBody>
        </p:sp>
        <p:sp>
          <p:nvSpPr>
            <p:cNvPr id="2323" name="Shape 2323"/>
            <p:cNvSpPr/>
            <p:nvPr/>
          </p:nvSpPr>
          <p:spPr>
            <a:xfrm>
              <a:off x="0" y="168193"/>
              <a:ext cx="622300" cy="5969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17242" y="12350"/>
                  </a:lnTo>
                  <a:lnTo>
                    <a:pt x="17242" y="9250"/>
                  </a:lnTo>
                  <a:close/>
                  <a:moveTo>
                    <a:pt x="18436" y="3163"/>
                  </a:moveTo>
                  <a:lnTo>
                    <a:pt x="16451" y="7341"/>
                  </a:lnTo>
                  <a:lnTo>
                    <a:pt x="14259" y="5149"/>
                  </a:lnTo>
                  <a:close/>
                  <a:moveTo>
                    <a:pt x="10800" y="0"/>
                  </a:moveTo>
                  <a:lnTo>
                    <a:pt x="12350" y="4358"/>
                  </a:lnTo>
                  <a:lnTo>
                    <a:pt x="9250" y="4358"/>
                  </a:lnTo>
                  <a:close/>
                  <a:moveTo>
                    <a:pt x="3163" y="3163"/>
                  </a:moveTo>
                  <a:lnTo>
                    <a:pt x="7341" y="5149"/>
                  </a:lnTo>
                  <a:lnTo>
                    <a:pt x="5149" y="7341"/>
                  </a:lnTo>
                  <a:close/>
                  <a:moveTo>
                    <a:pt x="0" y="10800"/>
                  </a:moveTo>
                  <a:lnTo>
                    <a:pt x="4358" y="9250"/>
                  </a:lnTo>
                  <a:lnTo>
                    <a:pt x="4358" y="12350"/>
                  </a:lnTo>
                  <a:close/>
                  <a:moveTo>
                    <a:pt x="3163" y="18436"/>
                  </a:moveTo>
                  <a:lnTo>
                    <a:pt x="5149" y="14259"/>
                  </a:lnTo>
                  <a:lnTo>
                    <a:pt x="7341" y="16451"/>
                  </a:lnTo>
                  <a:close/>
                  <a:moveTo>
                    <a:pt x="10800" y="21600"/>
                  </a:moveTo>
                  <a:lnTo>
                    <a:pt x="9250" y="17242"/>
                  </a:lnTo>
                  <a:lnTo>
                    <a:pt x="12350" y="17242"/>
                  </a:lnTo>
                  <a:close/>
                  <a:moveTo>
                    <a:pt x="18436" y="18436"/>
                  </a:moveTo>
                  <a:lnTo>
                    <a:pt x="14259" y="16451"/>
                  </a:lnTo>
                  <a:lnTo>
                    <a:pt x="16451" y="14259"/>
                  </a:lnTo>
                  <a:close/>
                  <a:moveTo>
                    <a:pt x="5400" y="10800"/>
                  </a:moveTo>
                  <a:cubicBezTo>
                    <a:pt x="5400" y="7818"/>
                    <a:pt x="7818" y="5400"/>
                    <a:pt x="10800" y="5400"/>
                  </a:cubicBezTo>
                  <a:cubicBezTo>
                    <a:pt x="13782" y="5400"/>
                    <a:pt x="16200" y="7818"/>
                    <a:pt x="16200" y="10800"/>
                  </a:cubicBezTo>
                  <a:cubicBezTo>
                    <a:pt x="16200" y="13782"/>
                    <a:pt x="13782" y="16200"/>
                    <a:pt x="10800" y="16200"/>
                  </a:cubicBezTo>
                  <a:cubicBezTo>
                    <a:pt x="7818" y="16200"/>
                    <a:pt x="5400" y="13782"/>
                    <a:pt x="5400" y="10800"/>
                  </a:cubicBezTo>
                  <a:close/>
                </a:path>
              </a:pathLst>
            </a:custGeom>
            <a:solidFill>
              <a:srgbClr val="FFFF00"/>
            </a:solidFill>
            <a:ln w="12700" cap="flat">
              <a:solidFill>
                <a:srgbClr val="1A0004"/>
              </a:solidFill>
              <a:prstDash val="solid"/>
              <a:miter lim="800000"/>
            </a:ln>
            <a:effectLst>
              <a:outerShdw blurRad="63500" dist="81320" dir="2319588" rotWithShape="0">
                <a:srgbClr val="1A0004">
                  <a:alpha val="74998"/>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grpSp>
        <p:nvGrpSpPr>
          <p:cNvPr id="2327" name="Group 2327"/>
          <p:cNvGrpSpPr/>
          <p:nvPr/>
        </p:nvGrpSpPr>
        <p:grpSpPr>
          <a:xfrm>
            <a:off x="2184400" y="2363869"/>
            <a:ext cx="4395972" cy="942812"/>
            <a:chOff x="0" y="0"/>
            <a:chExt cx="4395971" cy="942811"/>
          </a:xfrm>
        </p:grpSpPr>
        <p:sp>
          <p:nvSpPr>
            <p:cNvPr id="2325" name="Shape 2325"/>
            <p:cNvSpPr/>
            <p:nvPr/>
          </p:nvSpPr>
          <p:spPr>
            <a:xfrm>
              <a:off x="847725" y="-1"/>
              <a:ext cx="3548247" cy="942813"/>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p>
              <a:pPr algn="l">
                <a:spcBef>
                  <a:spcPts val="3600"/>
                </a:spcBef>
                <a:defRPr sz="6000" b="1">
                  <a:solidFill>
                    <a:srgbClr val="EA304F"/>
                  </a:solidFill>
                  <a:effectLst>
                    <a:outerShdw blurRad="38100" dist="38100" dir="2700000" rotWithShape="0">
                      <a:srgbClr val="000000"/>
                    </a:outerShdw>
                  </a:effectLst>
                  <a:latin typeface="Arial"/>
                  <a:ea typeface="Arial"/>
                  <a:cs typeface="Arial"/>
                  <a:sym typeface="Arial"/>
                </a:defRPr>
              </a:pPr>
              <a:r>
                <a:t>4</a:t>
              </a:r>
              <a:r>
                <a:rPr sz="4800"/>
                <a:t> </a:t>
              </a:r>
              <a:r>
                <a:rPr sz="4800">
                  <a:solidFill>
                    <a:srgbClr val="FFA27C"/>
                  </a:solidFill>
                </a:rPr>
                <a:t> </a:t>
              </a:r>
              <a:r>
                <a:rPr sz="4800">
                  <a:solidFill>
                    <a:srgbClr val="EDF636"/>
                  </a:solidFill>
                </a:rPr>
                <a:t>=  Timiqo</a:t>
              </a:r>
            </a:p>
          </p:txBody>
        </p:sp>
        <p:sp>
          <p:nvSpPr>
            <p:cNvPr id="2326" name="Shape 2326"/>
            <p:cNvSpPr/>
            <p:nvPr/>
          </p:nvSpPr>
          <p:spPr>
            <a:xfrm>
              <a:off x="0" y="188830"/>
              <a:ext cx="622300" cy="5969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17242" y="12350"/>
                  </a:lnTo>
                  <a:lnTo>
                    <a:pt x="17242" y="9250"/>
                  </a:lnTo>
                  <a:close/>
                  <a:moveTo>
                    <a:pt x="18436" y="3163"/>
                  </a:moveTo>
                  <a:lnTo>
                    <a:pt x="16451" y="7341"/>
                  </a:lnTo>
                  <a:lnTo>
                    <a:pt x="14259" y="5149"/>
                  </a:lnTo>
                  <a:close/>
                  <a:moveTo>
                    <a:pt x="10800" y="0"/>
                  </a:moveTo>
                  <a:lnTo>
                    <a:pt x="12350" y="4358"/>
                  </a:lnTo>
                  <a:lnTo>
                    <a:pt x="9250" y="4358"/>
                  </a:lnTo>
                  <a:close/>
                  <a:moveTo>
                    <a:pt x="3163" y="3163"/>
                  </a:moveTo>
                  <a:lnTo>
                    <a:pt x="7341" y="5149"/>
                  </a:lnTo>
                  <a:lnTo>
                    <a:pt x="5149" y="7341"/>
                  </a:lnTo>
                  <a:close/>
                  <a:moveTo>
                    <a:pt x="0" y="10800"/>
                  </a:moveTo>
                  <a:lnTo>
                    <a:pt x="4358" y="9250"/>
                  </a:lnTo>
                  <a:lnTo>
                    <a:pt x="4358" y="12350"/>
                  </a:lnTo>
                  <a:close/>
                  <a:moveTo>
                    <a:pt x="3163" y="18436"/>
                  </a:moveTo>
                  <a:lnTo>
                    <a:pt x="5149" y="14259"/>
                  </a:lnTo>
                  <a:lnTo>
                    <a:pt x="7341" y="16451"/>
                  </a:lnTo>
                  <a:close/>
                  <a:moveTo>
                    <a:pt x="10800" y="21600"/>
                  </a:moveTo>
                  <a:lnTo>
                    <a:pt x="9250" y="17242"/>
                  </a:lnTo>
                  <a:lnTo>
                    <a:pt x="12350" y="17242"/>
                  </a:lnTo>
                  <a:close/>
                  <a:moveTo>
                    <a:pt x="18436" y="18436"/>
                  </a:moveTo>
                  <a:lnTo>
                    <a:pt x="14259" y="16451"/>
                  </a:lnTo>
                  <a:lnTo>
                    <a:pt x="16451" y="14259"/>
                  </a:lnTo>
                  <a:close/>
                  <a:moveTo>
                    <a:pt x="5400" y="10800"/>
                  </a:moveTo>
                  <a:cubicBezTo>
                    <a:pt x="5400" y="7818"/>
                    <a:pt x="7818" y="5400"/>
                    <a:pt x="10800" y="5400"/>
                  </a:cubicBezTo>
                  <a:cubicBezTo>
                    <a:pt x="13782" y="5400"/>
                    <a:pt x="16200" y="7818"/>
                    <a:pt x="16200" y="10800"/>
                  </a:cubicBezTo>
                  <a:cubicBezTo>
                    <a:pt x="16200" y="13782"/>
                    <a:pt x="13782" y="16200"/>
                    <a:pt x="10800" y="16200"/>
                  </a:cubicBezTo>
                  <a:cubicBezTo>
                    <a:pt x="7818" y="16200"/>
                    <a:pt x="5400" y="13782"/>
                    <a:pt x="5400" y="10800"/>
                  </a:cubicBezTo>
                  <a:close/>
                </a:path>
              </a:pathLst>
            </a:custGeom>
            <a:solidFill>
              <a:srgbClr val="FFFF00"/>
            </a:solidFill>
            <a:ln w="12700" cap="flat">
              <a:solidFill>
                <a:srgbClr val="1A0004"/>
              </a:solidFill>
              <a:prstDash val="solid"/>
              <a:miter lim="800000"/>
            </a:ln>
            <a:effectLst>
              <a:outerShdw blurRad="63500" dist="63500" dir="3187806" rotWithShape="0">
                <a:srgbClr val="1A0004">
                  <a:alpha val="74998"/>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grpSp>
        <p:nvGrpSpPr>
          <p:cNvPr id="2330" name="Group 2330"/>
          <p:cNvGrpSpPr/>
          <p:nvPr/>
        </p:nvGrpSpPr>
        <p:grpSpPr>
          <a:xfrm>
            <a:off x="2159000" y="1518073"/>
            <a:ext cx="5488767" cy="856405"/>
            <a:chOff x="0" y="0"/>
            <a:chExt cx="5488766" cy="856404"/>
          </a:xfrm>
        </p:grpSpPr>
        <p:sp>
          <p:nvSpPr>
            <p:cNvPr id="2328" name="Shape 2328"/>
            <p:cNvSpPr/>
            <p:nvPr/>
          </p:nvSpPr>
          <p:spPr>
            <a:xfrm>
              <a:off x="777875" y="0"/>
              <a:ext cx="4710892" cy="856405"/>
            </a:xfrm>
            <a:prstGeom prst="rect">
              <a:avLst/>
            </a:prstGeom>
            <a:noFill/>
            <a:ln w="12700" cap="flat">
              <a:noFill/>
              <a:miter lim="400000"/>
            </a:ln>
            <a:effectLst>
              <a:outerShdw blurRad="63500" dist="109250" dir="3267739" rotWithShape="0">
                <a:srgbClr val="1A0004">
                  <a:alpha val="74998"/>
                </a:srgbClr>
              </a:outerShdw>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p>
              <a:pPr algn="l">
                <a:spcBef>
                  <a:spcPts val="3200"/>
                </a:spcBef>
                <a:defRPr sz="5400" b="1">
                  <a:solidFill>
                    <a:srgbClr val="EDF636"/>
                  </a:solidFill>
                  <a:effectLst>
                    <a:outerShdw blurRad="38100" dist="38100" dir="2700000" rotWithShape="0">
                      <a:srgbClr val="000000"/>
                    </a:outerShdw>
                  </a:effectLst>
                  <a:latin typeface="Arial"/>
                  <a:ea typeface="Arial"/>
                  <a:cs typeface="Arial"/>
                  <a:sym typeface="Arial"/>
                </a:defRPr>
              </a:pPr>
              <a:r>
                <a:t>P</a:t>
              </a:r>
              <a:r>
                <a:rPr sz="4800"/>
                <a:t> </a:t>
              </a:r>
              <a:r>
                <a:rPr sz="4800">
                  <a:solidFill>
                    <a:srgbClr val="FFA27C"/>
                  </a:solidFill>
                </a:rPr>
                <a:t> </a:t>
              </a:r>
              <a:r>
                <a:rPr sz="4800"/>
                <a:t>=  Pulhoküsü</a:t>
              </a:r>
            </a:p>
          </p:txBody>
        </p:sp>
        <p:sp>
          <p:nvSpPr>
            <p:cNvPr id="2329" name="Shape 2329"/>
            <p:cNvSpPr/>
            <p:nvPr/>
          </p:nvSpPr>
          <p:spPr>
            <a:xfrm>
              <a:off x="0" y="107527"/>
              <a:ext cx="622300" cy="5969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17242" y="12350"/>
                  </a:lnTo>
                  <a:lnTo>
                    <a:pt x="17242" y="9250"/>
                  </a:lnTo>
                  <a:close/>
                  <a:moveTo>
                    <a:pt x="18436" y="3163"/>
                  </a:moveTo>
                  <a:lnTo>
                    <a:pt x="16451" y="7341"/>
                  </a:lnTo>
                  <a:lnTo>
                    <a:pt x="14259" y="5149"/>
                  </a:lnTo>
                  <a:close/>
                  <a:moveTo>
                    <a:pt x="10800" y="0"/>
                  </a:moveTo>
                  <a:lnTo>
                    <a:pt x="12350" y="4358"/>
                  </a:lnTo>
                  <a:lnTo>
                    <a:pt x="9250" y="4358"/>
                  </a:lnTo>
                  <a:close/>
                  <a:moveTo>
                    <a:pt x="3163" y="3163"/>
                  </a:moveTo>
                  <a:lnTo>
                    <a:pt x="7341" y="5149"/>
                  </a:lnTo>
                  <a:lnTo>
                    <a:pt x="5149" y="7341"/>
                  </a:lnTo>
                  <a:close/>
                  <a:moveTo>
                    <a:pt x="0" y="10800"/>
                  </a:moveTo>
                  <a:lnTo>
                    <a:pt x="4358" y="9250"/>
                  </a:lnTo>
                  <a:lnTo>
                    <a:pt x="4358" y="12350"/>
                  </a:lnTo>
                  <a:close/>
                  <a:moveTo>
                    <a:pt x="3163" y="18436"/>
                  </a:moveTo>
                  <a:lnTo>
                    <a:pt x="5149" y="14259"/>
                  </a:lnTo>
                  <a:lnTo>
                    <a:pt x="7341" y="16451"/>
                  </a:lnTo>
                  <a:close/>
                  <a:moveTo>
                    <a:pt x="10800" y="21600"/>
                  </a:moveTo>
                  <a:lnTo>
                    <a:pt x="9250" y="17242"/>
                  </a:lnTo>
                  <a:lnTo>
                    <a:pt x="12350" y="17242"/>
                  </a:lnTo>
                  <a:close/>
                  <a:moveTo>
                    <a:pt x="18436" y="18436"/>
                  </a:moveTo>
                  <a:lnTo>
                    <a:pt x="14259" y="16451"/>
                  </a:lnTo>
                  <a:lnTo>
                    <a:pt x="16451" y="14259"/>
                  </a:lnTo>
                  <a:close/>
                  <a:moveTo>
                    <a:pt x="5400" y="10800"/>
                  </a:moveTo>
                  <a:cubicBezTo>
                    <a:pt x="5400" y="7818"/>
                    <a:pt x="7818" y="5400"/>
                    <a:pt x="10800" y="5400"/>
                  </a:cubicBezTo>
                  <a:cubicBezTo>
                    <a:pt x="13782" y="5400"/>
                    <a:pt x="16200" y="7818"/>
                    <a:pt x="16200" y="10800"/>
                  </a:cubicBezTo>
                  <a:cubicBezTo>
                    <a:pt x="16200" y="13782"/>
                    <a:pt x="13782" y="16200"/>
                    <a:pt x="10800" y="16200"/>
                  </a:cubicBezTo>
                  <a:cubicBezTo>
                    <a:pt x="7818" y="16200"/>
                    <a:pt x="5400" y="13782"/>
                    <a:pt x="5400" y="10800"/>
                  </a:cubicBezTo>
                  <a:close/>
                </a:path>
              </a:pathLst>
            </a:custGeom>
            <a:solidFill>
              <a:srgbClr val="FFFF00"/>
            </a:solidFill>
            <a:ln w="12700" cap="flat">
              <a:solidFill>
                <a:srgbClr val="1A0004"/>
              </a:solidFill>
              <a:prstDash val="solid"/>
              <a:miter lim="800000"/>
            </a:ln>
            <a:effectLst>
              <a:outerShdw blurRad="63500" dist="68978" dir="4020649" rotWithShape="0">
                <a:srgbClr val="1A0004">
                  <a:alpha val="74997"/>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sp>
        <p:nvSpPr>
          <p:cNvPr id="2331" name="Shape 2331"/>
          <p:cNvSpPr/>
          <p:nvPr/>
        </p:nvSpPr>
        <p:spPr>
          <a:xfrm>
            <a:off x="1684338" y="1479550"/>
            <a:ext cx="6581777" cy="958850"/>
          </a:xfrm>
          <a:prstGeom prst="ellipse">
            <a:avLst/>
          </a:prstGeom>
          <a:ln w="76200">
            <a:solidFill>
              <a:srgbClr val="FF0718"/>
            </a:solidFill>
          </a:ln>
          <a:effectLst>
            <a:outerShdw blurRad="63500" dist="144802" dir="2272499" rotWithShape="0">
              <a:srgbClr val="1A0004">
                <a:alpha val="74998"/>
              </a:srgbClr>
            </a:outerShdw>
          </a:effectLst>
        </p:spPr>
        <p:txBody>
          <a:bodyPr lIns="45719" rIns="45719" anchor="ctr"/>
          <a:lstStyle/>
          <a:p>
            <a:pPr>
              <a:defRPr>
                <a:solidFill>
                  <a:srgbClr val="FFA27C"/>
                </a:solidFill>
                <a:latin typeface="Arial"/>
                <a:ea typeface="Arial"/>
                <a:cs typeface="Arial"/>
                <a:sym typeface="Arial"/>
              </a:defRPr>
            </a:pPr>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330"/>
                                        </p:tgtEl>
                                        <p:attrNameLst>
                                          <p:attrName>style.visibility</p:attrName>
                                        </p:attrNameLst>
                                      </p:cBhvr>
                                      <p:to>
                                        <p:strVal val="visible"/>
                                      </p:to>
                                    </p:set>
                                    <p:animEffect transition="in" filter="wipe(left)">
                                      <p:cBhvr>
                                        <p:cTn id="7" dur="500"/>
                                        <p:tgtEl>
                                          <p:spTgt spid="23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2327"/>
                                        </p:tgtEl>
                                        <p:attrNameLst>
                                          <p:attrName>style.visibility</p:attrName>
                                        </p:attrNameLst>
                                      </p:cBhvr>
                                      <p:to>
                                        <p:strVal val="visible"/>
                                      </p:to>
                                    </p:set>
                                    <p:animEffect transition="in" filter="wipe(left)">
                                      <p:cBhvr>
                                        <p:cTn id="12" dur="500"/>
                                        <p:tgtEl>
                                          <p:spTgt spid="23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2324"/>
                                        </p:tgtEl>
                                        <p:attrNameLst>
                                          <p:attrName>style.visibility</p:attrName>
                                        </p:attrNameLst>
                                      </p:cBhvr>
                                      <p:to>
                                        <p:strVal val="visible"/>
                                      </p:to>
                                    </p:set>
                                    <p:animEffect transition="in" filter="wipe(left)">
                                      <p:cBhvr>
                                        <p:cTn id="17" dur="500"/>
                                        <p:tgtEl>
                                          <p:spTgt spid="23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4" nodeType="clickEffect">
                                  <p:stCondLst>
                                    <p:cond delay="0"/>
                                  </p:stCondLst>
                                  <p:iterate>
                                    <p:tmAbs val="0"/>
                                  </p:iterate>
                                  <p:childTnLst>
                                    <p:set>
                                      <p:cBhvr>
                                        <p:cTn id="21" fill="hold"/>
                                        <p:tgtEl>
                                          <p:spTgt spid="2321"/>
                                        </p:tgtEl>
                                        <p:attrNameLst>
                                          <p:attrName>style.visibility</p:attrName>
                                        </p:attrNameLst>
                                      </p:cBhvr>
                                      <p:to>
                                        <p:strVal val="visible"/>
                                      </p:to>
                                    </p:set>
                                    <p:animEffect transition="in" filter="wipe(left)">
                                      <p:cBhvr>
                                        <p:cTn id="22" dur="500"/>
                                        <p:tgtEl>
                                          <p:spTgt spid="23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5" nodeType="clickEffect">
                                  <p:stCondLst>
                                    <p:cond delay="0"/>
                                  </p:stCondLst>
                                  <p:iterate>
                                    <p:tmAbs val="0"/>
                                  </p:iterate>
                                  <p:childTnLst>
                                    <p:set>
                                      <p:cBhvr>
                                        <p:cTn id="26" fill="hold"/>
                                        <p:tgtEl>
                                          <p:spTgt spid="2318"/>
                                        </p:tgtEl>
                                        <p:attrNameLst>
                                          <p:attrName>style.visibility</p:attrName>
                                        </p:attrNameLst>
                                      </p:cBhvr>
                                      <p:to>
                                        <p:strVal val="visible"/>
                                      </p:to>
                                    </p:set>
                                    <p:animEffect transition="in" filter="wipe(left)">
                                      <p:cBhvr>
                                        <p:cTn id="27" dur="500"/>
                                        <p:tgtEl>
                                          <p:spTgt spid="231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fill="hold" grpId="6" nodeType="clickEffect">
                                  <p:stCondLst>
                                    <p:cond delay="0"/>
                                  </p:stCondLst>
                                  <p:iterate>
                                    <p:tmAbs val="0"/>
                                  </p:iterate>
                                  <p:childTnLst>
                                    <p:set>
                                      <p:cBhvr>
                                        <p:cTn id="31" fill="hold"/>
                                        <p:tgtEl>
                                          <p:spTgt spid="2331"/>
                                        </p:tgtEl>
                                        <p:attrNameLst>
                                          <p:attrName>style.visibility</p:attrName>
                                        </p:attrNameLst>
                                      </p:cBhvr>
                                      <p:to>
                                        <p:strVal val="visible"/>
                                      </p:to>
                                    </p:set>
                                    <p:animEffect transition="in" filter="dissolve">
                                      <p:cBhvr>
                                        <p:cTn id="32" dur="1000"/>
                                        <p:tgtEl>
                                          <p:spTgt spid="2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8" grpId="5" animBg="1" advAuto="0"/>
      <p:bldP spid="2321" grpId="4" animBg="1" advAuto="0"/>
      <p:bldP spid="2324" grpId="3" animBg="1" advAuto="0"/>
      <p:bldP spid="2327" grpId="2" animBg="1" advAuto="0"/>
      <p:bldP spid="2330" grpId="1" animBg="1" advAuto="0"/>
      <p:bldP spid="2331" grpId="6" animBg="1"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5" name="Shape 2335"/>
          <p:cNvSpPr>
            <a:spLocks noGrp="1"/>
          </p:cNvSpPr>
          <p:nvPr>
            <p:ph type="title"/>
          </p:nvPr>
        </p:nvSpPr>
        <p:spPr>
          <a:xfrm>
            <a:off x="1119187" y="428625"/>
            <a:ext cx="7772401" cy="1143000"/>
          </a:xfrm>
          <a:prstGeom prst="rect">
            <a:avLst/>
          </a:prstGeom>
          <a:effectLst>
            <a:outerShdw dist="107762" dir="2700000" rotWithShape="0">
              <a:srgbClr val="1A0004"/>
            </a:outerShdw>
          </a:effectLst>
        </p:spPr>
        <p:txBody>
          <a:bodyPr lIns="44450" tIns="44450" rIns="44450" bIns="44450" anchor="ctr"/>
          <a:lstStyle>
            <a:lvl1pPr algn="ctr">
              <a:defRPr>
                <a:solidFill>
                  <a:srgbClr val="FAFD00"/>
                </a:solidFill>
              </a:defRPr>
            </a:lvl1pPr>
          </a:lstStyle>
          <a:p>
            <a:r>
              <a:t>Atsathi akhoto 5:</a:t>
            </a:r>
          </a:p>
        </p:txBody>
      </p:sp>
      <p:sp>
        <p:nvSpPr>
          <p:cNvPr id="2336" name="Shape 2336"/>
          <p:cNvSpPr/>
          <p:nvPr/>
        </p:nvSpPr>
        <p:spPr>
          <a:xfrm>
            <a:off x="620712" y="160337"/>
            <a:ext cx="660401" cy="14351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l">
              <a:spcBef>
                <a:spcPts val="5200"/>
              </a:spcBef>
              <a:defRPr sz="8800">
                <a:solidFill>
                  <a:srgbClr val="FFD34A"/>
                </a:solidFill>
              </a:defRPr>
            </a:lvl1pPr>
          </a:lstStyle>
          <a:p>
            <a:r>
              <a:t>7</a:t>
            </a:r>
          </a:p>
        </p:txBody>
      </p:sp>
      <p:sp>
        <p:nvSpPr>
          <p:cNvPr id="2337" name="Shape 2337"/>
          <p:cNvSpPr/>
          <p:nvPr/>
        </p:nvSpPr>
        <p:spPr>
          <a:xfrm>
            <a:off x="889000" y="863600"/>
            <a:ext cx="311150" cy="0"/>
          </a:xfrm>
          <a:prstGeom prst="line">
            <a:avLst/>
          </a:prstGeom>
          <a:ln w="50800">
            <a:solidFill>
              <a:srgbClr val="FFD34A"/>
            </a:solidFill>
          </a:ln>
          <a:effectLst>
            <a:outerShdw blurRad="63500" dist="107762" dir="2700000" rotWithShape="0">
              <a:srgbClr val="1A0004">
                <a:alpha val="74998"/>
              </a:srgbClr>
            </a:outerShdw>
          </a:effectLst>
        </p:spPr>
        <p:txBody>
          <a:bodyPr lIns="45719" rIns="45719" anchor="ctr"/>
          <a:lstStyle/>
          <a:p>
            <a:pPr>
              <a:defRPr>
                <a:solidFill>
                  <a:srgbClr val="FFFFFF"/>
                </a:solidFill>
              </a:defRPr>
            </a:pPr>
            <a:endParaRPr/>
          </a:p>
        </p:txBody>
      </p:sp>
      <p:sp>
        <p:nvSpPr>
          <p:cNvPr id="2338" name="Shape 2338"/>
          <p:cNvSpPr/>
          <p:nvPr/>
        </p:nvSpPr>
        <p:spPr>
          <a:xfrm>
            <a:off x="1582737" y="2381250"/>
            <a:ext cx="6311901" cy="958850"/>
          </a:xfrm>
          <a:prstGeom prst="ellipse">
            <a:avLst/>
          </a:prstGeom>
          <a:ln w="76200">
            <a:solidFill>
              <a:srgbClr val="FF0718"/>
            </a:solidFill>
          </a:ln>
          <a:effectLst>
            <a:outerShdw blurRad="63500" dist="144802" dir="2272499" rotWithShape="0">
              <a:srgbClr val="1A0004">
                <a:alpha val="74998"/>
              </a:srgbClr>
            </a:outerShdw>
          </a:effectLst>
        </p:spPr>
        <p:txBody>
          <a:bodyPr lIns="45719" rIns="45719" anchor="ctr"/>
          <a:lstStyle/>
          <a:p>
            <a:pPr>
              <a:defRPr>
                <a:solidFill>
                  <a:srgbClr val="FFA27C"/>
                </a:solidFill>
                <a:latin typeface="Arial"/>
                <a:ea typeface="Arial"/>
                <a:cs typeface="Arial"/>
                <a:sym typeface="Arial"/>
              </a:defRPr>
            </a:pPr>
            <a:endParaRPr/>
          </a:p>
        </p:txBody>
      </p:sp>
      <p:sp>
        <p:nvSpPr>
          <p:cNvPr id="2339" name="Shape 2339"/>
          <p:cNvSpPr/>
          <p:nvPr/>
        </p:nvSpPr>
        <p:spPr>
          <a:xfrm>
            <a:off x="8837570" y="6195722"/>
            <a:ext cx="174710"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 </a:t>
            </a:r>
          </a:p>
        </p:txBody>
      </p:sp>
      <p:sp>
        <p:nvSpPr>
          <p:cNvPr id="2340" name="Shape 2340"/>
          <p:cNvSpPr/>
          <p:nvPr/>
        </p:nvSpPr>
        <p:spPr>
          <a:xfrm>
            <a:off x="8355143" y="6494513"/>
            <a:ext cx="202939" cy="28882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800"/>
              </a:spcBef>
              <a:defRPr sz="1400" b="1">
                <a:solidFill>
                  <a:srgbClr val="FFFFFF"/>
                </a:solidFill>
                <a:latin typeface="Arial"/>
                <a:ea typeface="Arial"/>
                <a:cs typeface="Arial"/>
                <a:sym typeface="Arial"/>
              </a:defRPr>
            </a:lvl1pPr>
          </a:lstStyle>
          <a:p>
            <a:r>
              <a:t>  </a:t>
            </a:r>
          </a:p>
        </p:txBody>
      </p:sp>
      <p:sp>
        <p:nvSpPr>
          <p:cNvPr id="2341" name="Shape 2341"/>
          <p:cNvSpPr/>
          <p:nvPr/>
        </p:nvSpPr>
        <p:spPr>
          <a:xfrm>
            <a:off x="8126743" y="6528607"/>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47</a:t>
            </a:r>
          </a:p>
        </p:txBody>
      </p:sp>
      <p:sp>
        <p:nvSpPr>
          <p:cNvPr id="2342" name="Shape 2342"/>
          <p:cNvSpPr/>
          <p:nvPr/>
        </p:nvSpPr>
        <p:spPr>
          <a:xfrm>
            <a:off x="7133153" y="6275817"/>
            <a:ext cx="1467407" cy="26425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700"/>
              </a:spcBef>
              <a:defRPr sz="1200" b="1">
                <a:solidFill>
                  <a:srgbClr val="FFFFFF"/>
                </a:solidFill>
                <a:latin typeface="Arial"/>
                <a:ea typeface="Arial"/>
                <a:cs typeface="Arial"/>
                <a:sym typeface="Arial"/>
              </a:defRPr>
            </a:lvl1pPr>
          </a:lstStyle>
          <a:p>
            <a:r>
              <a:t>Handbook pg. 8-14</a:t>
            </a:r>
          </a:p>
        </p:txBody>
      </p:sp>
      <p:grpSp>
        <p:nvGrpSpPr>
          <p:cNvPr id="2345" name="Group 2345"/>
          <p:cNvGrpSpPr/>
          <p:nvPr/>
        </p:nvGrpSpPr>
        <p:grpSpPr>
          <a:xfrm>
            <a:off x="2171700" y="5042070"/>
            <a:ext cx="3677690" cy="1015661"/>
            <a:chOff x="0" y="-36424"/>
            <a:chExt cx="3677689" cy="1015660"/>
          </a:xfrm>
        </p:grpSpPr>
        <p:sp>
          <p:nvSpPr>
            <p:cNvPr id="2343" name="Shape 2343"/>
            <p:cNvSpPr/>
            <p:nvPr/>
          </p:nvSpPr>
          <p:spPr>
            <a:xfrm>
              <a:off x="877887" y="-36424"/>
              <a:ext cx="2799802" cy="1015660"/>
            </a:xfrm>
            <a:prstGeom prst="rect">
              <a:avLst/>
            </a:prstGeom>
            <a:noFill/>
            <a:ln w="12700" cap="flat">
              <a:noFill/>
              <a:miter lim="400000"/>
            </a:ln>
            <a:effectLst>
              <a:outerShdw blurRad="63500" dist="117087" dir="2436078" rotWithShape="0">
                <a:srgbClr val="1A0004">
                  <a:alpha val="74998"/>
                </a:srgbClr>
              </a:outerShdw>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p>
              <a:pPr algn="l">
                <a:spcBef>
                  <a:spcPts val="3600"/>
                </a:spcBef>
                <a:defRPr sz="6000" b="1">
                  <a:solidFill>
                    <a:srgbClr val="FFFFFF"/>
                  </a:solidFill>
                  <a:effectLst>
                    <a:outerShdw blurRad="38100" dist="38100" dir="2700000" rotWithShape="0">
                      <a:srgbClr val="000000"/>
                    </a:outerShdw>
                  </a:effectLst>
                  <a:latin typeface="Arial"/>
                  <a:ea typeface="Arial"/>
                  <a:cs typeface="Arial"/>
                  <a:sym typeface="Arial"/>
                </a:defRPr>
              </a:pPr>
              <a:r>
                <a:rPr dirty="0"/>
                <a:t>J</a:t>
              </a:r>
              <a:r>
                <a:rPr sz="4800" dirty="0"/>
                <a:t> </a:t>
              </a:r>
              <a:r>
                <a:rPr sz="4800" dirty="0">
                  <a:solidFill>
                    <a:srgbClr val="FFA27C"/>
                  </a:solidFill>
                </a:rPr>
                <a:t> </a:t>
              </a:r>
              <a:r>
                <a:rPr sz="4800" dirty="0">
                  <a:solidFill>
                    <a:srgbClr val="EDF636"/>
                  </a:solidFill>
                </a:rPr>
                <a:t>=  </a:t>
              </a:r>
              <a:r>
                <a:rPr sz="4800" dirty="0" err="1">
                  <a:solidFill>
                    <a:srgbClr val="EDF636"/>
                  </a:solidFill>
                </a:rPr>
                <a:t>J</a:t>
              </a:r>
              <a:r>
                <a:rPr lang="en-US" sz="4800" dirty="0" err="1">
                  <a:solidFill>
                    <a:srgbClr val="EDF636"/>
                  </a:solidFill>
                </a:rPr>
                <a:t>isu</a:t>
              </a:r>
              <a:endParaRPr sz="4800" dirty="0">
                <a:solidFill>
                  <a:srgbClr val="EDF636"/>
                </a:solidFill>
              </a:endParaRPr>
            </a:p>
          </p:txBody>
        </p:sp>
        <p:sp>
          <p:nvSpPr>
            <p:cNvPr id="2344" name="Shape 2344"/>
            <p:cNvSpPr/>
            <p:nvPr/>
          </p:nvSpPr>
          <p:spPr>
            <a:xfrm>
              <a:off x="0" y="192005"/>
              <a:ext cx="622300" cy="598488"/>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17242" y="12350"/>
                  </a:lnTo>
                  <a:lnTo>
                    <a:pt x="17242" y="9250"/>
                  </a:lnTo>
                  <a:close/>
                  <a:moveTo>
                    <a:pt x="18436" y="3163"/>
                  </a:moveTo>
                  <a:lnTo>
                    <a:pt x="16451" y="7341"/>
                  </a:lnTo>
                  <a:lnTo>
                    <a:pt x="14259" y="5149"/>
                  </a:lnTo>
                  <a:close/>
                  <a:moveTo>
                    <a:pt x="10800" y="0"/>
                  </a:moveTo>
                  <a:lnTo>
                    <a:pt x="12350" y="4358"/>
                  </a:lnTo>
                  <a:lnTo>
                    <a:pt x="9250" y="4358"/>
                  </a:lnTo>
                  <a:close/>
                  <a:moveTo>
                    <a:pt x="3163" y="3163"/>
                  </a:moveTo>
                  <a:lnTo>
                    <a:pt x="7341" y="5149"/>
                  </a:lnTo>
                  <a:lnTo>
                    <a:pt x="5149" y="7341"/>
                  </a:lnTo>
                  <a:close/>
                  <a:moveTo>
                    <a:pt x="0" y="10800"/>
                  </a:moveTo>
                  <a:lnTo>
                    <a:pt x="4358" y="9250"/>
                  </a:lnTo>
                  <a:lnTo>
                    <a:pt x="4358" y="12350"/>
                  </a:lnTo>
                  <a:close/>
                  <a:moveTo>
                    <a:pt x="3163" y="18436"/>
                  </a:moveTo>
                  <a:lnTo>
                    <a:pt x="5149" y="14259"/>
                  </a:lnTo>
                  <a:lnTo>
                    <a:pt x="7341" y="16451"/>
                  </a:lnTo>
                  <a:close/>
                  <a:moveTo>
                    <a:pt x="10800" y="21600"/>
                  </a:moveTo>
                  <a:lnTo>
                    <a:pt x="9250" y="17242"/>
                  </a:lnTo>
                  <a:lnTo>
                    <a:pt x="12350" y="17242"/>
                  </a:lnTo>
                  <a:close/>
                  <a:moveTo>
                    <a:pt x="18436" y="18436"/>
                  </a:moveTo>
                  <a:lnTo>
                    <a:pt x="14259" y="16451"/>
                  </a:lnTo>
                  <a:lnTo>
                    <a:pt x="16451" y="14259"/>
                  </a:lnTo>
                  <a:close/>
                  <a:moveTo>
                    <a:pt x="5400" y="10800"/>
                  </a:moveTo>
                  <a:cubicBezTo>
                    <a:pt x="5400" y="7818"/>
                    <a:pt x="7818" y="5400"/>
                    <a:pt x="10800" y="5400"/>
                  </a:cubicBezTo>
                  <a:cubicBezTo>
                    <a:pt x="13782" y="5400"/>
                    <a:pt x="16200" y="7818"/>
                    <a:pt x="16200" y="10800"/>
                  </a:cubicBezTo>
                  <a:cubicBezTo>
                    <a:pt x="16200" y="13782"/>
                    <a:pt x="13782" y="16200"/>
                    <a:pt x="10800" y="16200"/>
                  </a:cubicBezTo>
                  <a:cubicBezTo>
                    <a:pt x="7818" y="16200"/>
                    <a:pt x="5400" y="13782"/>
                    <a:pt x="5400" y="10800"/>
                  </a:cubicBezTo>
                  <a:close/>
                </a:path>
              </a:pathLst>
            </a:custGeom>
            <a:solidFill>
              <a:srgbClr val="FFFF00"/>
            </a:solidFill>
            <a:ln w="12700" cap="flat">
              <a:solidFill>
                <a:srgbClr val="1A0004"/>
              </a:solidFill>
              <a:prstDash val="solid"/>
              <a:miter lim="800000"/>
            </a:ln>
            <a:effectLst>
              <a:outerShdw blurRad="63500" dist="71842" dir="2700000" rotWithShape="0">
                <a:srgbClr val="1A0004">
                  <a:alpha val="74998"/>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grpSp>
        <p:nvGrpSpPr>
          <p:cNvPr id="2348" name="Group 2348"/>
          <p:cNvGrpSpPr/>
          <p:nvPr/>
        </p:nvGrpSpPr>
        <p:grpSpPr>
          <a:xfrm>
            <a:off x="2147888" y="4113294"/>
            <a:ext cx="4791483" cy="942812"/>
            <a:chOff x="0" y="0"/>
            <a:chExt cx="4791482" cy="942811"/>
          </a:xfrm>
        </p:grpSpPr>
        <p:sp>
          <p:nvSpPr>
            <p:cNvPr id="2346" name="Shape 2346"/>
            <p:cNvSpPr/>
            <p:nvPr/>
          </p:nvSpPr>
          <p:spPr>
            <a:xfrm>
              <a:off x="819150" y="-1"/>
              <a:ext cx="3972332" cy="942813"/>
            </a:xfrm>
            <a:prstGeom prst="rect">
              <a:avLst/>
            </a:prstGeom>
            <a:noFill/>
            <a:ln w="12700" cap="flat">
              <a:noFill/>
              <a:miter lim="400000"/>
            </a:ln>
            <a:effectLst>
              <a:outerShdw blurRad="63500" dist="117087" dir="2436078" rotWithShape="0">
                <a:srgbClr val="1A0004">
                  <a:alpha val="74998"/>
                </a:srgbClr>
              </a:outerShdw>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p>
              <a:pPr algn="l">
                <a:spcBef>
                  <a:spcPts val="3600"/>
                </a:spcBef>
                <a:defRPr sz="6000" b="1">
                  <a:solidFill>
                    <a:schemeClr val="accent1"/>
                  </a:solidFill>
                  <a:effectLst>
                    <a:outerShdw blurRad="38100" dist="38100" dir="2700000" rotWithShape="0">
                      <a:srgbClr val="000000"/>
                    </a:outerShdw>
                  </a:effectLst>
                  <a:latin typeface="Arial"/>
                  <a:ea typeface="Arial"/>
                  <a:cs typeface="Arial"/>
                  <a:sym typeface="Arial"/>
                </a:defRPr>
              </a:pPr>
              <a:r>
                <a:t>S</a:t>
              </a:r>
              <a:r>
                <a:rPr sz="4800">
                  <a:solidFill>
                    <a:srgbClr val="FFA27C"/>
                  </a:solidFill>
                </a:rPr>
                <a:t>  </a:t>
              </a:r>
              <a:r>
                <a:rPr sz="4800">
                  <a:solidFill>
                    <a:srgbClr val="EDF636"/>
                  </a:solidFill>
                </a:rPr>
                <a:t>=  Yenguyi</a:t>
              </a:r>
            </a:p>
          </p:txBody>
        </p:sp>
        <p:sp>
          <p:nvSpPr>
            <p:cNvPr id="2347" name="Shape 2347"/>
            <p:cNvSpPr/>
            <p:nvPr/>
          </p:nvSpPr>
          <p:spPr>
            <a:xfrm>
              <a:off x="0" y="231693"/>
              <a:ext cx="622300" cy="5969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17242" y="12350"/>
                  </a:lnTo>
                  <a:lnTo>
                    <a:pt x="17242" y="9250"/>
                  </a:lnTo>
                  <a:close/>
                  <a:moveTo>
                    <a:pt x="18436" y="3163"/>
                  </a:moveTo>
                  <a:lnTo>
                    <a:pt x="16451" y="7341"/>
                  </a:lnTo>
                  <a:lnTo>
                    <a:pt x="14259" y="5149"/>
                  </a:lnTo>
                  <a:close/>
                  <a:moveTo>
                    <a:pt x="10800" y="0"/>
                  </a:moveTo>
                  <a:lnTo>
                    <a:pt x="12350" y="4358"/>
                  </a:lnTo>
                  <a:lnTo>
                    <a:pt x="9250" y="4358"/>
                  </a:lnTo>
                  <a:close/>
                  <a:moveTo>
                    <a:pt x="3163" y="3163"/>
                  </a:moveTo>
                  <a:lnTo>
                    <a:pt x="7341" y="5149"/>
                  </a:lnTo>
                  <a:lnTo>
                    <a:pt x="5149" y="7341"/>
                  </a:lnTo>
                  <a:close/>
                  <a:moveTo>
                    <a:pt x="0" y="10800"/>
                  </a:moveTo>
                  <a:lnTo>
                    <a:pt x="4358" y="9250"/>
                  </a:lnTo>
                  <a:lnTo>
                    <a:pt x="4358" y="12350"/>
                  </a:lnTo>
                  <a:close/>
                  <a:moveTo>
                    <a:pt x="3163" y="18436"/>
                  </a:moveTo>
                  <a:lnTo>
                    <a:pt x="5149" y="14259"/>
                  </a:lnTo>
                  <a:lnTo>
                    <a:pt x="7341" y="16451"/>
                  </a:lnTo>
                  <a:close/>
                  <a:moveTo>
                    <a:pt x="10800" y="21600"/>
                  </a:moveTo>
                  <a:lnTo>
                    <a:pt x="9250" y="17242"/>
                  </a:lnTo>
                  <a:lnTo>
                    <a:pt x="12350" y="17242"/>
                  </a:lnTo>
                  <a:close/>
                  <a:moveTo>
                    <a:pt x="18436" y="18436"/>
                  </a:moveTo>
                  <a:lnTo>
                    <a:pt x="14259" y="16451"/>
                  </a:lnTo>
                  <a:lnTo>
                    <a:pt x="16451" y="14259"/>
                  </a:lnTo>
                  <a:close/>
                  <a:moveTo>
                    <a:pt x="5400" y="10800"/>
                  </a:moveTo>
                  <a:cubicBezTo>
                    <a:pt x="5400" y="7818"/>
                    <a:pt x="7818" y="5400"/>
                    <a:pt x="10800" y="5400"/>
                  </a:cubicBezTo>
                  <a:cubicBezTo>
                    <a:pt x="13782" y="5400"/>
                    <a:pt x="16200" y="7818"/>
                    <a:pt x="16200" y="10800"/>
                  </a:cubicBezTo>
                  <a:cubicBezTo>
                    <a:pt x="16200" y="13782"/>
                    <a:pt x="13782" y="16200"/>
                    <a:pt x="10800" y="16200"/>
                  </a:cubicBezTo>
                  <a:cubicBezTo>
                    <a:pt x="7818" y="16200"/>
                    <a:pt x="5400" y="13782"/>
                    <a:pt x="5400" y="10800"/>
                  </a:cubicBezTo>
                  <a:close/>
                </a:path>
              </a:pathLst>
            </a:custGeom>
            <a:solidFill>
              <a:srgbClr val="FFFF00"/>
            </a:solidFill>
            <a:ln w="12700" cap="flat">
              <a:solidFill>
                <a:srgbClr val="1A0004"/>
              </a:solidFill>
              <a:prstDash val="solid"/>
              <a:miter lim="800000"/>
            </a:ln>
            <a:effectLst>
              <a:outerShdw blurRad="63500" dist="71842" dir="2700000" rotWithShape="0">
                <a:srgbClr val="1A0004">
                  <a:alpha val="74998"/>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grpSp>
        <p:nvGrpSpPr>
          <p:cNvPr id="2351" name="Group 2351"/>
          <p:cNvGrpSpPr/>
          <p:nvPr/>
        </p:nvGrpSpPr>
        <p:grpSpPr>
          <a:xfrm>
            <a:off x="2184400" y="3222707"/>
            <a:ext cx="4838884" cy="942812"/>
            <a:chOff x="0" y="0"/>
            <a:chExt cx="4838883" cy="942811"/>
          </a:xfrm>
        </p:grpSpPr>
        <p:sp>
          <p:nvSpPr>
            <p:cNvPr id="2349" name="Shape 2349"/>
            <p:cNvSpPr/>
            <p:nvPr/>
          </p:nvSpPr>
          <p:spPr>
            <a:xfrm>
              <a:off x="862012" y="-1"/>
              <a:ext cx="3976872" cy="942813"/>
            </a:xfrm>
            <a:prstGeom prst="rect">
              <a:avLst/>
            </a:prstGeom>
            <a:noFill/>
            <a:ln w="12700" cap="flat">
              <a:noFill/>
              <a:miter lim="400000"/>
            </a:ln>
            <a:effectLst>
              <a:outerShdw blurRad="63500" dist="127000" dir="2212194" rotWithShape="0">
                <a:srgbClr val="1A0004">
                  <a:alpha val="74998"/>
                </a:srgbClr>
              </a:outerShdw>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p>
              <a:pPr algn="l">
                <a:spcBef>
                  <a:spcPts val="3600"/>
                </a:spcBef>
                <a:defRPr sz="6000" b="1">
                  <a:solidFill>
                    <a:srgbClr val="07DD3A"/>
                  </a:solidFill>
                  <a:effectLst>
                    <a:outerShdw blurRad="38100" dist="38100" dir="2700000" rotWithShape="0">
                      <a:srgbClr val="000000"/>
                    </a:outerShdw>
                  </a:effectLst>
                  <a:latin typeface="Arial"/>
                  <a:ea typeface="Arial"/>
                  <a:cs typeface="Arial"/>
                  <a:sym typeface="Arial"/>
                </a:defRPr>
              </a:pPr>
              <a:r>
                <a:t>3</a:t>
              </a:r>
              <a:r>
                <a:rPr sz="4800"/>
                <a:t> </a:t>
              </a:r>
              <a:r>
                <a:rPr sz="4800">
                  <a:solidFill>
                    <a:srgbClr val="FFA27C"/>
                  </a:solidFill>
                </a:rPr>
                <a:t> </a:t>
              </a:r>
              <a:r>
                <a:rPr sz="4800">
                  <a:solidFill>
                    <a:srgbClr val="EDF636"/>
                  </a:solidFill>
                </a:rPr>
                <a:t>=  Aqo aho</a:t>
              </a:r>
            </a:p>
          </p:txBody>
        </p:sp>
        <p:sp>
          <p:nvSpPr>
            <p:cNvPr id="2350" name="Shape 2350"/>
            <p:cNvSpPr/>
            <p:nvPr/>
          </p:nvSpPr>
          <p:spPr>
            <a:xfrm>
              <a:off x="0" y="168193"/>
              <a:ext cx="622300" cy="5969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17242" y="12350"/>
                  </a:lnTo>
                  <a:lnTo>
                    <a:pt x="17242" y="9250"/>
                  </a:lnTo>
                  <a:close/>
                  <a:moveTo>
                    <a:pt x="18436" y="3163"/>
                  </a:moveTo>
                  <a:lnTo>
                    <a:pt x="16451" y="7341"/>
                  </a:lnTo>
                  <a:lnTo>
                    <a:pt x="14259" y="5149"/>
                  </a:lnTo>
                  <a:close/>
                  <a:moveTo>
                    <a:pt x="10800" y="0"/>
                  </a:moveTo>
                  <a:lnTo>
                    <a:pt x="12350" y="4358"/>
                  </a:lnTo>
                  <a:lnTo>
                    <a:pt x="9250" y="4358"/>
                  </a:lnTo>
                  <a:close/>
                  <a:moveTo>
                    <a:pt x="3163" y="3163"/>
                  </a:moveTo>
                  <a:lnTo>
                    <a:pt x="7341" y="5149"/>
                  </a:lnTo>
                  <a:lnTo>
                    <a:pt x="5149" y="7341"/>
                  </a:lnTo>
                  <a:close/>
                  <a:moveTo>
                    <a:pt x="0" y="10800"/>
                  </a:moveTo>
                  <a:lnTo>
                    <a:pt x="4358" y="9250"/>
                  </a:lnTo>
                  <a:lnTo>
                    <a:pt x="4358" y="12350"/>
                  </a:lnTo>
                  <a:close/>
                  <a:moveTo>
                    <a:pt x="3163" y="18436"/>
                  </a:moveTo>
                  <a:lnTo>
                    <a:pt x="5149" y="14259"/>
                  </a:lnTo>
                  <a:lnTo>
                    <a:pt x="7341" y="16451"/>
                  </a:lnTo>
                  <a:close/>
                  <a:moveTo>
                    <a:pt x="10800" y="21600"/>
                  </a:moveTo>
                  <a:lnTo>
                    <a:pt x="9250" y="17242"/>
                  </a:lnTo>
                  <a:lnTo>
                    <a:pt x="12350" y="17242"/>
                  </a:lnTo>
                  <a:close/>
                  <a:moveTo>
                    <a:pt x="18436" y="18436"/>
                  </a:moveTo>
                  <a:lnTo>
                    <a:pt x="14259" y="16451"/>
                  </a:lnTo>
                  <a:lnTo>
                    <a:pt x="16451" y="14259"/>
                  </a:lnTo>
                  <a:close/>
                  <a:moveTo>
                    <a:pt x="5400" y="10800"/>
                  </a:moveTo>
                  <a:cubicBezTo>
                    <a:pt x="5400" y="7818"/>
                    <a:pt x="7818" y="5400"/>
                    <a:pt x="10800" y="5400"/>
                  </a:cubicBezTo>
                  <a:cubicBezTo>
                    <a:pt x="13782" y="5400"/>
                    <a:pt x="16200" y="7818"/>
                    <a:pt x="16200" y="10800"/>
                  </a:cubicBezTo>
                  <a:cubicBezTo>
                    <a:pt x="16200" y="13782"/>
                    <a:pt x="13782" y="16200"/>
                    <a:pt x="10800" y="16200"/>
                  </a:cubicBezTo>
                  <a:cubicBezTo>
                    <a:pt x="7818" y="16200"/>
                    <a:pt x="5400" y="13782"/>
                    <a:pt x="5400" y="10800"/>
                  </a:cubicBezTo>
                  <a:close/>
                </a:path>
              </a:pathLst>
            </a:custGeom>
            <a:solidFill>
              <a:srgbClr val="FFFF00"/>
            </a:solidFill>
            <a:ln w="12700" cap="flat">
              <a:solidFill>
                <a:srgbClr val="1A0004"/>
              </a:solidFill>
              <a:prstDash val="solid"/>
              <a:miter lim="800000"/>
            </a:ln>
            <a:effectLst>
              <a:outerShdw blurRad="63500" dist="81320" dir="2319588" rotWithShape="0">
                <a:srgbClr val="1A0004">
                  <a:alpha val="74998"/>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grpSp>
        <p:nvGrpSpPr>
          <p:cNvPr id="2354" name="Group 2354"/>
          <p:cNvGrpSpPr/>
          <p:nvPr/>
        </p:nvGrpSpPr>
        <p:grpSpPr>
          <a:xfrm>
            <a:off x="2184400" y="2363869"/>
            <a:ext cx="4408672" cy="942812"/>
            <a:chOff x="0" y="0"/>
            <a:chExt cx="4408671" cy="942811"/>
          </a:xfrm>
        </p:grpSpPr>
        <p:sp>
          <p:nvSpPr>
            <p:cNvPr id="2352" name="Shape 2352"/>
            <p:cNvSpPr/>
            <p:nvPr/>
          </p:nvSpPr>
          <p:spPr>
            <a:xfrm>
              <a:off x="860425" y="-1"/>
              <a:ext cx="3548247" cy="942813"/>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p>
              <a:pPr algn="l">
                <a:spcBef>
                  <a:spcPts val="3600"/>
                </a:spcBef>
                <a:defRPr sz="6000" b="1">
                  <a:solidFill>
                    <a:srgbClr val="EA304F"/>
                  </a:solidFill>
                  <a:effectLst>
                    <a:outerShdw blurRad="38100" dist="38100" dir="2700000" rotWithShape="0">
                      <a:srgbClr val="000000"/>
                    </a:outerShdw>
                  </a:effectLst>
                  <a:latin typeface="Arial"/>
                  <a:ea typeface="Arial"/>
                  <a:cs typeface="Arial"/>
                  <a:sym typeface="Arial"/>
                </a:defRPr>
              </a:pPr>
              <a:r>
                <a:t>4</a:t>
              </a:r>
              <a:r>
                <a:rPr sz="4800"/>
                <a:t> </a:t>
              </a:r>
              <a:r>
                <a:rPr sz="4800">
                  <a:solidFill>
                    <a:srgbClr val="FFA27C"/>
                  </a:solidFill>
                </a:rPr>
                <a:t> </a:t>
              </a:r>
              <a:r>
                <a:rPr sz="4800">
                  <a:solidFill>
                    <a:srgbClr val="EDF636"/>
                  </a:solidFill>
                </a:rPr>
                <a:t>=  Timiqo</a:t>
              </a:r>
            </a:p>
          </p:txBody>
        </p:sp>
        <p:sp>
          <p:nvSpPr>
            <p:cNvPr id="2353" name="Shape 2353"/>
            <p:cNvSpPr/>
            <p:nvPr/>
          </p:nvSpPr>
          <p:spPr>
            <a:xfrm>
              <a:off x="0" y="188830"/>
              <a:ext cx="622300" cy="5969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17242" y="12350"/>
                  </a:lnTo>
                  <a:lnTo>
                    <a:pt x="17242" y="9250"/>
                  </a:lnTo>
                  <a:close/>
                  <a:moveTo>
                    <a:pt x="18436" y="3163"/>
                  </a:moveTo>
                  <a:lnTo>
                    <a:pt x="16451" y="7341"/>
                  </a:lnTo>
                  <a:lnTo>
                    <a:pt x="14259" y="5149"/>
                  </a:lnTo>
                  <a:close/>
                  <a:moveTo>
                    <a:pt x="10800" y="0"/>
                  </a:moveTo>
                  <a:lnTo>
                    <a:pt x="12350" y="4358"/>
                  </a:lnTo>
                  <a:lnTo>
                    <a:pt x="9250" y="4358"/>
                  </a:lnTo>
                  <a:close/>
                  <a:moveTo>
                    <a:pt x="3163" y="3163"/>
                  </a:moveTo>
                  <a:lnTo>
                    <a:pt x="7341" y="5149"/>
                  </a:lnTo>
                  <a:lnTo>
                    <a:pt x="5149" y="7341"/>
                  </a:lnTo>
                  <a:close/>
                  <a:moveTo>
                    <a:pt x="0" y="10800"/>
                  </a:moveTo>
                  <a:lnTo>
                    <a:pt x="4358" y="9250"/>
                  </a:lnTo>
                  <a:lnTo>
                    <a:pt x="4358" y="12350"/>
                  </a:lnTo>
                  <a:close/>
                  <a:moveTo>
                    <a:pt x="3163" y="18436"/>
                  </a:moveTo>
                  <a:lnTo>
                    <a:pt x="5149" y="14259"/>
                  </a:lnTo>
                  <a:lnTo>
                    <a:pt x="7341" y="16451"/>
                  </a:lnTo>
                  <a:close/>
                  <a:moveTo>
                    <a:pt x="10800" y="21600"/>
                  </a:moveTo>
                  <a:lnTo>
                    <a:pt x="9250" y="17242"/>
                  </a:lnTo>
                  <a:lnTo>
                    <a:pt x="12350" y="17242"/>
                  </a:lnTo>
                  <a:close/>
                  <a:moveTo>
                    <a:pt x="18436" y="18436"/>
                  </a:moveTo>
                  <a:lnTo>
                    <a:pt x="14259" y="16451"/>
                  </a:lnTo>
                  <a:lnTo>
                    <a:pt x="16451" y="14259"/>
                  </a:lnTo>
                  <a:close/>
                  <a:moveTo>
                    <a:pt x="5400" y="10800"/>
                  </a:moveTo>
                  <a:cubicBezTo>
                    <a:pt x="5400" y="7818"/>
                    <a:pt x="7818" y="5400"/>
                    <a:pt x="10800" y="5400"/>
                  </a:cubicBezTo>
                  <a:cubicBezTo>
                    <a:pt x="13782" y="5400"/>
                    <a:pt x="16200" y="7818"/>
                    <a:pt x="16200" y="10800"/>
                  </a:cubicBezTo>
                  <a:cubicBezTo>
                    <a:pt x="16200" y="13782"/>
                    <a:pt x="13782" y="16200"/>
                    <a:pt x="10800" y="16200"/>
                  </a:cubicBezTo>
                  <a:cubicBezTo>
                    <a:pt x="7818" y="16200"/>
                    <a:pt x="5400" y="13782"/>
                    <a:pt x="5400" y="10800"/>
                  </a:cubicBezTo>
                  <a:close/>
                </a:path>
              </a:pathLst>
            </a:custGeom>
            <a:solidFill>
              <a:srgbClr val="FFFF00"/>
            </a:solidFill>
            <a:ln w="12700" cap="flat">
              <a:solidFill>
                <a:srgbClr val="1A0004"/>
              </a:solidFill>
              <a:prstDash val="solid"/>
              <a:miter lim="800000"/>
            </a:ln>
            <a:effectLst>
              <a:outerShdw blurRad="63500" dist="63500" dir="3187806" rotWithShape="0">
                <a:srgbClr val="1A0004">
                  <a:alpha val="74998"/>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grpSp>
        <p:nvGrpSpPr>
          <p:cNvPr id="2357" name="Group 2357"/>
          <p:cNvGrpSpPr/>
          <p:nvPr/>
        </p:nvGrpSpPr>
        <p:grpSpPr>
          <a:xfrm>
            <a:off x="2159000" y="1518073"/>
            <a:ext cx="5574103" cy="856405"/>
            <a:chOff x="0" y="0"/>
            <a:chExt cx="5574102" cy="856404"/>
          </a:xfrm>
        </p:grpSpPr>
        <p:sp>
          <p:nvSpPr>
            <p:cNvPr id="2355" name="Shape 2355"/>
            <p:cNvSpPr/>
            <p:nvPr/>
          </p:nvSpPr>
          <p:spPr>
            <a:xfrm>
              <a:off x="863210" y="0"/>
              <a:ext cx="4710893" cy="856405"/>
            </a:xfrm>
            <a:prstGeom prst="rect">
              <a:avLst/>
            </a:prstGeom>
            <a:noFill/>
            <a:ln w="12700" cap="flat">
              <a:noFill/>
              <a:miter lim="400000"/>
            </a:ln>
            <a:effectLst>
              <a:outerShdw blurRad="63500" dist="109250" dir="3267739" rotWithShape="0">
                <a:srgbClr val="1A0004">
                  <a:alpha val="74998"/>
                </a:srgbClr>
              </a:outerShdw>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p>
              <a:pPr>
                <a:spcBef>
                  <a:spcPts val="3200"/>
                </a:spcBef>
                <a:defRPr sz="5400" b="1">
                  <a:solidFill>
                    <a:srgbClr val="EDF636"/>
                  </a:solidFill>
                  <a:effectLst>
                    <a:outerShdw blurRad="38100" dist="38100" dir="2700000" rotWithShape="0">
                      <a:srgbClr val="000000"/>
                    </a:outerShdw>
                  </a:effectLst>
                  <a:latin typeface="Arial"/>
                  <a:ea typeface="Arial"/>
                  <a:cs typeface="Arial"/>
                  <a:sym typeface="Arial"/>
                </a:defRPr>
              </a:pPr>
              <a:r>
                <a:t>P</a:t>
              </a:r>
              <a:r>
                <a:rPr sz="4800"/>
                <a:t> </a:t>
              </a:r>
              <a:r>
                <a:rPr sz="4800">
                  <a:solidFill>
                    <a:srgbClr val="FFA27C"/>
                  </a:solidFill>
                </a:rPr>
                <a:t> </a:t>
              </a:r>
              <a:r>
                <a:rPr sz="4800"/>
                <a:t>=  Pulhoküsü</a:t>
              </a:r>
            </a:p>
          </p:txBody>
        </p:sp>
        <p:sp>
          <p:nvSpPr>
            <p:cNvPr id="2356" name="Shape 2356"/>
            <p:cNvSpPr/>
            <p:nvPr/>
          </p:nvSpPr>
          <p:spPr>
            <a:xfrm>
              <a:off x="0" y="107527"/>
              <a:ext cx="622300" cy="5969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17242" y="12350"/>
                  </a:lnTo>
                  <a:lnTo>
                    <a:pt x="17242" y="9250"/>
                  </a:lnTo>
                  <a:close/>
                  <a:moveTo>
                    <a:pt x="18436" y="3163"/>
                  </a:moveTo>
                  <a:lnTo>
                    <a:pt x="16451" y="7341"/>
                  </a:lnTo>
                  <a:lnTo>
                    <a:pt x="14259" y="5149"/>
                  </a:lnTo>
                  <a:close/>
                  <a:moveTo>
                    <a:pt x="10800" y="0"/>
                  </a:moveTo>
                  <a:lnTo>
                    <a:pt x="12350" y="4358"/>
                  </a:lnTo>
                  <a:lnTo>
                    <a:pt x="9250" y="4358"/>
                  </a:lnTo>
                  <a:close/>
                  <a:moveTo>
                    <a:pt x="3163" y="3163"/>
                  </a:moveTo>
                  <a:lnTo>
                    <a:pt x="7341" y="5149"/>
                  </a:lnTo>
                  <a:lnTo>
                    <a:pt x="5149" y="7341"/>
                  </a:lnTo>
                  <a:close/>
                  <a:moveTo>
                    <a:pt x="0" y="10800"/>
                  </a:moveTo>
                  <a:lnTo>
                    <a:pt x="4358" y="9250"/>
                  </a:lnTo>
                  <a:lnTo>
                    <a:pt x="4358" y="12350"/>
                  </a:lnTo>
                  <a:close/>
                  <a:moveTo>
                    <a:pt x="3163" y="18436"/>
                  </a:moveTo>
                  <a:lnTo>
                    <a:pt x="5149" y="14259"/>
                  </a:lnTo>
                  <a:lnTo>
                    <a:pt x="7341" y="16451"/>
                  </a:lnTo>
                  <a:close/>
                  <a:moveTo>
                    <a:pt x="10800" y="21600"/>
                  </a:moveTo>
                  <a:lnTo>
                    <a:pt x="9250" y="17242"/>
                  </a:lnTo>
                  <a:lnTo>
                    <a:pt x="12350" y="17242"/>
                  </a:lnTo>
                  <a:close/>
                  <a:moveTo>
                    <a:pt x="18436" y="18436"/>
                  </a:moveTo>
                  <a:lnTo>
                    <a:pt x="14259" y="16451"/>
                  </a:lnTo>
                  <a:lnTo>
                    <a:pt x="16451" y="14259"/>
                  </a:lnTo>
                  <a:close/>
                  <a:moveTo>
                    <a:pt x="5400" y="10800"/>
                  </a:moveTo>
                  <a:cubicBezTo>
                    <a:pt x="5400" y="7818"/>
                    <a:pt x="7818" y="5400"/>
                    <a:pt x="10800" y="5400"/>
                  </a:cubicBezTo>
                  <a:cubicBezTo>
                    <a:pt x="13782" y="5400"/>
                    <a:pt x="16200" y="7818"/>
                    <a:pt x="16200" y="10800"/>
                  </a:cubicBezTo>
                  <a:cubicBezTo>
                    <a:pt x="16200" y="13782"/>
                    <a:pt x="13782" y="16200"/>
                    <a:pt x="10800" y="16200"/>
                  </a:cubicBezTo>
                  <a:cubicBezTo>
                    <a:pt x="7818" y="16200"/>
                    <a:pt x="5400" y="13782"/>
                    <a:pt x="5400" y="10800"/>
                  </a:cubicBezTo>
                  <a:close/>
                </a:path>
              </a:pathLst>
            </a:custGeom>
            <a:solidFill>
              <a:srgbClr val="FFFF00"/>
            </a:solidFill>
            <a:ln w="12700" cap="flat">
              <a:solidFill>
                <a:srgbClr val="1A0004"/>
              </a:solidFill>
              <a:prstDash val="solid"/>
              <a:miter lim="800000"/>
            </a:ln>
            <a:effectLst>
              <a:outerShdw blurRad="63500" dist="68978" dir="4020649" rotWithShape="0">
                <a:srgbClr val="1A0004">
                  <a:alpha val="74997"/>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1000"/>
                                  </p:stCondLst>
                                  <p:iterate>
                                    <p:tmAbs val="0"/>
                                  </p:iterate>
                                  <p:childTnLst>
                                    <p:set>
                                      <p:cBhvr>
                                        <p:cTn id="6" fill="hold"/>
                                        <p:tgtEl>
                                          <p:spTgt spid="2338"/>
                                        </p:tgtEl>
                                        <p:attrNameLst>
                                          <p:attrName>style.visibility</p:attrName>
                                        </p:attrNameLst>
                                      </p:cBhvr>
                                      <p:to>
                                        <p:strVal val="visible"/>
                                      </p:to>
                                    </p:set>
                                    <p:animEffect transition="in" filter="dissolve">
                                      <p:cBhvr>
                                        <p:cTn id="7" dur="1000"/>
                                        <p:tgtEl>
                                          <p:spTgt spid="2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8" grpId="1" animBg="1" advAuto="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1" name="Shape 2361"/>
          <p:cNvSpPr/>
          <p:nvPr/>
        </p:nvSpPr>
        <p:spPr>
          <a:xfrm>
            <a:off x="2327275" y="1981200"/>
            <a:ext cx="4760913" cy="3709841"/>
          </a:xfrm>
          <a:prstGeom prst="rect">
            <a:avLst/>
          </a:prstGeom>
          <a:ln w="12700">
            <a:miter lim="400000"/>
          </a:ln>
          <a:extLst>
            <a:ext uri="{C572A759-6A51-4108-AA02-DFA0A04FC94B}">
              <ma14:wrappingTextBoxFlag xmlns="" xmlns:ma14="http://schemas.microsoft.com/office/mac/drawingml/2011/main" val="1"/>
            </a:ext>
          </a:extLst>
        </p:spPr>
        <p:txBody>
          <a:bodyPr lIns="44450" tIns="44450" rIns="44450" bIns="44450">
            <a:spAutoFit/>
          </a:bodyPr>
          <a:lstStyle/>
          <a:p>
            <a:pPr marL="677862" indent="-677862" algn="l" defTabSz="1033462">
              <a:spcBef>
                <a:spcPts val="1200"/>
              </a:spcBef>
              <a:buClr>
                <a:schemeClr val="accent2"/>
              </a:buClr>
              <a:buSzPct val="75000"/>
              <a:buFont typeface="Helvetica"/>
              <a:buChar char=""/>
              <a:defRPr sz="5400" b="1">
                <a:solidFill>
                  <a:srgbClr val="FFFFFF"/>
                </a:solidFill>
                <a:effectLst>
                  <a:outerShdw blurRad="38100" dist="38100" dir="2700000" rotWithShape="0">
                    <a:srgbClr val="000000"/>
                  </a:outerShdw>
                </a:effectLst>
                <a:latin typeface="Arial"/>
                <a:ea typeface="Arial"/>
                <a:cs typeface="Arial"/>
                <a:sym typeface="Arial"/>
              </a:defRPr>
            </a:pPr>
            <a:r>
              <a:t>A</a:t>
            </a:r>
            <a:r>
              <a:rPr>
                <a:solidFill>
                  <a:srgbClr val="FF5008"/>
                </a:solidFill>
              </a:rPr>
              <a:t>BRAHAM</a:t>
            </a:r>
            <a:endParaRPr>
              <a:solidFill>
                <a:srgbClr val="FFA27C"/>
              </a:solidFill>
            </a:endParaRPr>
          </a:p>
          <a:p>
            <a:pPr marL="677862" indent="-677862" algn="l" defTabSz="1033462">
              <a:spcBef>
                <a:spcPts val="1200"/>
              </a:spcBef>
              <a:buClr>
                <a:schemeClr val="accent2"/>
              </a:buClr>
              <a:buSzPct val="75000"/>
              <a:buFont typeface="Helvetica"/>
              <a:buChar char=""/>
              <a:defRPr sz="5400" b="1">
                <a:solidFill>
                  <a:srgbClr val="FFFFFF"/>
                </a:solidFill>
                <a:effectLst>
                  <a:outerShdw blurRad="38100" dist="38100" dir="2700000" rotWithShape="0">
                    <a:srgbClr val="000000"/>
                  </a:outerShdw>
                </a:effectLst>
                <a:latin typeface="Arial"/>
                <a:ea typeface="Arial"/>
                <a:cs typeface="Arial"/>
                <a:sym typeface="Arial"/>
              </a:defRPr>
            </a:pPr>
            <a:r>
              <a:t>J</a:t>
            </a:r>
            <a:r>
              <a:rPr>
                <a:solidFill>
                  <a:srgbClr val="FF5008"/>
                </a:solidFill>
              </a:rPr>
              <a:t>OSEPH</a:t>
            </a:r>
            <a:endParaRPr>
              <a:solidFill>
                <a:srgbClr val="FFA27C"/>
              </a:solidFill>
            </a:endParaRPr>
          </a:p>
          <a:p>
            <a:pPr marL="677862" indent="-677862" algn="l" defTabSz="1033462">
              <a:spcBef>
                <a:spcPts val="1200"/>
              </a:spcBef>
              <a:buClr>
                <a:schemeClr val="accent2"/>
              </a:buClr>
              <a:buSzPct val="75000"/>
              <a:buFont typeface="Helvetica"/>
              <a:buChar char=""/>
              <a:defRPr sz="5400" b="1">
                <a:solidFill>
                  <a:srgbClr val="FFFFFF"/>
                </a:solidFill>
                <a:effectLst>
                  <a:outerShdw blurRad="38100" dist="38100" dir="2700000" rotWithShape="0">
                    <a:srgbClr val="000000"/>
                  </a:outerShdw>
                </a:effectLst>
                <a:latin typeface="Arial"/>
                <a:ea typeface="Arial"/>
                <a:cs typeface="Arial"/>
                <a:sym typeface="Arial"/>
              </a:defRPr>
            </a:pPr>
            <a:r>
              <a:t>M</a:t>
            </a:r>
            <a:r>
              <a:rPr>
                <a:solidFill>
                  <a:srgbClr val="FF5008"/>
                </a:solidFill>
              </a:rPr>
              <a:t>OSES</a:t>
            </a:r>
            <a:endParaRPr>
              <a:solidFill>
                <a:srgbClr val="FFA27C"/>
              </a:solidFill>
            </a:endParaRPr>
          </a:p>
          <a:p>
            <a:pPr marL="677862" indent="-677862" algn="l" defTabSz="1033462">
              <a:spcBef>
                <a:spcPts val="1200"/>
              </a:spcBef>
              <a:buClr>
                <a:schemeClr val="accent2"/>
              </a:buClr>
              <a:buSzPct val="75000"/>
              <a:buFont typeface="Helvetica"/>
              <a:buChar char=""/>
              <a:defRPr sz="5400" b="1">
                <a:solidFill>
                  <a:srgbClr val="FFFFFF"/>
                </a:solidFill>
                <a:effectLst>
                  <a:outerShdw blurRad="38100" dist="38100" dir="2700000" rotWithShape="0">
                    <a:srgbClr val="000000"/>
                  </a:outerShdw>
                </a:effectLst>
                <a:latin typeface="Arial"/>
                <a:ea typeface="Arial"/>
                <a:cs typeface="Arial"/>
                <a:sym typeface="Arial"/>
              </a:defRPr>
            </a:pPr>
            <a:r>
              <a:t>J</a:t>
            </a:r>
            <a:r>
              <a:rPr>
                <a:solidFill>
                  <a:srgbClr val="FF5008"/>
                </a:solidFill>
              </a:rPr>
              <a:t>OSHUA</a:t>
            </a:r>
          </a:p>
        </p:txBody>
      </p:sp>
      <p:sp>
        <p:nvSpPr>
          <p:cNvPr id="2362" name="Shape 2362"/>
          <p:cNvSpPr>
            <a:spLocks noGrp="1"/>
          </p:cNvSpPr>
          <p:nvPr>
            <p:ph type="title"/>
          </p:nvPr>
        </p:nvSpPr>
        <p:spPr>
          <a:xfrm>
            <a:off x="1022350" y="609600"/>
            <a:ext cx="7772400" cy="1143000"/>
          </a:xfrm>
          <a:prstGeom prst="rect">
            <a:avLst/>
          </a:prstGeom>
          <a:effectLst>
            <a:outerShdw dist="107762" dir="2700000" rotWithShape="0">
              <a:srgbClr val="1A0004"/>
            </a:outerShdw>
          </a:effectLst>
        </p:spPr>
        <p:txBody>
          <a:bodyPr lIns="44450" tIns="44450" rIns="44450" bIns="44450" anchor="ctr"/>
          <a:lstStyle>
            <a:lvl1pPr algn="ctr">
              <a:defRPr sz="4800">
                <a:solidFill>
                  <a:srgbClr val="FAFD00"/>
                </a:solidFill>
              </a:defRPr>
            </a:lvl1pPr>
          </a:lstStyle>
          <a:p>
            <a:r>
              <a:t>Timi 4 qo:</a:t>
            </a:r>
          </a:p>
        </p:txBody>
      </p:sp>
      <p:sp>
        <p:nvSpPr>
          <p:cNvPr id="2363" name="Shape 2363"/>
          <p:cNvSpPr/>
          <p:nvPr/>
        </p:nvSpPr>
        <p:spPr>
          <a:xfrm>
            <a:off x="620712" y="160337"/>
            <a:ext cx="660401" cy="14351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l">
              <a:spcBef>
                <a:spcPts val="5200"/>
              </a:spcBef>
              <a:defRPr sz="8800">
                <a:solidFill>
                  <a:srgbClr val="FFD34A"/>
                </a:solidFill>
              </a:defRPr>
            </a:lvl1pPr>
          </a:lstStyle>
          <a:p>
            <a:r>
              <a:t>7</a:t>
            </a:r>
          </a:p>
        </p:txBody>
      </p:sp>
      <p:sp>
        <p:nvSpPr>
          <p:cNvPr id="2364" name="Shape 2364"/>
          <p:cNvSpPr/>
          <p:nvPr/>
        </p:nvSpPr>
        <p:spPr>
          <a:xfrm>
            <a:off x="889000" y="838200"/>
            <a:ext cx="311150" cy="0"/>
          </a:xfrm>
          <a:prstGeom prst="line">
            <a:avLst/>
          </a:prstGeom>
          <a:ln w="50800">
            <a:solidFill>
              <a:srgbClr val="FFD34A"/>
            </a:solidFill>
          </a:ln>
          <a:effectLst>
            <a:outerShdw blurRad="63500" dist="107762" dir="2700000" rotWithShape="0">
              <a:srgbClr val="1A0004">
                <a:alpha val="74998"/>
              </a:srgbClr>
            </a:outerShdw>
          </a:effectLst>
        </p:spPr>
        <p:txBody>
          <a:bodyPr lIns="45719" rIns="45719" anchor="ctr"/>
          <a:lstStyle/>
          <a:p>
            <a:pPr>
              <a:defRPr>
                <a:solidFill>
                  <a:srgbClr val="FFFFFF"/>
                </a:solidFill>
              </a:defRPr>
            </a:pPr>
            <a:endParaRPr/>
          </a:p>
        </p:txBody>
      </p:sp>
      <p:sp>
        <p:nvSpPr>
          <p:cNvPr id="2365" name="Shape 2365"/>
          <p:cNvSpPr/>
          <p:nvPr/>
        </p:nvSpPr>
        <p:spPr>
          <a:xfrm>
            <a:off x="2901950" y="2055813"/>
            <a:ext cx="825500" cy="765177"/>
          </a:xfrm>
          <a:prstGeom prst="ellipse">
            <a:avLst/>
          </a:prstGeom>
          <a:ln w="57150">
            <a:solidFill>
              <a:srgbClr val="1FCC16"/>
            </a:solidFill>
          </a:ln>
          <a:effectLst>
            <a:outerShdw blurRad="63500" dist="71842" dir="2700000" rotWithShape="0">
              <a:srgbClr val="1A0004">
                <a:alpha val="74998"/>
              </a:srgbClr>
            </a:outerShdw>
          </a:effectLst>
        </p:spPr>
        <p:txBody>
          <a:bodyPr lIns="45719" rIns="45719" anchor="ctr"/>
          <a:lstStyle/>
          <a:p>
            <a:pPr>
              <a:defRPr>
                <a:solidFill>
                  <a:srgbClr val="FFA27C"/>
                </a:solidFill>
                <a:latin typeface="Arial"/>
                <a:ea typeface="Arial"/>
                <a:cs typeface="Arial"/>
                <a:sym typeface="Arial"/>
              </a:defRPr>
            </a:pPr>
            <a:endParaRPr/>
          </a:p>
        </p:txBody>
      </p:sp>
      <p:sp>
        <p:nvSpPr>
          <p:cNvPr id="2366" name="Shape 2366"/>
          <p:cNvSpPr/>
          <p:nvPr/>
        </p:nvSpPr>
        <p:spPr>
          <a:xfrm>
            <a:off x="2874963" y="3049588"/>
            <a:ext cx="825501" cy="765177"/>
          </a:xfrm>
          <a:prstGeom prst="ellipse">
            <a:avLst/>
          </a:prstGeom>
          <a:ln w="57150">
            <a:solidFill>
              <a:srgbClr val="1FCC16"/>
            </a:solidFill>
          </a:ln>
          <a:effectLst>
            <a:outerShdw blurRad="63500" dist="71842" dir="2700000" rotWithShape="0">
              <a:srgbClr val="1A0004">
                <a:alpha val="74998"/>
              </a:srgbClr>
            </a:outerShdw>
          </a:effectLst>
        </p:spPr>
        <p:txBody>
          <a:bodyPr lIns="45719" rIns="45719" anchor="ctr"/>
          <a:lstStyle/>
          <a:p>
            <a:pPr>
              <a:defRPr>
                <a:solidFill>
                  <a:srgbClr val="FFA27C"/>
                </a:solidFill>
                <a:latin typeface="Arial"/>
                <a:ea typeface="Arial"/>
                <a:cs typeface="Arial"/>
                <a:sym typeface="Arial"/>
              </a:defRPr>
            </a:pPr>
            <a:endParaRPr/>
          </a:p>
        </p:txBody>
      </p:sp>
      <p:sp>
        <p:nvSpPr>
          <p:cNvPr id="2367" name="Shape 2367"/>
          <p:cNvSpPr/>
          <p:nvPr/>
        </p:nvSpPr>
        <p:spPr>
          <a:xfrm>
            <a:off x="2919413" y="4056062"/>
            <a:ext cx="825501" cy="765177"/>
          </a:xfrm>
          <a:prstGeom prst="ellipse">
            <a:avLst/>
          </a:prstGeom>
          <a:ln w="57150">
            <a:solidFill>
              <a:srgbClr val="1FCC16"/>
            </a:solidFill>
          </a:ln>
          <a:effectLst>
            <a:outerShdw blurRad="63500" dist="71842" dir="2700000" rotWithShape="0">
              <a:srgbClr val="1A0004">
                <a:alpha val="74998"/>
              </a:srgbClr>
            </a:outerShdw>
          </a:effectLst>
        </p:spPr>
        <p:txBody>
          <a:bodyPr lIns="45719" rIns="45719" anchor="ctr"/>
          <a:lstStyle/>
          <a:p>
            <a:pPr>
              <a:defRPr>
                <a:solidFill>
                  <a:srgbClr val="FFA27C"/>
                </a:solidFill>
                <a:latin typeface="Arial"/>
                <a:ea typeface="Arial"/>
                <a:cs typeface="Arial"/>
                <a:sym typeface="Arial"/>
              </a:defRPr>
            </a:pPr>
            <a:endParaRPr/>
          </a:p>
        </p:txBody>
      </p:sp>
      <p:sp>
        <p:nvSpPr>
          <p:cNvPr id="2368" name="Shape 2368"/>
          <p:cNvSpPr/>
          <p:nvPr/>
        </p:nvSpPr>
        <p:spPr>
          <a:xfrm>
            <a:off x="2897188" y="5022850"/>
            <a:ext cx="825501" cy="765177"/>
          </a:xfrm>
          <a:prstGeom prst="ellipse">
            <a:avLst/>
          </a:prstGeom>
          <a:ln w="57150">
            <a:solidFill>
              <a:srgbClr val="1FCC16"/>
            </a:solidFill>
          </a:ln>
          <a:effectLst>
            <a:outerShdw blurRad="63500" dist="71842" dir="2700000" rotWithShape="0">
              <a:srgbClr val="1A0004">
                <a:alpha val="74998"/>
              </a:srgbClr>
            </a:outerShdw>
          </a:effectLst>
        </p:spPr>
        <p:txBody>
          <a:bodyPr lIns="45719" rIns="45719" anchor="ctr"/>
          <a:lstStyle/>
          <a:p>
            <a:pPr>
              <a:defRPr>
                <a:solidFill>
                  <a:srgbClr val="FFA27C"/>
                </a:solidFill>
                <a:latin typeface="Arial"/>
                <a:ea typeface="Arial"/>
                <a:cs typeface="Arial"/>
                <a:sym typeface="Arial"/>
              </a:defRPr>
            </a:pPr>
            <a:endParaRPr/>
          </a:p>
        </p:txBody>
      </p:sp>
      <p:sp>
        <p:nvSpPr>
          <p:cNvPr id="2369" name="Shape 2369"/>
          <p:cNvSpPr/>
          <p:nvPr/>
        </p:nvSpPr>
        <p:spPr>
          <a:xfrm>
            <a:off x="8379049" y="6494513"/>
            <a:ext cx="153540" cy="28882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800"/>
              </a:spcBef>
              <a:defRPr sz="1400" b="1">
                <a:solidFill>
                  <a:srgbClr val="FFFFFF"/>
                </a:solidFill>
                <a:latin typeface="Arial"/>
                <a:ea typeface="Arial"/>
                <a:cs typeface="Arial"/>
                <a:sym typeface="Arial"/>
              </a:defRPr>
            </a:lvl1pPr>
          </a:lstStyle>
          <a:p>
            <a:r>
              <a:t> </a:t>
            </a:r>
          </a:p>
        </p:txBody>
      </p:sp>
      <p:sp>
        <p:nvSpPr>
          <p:cNvPr id="2370" name="Shape 2370"/>
          <p:cNvSpPr/>
          <p:nvPr/>
        </p:nvSpPr>
        <p:spPr>
          <a:xfrm>
            <a:off x="8129918" y="6530195"/>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48</a:t>
            </a:r>
          </a:p>
        </p:txBody>
      </p:sp>
      <p:sp>
        <p:nvSpPr>
          <p:cNvPr id="2371" name="Shape 2371"/>
          <p:cNvSpPr/>
          <p:nvPr/>
        </p:nvSpPr>
        <p:spPr>
          <a:xfrm>
            <a:off x="8777617" y="6408447"/>
            <a:ext cx="245404"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5</a:t>
            </a:r>
          </a:p>
        </p:txBody>
      </p:sp>
      <p:sp>
        <p:nvSpPr>
          <p:cNvPr id="2372" name="Shape 2372"/>
          <p:cNvSpPr/>
          <p:nvPr/>
        </p:nvSpPr>
        <p:spPr>
          <a:xfrm>
            <a:off x="7133153" y="6275817"/>
            <a:ext cx="1467407" cy="26425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700"/>
              </a:spcBef>
              <a:defRPr sz="1200" b="1">
                <a:solidFill>
                  <a:srgbClr val="FFFFFF"/>
                </a:solidFill>
                <a:latin typeface="Arial"/>
                <a:ea typeface="Arial"/>
                <a:cs typeface="Arial"/>
                <a:sym typeface="Arial"/>
              </a:defRPr>
            </a:lvl1pPr>
          </a:lstStyle>
          <a:p>
            <a:r>
              <a:t>Handbook pg. 8-14</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100"/>
                                  </p:stCondLst>
                                  <p:iterate>
                                    <p:tmAbs val="0"/>
                                  </p:iterate>
                                  <p:childTnLst>
                                    <p:set>
                                      <p:cBhvr>
                                        <p:cTn id="6" fill="hold"/>
                                        <p:tgtEl>
                                          <p:spTgt spid="2362"/>
                                        </p:tgtEl>
                                        <p:attrNameLst>
                                          <p:attrName>style.visibility</p:attrName>
                                        </p:attrNameLst>
                                      </p:cBhvr>
                                      <p:to>
                                        <p:strVal val="visible"/>
                                      </p:to>
                                    </p:set>
                                    <p:anim calcmode="lin" valueType="num">
                                      <p:cBhvr>
                                        <p:cTn id="7" dur="500" fill="hold"/>
                                        <p:tgtEl>
                                          <p:spTgt spid="2362"/>
                                        </p:tgtEl>
                                        <p:attrNameLst>
                                          <p:attrName>ppt_x</p:attrName>
                                        </p:attrNameLst>
                                      </p:cBhvr>
                                      <p:tavLst>
                                        <p:tav tm="0">
                                          <p:val>
                                            <p:strVal val="0-#ppt_w/2"/>
                                          </p:val>
                                        </p:tav>
                                        <p:tav tm="100000">
                                          <p:val>
                                            <p:strVal val="#ppt_x"/>
                                          </p:val>
                                        </p:tav>
                                      </p:tavLst>
                                    </p:anim>
                                    <p:anim calcmode="lin" valueType="num">
                                      <p:cBhvr>
                                        <p:cTn id="8" dur="500" fill="hold"/>
                                        <p:tgtEl>
                                          <p:spTgt spid="23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2" nodeType="clickEffect">
                                  <p:stCondLst>
                                    <p:cond delay="0"/>
                                  </p:stCondLst>
                                  <p:iterate>
                                    <p:tmAbs val="0"/>
                                  </p:iterate>
                                  <p:childTnLst>
                                    <p:set>
                                      <p:cBhvr>
                                        <p:cTn id="12" fill="hold"/>
                                        <p:tgtEl>
                                          <p:spTgt spid="2361">
                                            <p:bg/>
                                          </p:spTgt>
                                        </p:tgtEl>
                                        <p:attrNameLst>
                                          <p:attrName>style.visibility</p:attrName>
                                        </p:attrNameLst>
                                      </p:cBhvr>
                                      <p:to>
                                        <p:strVal val="visible"/>
                                      </p:to>
                                    </p:set>
                                    <p:animEffect transition="in" filter="wipe(left)">
                                      <p:cBhvr>
                                        <p:cTn id="13" dur="500"/>
                                        <p:tgtEl>
                                          <p:spTgt spid="2361">
                                            <p:bg/>
                                          </p:spTgt>
                                        </p:tgtEl>
                                      </p:cBhvr>
                                    </p:animEffect>
                                  </p:childTnLst>
                                </p:cTn>
                              </p:par>
                              <p:par>
                                <p:cTn id="14" presetID="22" presetClass="entr" presetSubtype="8" fill="hold" grpId="2" nodeType="withEffect">
                                  <p:stCondLst>
                                    <p:cond delay="0"/>
                                  </p:stCondLst>
                                  <p:iterate>
                                    <p:tmAbs val="0"/>
                                  </p:iterate>
                                  <p:childTnLst>
                                    <p:set>
                                      <p:cBhvr>
                                        <p:cTn id="15" fill="hold"/>
                                        <p:tgtEl>
                                          <p:spTgt spid="2361">
                                            <p:txEl>
                                              <p:pRg st="0" end="0"/>
                                            </p:txEl>
                                          </p:spTgt>
                                        </p:tgtEl>
                                        <p:attrNameLst>
                                          <p:attrName>style.visibility</p:attrName>
                                        </p:attrNameLst>
                                      </p:cBhvr>
                                      <p:to>
                                        <p:strVal val="visible"/>
                                      </p:to>
                                    </p:set>
                                    <p:animEffect transition="in" filter="wipe(left)">
                                      <p:cBhvr>
                                        <p:cTn id="16" dur="500"/>
                                        <p:tgtEl>
                                          <p:spTgt spid="2361">
                                            <p:txEl>
                                              <p:pRg st="0" end="0"/>
                                            </p:txEl>
                                          </p:spTgt>
                                        </p:tgtEl>
                                      </p:cBhvr>
                                    </p:animEffect>
                                  </p:childTnLst>
                                </p:cTn>
                              </p:par>
                            </p:childTnLst>
                          </p:cTn>
                        </p:par>
                        <p:par>
                          <p:cTn id="17" fill="hold">
                            <p:stCondLst>
                              <p:cond delay="500"/>
                            </p:stCondLst>
                            <p:childTnLst>
                              <p:par>
                                <p:cTn id="18" presetID="22" presetClass="entr" presetSubtype="8" fill="hold" grpId="2" nodeType="afterEffect">
                                  <p:stCondLst>
                                    <p:cond delay="0"/>
                                  </p:stCondLst>
                                  <p:iterate>
                                    <p:tmAbs val="0"/>
                                  </p:iterate>
                                  <p:childTnLst>
                                    <p:set>
                                      <p:cBhvr>
                                        <p:cTn id="19" fill="hold"/>
                                        <p:tgtEl>
                                          <p:spTgt spid="2361">
                                            <p:txEl>
                                              <p:pRg st="1" end="1"/>
                                            </p:txEl>
                                          </p:spTgt>
                                        </p:tgtEl>
                                        <p:attrNameLst>
                                          <p:attrName>style.visibility</p:attrName>
                                        </p:attrNameLst>
                                      </p:cBhvr>
                                      <p:to>
                                        <p:strVal val="visible"/>
                                      </p:to>
                                    </p:set>
                                    <p:animEffect transition="in" filter="wipe(left)">
                                      <p:cBhvr>
                                        <p:cTn id="20" dur="500"/>
                                        <p:tgtEl>
                                          <p:spTgt spid="236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2" nodeType="clickEffect">
                                  <p:stCondLst>
                                    <p:cond delay="0"/>
                                  </p:stCondLst>
                                  <p:iterate>
                                    <p:tmAbs val="0"/>
                                  </p:iterate>
                                  <p:childTnLst>
                                    <p:set>
                                      <p:cBhvr>
                                        <p:cTn id="24" fill="hold"/>
                                        <p:tgtEl>
                                          <p:spTgt spid="2361">
                                            <p:txEl>
                                              <p:pRg st="2" end="2"/>
                                            </p:txEl>
                                          </p:spTgt>
                                        </p:tgtEl>
                                        <p:attrNameLst>
                                          <p:attrName>style.visibility</p:attrName>
                                        </p:attrNameLst>
                                      </p:cBhvr>
                                      <p:to>
                                        <p:strVal val="visible"/>
                                      </p:to>
                                    </p:set>
                                    <p:animEffect transition="in" filter="wipe(left)">
                                      <p:cBhvr>
                                        <p:cTn id="25" dur="500"/>
                                        <p:tgtEl>
                                          <p:spTgt spid="236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2" nodeType="clickEffect">
                                  <p:stCondLst>
                                    <p:cond delay="0"/>
                                  </p:stCondLst>
                                  <p:iterate>
                                    <p:tmAbs val="0"/>
                                  </p:iterate>
                                  <p:childTnLst>
                                    <p:set>
                                      <p:cBhvr>
                                        <p:cTn id="29" fill="hold"/>
                                        <p:tgtEl>
                                          <p:spTgt spid="2361">
                                            <p:txEl>
                                              <p:pRg st="3" end="3"/>
                                            </p:txEl>
                                          </p:spTgt>
                                        </p:tgtEl>
                                        <p:attrNameLst>
                                          <p:attrName>style.visibility</p:attrName>
                                        </p:attrNameLst>
                                      </p:cBhvr>
                                      <p:to>
                                        <p:strVal val="visible"/>
                                      </p:to>
                                    </p:set>
                                    <p:animEffect transition="in" filter="wipe(left)">
                                      <p:cBhvr>
                                        <p:cTn id="30" dur="500"/>
                                        <p:tgtEl>
                                          <p:spTgt spid="236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9" presetClass="entr" presetSubtype="10" fill="hold" grpId="3" nodeType="clickEffect">
                                  <p:stCondLst>
                                    <p:cond delay="0"/>
                                  </p:stCondLst>
                                  <p:iterate>
                                    <p:tmAbs val="0"/>
                                  </p:iterate>
                                  <p:childTnLst>
                                    <p:set>
                                      <p:cBhvr>
                                        <p:cTn id="34" fill="hold"/>
                                        <p:tgtEl>
                                          <p:spTgt spid="2365"/>
                                        </p:tgtEl>
                                        <p:attrNameLst>
                                          <p:attrName>style.visibility</p:attrName>
                                        </p:attrNameLst>
                                      </p:cBhvr>
                                      <p:to>
                                        <p:strVal val="visible"/>
                                      </p:to>
                                    </p:set>
                                    <p:anim calcmode="lin" valueType="num">
                                      <p:cBhvr>
                                        <p:cTn id="35" dur="500" fill="hold"/>
                                        <p:tgtEl>
                                          <p:spTgt spid="2365"/>
                                        </p:tgtEl>
                                        <p:attrNameLst>
                                          <p:attrName>ppt_w</p:attrName>
                                        </p:attrNameLst>
                                      </p:cBhvr>
                                      <p:tavLst>
                                        <p:tav tm="0" fmla="#ppt_w*sin(2.5*pi*$)">
                                          <p:val>
                                            <p:fltVal val="0"/>
                                          </p:val>
                                        </p:tav>
                                        <p:tav tm="100000">
                                          <p:val>
                                            <p:fltVal val="1"/>
                                          </p:val>
                                        </p:tav>
                                      </p:tavLst>
                                    </p:anim>
                                    <p:anim calcmode="lin" valueType="num">
                                      <p:cBhvr>
                                        <p:cTn id="36" dur="500" fill="hold"/>
                                        <p:tgtEl>
                                          <p:spTgt spid="2365"/>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19" presetClass="entr" presetSubtype="10" fill="hold" grpId="4" nodeType="afterEffect">
                                  <p:stCondLst>
                                    <p:cond delay="0"/>
                                  </p:stCondLst>
                                  <p:iterate>
                                    <p:tmAbs val="0"/>
                                  </p:iterate>
                                  <p:childTnLst>
                                    <p:set>
                                      <p:cBhvr>
                                        <p:cTn id="39" fill="hold"/>
                                        <p:tgtEl>
                                          <p:spTgt spid="2366"/>
                                        </p:tgtEl>
                                        <p:attrNameLst>
                                          <p:attrName>style.visibility</p:attrName>
                                        </p:attrNameLst>
                                      </p:cBhvr>
                                      <p:to>
                                        <p:strVal val="visible"/>
                                      </p:to>
                                    </p:set>
                                    <p:anim calcmode="lin" valueType="num">
                                      <p:cBhvr>
                                        <p:cTn id="40" dur="500" fill="hold"/>
                                        <p:tgtEl>
                                          <p:spTgt spid="2366"/>
                                        </p:tgtEl>
                                        <p:attrNameLst>
                                          <p:attrName>ppt_w</p:attrName>
                                        </p:attrNameLst>
                                      </p:cBhvr>
                                      <p:tavLst>
                                        <p:tav tm="0" fmla="#ppt_w*sin(2.5*pi*$)">
                                          <p:val>
                                            <p:fltVal val="0"/>
                                          </p:val>
                                        </p:tav>
                                        <p:tav tm="100000">
                                          <p:val>
                                            <p:fltVal val="1"/>
                                          </p:val>
                                        </p:tav>
                                      </p:tavLst>
                                    </p:anim>
                                    <p:anim calcmode="lin" valueType="num">
                                      <p:cBhvr>
                                        <p:cTn id="41" dur="500" fill="hold"/>
                                        <p:tgtEl>
                                          <p:spTgt spid="2366"/>
                                        </p:tgtEl>
                                        <p:attrNameLst>
                                          <p:attrName>ppt_h</p:attrName>
                                        </p:attrNameLst>
                                      </p:cBhvr>
                                      <p:tavLst>
                                        <p:tav tm="0">
                                          <p:val>
                                            <p:strVal val="#ppt_h"/>
                                          </p:val>
                                        </p:tav>
                                        <p:tav tm="100000">
                                          <p:val>
                                            <p:strVal val="#ppt_h"/>
                                          </p:val>
                                        </p:tav>
                                      </p:tavLst>
                                    </p:anim>
                                  </p:childTnLst>
                                </p:cTn>
                              </p:par>
                            </p:childTnLst>
                          </p:cTn>
                        </p:par>
                        <p:par>
                          <p:cTn id="42" fill="hold">
                            <p:stCondLst>
                              <p:cond delay="1000"/>
                            </p:stCondLst>
                            <p:childTnLst>
                              <p:par>
                                <p:cTn id="43" presetID="19" presetClass="entr" presetSubtype="10" fill="hold" grpId="5" nodeType="afterEffect">
                                  <p:stCondLst>
                                    <p:cond delay="0"/>
                                  </p:stCondLst>
                                  <p:iterate>
                                    <p:tmAbs val="0"/>
                                  </p:iterate>
                                  <p:childTnLst>
                                    <p:set>
                                      <p:cBhvr>
                                        <p:cTn id="44" fill="hold"/>
                                        <p:tgtEl>
                                          <p:spTgt spid="2367"/>
                                        </p:tgtEl>
                                        <p:attrNameLst>
                                          <p:attrName>style.visibility</p:attrName>
                                        </p:attrNameLst>
                                      </p:cBhvr>
                                      <p:to>
                                        <p:strVal val="visible"/>
                                      </p:to>
                                    </p:set>
                                    <p:anim calcmode="lin" valueType="num">
                                      <p:cBhvr>
                                        <p:cTn id="45" dur="500" fill="hold"/>
                                        <p:tgtEl>
                                          <p:spTgt spid="2367"/>
                                        </p:tgtEl>
                                        <p:attrNameLst>
                                          <p:attrName>ppt_w</p:attrName>
                                        </p:attrNameLst>
                                      </p:cBhvr>
                                      <p:tavLst>
                                        <p:tav tm="0" fmla="#ppt_w*sin(2.5*pi*$)">
                                          <p:val>
                                            <p:fltVal val="0"/>
                                          </p:val>
                                        </p:tav>
                                        <p:tav tm="100000">
                                          <p:val>
                                            <p:fltVal val="1"/>
                                          </p:val>
                                        </p:tav>
                                      </p:tavLst>
                                    </p:anim>
                                    <p:anim calcmode="lin" valueType="num">
                                      <p:cBhvr>
                                        <p:cTn id="46" dur="500" fill="hold"/>
                                        <p:tgtEl>
                                          <p:spTgt spid="2367"/>
                                        </p:tgtEl>
                                        <p:attrNameLst>
                                          <p:attrName>ppt_h</p:attrName>
                                        </p:attrNameLst>
                                      </p:cBhvr>
                                      <p:tavLst>
                                        <p:tav tm="0">
                                          <p:val>
                                            <p:strVal val="#ppt_h"/>
                                          </p:val>
                                        </p:tav>
                                        <p:tav tm="100000">
                                          <p:val>
                                            <p:strVal val="#ppt_h"/>
                                          </p:val>
                                        </p:tav>
                                      </p:tavLst>
                                    </p:anim>
                                  </p:childTnLst>
                                </p:cTn>
                              </p:par>
                            </p:childTnLst>
                          </p:cTn>
                        </p:par>
                        <p:par>
                          <p:cTn id="47" fill="hold">
                            <p:stCondLst>
                              <p:cond delay="1500"/>
                            </p:stCondLst>
                            <p:childTnLst>
                              <p:par>
                                <p:cTn id="48" presetID="19" presetClass="entr" presetSubtype="10" fill="hold" grpId="6" nodeType="afterEffect">
                                  <p:stCondLst>
                                    <p:cond delay="0"/>
                                  </p:stCondLst>
                                  <p:iterate>
                                    <p:tmAbs val="0"/>
                                  </p:iterate>
                                  <p:childTnLst>
                                    <p:set>
                                      <p:cBhvr>
                                        <p:cTn id="49" fill="hold"/>
                                        <p:tgtEl>
                                          <p:spTgt spid="2368"/>
                                        </p:tgtEl>
                                        <p:attrNameLst>
                                          <p:attrName>style.visibility</p:attrName>
                                        </p:attrNameLst>
                                      </p:cBhvr>
                                      <p:to>
                                        <p:strVal val="visible"/>
                                      </p:to>
                                    </p:set>
                                    <p:anim calcmode="lin" valueType="num">
                                      <p:cBhvr>
                                        <p:cTn id="50" dur="500" fill="hold"/>
                                        <p:tgtEl>
                                          <p:spTgt spid="2368"/>
                                        </p:tgtEl>
                                        <p:attrNameLst>
                                          <p:attrName>ppt_w</p:attrName>
                                        </p:attrNameLst>
                                      </p:cBhvr>
                                      <p:tavLst>
                                        <p:tav tm="0" fmla="#ppt_w*sin(2.5*pi*$)">
                                          <p:val>
                                            <p:fltVal val="0"/>
                                          </p:val>
                                        </p:tav>
                                        <p:tav tm="100000">
                                          <p:val>
                                            <p:fltVal val="1"/>
                                          </p:val>
                                        </p:tav>
                                      </p:tavLst>
                                    </p:anim>
                                    <p:anim calcmode="lin" valueType="num">
                                      <p:cBhvr>
                                        <p:cTn id="51" dur="500" fill="hold"/>
                                        <p:tgtEl>
                                          <p:spTgt spid="236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1" grpId="2" build="p" bldLvl="5" animBg="1" advAuto="0"/>
      <p:bldP spid="2362" grpId="1" animBg="1" advAuto="0"/>
      <p:bldP spid="2365" grpId="3" animBg="1" advAuto="0"/>
      <p:bldP spid="2366" grpId="4" animBg="1" advAuto="0"/>
      <p:bldP spid="2367" grpId="5" animBg="1" advAuto="0"/>
      <p:bldP spid="2368" grpId="6" animBg="1"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6" name="Shape 2376"/>
          <p:cNvSpPr/>
          <p:nvPr/>
        </p:nvSpPr>
        <p:spPr>
          <a:xfrm>
            <a:off x="387994" y="1339849"/>
            <a:ext cx="8756007" cy="4240015"/>
          </a:xfrm>
          <a:prstGeom prst="rect">
            <a:avLst/>
          </a:prstGeom>
          <a:ln w="12700">
            <a:miter lim="400000"/>
          </a:ln>
          <a:extLst>
            <a:ext uri="{C572A759-6A51-4108-AA02-DFA0A04FC94B}">
              <ma14:wrappingTextBoxFlag xmlns="" xmlns:ma14="http://schemas.microsoft.com/office/mac/drawingml/2011/main" val="1"/>
            </a:ext>
          </a:extLst>
        </p:spPr>
        <p:txBody>
          <a:bodyPr lIns="44450" tIns="44450" rIns="44450" bIns="44450">
            <a:spAutoFit/>
          </a:bodyPr>
          <a:lstStyle/>
          <a:p>
            <a:pPr algn="l">
              <a:defRPr sz="9600" b="1">
                <a:solidFill>
                  <a:srgbClr val="00FF00"/>
                </a:solidFill>
                <a:latin typeface="Arial"/>
                <a:ea typeface="Arial"/>
                <a:cs typeface="Arial"/>
                <a:sym typeface="Arial"/>
              </a:defRPr>
            </a:pPr>
            <a:r>
              <a:t>Atsa </a:t>
            </a:r>
            <a:endParaRPr>
              <a:solidFill>
                <a:srgbClr val="FFA27C"/>
              </a:solidFill>
            </a:endParaRPr>
          </a:p>
          <a:p>
            <a:pPr algn="l">
              <a:defRPr sz="9600" b="1">
                <a:solidFill>
                  <a:srgbClr val="00FF00"/>
                </a:solidFill>
                <a:latin typeface="Arial"/>
                <a:ea typeface="Arial"/>
                <a:cs typeface="Arial"/>
                <a:sym typeface="Arial"/>
              </a:defRPr>
            </a:pPr>
            <a:r>
              <a:t>Küküghami ye Kügha masa</a:t>
            </a:r>
            <a:r>
              <a:rPr>
                <a:solidFill>
                  <a:srgbClr val="FAFD00"/>
                </a:solidFill>
              </a:rPr>
              <a:t>!</a:t>
            </a:r>
          </a:p>
        </p:txBody>
      </p:sp>
      <p:sp>
        <p:nvSpPr>
          <p:cNvPr id="2377" name="Shape 2377"/>
          <p:cNvSpPr/>
          <p:nvPr/>
        </p:nvSpPr>
        <p:spPr>
          <a:xfrm>
            <a:off x="620712" y="160337"/>
            <a:ext cx="660401" cy="14351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l">
              <a:spcBef>
                <a:spcPts val="5200"/>
              </a:spcBef>
              <a:defRPr sz="8800">
                <a:solidFill>
                  <a:srgbClr val="FFD34A"/>
                </a:solidFill>
              </a:defRPr>
            </a:lvl1pPr>
          </a:lstStyle>
          <a:p>
            <a:r>
              <a:t>7</a:t>
            </a:r>
          </a:p>
        </p:txBody>
      </p:sp>
      <p:sp>
        <p:nvSpPr>
          <p:cNvPr id="2378" name="Shape 2378"/>
          <p:cNvSpPr/>
          <p:nvPr/>
        </p:nvSpPr>
        <p:spPr>
          <a:xfrm>
            <a:off x="889000" y="863600"/>
            <a:ext cx="311150" cy="0"/>
          </a:xfrm>
          <a:prstGeom prst="line">
            <a:avLst/>
          </a:prstGeom>
          <a:ln w="50800">
            <a:solidFill>
              <a:srgbClr val="FFD34A"/>
            </a:solidFill>
          </a:ln>
          <a:effectLst>
            <a:outerShdw blurRad="63500" dist="107762" dir="2700000" rotWithShape="0">
              <a:srgbClr val="1A0004">
                <a:alpha val="74998"/>
              </a:srgbClr>
            </a:outerShdw>
          </a:effectLst>
        </p:spPr>
        <p:txBody>
          <a:bodyPr lIns="45719" rIns="45719" anchor="ctr"/>
          <a:lstStyle/>
          <a:p>
            <a:pPr>
              <a:defRPr>
                <a:solidFill>
                  <a:srgbClr val="FFFFFF"/>
                </a:solidFill>
              </a:defRPr>
            </a:pPr>
            <a:endParaRPr/>
          </a:p>
        </p:txBody>
      </p:sp>
      <p:sp>
        <p:nvSpPr>
          <p:cNvPr id="2379" name="Shape 2379"/>
          <p:cNvSpPr/>
          <p:nvPr/>
        </p:nvSpPr>
        <p:spPr>
          <a:xfrm>
            <a:off x="8126743" y="6528607"/>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49</a:t>
            </a:r>
          </a:p>
        </p:txBody>
      </p:sp>
      <p:sp>
        <p:nvSpPr>
          <p:cNvPr id="2380" name="Shape 2380"/>
          <p:cNvSpPr/>
          <p:nvPr/>
        </p:nvSpPr>
        <p:spPr>
          <a:xfrm>
            <a:off x="7133153" y="6275817"/>
            <a:ext cx="1467407" cy="26425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700"/>
              </a:spcBef>
              <a:defRPr sz="1200" b="1">
                <a:solidFill>
                  <a:srgbClr val="FFFFFF"/>
                </a:solidFill>
                <a:latin typeface="Arial"/>
                <a:ea typeface="Arial"/>
                <a:cs typeface="Arial"/>
                <a:sym typeface="Arial"/>
              </a:defRPr>
            </a:lvl1pPr>
          </a:lstStyle>
          <a:p>
            <a:r>
              <a:t>Handbook pg. 8-14</a:t>
            </a:r>
          </a:p>
        </p:txBody>
      </p:sp>
      <p:sp>
        <p:nvSpPr>
          <p:cNvPr id="2381" name="Shape 2381"/>
          <p:cNvSpPr>
            <a:spLocks noGrp="1"/>
          </p:cNvSpPr>
          <p:nvPr>
            <p:ph type="ctrTitle"/>
          </p:nvPr>
        </p:nvSpPr>
        <p:spPr>
          <a:xfrm>
            <a:off x="10607675" y="-277813"/>
            <a:ext cx="739775" cy="4170363"/>
          </a:xfrm>
          <a:prstGeom prst="rect">
            <a:avLst/>
          </a:prstGeom>
        </p:spPr>
        <p:txBody>
          <a:bodyPr/>
          <a:lstStyle/>
          <a:p>
            <a:pPr algn="r" defTabSz="704087">
              <a:defRPr sz="3387">
                <a:effectLst>
                  <a:outerShdw blurRad="29337" dist="29337" dir="2700000" rotWithShape="0">
                    <a:srgbClr val="000000"/>
                  </a:outerShdw>
                </a:effectLst>
              </a:defRPr>
            </a:pPr>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6" name="image1.png" descr="BACKGR~1"/>
          <p:cNvPicPr>
            <a:picLocks noChangeAspect="1"/>
          </p:cNvPicPr>
          <p:nvPr/>
        </p:nvPicPr>
        <p:blipFill>
          <a:blip r:embed="rId2">
            <a:extLst/>
          </a:blip>
          <a:stretch>
            <a:fillRect/>
          </a:stretch>
        </p:blipFill>
        <p:spPr>
          <a:xfrm>
            <a:off x="-9525" y="-1588"/>
            <a:ext cx="9245600" cy="6969126"/>
          </a:xfrm>
          <a:prstGeom prst="rect">
            <a:avLst/>
          </a:prstGeom>
          <a:ln w="12700">
            <a:miter lim="400000"/>
          </a:ln>
        </p:spPr>
      </p:pic>
      <p:sp>
        <p:nvSpPr>
          <p:cNvPr id="1297" name="Shape 1297"/>
          <p:cNvSpPr/>
          <p:nvPr/>
        </p:nvSpPr>
        <p:spPr>
          <a:xfrm>
            <a:off x="2092325" y="-555625"/>
            <a:ext cx="4718050" cy="350662"/>
          </a:xfrm>
          <a:prstGeom prst="rect">
            <a:avLst/>
          </a:prstGeom>
          <a:ln w="12700">
            <a:miter lim="400000"/>
          </a:ln>
          <a:effectLst>
            <a:outerShdw blurRad="63500" dist="50800" rotWithShape="0">
              <a:srgbClr val="1A0004">
                <a:alpha val="74998"/>
              </a:srgbClr>
            </a:outerShdw>
          </a:effectLst>
          <a:extLst>
            <a:ext uri="{C572A759-6A51-4108-AA02-DFA0A04FC94B}">
              <ma14:wrappingTextBoxFlag xmlns="" xmlns:ma14="http://schemas.microsoft.com/office/mac/drawingml/2011/main" val="1"/>
            </a:ext>
          </a:extLst>
        </p:spPr>
        <p:txBody>
          <a:bodyPr lIns="45719" rIns="45719">
            <a:spAutoFit/>
          </a:bodyPr>
          <a:lstStyle>
            <a:lvl1pPr>
              <a:spcBef>
                <a:spcPts val="1000"/>
              </a:spcBef>
              <a:defRPr sz="1800" b="1">
                <a:solidFill>
                  <a:srgbClr val="FFFF00"/>
                </a:solidFill>
                <a:latin typeface="Arial"/>
                <a:ea typeface="Arial"/>
                <a:cs typeface="Arial"/>
                <a:sym typeface="Arial"/>
              </a:defRPr>
            </a:lvl1pPr>
          </a:lstStyle>
          <a:p>
            <a:r>
              <a:t>VERSION 9.65</a:t>
            </a:r>
          </a:p>
        </p:txBody>
      </p:sp>
      <p:sp>
        <p:nvSpPr>
          <p:cNvPr id="1298" name="Shape 1298"/>
          <p:cNvSpPr/>
          <p:nvPr/>
        </p:nvSpPr>
        <p:spPr>
          <a:xfrm>
            <a:off x="511350" y="6583962"/>
            <a:ext cx="836263" cy="21470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500"/>
              </a:spcBef>
              <a:defRPr b="1">
                <a:solidFill>
                  <a:srgbClr val="FFFFFF"/>
                </a:solidFill>
                <a:latin typeface="Arial"/>
                <a:ea typeface="Arial"/>
                <a:cs typeface="Arial"/>
                <a:sym typeface="Arial"/>
              </a:defRPr>
            </a:lvl1pPr>
          </a:lstStyle>
          <a:p>
            <a:r>
              <a:t>©2004 TBBMI</a:t>
            </a:r>
          </a:p>
        </p:txBody>
      </p:sp>
      <p:sp>
        <p:nvSpPr>
          <p:cNvPr id="1299" name="Shape 1299"/>
          <p:cNvSpPr/>
          <p:nvPr/>
        </p:nvSpPr>
        <p:spPr>
          <a:xfrm>
            <a:off x="7635287" y="6569088"/>
            <a:ext cx="563152"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9.65.01.</a:t>
            </a:r>
          </a:p>
        </p:txBody>
      </p:sp>
      <p:sp>
        <p:nvSpPr>
          <p:cNvPr id="1300" name="Shape 1300"/>
          <p:cNvSpPr/>
          <p:nvPr/>
        </p:nvSpPr>
        <p:spPr>
          <a:xfrm>
            <a:off x="8117218" y="6569088"/>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01</a:t>
            </a:r>
          </a:p>
        </p:txBody>
      </p:sp>
      <p:sp>
        <p:nvSpPr>
          <p:cNvPr id="1301" name="Shape 1301"/>
          <p:cNvSpPr/>
          <p:nvPr/>
        </p:nvSpPr>
        <p:spPr>
          <a:xfrm rot="444175">
            <a:off x="210188" y="1397649"/>
            <a:ext cx="9144001" cy="3012441"/>
          </a:xfrm>
          <a:prstGeom prst="rect">
            <a:avLst/>
          </a:prstGeom>
          <a:ln w="12700">
            <a:miter lim="400000"/>
          </a:ln>
          <a:effectLst>
            <a:outerShdw dist="35921" dir="2700000" rotWithShape="0">
              <a:srgbClr val="808080">
                <a:alpha val="74997"/>
              </a:srgbClr>
            </a:outerShdw>
          </a:effectLst>
          <a:extLst>
            <a:ext uri="{C572A759-6A51-4108-AA02-DFA0A04FC94B}">
              <ma14:wrappingTextBoxFlag xmlns="" xmlns:ma14="http://schemas.microsoft.com/office/mac/drawingml/2011/main" val="1"/>
            </a:ext>
          </a:extLst>
        </p:spPr>
        <p:txBody>
          <a:bodyPr lIns="45719" rIns="45719">
            <a:spAutoFit/>
          </a:bodyPr>
          <a:lstStyle>
            <a:lvl1pPr>
              <a:defRPr sz="9600" b="1">
                <a:solidFill>
                  <a:srgbClr val="FFFF00"/>
                </a:solidFill>
                <a:effectLst>
                  <a:outerShdw blurRad="38100" dist="38100" dir="2700000" rotWithShape="0">
                    <a:srgbClr val="000000"/>
                  </a:outerShdw>
                </a:effectLst>
                <a:latin typeface="Kosher-Normal"/>
                <a:ea typeface="Kosher-Normal"/>
                <a:cs typeface="Kosher-Normal"/>
                <a:sym typeface="Kosher-Normal"/>
              </a:defRPr>
            </a:lvl1pPr>
          </a:lstStyle>
          <a:p>
            <a:r>
              <a:t>BAIBEL… Aboqha</a:t>
            </a:r>
          </a:p>
        </p:txBody>
      </p:sp>
      <p:grpSp>
        <p:nvGrpSpPr>
          <p:cNvPr id="1304" name="Group 1304"/>
          <p:cNvGrpSpPr/>
          <p:nvPr/>
        </p:nvGrpSpPr>
        <p:grpSpPr>
          <a:xfrm>
            <a:off x="-16446" y="5842794"/>
            <a:ext cx="9252522" cy="1124745"/>
            <a:chOff x="0" y="0"/>
            <a:chExt cx="9252520" cy="1124744"/>
          </a:xfrm>
        </p:grpSpPr>
        <p:sp>
          <p:nvSpPr>
            <p:cNvPr id="1302" name="Shape 1302"/>
            <p:cNvSpPr/>
            <p:nvPr/>
          </p:nvSpPr>
          <p:spPr>
            <a:xfrm>
              <a:off x="-1" y="-1"/>
              <a:ext cx="9252522" cy="1124746"/>
            </a:xfrm>
            <a:prstGeom prst="rect">
              <a:avLst/>
            </a:prstGeom>
            <a:solidFill>
              <a:srgbClr val="000514"/>
            </a:solidFill>
            <a:ln w="12700" cap="flat">
              <a:noFill/>
              <a:miter lim="400000"/>
            </a:ln>
            <a:effectLst>
              <a:outerShdw blurRad="63500" dist="35921" dir="2700000" rotWithShape="0">
                <a:srgbClr val="000514">
                  <a:alpha val="74998"/>
                </a:srgbClr>
              </a:outerShdw>
            </a:effectLst>
          </p:spPr>
          <p:txBody>
            <a:bodyPr wrap="square" lIns="45719" tIns="45719" rIns="45719" bIns="45719" numCol="1" anchor="t">
              <a:noAutofit/>
            </a:bodyPr>
            <a:lstStyle/>
            <a:p>
              <a:pPr defTabSz="914300">
                <a:spcBef>
                  <a:spcPts val="200"/>
                </a:spcBef>
                <a:defRPr>
                  <a:solidFill>
                    <a:srgbClr val="FFA27C"/>
                  </a:solidFill>
                  <a:latin typeface="Arial"/>
                  <a:ea typeface="Arial"/>
                  <a:cs typeface="Arial"/>
                  <a:sym typeface="Arial"/>
                </a:defRPr>
              </a:pPr>
              <a:endParaRPr/>
            </a:p>
          </p:txBody>
        </p:sp>
        <p:sp>
          <p:nvSpPr>
            <p:cNvPr id="1303" name="Shape 1303"/>
            <p:cNvSpPr/>
            <p:nvPr/>
          </p:nvSpPr>
          <p:spPr>
            <a:xfrm>
              <a:off x="-1" y="-1"/>
              <a:ext cx="9252522" cy="9594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defTabSz="914300">
                <a:spcBef>
                  <a:spcPts val="400"/>
                </a:spcBef>
                <a:defRPr sz="2000" b="1">
                  <a:solidFill>
                    <a:srgbClr val="FFFFFF"/>
                  </a:solidFill>
                  <a:effectLst>
                    <a:outerShdw blurRad="38100" dist="38100" dir="2700000" rotWithShape="0">
                      <a:srgbClr val="000000"/>
                    </a:outerShdw>
                  </a:effectLst>
                  <a:latin typeface="Arial"/>
                  <a:ea typeface="Arial"/>
                  <a:cs typeface="Arial"/>
                  <a:sym typeface="Arial"/>
                </a:defRPr>
              </a:pPr>
              <a:r>
                <a:t>Designed by Dr. John Fryman, Texas, USA • BibleBasically.org</a:t>
              </a:r>
              <a:br/>
              <a:r>
                <a:t>Taught by Dr. Rick Griffith, Singapore Bible College</a:t>
              </a:r>
              <a:br/>
              <a:r>
                <a:t>All files in many languages for free download at BibleStudyDownloads.org</a:t>
              </a: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 name="Shape 2385"/>
          <p:cNvSpPr/>
          <p:nvPr/>
        </p:nvSpPr>
        <p:spPr>
          <a:xfrm>
            <a:off x="1116012" y="4629150"/>
            <a:ext cx="7778751" cy="927100"/>
          </a:xfrm>
          <a:prstGeom prst="rect">
            <a:avLst/>
          </a:prstGeom>
          <a:ln w="12700">
            <a:miter lim="400000"/>
          </a:ln>
          <a:extLst>
            <a:ext uri="{C572A759-6A51-4108-AA02-DFA0A04FC94B}">
              <ma14:wrappingTextBoxFlag xmlns="" xmlns:ma14="http://schemas.microsoft.com/office/mac/drawingml/2011/main" val="1"/>
            </a:ext>
          </a:extLst>
        </p:spPr>
        <p:txBody>
          <a:bodyPr lIns="44450" tIns="44450" rIns="44450" bIns="44450">
            <a:spAutoFit/>
          </a:bodyPr>
          <a:lstStyle/>
          <a:p>
            <a:pPr marL="1820863" indent="-677862" algn="l" defTabSz="1033462">
              <a:spcBef>
                <a:spcPts val="1200"/>
              </a:spcBef>
              <a:buClr>
                <a:schemeClr val="accent2"/>
              </a:buClr>
              <a:buSzPct val="75000"/>
              <a:buFont typeface="Helvetica"/>
              <a:buChar char=""/>
              <a:defRPr sz="5400" b="1">
                <a:solidFill>
                  <a:srgbClr val="FFFFFF"/>
                </a:solidFill>
                <a:effectLst>
                  <a:outerShdw blurRad="38100" dist="38100" dir="2700000" rotWithShape="0">
                    <a:srgbClr val="000000"/>
                  </a:outerShdw>
                </a:effectLst>
              </a:defRPr>
            </a:pPr>
            <a:r>
              <a:t> </a:t>
            </a:r>
            <a:r>
              <a:rPr>
                <a:latin typeface="Arial"/>
                <a:ea typeface="Arial"/>
                <a:cs typeface="Arial"/>
                <a:sym typeface="Arial"/>
              </a:rPr>
              <a:t>J</a:t>
            </a:r>
            <a:r>
              <a:rPr>
                <a:solidFill>
                  <a:srgbClr val="00FF00"/>
                </a:solidFill>
                <a:latin typeface="Arial"/>
                <a:ea typeface="Arial"/>
                <a:cs typeface="Arial"/>
                <a:sym typeface="Arial"/>
              </a:rPr>
              <a:t> </a:t>
            </a:r>
            <a:r>
              <a:rPr>
                <a:solidFill>
                  <a:srgbClr val="FF5008"/>
                </a:solidFill>
                <a:latin typeface="Arial"/>
                <a:ea typeface="Arial"/>
                <a:cs typeface="Arial"/>
                <a:sym typeface="Arial"/>
              </a:rPr>
              <a:t>OSHUA</a:t>
            </a:r>
          </a:p>
        </p:txBody>
      </p:sp>
      <p:sp>
        <p:nvSpPr>
          <p:cNvPr id="2386" name="Shape 2386"/>
          <p:cNvSpPr/>
          <p:nvPr/>
        </p:nvSpPr>
        <p:spPr>
          <a:xfrm>
            <a:off x="1116012" y="3762375"/>
            <a:ext cx="7778751" cy="1668697"/>
          </a:xfrm>
          <a:prstGeom prst="rect">
            <a:avLst/>
          </a:prstGeom>
          <a:ln w="12700">
            <a:miter lim="400000"/>
          </a:ln>
          <a:extLst>
            <a:ext uri="{C572A759-6A51-4108-AA02-DFA0A04FC94B}">
              <ma14:wrappingTextBoxFlag xmlns="" xmlns:ma14="http://schemas.microsoft.com/office/mac/drawingml/2011/main" val="1"/>
            </a:ext>
          </a:extLst>
        </p:spPr>
        <p:txBody>
          <a:bodyPr lIns="44450" tIns="44450" rIns="44450" bIns="44450">
            <a:spAutoFit/>
          </a:bodyPr>
          <a:lstStyle/>
          <a:p>
            <a:pPr marL="1820863" indent="-677862" algn="l" defTabSz="1033462">
              <a:spcBef>
                <a:spcPts val="1200"/>
              </a:spcBef>
              <a:buClr>
                <a:schemeClr val="accent2"/>
              </a:buClr>
              <a:buSzPct val="75000"/>
              <a:buFont typeface="Helvetica"/>
              <a:buChar char=""/>
              <a:defRPr sz="5400" b="1">
                <a:solidFill>
                  <a:srgbClr val="FFFFFF"/>
                </a:solidFill>
                <a:effectLst>
                  <a:outerShdw blurRad="38100" dist="38100" dir="2700000" rotWithShape="0">
                    <a:srgbClr val="000000"/>
                  </a:outerShdw>
                </a:effectLst>
                <a:latin typeface="Arial"/>
                <a:ea typeface="Arial"/>
                <a:cs typeface="Arial"/>
                <a:sym typeface="Arial"/>
              </a:defRPr>
            </a:pPr>
            <a:r>
              <a:t>M</a:t>
            </a:r>
            <a:r>
              <a:rPr>
                <a:solidFill>
                  <a:srgbClr val="00FF00"/>
                </a:solidFill>
              </a:rPr>
              <a:t> </a:t>
            </a:r>
            <a:r>
              <a:rPr>
                <a:solidFill>
                  <a:srgbClr val="FF5008"/>
                </a:solidFill>
              </a:rPr>
              <a:t>OSES</a:t>
            </a:r>
            <a:endParaRPr>
              <a:solidFill>
                <a:srgbClr val="FFA27C"/>
              </a:solidFill>
            </a:endParaRPr>
          </a:p>
        </p:txBody>
      </p:sp>
      <p:sp>
        <p:nvSpPr>
          <p:cNvPr id="2387" name="Shape 2387"/>
          <p:cNvSpPr/>
          <p:nvPr/>
        </p:nvSpPr>
        <p:spPr>
          <a:xfrm>
            <a:off x="1116012" y="2792413"/>
            <a:ext cx="7778751" cy="853865"/>
          </a:xfrm>
          <a:prstGeom prst="rect">
            <a:avLst/>
          </a:prstGeom>
          <a:ln w="12700">
            <a:miter lim="400000"/>
          </a:ln>
          <a:extLst>
            <a:ext uri="{C572A759-6A51-4108-AA02-DFA0A04FC94B}">
              <ma14:wrappingTextBoxFlag xmlns="" xmlns:ma14="http://schemas.microsoft.com/office/mac/drawingml/2011/main" val="1"/>
            </a:ext>
          </a:extLst>
        </p:spPr>
        <p:txBody>
          <a:bodyPr lIns="44450" tIns="44450" rIns="44450" bIns="44450">
            <a:spAutoFit/>
          </a:bodyPr>
          <a:lstStyle/>
          <a:p>
            <a:pPr marL="1820863" indent="-677862" algn="l" defTabSz="1033462">
              <a:spcBef>
                <a:spcPts val="1200"/>
              </a:spcBef>
              <a:buClr>
                <a:schemeClr val="accent2"/>
              </a:buClr>
              <a:buSzPct val="75000"/>
              <a:buFont typeface="Helvetica"/>
              <a:buChar char=""/>
              <a:defRPr sz="5400" b="1">
                <a:solidFill>
                  <a:srgbClr val="FFFFFF"/>
                </a:solidFill>
                <a:effectLst>
                  <a:outerShdw blurRad="38100" dist="38100" dir="2700000" rotWithShape="0">
                    <a:srgbClr val="000000"/>
                  </a:outerShdw>
                </a:effectLst>
                <a:latin typeface="Arial"/>
                <a:ea typeface="Arial"/>
                <a:cs typeface="Arial"/>
                <a:sym typeface="Arial"/>
              </a:defRPr>
            </a:pPr>
            <a:r>
              <a:rPr dirty="0"/>
              <a:t> J</a:t>
            </a:r>
            <a:r>
              <a:rPr dirty="0">
                <a:solidFill>
                  <a:srgbClr val="00FF00"/>
                </a:solidFill>
              </a:rPr>
              <a:t> </a:t>
            </a:r>
            <a:r>
              <a:rPr dirty="0">
                <a:solidFill>
                  <a:srgbClr val="FF5008"/>
                </a:solidFill>
              </a:rPr>
              <a:t>OSEPH</a:t>
            </a:r>
          </a:p>
        </p:txBody>
      </p:sp>
      <p:sp>
        <p:nvSpPr>
          <p:cNvPr id="2388" name="Shape 2388"/>
          <p:cNvSpPr/>
          <p:nvPr/>
        </p:nvSpPr>
        <p:spPr>
          <a:xfrm>
            <a:off x="1116012" y="1925638"/>
            <a:ext cx="7667626" cy="853865"/>
          </a:xfrm>
          <a:prstGeom prst="rect">
            <a:avLst/>
          </a:prstGeom>
          <a:ln w="12700">
            <a:miter lim="400000"/>
          </a:ln>
          <a:extLst>
            <a:ext uri="{C572A759-6A51-4108-AA02-DFA0A04FC94B}">
              <ma14:wrappingTextBoxFlag xmlns="" xmlns:ma14="http://schemas.microsoft.com/office/mac/drawingml/2011/main" val="1"/>
            </a:ext>
          </a:extLst>
        </p:spPr>
        <p:txBody>
          <a:bodyPr lIns="44450" tIns="44450" rIns="44450" bIns="44450">
            <a:spAutoFit/>
          </a:bodyPr>
          <a:lstStyle/>
          <a:p>
            <a:pPr marL="1820863" indent="-677862" algn="l" defTabSz="1033462">
              <a:spcBef>
                <a:spcPts val="1200"/>
              </a:spcBef>
              <a:buClr>
                <a:schemeClr val="accent2"/>
              </a:buClr>
              <a:buSzPct val="75000"/>
              <a:buFont typeface="Helvetica"/>
              <a:buChar char=""/>
              <a:defRPr sz="5400" b="1">
                <a:solidFill>
                  <a:srgbClr val="FFFFFF"/>
                </a:solidFill>
                <a:effectLst>
                  <a:outerShdw blurRad="38100" dist="38100" dir="2700000" rotWithShape="0">
                    <a:srgbClr val="000000"/>
                  </a:outerShdw>
                </a:effectLst>
                <a:latin typeface="Arial"/>
                <a:ea typeface="Arial"/>
                <a:cs typeface="Arial"/>
                <a:sym typeface="Arial"/>
              </a:defRPr>
            </a:pPr>
            <a:r>
              <a:t>A</a:t>
            </a:r>
            <a:r>
              <a:rPr>
                <a:solidFill>
                  <a:srgbClr val="00FF00"/>
                </a:solidFill>
              </a:rPr>
              <a:t> </a:t>
            </a:r>
            <a:r>
              <a:rPr>
                <a:solidFill>
                  <a:srgbClr val="FF5008"/>
                </a:solidFill>
              </a:rPr>
              <a:t>BRAHAM</a:t>
            </a:r>
          </a:p>
        </p:txBody>
      </p:sp>
      <p:sp>
        <p:nvSpPr>
          <p:cNvPr id="2389" name="Shape 2389"/>
          <p:cNvSpPr>
            <a:spLocks noGrp="1"/>
          </p:cNvSpPr>
          <p:nvPr>
            <p:ph type="title"/>
          </p:nvPr>
        </p:nvSpPr>
        <p:spPr>
          <a:xfrm>
            <a:off x="1022350" y="609600"/>
            <a:ext cx="7772400" cy="1143000"/>
          </a:xfrm>
          <a:prstGeom prst="rect">
            <a:avLst/>
          </a:prstGeom>
          <a:effectLst>
            <a:outerShdw dist="107762" dir="2700000" rotWithShape="0">
              <a:srgbClr val="1A0004"/>
            </a:outerShdw>
          </a:effectLst>
        </p:spPr>
        <p:txBody>
          <a:bodyPr lIns="44450" tIns="44450" rIns="44450" bIns="44450" anchor="ctr"/>
          <a:lstStyle>
            <a:lvl1pPr algn="ctr">
              <a:defRPr sz="4800">
                <a:solidFill>
                  <a:srgbClr val="FAFD00"/>
                </a:solidFill>
              </a:defRPr>
            </a:lvl1pPr>
          </a:lstStyle>
          <a:p>
            <a:r>
              <a:t>Timi 4 qo:</a:t>
            </a:r>
          </a:p>
        </p:txBody>
      </p:sp>
      <p:sp>
        <p:nvSpPr>
          <p:cNvPr id="2390" name="Shape 2390"/>
          <p:cNvSpPr/>
          <p:nvPr/>
        </p:nvSpPr>
        <p:spPr>
          <a:xfrm>
            <a:off x="620712" y="160337"/>
            <a:ext cx="660401" cy="14351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l">
              <a:spcBef>
                <a:spcPts val="5200"/>
              </a:spcBef>
              <a:defRPr sz="8800">
                <a:solidFill>
                  <a:srgbClr val="FFD34A"/>
                </a:solidFill>
              </a:defRPr>
            </a:lvl1pPr>
          </a:lstStyle>
          <a:p>
            <a:r>
              <a:t>7</a:t>
            </a:r>
          </a:p>
        </p:txBody>
      </p:sp>
      <p:sp>
        <p:nvSpPr>
          <p:cNvPr id="2391" name="Shape 2391"/>
          <p:cNvSpPr/>
          <p:nvPr/>
        </p:nvSpPr>
        <p:spPr>
          <a:xfrm>
            <a:off x="889000" y="838200"/>
            <a:ext cx="311150" cy="0"/>
          </a:xfrm>
          <a:prstGeom prst="line">
            <a:avLst/>
          </a:prstGeom>
          <a:ln w="50800">
            <a:solidFill>
              <a:srgbClr val="FFD34A"/>
            </a:solidFill>
          </a:ln>
          <a:effectLst>
            <a:outerShdw blurRad="63500" dist="107762" dir="2700000" rotWithShape="0">
              <a:srgbClr val="1A0004">
                <a:alpha val="74998"/>
              </a:srgbClr>
            </a:outerShdw>
          </a:effectLst>
        </p:spPr>
        <p:txBody>
          <a:bodyPr lIns="45719" rIns="45719" anchor="ctr"/>
          <a:lstStyle/>
          <a:p>
            <a:pPr>
              <a:defRPr>
                <a:solidFill>
                  <a:srgbClr val="FFFFFF"/>
                </a:solidFill>
              </a:defRPr>
            </a:pPr>
            <a:endParaRPr/>
          </a:p>
        </p:txBody>
      </p:sp>
      <p:sp>
        <p:nvSpPr>
          <p:cNvPr id="2392" name="Shape 2392"/>
          <p:cNvSpPr/>
          <p:nvPr/>
        </p:nvSpPr>
        <p:spPr>
          <a:xfrm>
            <a:off x="2894013" y="1960563"/>
            <a:ext cx="865189" cy="788989"/>
          </a:xfrm>
          <a:prstGeom prst="ellipse">
            <a:avLst/>
          </a:prstGeom>
          <a:ln w="76200">
            <a:solidFill>
              <a:srgbClr val="FC0128"/>
            </a:solidFill>
          </a:ln>
          <a:effectLst>
            <a:outerShdw blurRad="63500" dist="89803" dir="2700000" rotWithShape="0">
              <a:srgbClr val="1A0004">
                <a:alpha val="74998"/>
              </a:srgbClr>
            </a:outerShdw>
          </a:effectLst>
        </p:spPr>
        <p:txBody>
          <a:bodyPr lIns="45719" rIns="45719" anchor="ctr"/>
          <a:lstStyle/>
          <a:p>
            <a:pPr>
              <a:defRPr sz="2000" b="1">
                <a:solidFill>
                  <a:srgbClr val="FFA27C"/>
                </a:solidFill>
                <a:latin typeface="Times New Roman"/>
                <a:ea typeface="Times New Roman"/>
                <a:cs typeface="Times New Roman"/>
                <a:sym typeface="Times New Roman"/>
              </a:defRPr>
            </a:pPr>
            <a:endParaRPr/>
          </a:p>
        </p:txBody>
      </p:sp>
      <p:sp>
        <p:nvSpPr>
          <p:cNvPr id="2393" name="Shape 2393"/>
          <p:cNvSpPr/>
          <p:nvPr/>
        </p:nvSpPr>
        <p:spPr>
          <a:xfrm>
            <a:off x="2894013" y="2862263"/>
            <a:ext cx="865189" cy="788989"/>
          </a:xfrm>
          <a:prstGeom prst="ellipse">
            <a:avLst/>
          </a:prstGeom>
          <a:ln w="76200">
            <a:solidFill>
              <a:srgbClr val="FC0128"/>
            </a:solidFill>
          </a:ln>
          <a:effectLst>
            <a:outerShdw blurRad="63500" dist="89803" dir="2700000" rotWithShape="0">
              <a:srgbClr val="1A0004">
                <a:alpha val="74998"/>
              </a:srgbClr>
            </a:outerShdw>
          </a:effectLst>
        </p:spPr>
        <p:txBody>
          <a:bodyPr lIns="45719" rIns="45719" anchor="ctr"/>
          <a:lstStyle/>
          <a:p>
            <a:pPr>
              <a:defRPr>
                <a:solidFill>
                  <a:srgbClr val="FFA27C"/>
                </a:solidFill>
                <a:latin typeface="Arial"/>
                <a:ea typeface="Arial"/>
                <a:cs typeface="Arial"/>
                <a:sym typeface="Arial"/>
              </a:defRPr>
            </a:pPr>
            <a:endParaRPr/>
          </a:p>
        </p:txBody>
      </p:sp>
      <p:sp>
        <p:nvSpPr>
          <p:cNvPr id="2394" name="Shape 2394"/>
          <p:cNvSpPr/>
          <p:nvPr/>
        </p:nvSpPr>
        <p:spPr>
          <a:xfrm>
            <a:off x="2894013" y="3770312"/>
            <a:ext cx="865189" cy="788989"/>
          </a:xfrm>
          <a:prstGeom prst="ellipse">
            <a:avLst/>
          </a:prstGeom>
          <a:ln w="76200">
            <a:solidFill>
              <a:srgbClr val="FC0128"/>
            </a:solidFill>
          </a:ln>
          <a:effectLst>
            <a:outerShdw blurRad="63500" dist="89803" dir="2700000" rotWithShape="0">
              <a:srgbClr val="1A0004">
                <a:alpha val="74998"/>
              </a:srgbClr>
            </a:outerShdw>
          </a:effectLst>
        </p:spPr>
        <p:txBody>
          <a:bodyPr lIns="45719" rIns="45719" anchor="ctr"/>
          <a:lstStyle/>
          <a:p>
            <a:pPr>
              <a:defRPr>
                <a:solidFill>
                  <a:srgbClr val="FFA27C"/>
                </a:solidFill>
                <a:latin typeface="Arial"/>
                <a:ea typeface="Arial"/>
                <a:cs typeface="Arial"/>
                <a:sym typeface="Arial"/>
              </a:defRPr>
            </a:pPr>
            <a:endParaRPr/>
          </a:p>
        </p:txBody>
      </p:sp>
      <p:sp>
        <p:nvSpPr>
          <p:cNvPr id="2395" name="Shape 2395"/>
          <p:cNvSpPr/>
          <p:nvPr/>
        </p:nvSpPr>
        <p:spPr>
          <a:xfrm>
            <a:off x="2868613" y="4678362"/>
            <a:ext cx="865189" cy="788989"/>
          </a:xfrm>
          <a:prstGeom prst="ellipse">
            <a:avLst/>
          </a:prstGeom>
          <a:ln w="76200">
            <a:solidFill>
              <a:srgbClr val="FC0128"/>
            </a:solidFill>
          </a:ln>
          <a:effectLst>
            <a:outerShdw blurRad="63500" dist="89803" dir="2700000" rotWithShape="0">
              <a:srgbClr val="1A0004">
                <a:alpha val="74998"/>
              </a:srgbClr>
            </a:outerShdw>
          </a:effectLst>
        </p:spPr>
        <p:txBody>
          <a:bodyPr lIns="45719" rIns="45719" anchor="ctr"/>
          <a:lstStyle/>
          <a:p>
            <a:pPr>
              <a:defRPr>
                <a:solidFill>
                  <a:srgbClr val="FFA27C"/>
                </a:solidFill>
                <a:latin typeface="Arial"/>
                <a:ea typeface="Arial"/>
                <a:cs typeface="Arial"/>
                <a:sym typeface="Arial"/>
              </a:defRPr>
            </a:pPr>
            <a:endParaRPr/>
          </a:p>
        </p:txBody>
      </p:sp>
      <p:sp>
        <p:nvSpPr>
          <p:cNvPr id="2396" name="Shape 2396"/>
          <p:cNvSpPr/>
          <p:nvPr/>
        </p:nvSpPr>
        <p:spPr>
          <a:xfrm rot="19656597">
            <a:off x="55780" y="5198587"/>
            <a:ext cx="2950727" cy="80264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5719" rIns="45719" anchor="ctr">
            <a:spAutoFit/>
          </a:bodyPr>
          <a:lstStyle>
            <a:lvl1pPr>
              <a:lnSpc>
                <a:spcPct val="55000"/>
              </a:lnSpc>
              <a:spcBef>
                <a:spcPts val="2400"/>
              </a:spcBef>
              <a:defRPr sz="4000" b="1">
                <a:solidFill>
                  <a:srgbClr val="FFFF00"/>
                </a:solidFill>
                <a:latin typeface="Comic Sans MS"/>
                <a:ea typeface="Comic Sans MS"/>
                <a:cs typeface="Comic Sans MS"/>
                <a:sym typeface="Comic Sans MS"/>
              </a:defRPr>
            </a:lvl1pPr>
          </a:lstStyle>
          <a:p>
            <a:r>
              <a:t>Kügha masa</a:t>
            </a:r>
          </a:p>
        </p:txBody>
      </p:sp>
      <p:sp>
        <p:nvSpPr>
          <p:cNvPr id="2397" name="Shape 2397"/>
          <p:cNvSpPr/>
          <p:nvPr/>
        </p:nvSpPr>
        <p:spPr>
          <a:xfrm rot="19656597">
            <a:off x="1284778" y="4279423"/>
            <a:ext cx="668944" cy="80264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5719" rIns="45719" anchor="ctr">
            <a:spAutoFit/>
          </a:bodyPr>
          <a:lstStyle>
            <a:lvl1pPr>
              <a:lnSpc>
                <a:spcPct val="55000"/>
              </a:lnSpc>
              <a:spcBef>
                <a:spcPts val="2400"/>
              </a:spcBef>
              <a:defRPr sz="4000" b="1">
                <a:solidFill>
                  <a:srgbClr val="00CC00"/>
                </a:solidFill>
                <a:latin typeface="Comic Sans MS"/>
                <a:ea typeface="Comic Sans MS"/>
                <a:cs typeface="Comic Sans MS"/>
                <a:sym typeface="Comic Sans MS"/>
              </a:defRPr>
            </a:lvl1pPr>
          </a:lstStyle>
          <a:p>
            <a:r>
              <a:t>ye</a:t>
            </a:r>
          </a:p>
        </p:txBody>
      </p:sp>
      <p:sp>
        <p:nvSpPr>
          <p:cNvPr id="2398" name="Shape 2398"/>
          <p:cNvSpPr/>
          <p:nvPr/>
        </p:nvSpPr>
        <p:spPr>
          <a:xfrm rot="19656597">
            <a:off x="-300024" y="3436462"/>
            <a:ext cx="3960277" cy="80264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5719" rIns="45719" anchor="ctr">
            <a:spAutoFit/>
          </a:bodyPr>
          <a:lstStyle>
            <a:lvl1pPr>
              <a:lnSpc>
                <a:spcPct val="55000"/>
              </a:lnSpc>
              <a:spcBef>
                <a:spcPts val="2400"/>
              </a:spcBef>
              <a:defRPr sz="4000" b="1">
                <a:solidFill>
                  <a:srgbClr val="FFFF00"/>
                </a:solidFill>
                <a:latin typeface="Comic Sans MS"/>
                <a:ea typeface="Comic Sans MS"/>
                <a:cs typeface="Comic Sans MS"/>
                <a:sym typeface="Comic Sans MS"/>
              </a:defRPr>
            </a:lvl1pPr>
          </a:lstStyle>
          <a:p>
            <a:r>
              <a:rPr dirty="0" err="1"/>
              <a:t>Atsa</a:t>
            </a:r>
            <a:r>
              <a:rPr dirty="0"/>
              <a:t> </a:t>
            </a:r>
            <a:r>
              <a:rPr dirty="0" err="1"/>
              <a:t>Küküghami</a:t>
            </a:r>
            <a:endParaRPr dirty="0"/>
          </a:p>
        </p:txBody>
      </p:sp>
      <p:sp>
        <p:nvSpPr>
          <p:cNvPr id="2399" name="Shape 2399"/>
          <p:cNvSpPr/>
          <p:nvPr/>
        </p:nvSpPr>
        <p:spPr>
          <a:xfrm rot="19656597">
            <a:off x="1916380" y="2142648"/>
            <a:ext cx="475715" cy="80264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5719" rIns="45719" anchor="ctr">
            <a:spAutoFit/>
          </a:bodyPr>
          <a:lstStyle>
            <a:lvl1pPr>
              <a:lnSpc>
                <a:spcPct val="55000"/>
              </a:lnSpc>
              <a:spcBef>
                <a:spcPts val="2400"/>
              </a:spcBef>
              <a:defRPr sz="4000" b="1">
                <a:solidFill>
                  <a:srgbClr val="FFFF00"/>
                </a:solidFill>
                <a:latin typeface="Comic Sans MS"/>
                <a:ea typeface="Comic Sans MS"/>
                <a:cs typeface="Comic Sans MS"/>
                <a:sym typeface="Comic Sans MS"/>
              </a:defRPr>
            </a:lvl1pPr>
          </a:lstStyle>
          <a:p>
            <a:r>
              <a:t>A</a:t>
            </a:r>
          </a:p>
        </p:txBody>
      </p:sp>
      <p:sp>
        <p:nvSpPr>
          <p:cNvPr id="2400" name="Shape 2400"/>
          <p:cNvSpPr/>
          <p:nvPr/>
        </p:nvSpPr>
        <p:spPr>
          <a:xfrm>
            <a:off x="8126743" y="6528607"/>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50</a:t>
            </a:r>
          </a:p>
        </p:txBody>
      </p:sp>
      <p:sp>
        <p:nvSpPr>
          <p:cNvPr id="2401" name="Shape 2401"/>
          <p:cNvSpPr/>
          <p:nvPr/>
        </p:nvSpPr>
        <p:spPr>
          <a:xfrm>
            <a:off x="8790317" y="6411622"/>
            <a:ext cx="245404"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b="1">
                <a:solidFill>
                  <a:srgbClr val="FFFFFF"/>
                </a:solidFill>
                <a:latin typeface="Arial"/>
                <a:ea typeface="Arial"/>
                <a:cs typeface="Arial"/>
                <a:sym typeface="Arial"/>
              </a:defRPr>
            </a:lvl1pPr>
          </a:lstStyle>
          <a:p>
            <a:r>
              <a:t>8</a:t>
            </a:r>
          </a:p>
        </p:txBody>
      </p:sp>
      <p:sp>
        <p:nvSpPr>
          <p:cNvPr id="2402" name="Shape 2402"/>
          <p:cNvSpPr/>
          <p:nvPr/>
        </p:nvSpPr>
        <p:spPr>
          <a:xfrm>
            <a:off x="7133153" y="6275817"/>
            <a:ext cx="1467407" cy="26425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700"/>
              </a:spcBef>
              <a:defRPr sz="1200" b="1">
                <a:solidFill>
                  <a:srgbClr val="FFFFFF"/>
                </a:solidFill>
                <a:latin typeface="Arial"/>
                <a:ea typeface="Arial"/>
                <a:cs typeface="Arial"/>
                <a:sym typeface="Arial"/>
              </a:defRPr>
            </a:lvl1pPr>
          </a:lstStyle>
          <a:p>
            <a:r>
              <a:t>Handbook pg. 8-14</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100"/>
                                  </p:stCondLst>
                                  <p:iterate>
                                    <p:tmAbs val="0"/>
                                  </p:iterate>
                                  <p:childTnLst>
                                    <p:set>
                                      <p:cBhvr>
                                        <p:cTn id="6" fill="hold"/>
                                        <p:tgtEl>
                                          <p:spTgt spid="2389"/>
                                        </p:tgtEl>
                                        <p:attrNameLst>
                                          <p:attrName>style.visibility</p:attrName>
                                        </p:attrNameLst>
                                      </p:cBhvr>
                                      <p:to>
                                        <p:strVal val="visible"/>
                                      </p:to>
                                    </p:set>
                                    <p:anim calcmode="lin" valueType="num">
                                      <p:cBhvr>
                                        <p:cTn id="7" dur="500" fill="hold"/>
                                        <p:tgtEl>
                                          <p:spTgt spid="2389"/>
                                        </p:tgtEl>
                                        <p:attrNameLst>
                                          <p:attrName>ppt_x</p:attrName>
                                        </p:attrNameLst>
                                      </p:cBhvr>
                                      <p:tavLst>
                                        <p:tav tm="0">
                                          <p:val>
                                            <p:strVal val="0-#ppt_w/2"/>
                                          </p:val>
                                        </p:tav>
                                        <p:tav tm="100000">
                                          <p:val>
                                            <p:strVal val="#ppt_x"/>
                                          </p:val>
                                        </p:tav>
                                      </p:tavLst>
                                    </p:anim>
                                    <p:anim calcmode="lin" valueType="num">
                                      <p:cBhvr>
                                        <p:cTn id="8" dur="500" fill="hold"/>
                                        <p:tgtEl>
                                          <p:spTgt spid="238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2388">
                                            <p:bg/>
                                          </p:spTgt>
                                        </p:tgtEl>
                                        <p:attrNameLst>
                                          <p:attrName>style.visibility</p:attrName>
                                        </p:attrNameLst>
                                      </p:cBhvr>
                                      <p:to>
                                        <p:strVal val="visible"/>
                                      </p:to>
                                    </p:set>
                                    <p:animEffect transition="in" filter="dissolve">
                                      <p:cBhvr>
                                        <p:cTn id="13" dur="1000"/>
                                        <p:tgtEl>
                                          <p:spTgt spid="2388">
                                            <p:bg/>
                                          </p:spTgt>
                                        </p:tgtEl>
                                      </p:cBhvr>
                                    </p:animEffect>
                                  </p:childTnLst>
                                </p:cTn>
                              </p:par>
                              <p:par>
                                <p:cTn id="14" presetID="9" presetClass="entr" presetSubtype="0" fill="hold" grpId="2" nodeType="withEffect">
                                  <p:stCondLst>
                                    <p:cond delay="0"/>
                                  </p:stCondLst>
                                  <p:iterate>
                                    <p:tmAbs val="0"/>
                                  </p:iterate>
                                  <p:childTnLst>
                                    <p:set>
                                      <p:cBhvr>
                                        <p:cTn id="15" fill="hold"/>
                                        <p:tgtEl>
                                          <p:spTgt spid="2388">
                                            <p:txEl>
                                              <p:pRg st="0" end="0"/>
                                            </p:txEl>
                                          </p:spTgt>
                                        </p:tgtEl>
                                        <p:attrNameLst>
                                          <p:attrName>style.visibility</p:attrName>
                                        </p:attrNameLst>
                                      </p:cBhvr>
                                      <p:to>
                                        <p:strVal val="visible"/>
                                      </p:to>
                                    </p:set>
                                    <p:animEffect transition="in" filter="dissolve">
                                      <p:cBhvr>
                                        <p:cTn id="16" dur="1000"/>
                                        <p:tgtEl>
                                          <p:spTgt spid="238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fill="hold" grpId="3" nodeType="clickEffect">
                                  <p:stCondLst>
                                    <p:cond delay="0"/>
                                  </p:stCondLst>
                                  <p:iterate>
                                    <p:tmAbs val="0"/>
                                  </p:iterate>
                                  <p:childTnLst>
                                    <p:set>
                                      <p:cBhvr>
                                        <p:cTn id="20" fill="hold"/>
                                        <p:tgtEl>
                                          <p:spTgt spid="2387">
                                            <p:bg/>
                                          </p:spTgt>
                                        </p:tgtEl>
                                        <p:attrNameLst>
                                          <p:attrName>style.visibility</p:attrName>
                                        </p:attrNameLst>
                                      </p:cBhvr>
                                      <p:to>
                                        <p:strVal val="visible"/>
                                      </p:to>
                                    </p:set>
                                    <p:animEffect transition="in" filter="dissolve">
                                      <p:cBhvr>
                                        <p:cTn id="21" dur="1000"/>
                                        <p:tgtEl>
                                          <p:spTgt spid="2387">
                                            <p:bg/>
                                          </p:spTgt>
                                        </p:tgtEl>
                                      </p:cBhvr>
                                    </p:animEffect>
                                  </p:childTnLst>
                                </p:cTn>
                              </p:par>
                              <p:par>
                                <p:cTn id="22" presetID="9" presetClass="entr" presetSubtype="0" fill="hold" grpId="3" nodeType="withEffect">
                                  <p:stCondLst>
                                    <p:cond delay="0"/>
                                  </p:stCondLst>
                                  <p:iterate>
                                    <p:tmAbs val="0"/>
                                  </p:iterate>
                                  <p:childTnLst>
                                    <p:set>
                                      <p:cBhvr>
                                        <p:cTn id="23" fill="hold"/>
                                        <p:tgtEl>
                                          <p:spTgt spid="2387">
                                            <p:txEl>
                                              <p:pRg st="0" end="0"/>
                                            </p:txEl>
                                          </p:spTgt>
                                        </p:tgtEl>
                                        <p:attrNameLst>
                                          <p:attrName>style.visibility</p:attrName>
                                        </p:attrNameLst>
                                      </p:cBhvr>
                                      <p:to>
                                        <p:strVal val="visible"/>
                                      </p:to>
                                    </p:set>
                                    <p:animEffect transition="in" filter="dissolve">
                                      <p:cBhvr>
                                        <p:cTn id="24" dur="1000"/>
                                        <p:tgtEl>
                                          <p:spTgt spid="238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fill="hold" grpId="4" nodeType="clickEffect">
                                  <p:stCondLst>
                                    <p:cond delay="0"/>
                                  </p:stCondLst>
                                  <p:iterate>
                                    <p:tmAbs val="0"/>
                                  </p:iterate>
                                  <p:childTnLst>
                                    <p:set>
                                      <p:cBhvr>
                                        <p:cTn id="28" fill="hold"/>
                                        <p:tgtEl>
                                          <p:spTgt spid="2386">
                                            <p:bg/>
                                          </p:spTgt>
                                        </p:tgtEl>
                                        <p:attrNameLst>
                                          <p:attrName>style.visibility</p:attrName>
                                        </p:attrNameLst>
                                      </p:cBhvr>
                                      <p:to>
                                        <p:strVal val="visible"/>
                                      </p:to>
                                    </p:set>
                                    <p:animEffect transition="in" filter="dissolve">
                                      <p:cBhvr>
                                        <p:cTn id="29" dur="1000"/>
                                        <p:tgtEl>
                                          <p:spTgt spid="2386">
                                            <p:bg/>
                                          </p:spTgt>
                                        </p:tgtEl>
                                      </p:cBhvr>
                                    </p:animEffect>
                                  </p:childTnLst>
                                </p:cTn>
                              </p:par>
                              <p:par>
                                <p:cTn id="30" presetID="9" presetClass="entr" presetSubtype="0" fill="hold" grpId="4" nodeType="withEffect">
                                  <p:stCondLst>
                                    <p:cond delay="0"/>
                                  </p:stCondLst>
                                  <p:iterate>
                                    <p:tmAbs val="0"/>
                                  </p:iterate>
                                  <p:childTnLst>
                                    <p:set>
                                      <p:cBhvr>
                                        <p:cTn id="31" fill="hold"/>
                                        <p:tgtEl>
                                          <p:spTgt spid="2386">
                                            <p:txEl>
                                              <p:pRg st="0" end="0"/>
                                            </p:txEl>
                                          </p:spTgt>
                                        </p:tgtEl>
                                        <p:attrNameLst>
                                          <p:attrName>style.visibility</p:attrName>
                                        </p:attrNameLst>
                                      </p:cBhvr>
                                      <p:to>
                                        <p:strVal val="visible"/>
                                      </p:to>
                                    </p:set>
                                    <p:animEffect transition="in" filter="dissolve">
                                      <p:cBhvr>
                                        <p:cTn id="32" dur="1000"/>
                                        <p:tgtEl>
                                          <p:spTgt spid="238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fill="hold" grpId="5" nodeType="clickEffect">
                                  <p:stCondLst>
                                    <p:cond delay="0"/>
                                  </p:stCondLst>
                                  <p:iterate>
                                    <p:tmAbs val="0"/>
                                  </p:iterate>
                                  <p:childTnLst>
                                    <p:set>
                                      <p:cBhvr>
                                        <p:cTn id="36" fill="hold"/>
                                        <p:tgtEl>
                                          <p:spTgt spid="2385">
                                            <p:bg/>
                                          </p:spTgt>
                                        </p:tgtEl>
                                        <p:attrNameLst>
                                          <p:attrName>style.visibility</p:attrName>
                                        </p:attrNameLst>
                                      </p:cBhvr>
                                      <p:to>
                                        <p:strVal val="visible"/>
                                      </p:to>
                                    </p:set>
                                    <p:animEffect transition="in" filter="dissolve">
                                      <p:cBhvr>
                                        <p:cTn id="37" dur="1000"/>
                                        <p:tgtEl>
                                          <p:spTgt spid="2385">
                                            <p:bg/>
                                          </p:spTgt>
                                        </p:tgtEl>
                                      </p:cBhvr>
                                    </p:animEffect>
                                  </p:childTnLst>
                                </p:cTn>
                              </p:par>
                              <p:par>
                                <p:cTn id="38" presetID="9" presetClass="entr" presetSubtype="0" fill="hold" grpId="5" nodeType="withEffect">
                                  <p:stCondLst>
                                    <p:cond delay="0"/>
                                  </p:stCondLst>
                                  <p:iterate>
                                    <p:tmAbs val="0"/>
                                  </p:iterate>
                                  <p:childTnLst>
                                    <p:set>
                                      <p:cBhvr>
                                        <p:cTn id="39" fill="hold"/>
                                        <p:tgtEl>
                                          <p:spTgt spid="2385">
                                            <p:txEl>
                                              <p:pRg st="0" end="0"/>
                                            </p:txEl>
                                          </p:spTgt>
                                        </p:tgtEl>
                                        <p:attrNameLst>
                                          <p:attrName>style.visibility</p:attrName>
                                        </p:attrNameLst>
                                      </p:cBhvr>
                                      <p:to>
                                        <p:strVal val="visible"/>
                                      </p:to>
                                    </p:set>
                                    <p:animEffect transition="in" filter="dissolve">
                                      <p:cBhvr>
                                        <p:cTn id="40" dur="1000"/>
                                        <p:tgtEl>
                                          <p:spTgt spid="2385">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6" nodeType="clickEffect">
                                  <p:stCondLst>
                                    <p:cond delay="0"/>
                                  </p:stCondLst>
                                  <p:iterate>
                                    <p:tmAbs val="0"/>
                                  </p:iterate>
                                  <p:childTnLst>
                                    <p:set>
                                      <p:cBhvr>
                                        <p:cTn id="44" fill="hold"/>
                                        <p:tgtEl>
                                          <p:spTgt spid="2399"/>
                                        </p:tgtEl>
                                        <p:attrNameLst>
                                          <p:attrName>style.visibility</p:attrName>
                                        </p:attrNameLst>
                                      </p:cBhvr>
                                      <p:to>
                                        <p:strVal val="visible"/>
                                      </p:to>
                                    </p:set>
                                    <p:anim calcmode="lin" valueType="num">
                                      <p:cBhvr>
                                        <p:cTn id="45" dur="500" fill="hold"/>
                                        <p:tgtEl>
                                          <p:spTgt spid="2399"/>
                                        </p:tgtEl>
                                        <p:attrNameLst>
                                          <p:attrName>ppt_w</p:attrName>
                                        </p:attrNameLst>
                                      </p:cBhvr>
                                      <p:tavLst>
                                        <p:tav tm="0">
                                          <p:val>
                                            <p:fltVal val="0"/>
                                          </p:val>
                                        </p:tav>
                                        <p:tav tm="100000">
                                          <p:val>
                                            <p:strVal val="#ppt_w"/>
                                          </p:val>
                                        </p:tav>
                                      </p:tavLst>
                                    </p:anim>
                                    <p:anim calcmode="lin" valueType="num">
                                      <p:cBhvr>
                                        <p:cTn id="46" dur="500" fill="hold"/>
                                        <p:tgtEl>
                                          <p:spTgt spid="2399"/>
                                        </p:tgtEl>
                                        <p:attrNameLst>
                                          <p:attrName>ppt_h</p:attrName>
                                        </p:attrNameLst>
                                      </p:cBhvr>
                                      <p:tavLst>
                                        <p:tav tm="0">
                                          <p:val>
                                            <p:fltVal val="0"/>
                                          </p:val>
                                        </p:tav>
                                        <p:tav tm="100000">
                                          <p:val>
                                            <p:strVal val="#ppt_h"/>
                                          </p:val>
                                        </p:tav>
                                      </p:tavLst>
                                    </p:anim>
                                  </p:childTnLst>
                                </p:cTn>
                              </p:par>
                            </p:childTnLst>
                          </p:cTn>
                        </p:par>
                        <p:par>
                          <p:cTn id="47" fill="hold">
                            <p:stCondLst>
                              <p:cond delay="500"/>
                            </p:stCondLst>
                            <p:childTnLst>
                              <p:par>
                                <p:cTn id="48" presetID="23" presetClass="entr" presetSubtype="16" fill="hold" grpId="7" nodeType="afterEffect">
                                  <p:stCondLst>
                                    <p:cond delay="100"/>
                                  </p:stCondLst>
                                  <p:iterate>
                                    <p:tmAbs val="0"/>
                                  </p:iterate>
                                  <p:childTnLst>
                                    <p:set>
                                      <p:cBhvr>
                                        <p:cTn id="49" fill="hold"/>
                                        <p:tgtEl>
                                          <p:spTgt spid="2392"/>
                                        </p:tgtEl>
                                        <p:attrNameLst>
                                          <p:attrName>style.visibility</p:attrName>
                                        </p:attrNameLst>
                                      </p:cBhvr>
                                      <p:to>
                                        <p:strVal val="visible"/>
                                      </p:to>
                                    </p:set>
                                    <p:anim calcmode="lin" valueType="num">
                                      <p:cBhvr>
                                        <p:cTn id="50" dur="500" fill="hold"/>
                                        <p:tgtEl>
                                          <p:spTgt spid="2392"/>
                                        </p:tgtEl>
                                        <p:attrNameLst>
                                          <p:attrName>ppt_w</p:attrName>
                                        </p:attrNameLst>
                                      </p:cBhvr>
                                      <p:tavLst>
                                        <p:tav tm="0">
                                          <p:val>
                                            <p:fltVal val="0"/>
                                          </p:val>
                                        </p:tav>
                                        <p:tav tm="100000">
                                          <p:val>
                                            <p:strVal val="#ppt_w"/>
                                          </p:val>
                                        </p:tav>
                                      </p:tavLst>
                                    </p:anim>
                                    <p:anim calcmode="lin" valueType="num">
                                      <p:cBhvr>
                                        <p:cTn id="51" dur="500" fill="hold"/>
                                        <p:tgtEl>
                                          <p:spTgt spid="2392"/>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grpId="8" nodeType="clickEffect">
                                  <p:stCondLst>
                                    <p:cond delay="0"/>
                                  </p:stCondLst>
                                  <p:iterate>
                                    <p:tmAbs val="0"/>
                                  </p:iterate>
                                  <p:childTnLst>
                                    <p:set>
                                      <p:cBhvr>
                                        <p:cTn id="55" fill="hold"/>
                                        <p:tgtEl>
                                          <p:spTgt spid="2398"/>
                                        </p:tgtEl>
                                        <p:attrNameLst>
                                          <p:attrName>style.visibility</p:attrName>
                                        </p:attrNameLst>
                                      </p:cBhvr>
                                      <p:to>
                                        <p:strVal val="visible"/>
                                      </p:to>
                                    </p:set>
                                    <p:anim calcmode="lin" valueType="num">
                                      <p:cBhvr>
                                        <p:cTn id="56" dur="500" fill="hold"/>
                                        <p:tgtEl>
                                          <p:spTgt spid="2398"/>
                                        </p:tgtEl>
                                        <p:attrNameLst>
                                          <p:attrName>ppt_w</p:attrName>
                                        </p:attrNameLst>
                                      </p:cBhvr>
                                      <p:tavLst>
                                        <p:tav tm="0">
                                          <p:val>
                                            <p:fltVal val="0"/>
                                          </p:val>
                                        </p:tav>
                                        <p:tav tm="100000">
                                          <p:val>
                                            <p:strVal val="#ppt_w"/>
                                          </p:val>
                                        </p:tav>
                                      </p:tavLst>
                                    </p:anim>
                                    <p:anim calcmode="lin" valueType="num">
                                      <p:cBhvr>
                                        <p:cTn id="57" dur="500" fill="hold"/>
                                        <p:tgtEl>
                                          <p:spTgt spid="2398"/>
                                        </p:tgtEl>
                                        <p:attrNameLst>
                                          <p:attrName>ppt_h</p:attrName>
                                        </p:attrNameLst>
                                      </p:cBhvr>
                                      <p:tavLst>
                                        <p:tav tm="0">
                                          <p:val>
                                            <p:fltVal val="0"/>
                                          </p:val>
                                        </p:tav>
                                        <p:tav tm="100000">
                                          <p:val>
                                            <p:strVal val="#ppt_h"/>
                                          </p:val>
                                        </p:tav>
                                      </p:tavLst>
                                    </p:anim>
                                  </p:childTnLst>
                                </p:cTn>
                              </p:par>
                            </p:childTnLst>
                          </p:cTn>
                        </p:par>
                        <p:par>
                          <p:cTn id="58" fill="hold">
                            <p:stCondLst>
                              <p:cond delay="500"/>
                            </p:stCondLst>
                            <p:childTnLst>
                              <p:par>
                                <p:cTn id="59" presetID="23" presetClass="entr" presetSubtype="16" fill="hold" grpId="9" nodeType="afterEffect">
                                  <p:stCondLst>
                                    <p:cond delay="100"/>
                                  </p:stCondLst>
                                  <p:iterate>
                                    <p:tmAbs val="0"/>
                                  </p:iterate>
                                  <p:childTnLst>
                                    <p:set>
                                      <p:cBhvr>
                                        <p:cTn id="60" fill="hold"/>
                                        <p:tgtEl>
                                          <p:spTgt spid="2393"/>
                                        </p:tgtEl>
                                        <p:attrNameLst>
                                          <p:attrName>style.visibility</p:attrName>
                                        </p:attrNameLst>
                                      </p:cBhvr>
                                      <p:to>
                                        <p:strVal val="visible"/>
                                      </p:to>
                                    </p:set>
                                    <p:anim calcmode="lin" valueType="num">
                                      <p:cBhvr>
                                        <p:cTn id="61" dur="500" fill="hold"/>
                                        <p:tgtEl>
                                          <p:spTgt spid="2393"/>
                                        </p:tgtEl>
                                        <p:attrNameLst>
                                          <p:attrName>ppt_w</p:attrName>
                                        </p:attrNameLst>
                                      </p:cBhvr>
                                      <p:tavLst>
                                        <p:tav tm="0">
                                          <p:val>
                                            <p:fltVal val="0"/>
                                          </p:val>
                                        </p:tav>
                                        <p:tav tm="100000">
                                          <p:val>
                                            <p:strVal val="#ppt_w"/>
                                          </p:val>
                                        </p:tav>
                                      </p:tavLst>
                                    </p:anim>
                                    <p:anim calcmode="lin" valueType="num">
                                      <p:cBhvr>
                                        <p:cTn id="62" dur="500" fill="hold"/>
                                        <p:tgtEl>
                                          <p:spTgt spid="2393"/>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10" nodeType="clickEffect">
                                  <p:stCondLst>
                                    <p:cond delay="0"/>
                                  </p:stCondLst>
                                  <p:iterate>
                                    <p:tmAbs val="0"/>
                                  </p:iterate>
                                  <p:childTnLst>
                                    <p:set>
                                      <p:cBhvr>
                                        <p:cTn id="66" fill="hold"/>
                                        <p:tgtEl>
                                          <p:spTgt spid="2397"/>
                                        </p:tgtEl>
                                        <p:attrNameLst>
                                          <p:attrName>style.visibility</p:attrName>
                                        </p:attrNameLst>
                                      </p:cBhvr>
                                      <p:to>
                                        <p:strVal val="visible"/>
                                      </p:to>
                                    </p:set>
                                    <p:anim calcmode="lin" valueType="num">
                                      <p:cBhvr>
                                        <p:cTn id="67" dur="500" fill="hold"/>
                                        <p:tgtEl>
                                          <p:spTgt spid="2397"/>
                                        </p:tgtEl>
                                        <p:attrNameLst>
                                          <p:attrName>ppt_w</p:attrName>
                                        </p:attrNameLst>
                                      </p:cBhvr>
                                      <p:tavLst>
                                        <p:tav tm="0">
                                          <p:val>
                                            <p:fltVal val="0"/>
                                          </p:val>
                                        </p:tav>
                                        <p:tav tm="100000">
                                          <p:val>
                                            <p:strVal val="#ppt_w"/>
                                          </p:val>
                                        </p:tav>
                                      </p:tavLst>
                                    </p:anim>
                                    <p:anim calcmode="lin" valueType="num">
                                      <p:cBhvr>
                                        <p:cTn id="68" dur="500" fill="hold"/>
                                        <p:tgtEl>
                                          <p:spTgt spid="2397"/>
                                        </p:tgtEl>
                                        <p:attrNameLst>
                                          <p:attrName>ppt_h</p:attrName>
                                        </p:attrNameLst>
                                      </p:cBhvr>
                                      <p:tavLst>
                                        <p:tav tm="0">
                                          <p:val>
                                            <p:fltVal val="0"/>
                                          </p:val>
                                        </p:tav>
                                        <p:tav tm="100000">
                                          <p:val>
                                            <p:strVal val="#ppt_h"/>
                                          </p:val>
                                        </p:tav>
                                      </p:tavLst>
                                    </p:anim>
                                  </p:childTnLst>
                                </p:cTn>
                              </p:par>
                            </p:childTnLst>
                          </p:cTn>
                        </p:par>
                        <p:par>
                          <p:cTn id="69" fill="hold">
                            <p:stCondLst>
                              <p:cond delay="500"/>
                            </p:stCondLst>
                            <p:childTnLst>
                              <p:par>
                                <p:cTn id="70" presetID="23" presetClass="entr" presetSubtype="16" fill="hold" grpId="11" nodeType="afterEffect">
                                  <p:stCondLst>
                                    <p:cond delay="100"/>
                                  </p:stCondLst>
                                  <p:iterate>
                                    <p:tmAbs val="0"/>
                                  </p:iterate>
                                  <p:childTnLst>
                                    <p:set>
                                      <p:cBhvr>
                                        <p:cTn id="71" fill="hold"/>
                                        <p:tgtEl>
                                          <p:spTgt spid="2394"/>
                                        </p:tgtEl>
                                        <p:attrNameLst>
                                          <p:attrName>style.visibility</p:attrName>
                                        </p:attrNameLst>
                                      </p:cBhvr>
                                      <p:to>
                                        <p:strVal val="visible"/>
                                      </p:to>
                                    </p:set>
                                    <p:anim calcmode="lin" valueType="num">
                                      <p:cBhvr>
                                        <p:cTn id="72" dur="500" fill="hold"/>
                                        <p:tgtEl>
                                          <p:spTgt spid="2394"/>
                                        </p:tgtEl>
                                        <p:attrNameLst>
                                          <p:attrName>ppt_w</p:attrName>
                                        </p:attrNameLst>
                                      </p:cBhvr>
                                      <p:tavLst>
                                        <p:tav tm="0">
                                          <p:val>
                                            <p:fltVal val="0"/>
                                          </p:val>
                                        </p:tav>
                                        <p:tav tm="100000">
                                          <p:val>
                                            <p:strVal val="#ppt_w"/>
                                          </p:val>
                                        </p:tav>
                                      </p:tavLst>
                                    </p:anim>
                                    <p:anim calcmode="lin" valueType="num">
                                      <p:cBhvr>
                                        <p:cTn id="73" dur="500" fill="hold"/>
                                        <p:tgtEl>
                                          <p:spTgt spid="2394"/>
                                        </p:tgtEl>
                                        <p:attrNameLst>
                                          <p:attrName>ppt_h</p:attrName>
                                        </p:attrNameLst>
                                      </p:cBhvr>
                                      <p:tavLst>
                                        <p:tav tm="0">
                                          <p:val>
                                            <p:fltVal val="0"/>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23" presetClass="entr" presetSubtype="16" fill="hold" grpId="12" nodeType="clickEffect">
                                  <p:stCondLst>
                                    <p:cond delay="0"/>
                                  </p:stCondLst>
                                  <p:iterate>
                                    <p:tmAbs val="0"/>
                                  </p:iterate>
                                  <p:childTnLst>
                                    <p:set>
                                      <p:cBhvr>
                                        <p:cTn id="77" fill="hold"/>
                                        <p:tgtEl>
                                          <p:spTgt spid="2396"/>
                                        </p:tgtEl>
                                        <p:attrNameLst>
                                          <p:attrName>style.visibility</p:attrName>
                                        </p:attrNameLst>
                                      </p:cBhvr>
                                      <p:to>
                                        <p:strVal val="visible"/>
                                      </p:to>
                                    </p:set>
                                    <p:anim calcmode="lin" valueType="num">
                                      <p:cBhvr>
                                        <p:cTn id="78" dur="500" fill="hold"/>
                                        <p:tgtEl>
                                          <p:spTgt spid="2396"/>
                                        </p:tgtEl>
                                        <p:attrNameLst>
                                          <p:attrName>ppt_w</p:attrName>
                                        </p:attrNameLst>
                                      </p:cBhvr>
                                      <p:tavLst>
                                        <p:tav tm="0">
                                          <p:val>
                                            <p:fltVal val="0"/>
                                          </p:val>
                                        </p:tav>
                                        <p:tav tm="100000">
                                          <p:val>
                                            <p:strVal val="#ppt_w"/>
                                          </p:val>
                                        </p:tav>
                                      </p:tavLst>
                                    </p:anim>
                                    <p:anim calcmode="lin" valueType="num">
                                      <p:cBhvr>
                                        <p:cTn id="79" dur="500" fill="hold"/>
                                        <p:tgtEl>
                                          <p:spTgt spid="2396"/>
                                        </p:tgtEl>
                                        <p:attrNameLst>
                                          <p:attrName>ppt_h</p:attrName>
                                        </p:attrNameLst>
                                      </p:cBhvr>
                                      <p:tavLst>
                                        <p:tav tm="0">
                                          <p:val>
                                            <p:fltVal val="0"/>
                                          </p:val>
                                        </p:tav>
                                        <p:tav tm="100000">
                                          <p:val>
                                            <p:strVal val="#ppt_h"/>
                                          </p:val>
                                        </p:tav>
                                      </p:tavLst>
                                    </p:anim>
                                  </p:childTnLst>
                                </p:cTn>
                              </p:par>
                            </p:childTnLst>
                          </p:cTn>
                        </p:par>
                        <p:par>
                          <p:cTn id="80" fill="hold">
                            <p:stCondLst>
                              <p:cond delay="500"/>
                            </p:stCondLst>
                            <p:childTnLst>
                              <p:par>
                                <p:cTn id="81" presetID="23" presetClass="entr" presetSubtype="16" fill="hold" grpId="13" nodeType="afterEffect">
                                  <p:stCondLst>
                                    <p:cond delay="100"/>
                                  </p:stCondLst>
                                  <p:iterate>
                                    <p:tmAbs val="0"/>
                                  </p:iterate>
                                  <p:childTnLst>
                                    <p:set>
                                      <p:cBhvr>
                                        <p:cTn id="82" fill="hold"/>
                                        <p:tgtEl>
                                          <p:spTgt spid="2395"/>
                                        </p:tgtEl>
                                        <p:attrNameLst>
                                          <p:attrName>style.visibility</p:attrName>
                                        </p:attrNameLst>
                                      </p:cBhvr>
                                      <p:to>
                                        <p:strVal val="visible"/>
                                      </p:to>
                                    </p:set>
                                    <p:anim calcmode="lin" valueType="num">
                                      <p:cBhvr>
                                        <p:cTn id="83" dur="500" fill="hold"/>
                                        <p:tgtEl>
                                          <p:spTgt spid="2395"/>
                                        </p:tgtEl>
                                        <p:attrNameLst>
                                          <p:attrName>ppt_w</p:attrName>
                                        </p:attrNameLst>
                                      </p:cBhvr>
                                      <p:tavLst>
                                        <p:tav tm="0">
                                          <p:val>
                                            <p:fltVal val="0"/>
                                          </p:val>
                                        </p:tav>
                                        <p:tav tm="100000">
                                          <p:val>
                                            <p:strVal val="#ppt_w"/>
                                          </p:val>
                                        </p:tav>
                                      </p:tavLst>
                                    </p:anim>
                                    <p:anim calcmode="lin" valueType="num">
                                      <p:cBhvr>
                                        <p:cTn id="84" dur="500" fill="hold"/>
                                        <p:tgtEl>
                                          <p:spTgt spid="2395"/>
                                        </p:tgtEl>
                                        <p:attrNameLst>
                                          <p:attrName>ppt_h</p:attrName>
                                        </p:attrNameLst>
                                      </p:cBhvr>
                                      <p:tavLst>
                                        <p:tav tm="0">
                                          <p:val>
                                            <p:fltVal val="0"/>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9" presetClass="entr" fill="hold" grpId="4" nodeType="clickEffect">
                                  <p:stCondLst>
                                    <p:cond delay="0"/>
                                  </p:stCondLst>
                                  <p:iterate>
                                    <p:tmAbs val="0"/>
                                  </p:iterate>
                                  <p:childTnLst>
                                    <p:set>
                                      <p:cBhvr>
                                        <p:cTn id="88" fill="hold"/>
                                        <p:tgtEl>
                                          <p:spTgt spid="2386">
                                            <p:txEl>
                                              <p:pRg st="1" end="1"/>
                                            </p:txEl>
                                          </p:spTgt>
                                        </p:tgtEl>
                                        <p:attrNameLst>
                                          <p:attrName>style.visibility</p:attrName>
                                        </p:attrNameLst>
                                      </p:cBhvr>
                                      <p:to>
                                        <p:strVal val="visible"/>
                                      </p:to>
                                    </p:set>
                                    <p:animEffect transition="in" filter="dissolve">
                                      <p:cBhvr>
                                        <p:cTn id="89" dur="1000"/>
                                        <p:tgtEl>
                                          <p:spTgt spid="23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 grpId="5" build="p" bldLvl="5" animBg="1" advAuto="0"/>
      <p:bldP spid="2386" grpId="4" build="p" bldLvl="5" animBg="1" advAuto="0"/>
      <p:bldP spid="2387" grpId="3" build="p" bldLvl="5" animBg="1" advAuto="0"/>
      <p:bldP spid="2388" grpId="2" build="p" bldLvl="5" animBg="1" advAuto="0"/>
      <p:bldP spid="2389" grpId="1" animBg="1" advAuto="0"/>
      <p:bldP spid="2392" grpId="7" animBg="1" advAuto="0"/>
      <p:bldP spid="2393" grpId="9" animBg="1" advAuto="0"/>
      <p:bldP spid="2394" grpId="11" animBg="1" advAuto="0"/>
      <p:bldP spid="2395" grpId="13" animBg="1" advAuto="0"/>
      <p:bldP spid="2396" grpId="12" animBg="1" advAuto="0"/>
      <p:bldP spid="2397" grpId="10" animBg="1" advAuto="0"/>
      <p:bldP spid="2398" grpId="8" animBg="1" advAuto="0"/>
      <p:bldP spid="2399" grpId="6" animBg="1" advAuto="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 name="Shape 2406"/>
          <p:cNvSpPr/>
          <p:nvPr/>
        </p:nvSpPr>
        <p:spPr>
          <a:xfrm>
            <a:off x="620712" y="160337"/>
            <a:ext cx="660401" cy="14351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l">
              <a:spcBef>
                <a:spcPts val="5200"/>
              </a:spcBef>
              <a:defRPr sz="8800">
                <a:solidFill>
                  <a:srgbClr val="FFD34A"/>
                </a:solidFill>
              </a:defRPr>
            </a:lvl1pPr>
          </a:lstStyle>
          <a:p>
            <a:r>
              <a:t>7</a:t>
            </a:r>
          </a:p>
        </p:txBody>
      </p:sp>
      <p:sp>
        <p:nvSpPr>
          <p:cNvPr id="2407" name="Shape 2407"/>
          <p:cNvSpPr/>
          <p:nvPr/>
        </p:nvSpPr>
        <p:spPr>
          <a:xfrm>
            <a:off x="889000" y="850900"/>
            <a:ext cx="311150" cy="0"/>
          </a:xfrm>
          <a:prstGeom prst="line">
            <a:avLst/>
          </a:prstGeom>
          <a:ln w="50800">
            <a:solidFill>
              <a:srgbClr val="FFD34A"/>
            </a:solidFill>
          </a:ln>
          <a:effectLst>
            <a:outerShdw blurRad="63500" dist="107762" dir="2700000" rotWithShape="0">
              <a:srgbClr val="1A0004">
                <a:alpha val="74998"/>
              </a:srgbClr>
            </a:outerShdw>
          </a:effectLst>
        </p:spPr>
        <p:txBody>
          <a:bodyPr lIns="45719" rIns="45719" anchor="ctr"/>
          <a:lstStyle/>
          <a:p>
            <a:pPr>
              <a:defRPr>
                <a:solidFill>
                  <a:srgbClr val="FFFFFF"/>
                </a:solidFill>
              </a:defRPr>
            </a:pPr>
            <a:endParaRPr/>
          </a:p>
        </p:txBody>
      </p:sp>
      <p:sp>
        <p:nvSpPr>
          <p:cNvPr id="2408" name="Shape 2408"/>
          <p:cNvSpPr/>
          <p:nvPr/>
        </p:nvSpPr>
        <p:spPr>
          <a:xfrm>
            <a:off x="2028808" y="958850"/>
            <a:ext cx="5643216" cy="4887479"/>
          </a:xfrm>
          <a:prstGeom prst="rect">
            <a:avLst/>
          </a:prstGeom>
          <a:ln w="12700">
            <a:miter lim="400000"/>
          </a:ln>
          <a:extLst>
            <a:ext uri="{C572A759-6A51-4108-AA02-DFA0A04FC94B}">
              <ma14:wrappingTextBoxFlag xmlns="" xmlns:ma14="http://schemas.microsoft.com/office/mac/drawingml/2011/main" val="1"/>
            </a:ext>
          </a:extLst>
        </p:spPr>
        <p:txBody>
          <a:bodyPr wrap="none" lIns="44450" tIns="44450" rIns="44450" bIns="44450">
            <a:spAutoFit/>
          </a:bodyPr>
          <a:lstStyle/>
          <a:p>
            <a:pPr>
              <a:defRPr sz="6600" b="1">
                <a:solidFill>
                  <a:srgbClr val="F6FE0A"/>
                </a:solidFill>
                <a:effectLst>
                  <a:outerShdw blurRad="38100" dist="38100" dir="2700000" rotWithShape="0">
                    <a:srgbClr val="000000"/>
                  </a:outerShdw>
                </a:effectLst>
                <a:latin typeface="Arial"/>
                <a:ea typeface="Arial"/>
                <a:cs typeface="Arial"/>
                <a:sym typeface="Arial"/>
              </a:defRPr>
            </a:pPr>
            <a:r>
              <a:t>PULHOKUSU</a:t>
            </a:r>
          </a:p>
          <a:p>
            <a:pPr>
              <a:defRPr sz="6600" b="1">
                <a:solidFill>
                  <a:srgbClr val="FFFFFF"/>
                </a:solidFill>
                <a:effectLst>
                  <a:outerShdw blurRad="38100" dist="38100" dir="2700000" rotWithShape="0">
                    <a:srgbClr val="000000"/>
                  </a:outerShdw>
                </a:effectLst>
                <a:latin typeface="Arial"/>
                <a:ea typeface="Arial"/>
                <a:cs typeface="Arial"/>
                <a:sym typeface="Arial"/>
              </a:defRPr>
            </a:pPr>
            <a:r>
              <a:t>A</a:t>
            </a:r>
            <a:r>
              <a:rPr>
                <a:solidFill>
                  <a:srgbClr val="FF5008"/>
                </a:solidFill>
              </a:rPr>
              <a:t>BRAHAM</a:t>
            </a:r>
            <a:endParaRPr>
              <a:solidFill>
                <a:srgbClr val="FFA27C"/>
              </a:solidFill>
            </a:endParaRPr>
          </a:p>
          <a:p>
            <a:pPr>
              <a:defRPr sz="6600" b="1">
                <a:solidFill>
                  <a:srgbClr val="FFFFFF"/>
                </a:solidFill>
                <a:effectLst>
                  <a:outerShdw blurRad="38100" dist="38100" dir="2700000" rotWithShape="0">
                    <a:srgbClr val="000000"/>
                  </a:outerShdw>
                </a:effectLst>
                <a:latin typeface="Arial"/>
                <a:ea typeface="Arial"/>
                <a:cs typeface="Arial"/>
                <a:sym typeface="Arial"/>
              </a:defRPr>
            </a:pPr>
            <a:r>
              <a:t>J</a:t>
            </a:r>
            <a:r>
              <a:rPr>
                <a:solidFill>
                  <a:srgbClr val="FF5008"/>
                </a:solidFill>
              </a:rPr>
              <a:t>OSEPH</a:t>
            </a:r>
            <a:endParaRPr>
              <a:solidFill>
                <a:srgbClr val="FFA27C"/>
              </a:solidFill>
            </a:endParaRPr>
          </a:p>
          <a:p>
            <a:pPr>
              <a:defRPr sz="6600" b="1">
                <a:solidFill>
                  <a:srgbClr val="FFFFFF"/>
                </a:solidFill>
                <a:effectLst>
                  <a:outerShdw blurRad="38100" dist="38100" dir="2700000" rotWithShape="0">
                    <a:srgbClr val="000000"/>
                  </a:outerShdw>
                </a:effectLst>
                <a:latin typeface="Arial"/>
                <a:ea typeface="Arial"/>
                <a:cs typeface="Arial"/>
                <a:sym typeface="Arial"/>
              </a:defRPr>
            </a:pPr>
            <a:r>
              <a:t>M</a:t>
            </a:r>
            <a:r>
              <a:rPr>
                <a:solidFill>
                  <a:srgbClr val="FF5008"/>
                </a:solidFill>
              </a:rPr>
              <a:t>OSES</a:t>
            </a:r>
            <a:endParaRPr>
              <a:solidFill>
                <a:srgbClr val="FFA27C"/>
              </a:solidFill>
            </a:endParaRPr>
          </a:p>
          <a:p>
            <a:pPr>
              <a:defRPr sz="6600" b="1">
                <a:solidFill>
                  <a:srgbClr val="FFFFFF"/>
                </a:solidFill>
                <a:effectLst>
                  <a:outerShdw blurRad="38100" dist="38100" dir="2700000" rotWithShape="0">
                    <a:srgbClr val="000000"/>
                  </a:outerShdw>
                </a:effectLst>
                <a:latin typeface="Arial"/>
                <a:ea typeface="Arial"/>
                <a:cs typeface="Arial"/>
                <a:sym typeface="Arial"/>
              </a:defRPr>
            </a:pPr>
            <a:r>
              <a:t>J</a:t>
            </a:r>
            <a:r>
              <a:rPr>
                <a:solidFill>
                  <a:srgbClr val="FF5008"/>
                </a:solidFill>
              </a:rPr>
              <a:t>OSHUA</a:t>
            </a:r>
          </a:p>
        </p:txBody>
      </p:sp>
      <p:sp>
        <p:nvSpPr>
          <p:cNvPr id="2409" name="Shape 2409"/>
          <p:cNvSpPr/>
          <p:nvPr/>
        </p:nvSpPr>
        <p:spPr>
          <a:xfrm>
            <a:off x="8126743" y="6519876"/>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51</a:t>
            </a:r>
          </a:p>
        </p:txBody>
      </p:sp>
      <p:sp>
        <p:nvSpPr>
          <p:cNvPr id="2410" name="Shape 2410"/>
          <p:cNvSpPr/>
          <p:nvPr/>
        </p:nvSpPr>
        <p:spPr>
          <a:xfrm>
            <a:off x="8780792" y="6408447"/>
            <a:ext cx="245404"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5</a:t>
            </a:r>
          </a:p>
        </p:txBody>
      </p:sp>
      <p:sp>
        <p:nvSpPr>
          <p:cNvPr id="2411" name="Shape 2411"/>
          <p:cNvSpPr/>
          <p:nvPr/>
        </p:nvSpPr>
        <p:spPr>
          <a:xfrm>
            <a:off x="7133153" y="6275817"/>
            <a:ext cx="1467407" cy="26425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700"/>
              </a:spcBef>
              <a:defRPr sz="1200" b="1">
                <a:solidFill>
                  <a:srgbClr val="FFFFFF"/>
                </a:solidFill>
                <a:latin typeface="Arial"/>
                <a:ea typeface="Arial"/>
                <a:cs typeface="Arial"/>
                <a:sym typeface="Arial"/>
              </a:defRPr>
            </a:lvl1pPr>
          </a:lstStyle>
          <a:p>
            <a:r>
              <a:t>Handbook pg. 8-14</a:t>
            </a:r>
          </a:p>
        </p:txBody>
      </p:sp>
      <p:sp>
        <p:nvSpPr>
          <p:cNvPr id="2412" name="Shape 2412"/>
          <p:cNvSpPr>
            <a:spLocks noGrp="1"/>
          </p:cNvSpPr>
          <p:nvPr>
            <p:ph type="title" idx="4294967295"/>
          </p:nvPr>
        </p:nvSpPr>
        <p:spPr>
          <a:xfrm>
            <a:off x="9144000" y="5091112"/>
            <a:ext cx="2327275" cy="1766887"/>
          </a:xfrm>
          <a:prstGeom prst="rect">
            <a:avLst/>
          </a:prstGeom>
        </p:spPr>
        <p:txBody>
          <a:bodyPr/>
          <a:lstStyle/>
          <a:p>
            <a:pPr defTabSz="786384">
              <a:defRPr sz="3784">
                <a:effectLst>
                  <a:outerShdw blurRad="32766" dist="32766" dir="2700000" rotWithShape="0">
                    <a:srgbClr val="000000"/>
                  </a:outerShdw>
                </a:effectLst>
              </a:defRPr>
            </a:pPr>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2408">
                                            <p:bg/>
                                          </p:spTgt>
                                        </p:tgtEl>
                                        <p:attrNameLst>
                                          <p:attrName>style.visibility</p:attrName>
                                        </p:attrNameLst>
                                      </p:cBhvr>
                                      <p:to>
                                        <p:strVal val="visible"/>
                                      </p:to>
                                    </p:set>
                                    <p:animEffect transition="in" filter="box(out)">
                                      <p:cBhvr>
                                        <p:cTn id="7" dur="500"/>
                                        <p:tgtEl>
                                          <p:spTgt spid="2408">
                                            <p:bg/>
                                          </p:spTgt>
                                        </p:tgtEl>
                                      </p:cBhvr>
                                    </p:animEffect>
                                  </p:childTnLst>
                                </p:cTn>
                              </p:par>
                              <p:par>
                                <p:cTn id="8" presetID="4" presetClass="entr" presetSubtype="32" fill="hold" grpId="1" nodeType="withEffect">
                                  <p:stCondLst>
                                    <p:cond delay="0"/>
                                  </p:stCondLst>
                                  <p:iterate>
                                    <p:tmAbs val="0"/>
                                  </p:iterate>
                                  <p:childTnLst>
                                    <p:set>
                                      <p:cBhvr>
                                        <p:cTn id="9" fill="hold"/>
                                        <p:tgtEl>
                                          <p:spTgt spid="2408">
                                            <p:txEl>
                                              <p:pRg st="0" end="0"/>
                                            </p:txEl>
                                          </p:spTgt>
                                        </p:tgtEl>
                                        <p:attrNameLst>
                                          <p:attrName>style.visibility</p:attrName>
                                        </p:attrNameLst>
                                      </p:cBhvr>
                                      <p:to>
                                        <p:strVal val="visible"/>
                                      </p:to>
                                    </p:set>
                                    <p:animEffect transition="in" filter="box(out)">
                                      <p:cBhvr>
                                        <p:cTn id="10" dur="500"/>
                                        <p:tgtEl>
                                          <p:spTgt spid="240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1" nodeType="clickEffect">
                                  <p:stCondLst>
                                    <p:cond delay="0"/>
                                  </p:stCondLst>
                                  <p:iterate>
                                    <p:tmAbs val="0"/>
                                  </p:iterate>
                                  <p:childTnLst>
                                    <p:set>
                                      <p:cBhvr>
                                        <p:cTn id="14" fill="hold"/>
                                        <p:tgtEl>
                                          <p:spTgt spid="2408">
                                            <p:txEl>
                                              <p:pRg st="1" end="1"/>
                                            </p:txEl>
                                          </p:spTgt>
                                        </p:tgtEl>
                                        <p:attrNameLst>
                                          <p:attrName>style.visibility</p:attrName>
                                        </p:attrNameLst>
                                      </p:cBhvr>
                                      <p:to>
                                        <p:strVal val="visible"/>
                                      </p:to>
                                    </p:set>
                                    <p:animEffect transition="in" filter="box(out)">
                                      <p:cBhvr>
                                        <p:cTn id="15" dur="500"/>
                                        <p:tgtEl>
                                          <p:spTgt spid="240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1" nodeType="clickEffect">
                                  <p:stCondLst>
                                    <p:cond delay="0"/>
                                  </p:stCondLst>
                                  <p:iterate>
                                    <p:tmAbs val="0"/>
                                  </p:iterate>
                                  <p:childTnLst>
                                    <p:set>
                                      <p:cBhvr>
                                        <p:cTn id="19" fill="hold"/>
                                        <p:tgtEl>
                                          <p:spTgt spid="2408">
                                            <p:txEl>
                                              <p:pRg st="2" end="2"/>
                                            </p:txEl>
                                          </p:spTgt>
                                        </p:tgtEl>
                                        <p:attrNameLst>
                                          <p:attrName>style.visibility</p:attrName>
                                        </p:attrNameLst>
                                      </p:cBhvr>
                                      <p:to>
                                        <p:strVal val="visible"/>
                                      </p:to>
                                    </p:set>
                                    <p:animEffect transition="in" filter="box(out)">
                                      <p:cBhvr>
                                        <p:cTn id="20" dur="500"/>
                                        <p:tgtEl>
                                          <p:spTgt spid="240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1" nodeType="clickEffect">
                                  <p:stCondLst>
                                    <p:cond delay="0"/>
                                  </p:stCondLst>
                                  <p:iterate>
                                    <p:tmAbs val="0"/>
                                  </p:iterate>
                                  <p:childTnLst>
                                    <p:set>
                                      <p:cBhvr>
                                        <p:cTn id="24" fill="hold"/>
                                        <p:tgtEl>
                                          <p:spTgt spid="2408">
                                            <p:txEl>
                                              <p:pRg st="3" end="3"/>
                                            </p:txEl>
                                          </p:spTgt>
                                        </p:tgtEl>
                                        <p:attrNameLst>
                                          <p:attrName>style.visibility</p:attrName>
                                        </p:attrNameLst>
                                      </p:cBhvr>
                                      <p:to>
                                        <p:strVal val="visible"/>
                                      </p:to>
                                    </p:set>
                                    <p:animEffect transition="in" filter="box(out)">
                                      <p:cBhvr>
                                        <p:cTn id="25" dur="500"/>
                                        <p:tgtEl>
                                          <p:spTgt spid="240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1" nodeType="clickEffect">
                                  <p:stCondLst>
                                    <p:cond delay="0"/>
                                  </p:stCondLst>
                                  <p:iterate>
                                    <p:tmAbs val="0"/>
                                  </p:iterate>
                                  <p:childTnLst>
                                    <p:set>
                                      <p:cBhvr>
                                        <p:cTn id="29" fill="hold"/>
                                        <p:tgtEl>
                                          <p:spTgt spid="2408">
                                            <p:txEl>
                                              <p:pRg st="4" end="4"/>
                                            </p:txEl>
                                          </p:spTgt>
                                        </p:tgtEl>
                                        <p:attrNameLst>
                                          <p:attrName>style.visibility</p:attrName>
                                        </p:attrNameLst>
                                      </p:cBhvr>
                                      <p:to>
                                        <p:strVal val="visible"/>
                                      </p:to>
                                    </p:set>
                                    <p:animEffect transition="in" filter="box(out)">
                                      <p:cBhvr>
                                        <p:cTn id="30" dur="500"/>
                                        <p:tgtEl>
                                          <p:spTgt spid="240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8" grpId="1" build="p" bldLvl="5" animBg="1" advAuto="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 name="Shape 2416"/>
          <p:cNvSpPr>
            <a:spLocks noGrp="1"/>
          </p:cNvSpPr>
          <p:nvPr>
            <p:ph type="title"/>
          </p:nvPr>
        </p:nvSpPr>
        <p:spPr>
          <a:xfrm>
            <a:off x="1119187" y="428625"/>
            <a:ext cx="7772401" cy="1143000"/>
          </a:xfrm>
          <a:prstGeom prst="rect">
            <a:avLst/>
          </a:prstGeom>
          <a:effectLst>
            <a:outerShdw dist="107762" dir="2700000" rotWithShape="0">
              <a:srgbClr val="1A0004"/>
            </a:outerShdw>
          </a:effectLst>
        </p:spPr>
        <p:txBody>
          <a:bodyPr lIns="44450" tIns="44450" rIns="44450" bIns="44450" anchor="ctr"/>
          <a:lstStyle>
            <a:lvl1pPr algn="ctr">
              <a:defRPr>
                <a:solidFill>
                  <a:srgbClr val="FAFD00"/>
                </a:solidFill>
              </a:defRPr>
            </a:lvl1pPr>
          </a:lstStyle>
          <a:p>
            <a:r>
              <a:t>Atsathi akhoto 5:</a:t>
            </a:r>
          </a:p>
        </p:txBody>
      </p:sp>
      <p:sp>
        <p:nvSpPr>
          <p:cNvPr id="2417" name="Shape 2417"/>
          <p:cNvSpPr/>
          <p:nvPr/>
        </p:nvSpPr>
        <p:spPr>
          <a:xfrm>
            <a:off x="620712" y="160337"/>
            <a:ext cx="660401" cy="14351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l">
              <a:spcBef>
                <a:spcPts val="5200"/>
              </a:spcBef>
              <a:defRPr sz="8800">
                <a:solidFill>
                  <a:srgbClr val="FFD34A"/>
                </a:solidFill>
              </a:defRPr>
            </a:lvl1pPr>
          </a:lstStyle>
          <a:p>
            <a:r>
              <a:t>7</a:t>
            </a:r>
          </a:p>
        </p:txBody>
      </p:sp>
      <p:sp>
        <p:nvSpPr>
          <p:cNvPr id="2418" name="Shape 2418"/>
          <p:cNvSpPr/>
          <p:nvPr/>
        </p:nvSpPr>
        <p:spPr>
          <a:xfrm>
            <a:off x="912812" y="838200"/>
            <a:ext cx="311151" cy="0"/>
          </a:xfrm>
          <a:prstGeom prst="line">
            <a:avLst/>
          </a:prstGeom>
          <a:ln w="50800">
            <a:solidFill>
              <a:srgbClr val="FFD34A"/>
            </a:solidFill>
          </a:ln>
          <a:effectLst>
            <a:outerShdw blurRad="63500" dist="107762" dir="2700000" rotWithShape="0">
              <a:srgbClr val="1A0004">
                <a:alpha val="74998"/>
              </a:srgbClr>
            </a:outerShdw>
          </a:effectLst>
        </p:spPr>
        <p:txBody>
          <a:bodyPr lIns="45719" rIns="45719" anchor="ctr"/>
          <a:lstStyle/>
          <a:p>
            <a:pPr>
              <a:defRPr>
                <a:solidFill>
                  <a:srgbClr val="FFFFFF"/>
                </a:solidFill>
              </a:defRPr>
            </a:pPr>
            <a:endParaRPr/>
          </a:p>
        </p:txBody>
      </p:sp>
      <p:sp>
        <p:nvSpPr>
          <p:cNvPr id="2419" name="Shape 2419"/>
          <p:cNvSpPr/>
          <p:nvPr/>
        </p:nvSpPr>
        <p:spPr>
          <a:xfrm>
            <a:off x="8837570" y="6195722"/>
            <a:ext cx="174710"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 </a:t>
            </a:r>
          </a:p>
        </p:txBody>
      </p:sp>
      <p:sp>
        <p:nvSpPr>
          <p:cNvPr id="2420" name="Shape 2420"/>
          <p:cNvSpPr/>
          <p:nvPr/>
        </p:nvSpPr>
        <p:spPr>
          <a:xfrm>
            <a:off x="8126743" y="6528607"/>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52</a:t>
            </a:r>
          </a:p>
        </p:txBody>
      </p:sp>
      <p:sp>
        <p:nvSpPr>
          <p:cNvPr id="2421" name="Shape 2421"/>
          <p:cNvSpPr/>
          <p:nvPr/>
        </p:nvSpPr>
        <p:spPr>
          <a:xfrm>
            <a:off x="7133153" y="6275817"/>
            <a:ext cx="1467407" cy="26425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700"/>
              </a:spcBef>
              <a:defRPr sz="1200" b="1">
                <a:solidFill>
                  <a:srgbClr val="FFFFFF"/>
                </a:solidFill>
                <a:latin typeface="Arial"/>
                <a:ea typeface="Arial"/>
                <a:cs typeface="Arial"/>
                <a:sym typeface="Arial"/>
              </a:defRPr>
            </a:lvl1pPr>
          </a:lstStyle>
          <a:p>
            <a:r>
              <a:t>Handbook pg. 8-14</a:t>
            </a:r>
          </a:p>
        </p:txBody>
      </p:sp>
      <p:grpSp>
        <p:nvGrpSpPr>
          <p:cNvPr id="2424" name="Group 2424"/>
          <p:cNvGrpSpPr/>
          <p:nvPr/>
        </p:nvGrpSpPr>
        <p:grpSpPr>
          <a:xfrm>
            <a:off x="2171700" y="5078494"/>
            <a:ext cx="3845307" cy="942812"/>
            <a:chOff x="0" y="0"/>
            <a:chExt cx="3845306" cy="942811"/>
          </a:xfrm>
        </p:grpSpPr>
        <p:sp>
          <p:nvSpPr>
            <p:cNvPr id="2422" name="Shape 2422"/>
            <p:cNvSpPr/>
            <p:nvPr/>
          </p:nvSpPr>
          <p:spPr>
            <a:xfrm>
              <a:off x="928687" y="-1"/>
              <a:ext cx="2916620" cy="942813"/>
            </a:xfrm>
            <a:prstGeom prst="rect">
              <a:avLst/>
            </a:prstGeom>
            <a:noFill/>
            <a:ln w="12700" cap="flat">
              <a:noFill/>
              <a:miter lim="400000"/>
            </a:ln>
            <a:effectLst>
              <a:outerShdw blurRad="63500" dist="117087" dir="2436078" rotWithShape="0">
                <a:srgbClr val="1A0004">
                  <a:alpha val="74998"/>
                </a:srgbClr>
              </a:outerShdw>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p>
              <a:pPr algn="l">
                <a:spcBef>
                  <a:spcPts val="3600"/>
                </a:spcBef>
                <a:defRPr sz="6000" b="1">
                  <a:solidFill>
                    <a:srgbClr val="FFFFFF"/>
                  </a:solidFill>
                  <a:effectLst>
                    <a:outerShdw blurRad="38100" dist="38100" dir="2700000" rotWithShape="0">
                      <a:srgbClr val="000000"/>
                    </a:outerShdw>
                  </a:effectLst>
                  <a:latin typeface="Arial"/>
                  <a:ea typeface="Arial"/>
                  <a:cs typeface="Arial"/>
                  <a:sym typeface="Arial"/>
                </a:defRPr>
              </a:pPr>
              <a:r>
                <a:t>J</a:t>
              </a:r>
              <a:r>
                <a:rPr sz="4800"/>
                <a:t> </a:t>
              </a:r>
              <a:r>
                <a:rPr sz="4800">
                  <a:solidFill>
                    <a:srgbClr val="FFA27C"/>
                  </a:solidFill>
                </a:rPr>
                <a:t> </a:t>
              </a:r>
              <a:r>
                <a:rPr sz="4800">
                  <a:solidFill>
                    <a:srgbClr val="EDF636"/>
                  </a:solidFill>
                </a:rPr>
                <a:t>=  JISU</a:t>
              </a:r>
            </a:p>
          </p:txBody>
        </p:sp>
        <p:sp>
          <p:nvSpPr>
            <p:cNvPr id="2423" name="Shape 2423"/>
            <p:cNvSpPr/>
            <p:nvPr/>
          </p:nvSpPr>
          <p:spPr>
            <a:xfrm>
              <a:off x="0" y="192005"/>
              <a:ext cx="622300" cy="598488"/>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17242" y="12350"/>
                  </a:lnTo>
                  <a:lnTo>
                    <a:pt x="17242" y="9250"/>
                  </a:lnTo>
                  <a:close/>
                  <a:moveTo>
                    <a:pt x="18436" y="3163"/>
                  </a:moveTo>
                  <a:lnTo>
                    <a:pt x="16451" y="7341"/>
                  </a:lnTo>
                  <a:lnTo>
                    <a:pt x="14259" y="5149"/>
                  </a:lnTo>
                  <a:close/>
                  <a:moveTo>
                    <a:pt x="10800" y="0"/>
                  </a:moveTo>
                  <a:lnTo>
                    <a:pt x="12350" y="4358"/>
                  </a:lnTo>
                  <a:lnTo>
                    <a:pt x="9250" y="4358"/>
                  </a:lnTo>
                  <a:close/>
                  <a:moveTo>
                    <a:pt x="3163" y="3163"/>
                  </a:moveTo>
                  <a:lnTo>
                    <a:pt x="7341" y="5149"/>
                  </a:lnTo>
                  <a:lnTo>
                    <a:pt x="5149" y="7341"/>
                  </a:lnTo>
                  <a:close/>
                  <a:moveTo>
                    <a:pt x="0" y="10800"/>
                  </a:moveTo>
                  <a:lnTo>
                    <a:pt x="4358" y="9250"/>
                  </a:lnTo>
                  <a:lnTo>
                    <a:pt x="4358" y="12350"/>
                  </a:lnTo>
                  <a:close/>
                  <a:moveTo>
                    <a:pt x="3163" y="18436"/>
                  </a:moveTo>
                  <a:lnTo>
                    <a:pt x="5149" y="14259"/>
                  </a:lnTo>
                  <a:lnTo>
                    <a:pt x="7341" y="16451"/>
                  </a:lnTo>
                  <a:close/>
                  <a:moveTo>
                    <a:pt x="10800" y="21600"/>
                  </a:moveTo>
                  <a:lnTo>
                    <a:pt x="9250" y="17242"/>
                  </a:lnTo>
                  <a:lnTo>
                    <a:pt x="12350" y="17242"/>
                  </a:lnTo>
                  <a:close/>
                  <a:moveTo>
                    <a:pt x="18436" y="18436"/>
                  </a:moveTo>
                  <a:lnTo>
                    <a:pt x="14259" y="16451"/>
                  </a:lnTo>
                  <a:lnTo>
                    <a:pt x="16451" y="14259"/>
                  </a:lnTo>
                  <a:close/>
                  <a:moveTo>
                    <a:pt x="5400" y="10800"/>
                  </a:moveTo>
                  <a:cubicBezTo>
                    <a:pt x="5400" y="7818"/>
                    <a:pt x="7818" y="5400"/>
                    <a:pt x="10800" y="5400"/>
                  </a:cubicBezTo>
                  <a:cubicBezTo>
                    <a:pt x="13782" y="5400"/>
                    <a:pt x="16200" y="7818"/>
                    <a:pt x="16200" y="10800"/>
                  </a:cubicBezTo>
                  <a:cubicBezTo>
                    <a:pt x="16200" y="13782"/>
                    <a:pt x="13782" y="16200"/>
                    <a:pt x="10800" y="16200"/>
                  </a:cubicBezTo>
                  <a:cubicBezTo>
                    <a:pt x="7818" y="16200"/>
                    <a:pt x="5400" y="13782"/>
                    <a:pt x="5400" y="10800"/>
                  </a:cubicBezTo>
                  <a:close/>
                </a:path>
              </a:pathLst>
            </a:custGeom>
            <a:solidFill>
              <a:srgbClr val="FFFF00"/>
            </a:solidFill>
            <a:ln w="12700" cap="flat">
              <a:solidFill>
                <a:srgbClr val="1A0004"/>
              </a:solidFill>
              <a:prstDash val="solid"/>
              <a:miter lim="800000"/>
            </a:ln>
            <a:effectLst>
              <a:outerShdw blurRad="63500" dist="71842" dir="2700000" rotWithShape="0">
                <a:srgbClr val="1A0004">
                  <a:alpha val="74998"/>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grpSp>
        <p:nvGrpSpPr>
          <p:cNvPr id="2427" name="Group 2427"/>
          <p:cNvGrpSpPr/>
          <p:nvPr/>
        </p:nvGrpSpPr>
        <p:grpSpPr>
          <a:xfrm>
            <a:off x="2147888" y="4113294"/>
            <a:ext cx="4827995" cy="942812"/>
            <a:chOff x="0" y="0"/>
            <a:chExt cx="4827994" cy="942811"/>
          </a:xfrm>
        </p:grpSpPr>
        <p:sp>
          <p:nvSpPr>
            <p:cNvPr id="2425" name="Shape 2425"/>
            <p:cNvSpPr/>
            <p:nvPr/>
          </p:nvSpPr>
          <p:spPr>
            <a:xfrm>
              <a:off x="855662" y="-1"/>
              <a:ext cx="3972333" cy="942813"/>
            </a:xfrm>
            <a:prstGeom prst="rect">
              <a:avLst/>
            </a:prstGeom>
            <a:noFill/>
            <a:ln w="12700" cap="flat">
              <a:noFill/>
              <a:miter lim="400000"/>
            </a:ln>
            <a:effectLst>
              <a:outerShdw blurRad="63500" dist="117087" dir="2436078" rotWithShape="0">
                <a:srgbClr val="1A0004">
                  <a:alpha val="74998"/>
                </a:srgbClr>
              </a:outerShdw>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p>
              <a:pPr algn="l">
                <a:spcBef>
                  <a:spcPts val="3600"/>
                </a:spcBef>
                <a:defRPr sz="6000" b="1">
                  <a:solidFill>
                    <a:schemeClr val="accent1"/>
                  </a:solidFill>
                  <a:effectLst>
                    <a:outerShdw blurRad="38100" dist="38100" dir="2700000" rotWithShape="0">
                      <a:srgbClr val="000000"/>
                    </a:outerShdw>
                  </a:effectLst>
                  <a:latin typeface="Arial"/>
                  <a:ea typeface="Arial"/>
                  <a:cs typeface="Arial"/>
                  <a:sym typeface="Arial"/>
                </a:defRPr>
              </a:pPr>
              <a:r>
                <a:t>Y</a:t>
              </a:r>
              <a:r>
                <a:rPr sz="4800">
                  <a:solidFill>
                    <a:srgbClr val="FFA27C"/>
                  </a:solidFill>
                </a:rPr>
                <a:t>  </a:t>
              </a:r>
              <a:r>
                <a:rPr sz="4800">
                  <a:solidFill>
                    <a:srgbClr val="EDF636"/>
                  </a:solidFill>
                </a:rPr>
                <a:t>=  Yenguyi</a:t>
              </a:r>
            </a:p>
          </p:txBody>
        </p:sp>
        <p:sp>
          <p:nvSpPr>
            <p:cNvPr id="2426" name="Shape 2426"/>
            <p:cNvSpPr/>
            <p:nvPr/>
          </p:nvSpPr>
          <p:spPr>
            <a:xfrm>
              <a:off x="0" y="231693"/>
              <a:ext cx="622300" cy="5969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17242" y="12350"/>
                  </a:lnTo>
                  <a:lnTo>
                    <a:pt x="17242" y="9250"/>
                  </a:lnTo>
                  <a:close/>
                  <a:moveTo>
                    <a:pt x="18436" y="3163"/>
                  </a:moveTo>
                  <a:lnTo>
                    <a:pt x="16451" y="7341"/>
                  </a:lnTo>
                  <a:lnTo>
                    <a:pt x="14259" y="5149"/>
                  </a:lnTo>
                  <a:close/>
                  <a:moveTo>
                    <a:pt x="10800" y="0"/>
                  </a:moveTo>
                  <a:lnTo>
                    <a:pt x="12350" y="4358"/>
                  </a:lnTo>
                  <a:lnTo>
                    <a:pt x="9250" y="4358"/>
                  </a:lnTo>
                  <a:close/>
                  <a:moveTo>
                    <a:pt x="3163" y="3163"/>
                  </a:moveTo>
                  <a:lnTo>
                    <a:pt x="7341" y="5149"/>
                  </a:lnTo>
                  <a:lnTo>
                    <a:pt x="5149" y="7341"/>
                  </a:lnTo>
                  <a:close/>
                  <a:moveTo>
                    <a:pt x="0" y="10800"/>
                  </a:moveTo>
                  <a:lnTo>
                    <a:pt x="4358" y="9250"/>
                  </a:lnTo>
                  <a:lnTo>
                    <a:pt x="4358" y="12350"/>
                  </a:lnTo>
                  <a:close/>
                  <a:moveTo>
                    <a:pt x="3163" y="18436"/>
                  </a:moveTo>
                  <a:lnTo>
                    <a:pt x="5149" y="14259"/>
                  </a:lnTo>
                  <a:lnTo>
                    <a:pt x="7341" y="16451"/>
                  </a:lnTo>
                  <a:close/>
                  <a:moveTo>
                    <a:pt x="10800" y="21600"/>
                  </a:moveTo>
                  <a:lnTo>
                    <a:pt x="9250" y="17242"/>
                  </a:lnTo>
                  <a:lnTo>
                    <a:pt x="12350" y="17242"/>
                  </a:lnTo>
                  <a:close/>
                  <a:moveTo>
                    <a:pt x="18436" y="18436"/>
                  </a:moveTo>
                  <a:lnTo>
                    <a:pt x="14259" y="16451"/>
                  </a:lnTo>
                  <a:lnTo>
                    <a:pt x="16451" y="14259"/>
                  </a:lnTo>
                  <a:close/>
                  <a:moveTo>
                    <a:pt x="5400" y="10800"/>
                  </a:moveTo>
                  <a:cubicBezTo>
                    <a:pt x="5400" y="7818"/>
                    <a:pt x="7818" y="5400"/>
                    <a:pt x="10800" y="5400"/>
                  </a:cubicBezTo>
                  <a:cubicBezTo>
                    <a:pt x="13782" y="5400"/>
                    <a:pt x="16200" y="7818"/>
                    <a:pt x="16200" y="10800"/>
                  </a:cubicBezTo>
                  <a:cubicBezTo>
                    <a:pt x="16200" y="13782"/>
                    <a:pt x="13782" y="16200"/>
                    <a:pt x="10800" y="16200"/>
                  </a:cubicBezTo>
                  <a:cubicBezTo>
                    <a:pt x="7818" y="16200"/>
                    <a:pt x="5400" y="13782"/>
                    <a:pt x="5400" y="10800"/>
                  </a:cubicBezTo>
                  <a:close/>
                </a:path>
              </a:pathLst>
            </a:custGeom>
            <a:solidFill>
              <a:srgbClr val="FFFF00"/>
            </a:solidFill>
            <a:ln w="12700" cap="flat">
              <a:solidFill>
                <a:srgbClr val="1A0004"/>
              </a:solidFill>
              <a:prstDash val="solid"/>
              <a:miter lim="800000"/>
            </a:ln>
            <a:effectLst>
              <a:outerShdw blurRad="63500" dist="71842" dir="2700000" rotWithShape="0">
                <a:srgbClr val="1A0004">
                  <a:alpha val="74998"/>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grpSp>
        <p:nvGrpSpPr>
          <p:cNvPr id="2430" name="Group 2430"/>
          <p:cNvGrpSpPr/>
          <p:nvPr/>
        </p:nvGrpSpPr>
        <p:grpSpPr>
          <a:xfrm>
            <a:off x="2184400" y="3222707"/>
            <a:ext cx="4851584" cy="942812"/>
            <a:chOff x="0" y="0"/>
            <a:chExt cx="4851583" cy="942811"/>
          </a:xfrm>
        </p:grpSpPr>
        <p:sp>
          <p:nvSpPr>
            <p:cNvPr id="2428" name="Shape 2428"/>
            <p:cNvSpPr/>
            <p:nvPr/>
          </p:nvSpPr>
          <p:spPr>
            <a:xfrm>
              <a:off x="874712" y="-1"/>
              <a:ext cx="3976872" cy="942813"/>
            </a:xfrm>
            <a:prstGeom prst="rect">
              <a:avLst/>
            </a:prstGeom>
            <a:noFill/>
            <a:ln w="12700" cap="flat">
              <a:noFill/>
              <a:miter lim="400000"/>
            </a:ln>
            <a:effectLst>
              <a:outerShdw blurRad="63500" dist="127000" dir="2212194" rotWithShape="0">
                <a:srgbClr val="1A0004">
                  <a:alpha val="74998"/>
                </a:srgbClr>
              </a:outerShdw>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p>
              <a:pPr algn="l">
                <a:spcBef>
                  <a:spcPts val="3600"/>
                </a:spcBef>
                <a:defRPr sz="6000" b="1">
                  <a:solidFill>
                    <a:srgbClr val="07DD3A"/>
                  </a:solidFill>
                  <a:effectLst>
                    <a:outerShdw blurRad="38100" dist="38100" dir="2700000" rotWithShape="0">
                      <a:srgbClr val="000000"/>
                    </a:outerShdw>
                  </a:effectLst>
                  <a:latin typeface="Arial"/>
                  <a:ea typeface="Arial"/>
                  <a:cs typeface="Arial"/>
                  <a:sym typeface="Arial"/>
                </a:defRPr>
              </a:pPr>
              <a:r>
                <a:t>3</a:t>
              </a:r>
              <a:r>
                <a:rPr sz="4800"/>
                <a:t> </a:t>
              </a:r>
              <a:r>
                <a:rPr sz="4800">
                  <a:solidFill>
                    <a:srgbClr val="FFA27C"/>
                  </a:solidFill>
                </a:rPr>
                <a:t> </a:t>
              </a:r>
              <a:r>
                <a:rPr sz="4800">
                  <a:solidFill>
                    <a:srgbClr val="EDF636"/>
                  </a:solidFill>
                </a:rPr>
                <a:t>=  Aqo aho</a:t>
              </a:r>
            </a:p>
          </p:txBody>
        </p:sp>
        <p:sp>
          <p:nvSpPr>
            <p:cNvPr id="2429" name="Shape 2429"/>
            <p:cNvSpPr/>
            <p:nvPr/>
          </p:nvSpPr>
          <p:spPr>
            <a:xfrm>
              <a:off x="0" y="168193"/>
              <a:ext cx="622300" cy="5969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17242" y="12350"/>
                  </a:lnTo>
                  <a:lnTo>
                    <a:pt x="17242" y="9250"/>
                  </a:lnTo>
                  <a:close/>
                  <a:moveTo>
                    <a:pt x="18436" y="3163"/>
                  </a:moveTo>
                  <a:lnTo>
                    <a:pt x="16451" y="7341"/>
                  </a:lnTo>
                  <a:lnTo>
                    <a:pt x="14259" y="5149"/>
                  </a:lnTo>
                  <a:close/>
                  <a:moveTo>
                    <a:pt x="10800" y="0"/>
                  </a:moveTo>
                  <a:lnTo>
                    <a:pt x="12350" y="4358"/>
                  </a:lnTo>
                  <a:lnTo>
                    <a:pt x="9250" y="4358"/>
                  </a:lnTo>
                  <a:close/>
                  <a:moveTo>
                    <a:pt x="3163" y="3163"/>
                  </a:moveTo>
                  <a:lnTo>
                    <a:pt x="7341" y="5149"/>
                  </a:lnTo>
                  <a:lnTo>
                    <a:pt x="5149" y="7341"/>
                  </a:lnTo>
                  <a:close/>
                  <a:moveTo>
                    <a:pt x="0" y="10800"/>
                  </a:moveTo>
                  <a:lnTo>
                    <a:pt x="4358" y="9250"/>
                  </a:lnTo>
                  <a:lnTo>
                    <a:pt x="4358" y="12350"/>
                  </a:lnTo>
                  <a:close/>
                  <a:moveTo>
                    <a:pt x="3163" y="18436"/>
                  </a:moveTo>
                  <a:lnTo>
                    <a:pt x="5149" y="14259"/>
                  </a:lnTo>
                  <a:lnTo>
                    <a:pt x="7341" y="16451"/>
                  </a:lnTo>
                  <a:close/>
                  <a:moveTo>
                    <a:pt x="10800" y="21600"/>
                  </a:moveTo>
                  <a:lnTo>
                    <a:pt x="9250" y="17242"/>
                  </a:lnTo>
                  <a:lnTo>
                    <a:pt x="12350" y="17242"/>
                  </a:lnTo>
                  <a:close/>
                  <a:moveTo>
                    <a:pt x="18436" y="18436"/>
                  </a:moveTo>
                  <a:lnTo>
                    <a:pt x="14259" y="16451"/>
                  </a:lnTo>
                  <a:lnTo>
                    <a:pt x="16451" y="14259"/>
                  </a:lnTo>
                  <a:close/>
                  <a:moveTo>
                    <a:pt x="5400" y="10800"/>
                  </a:moveTo>
                  <a:cubicBezTo>
                    <a:pt x="5400" y="7818"/>
                    <a:pt x="7818" y="5400"/>
                    <a:pt x="10800" y="5400"/>
                  </a:cubicBezTo>
                  <a:cubicBezTo>
                    <a:pt x="13782" y="5400"/>
                    <a:pt x="16200" y="7818"/>
                    <a:pt x="16200" y="10800"/>
                  </a:cubicBezTo>
                  <a:cubicBezTo>
                    <a:pt x="16200" y="13782"/>
                    <a:pt x="13782" y="16200"/>
                    <a:pt x="10800" y="16200"/>
                  </a:cubicBezTo>
                  <a:cubicBezTo>
                    <a:pt x="7818" y="16200"/>
                    <a:pt x="5400" y="13782"/>
                    <a:pt x="5400" y="10800"/>
                  </a:cubicBezTo>
                  <a:close/>
                </a:path>
              </a:pathLst>
            </a:custGeom>
            <a:solidFill>
              <a:srgbClr val="FFFF00"/>
            </a:solidFill>
            <a:ln w="12700" cap="flat">
              <a:solidFill>
                <a:srgbClr val="1A0004"/>
              </a:solidFill>
              <a:prstDash val="solid"/>
              <a:miter lim="800000"/>
            </a:ln>
            <a:effectLst>
              <a:outerShdw blurRad="63500" dist="81320" dir="2319588" rotWithShape="0">
                <a:srgbClr val="1A0004">
                  <a:alpha val="74998"/>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grpSp>
        <p:nvGrpSpPr>
          <p:cNvPr id="2433" name="Group 2433"/>
          <p:cNvGrpSpPr/>
          <p:nvPr/>
        </p:nvGrpSpPr>
        <p:grpSpPr>
          <a:xfrm>
            <a:off x="2184400" y="2363869"/>
            <a:ext cx="4413434" cy="942812"/>
            <a:chOff x="0" y="0"/>
            <a:chExt cx="4413433" cy="942811"/>
          </a:xfrm>
        </p:grpSpPr>
        <p:sp>
          <p:nvSpPr>
            <p:cNvPr id="2431" name="Shape 2431"/>
            <p:cNvSpPr/>
            <p:nvPr/>
          </p:nvSpPr>
          <p:spPr>
            <a:xfrm>
              <a:off x="865187" y="-1"/>
              <a:ext cx="3548247" cy="942813"/>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p>
              <a:pPr algn="l">
                <a:spcBef>
                  <a:spcPts val="3600"/>
                </a:spcBef>
                <a:defRPr sz="6000" b="1">
                  <a:solidFill>
                    <a:srgbClr val="EA304F"/>
                  </a:solidFill>
                  <a:effectLst>
                    <a:outerShdw blurRad="38100" dist="38100" dir="2700000" rotWithShape="0">
                      <a:srgbClr val="000000"/>
                    </a:outerShdw>
                  </a:effectLst>
                  <a:latin typeface="Arial"/>
                  <a:ea typeface="Arial"/>
                  <a:cs typeface="Arial"/>
                  <a:sym typeface="Arial"/>
                </a:defRPr>
              </a:pPr>
              <a:r>
                <a:t>4</a:t>
              </a:r>
              <a:r>
                <a:rPr sz="4800"/>
                <a:t> </a:t>
              </a:r>
              <a:r>
                <a:rPr sz="4800">
                  <a:solidFill>
                    <a:srgbClr val="FFA27C"/>
                  </a:solidFill>
                </a:rPr>
                <a:t> </a:t>
              </a:r>
              <a:r>
                <a:rPr sz="4800">
                  <a:solidFill>
                    <a:srgbClr val="EDF636"/>
                  </a:solidFill>
                </a:rPr>
                <a:t>=  Timiqo</a:t>
              </a:r>
            </a:p>
          </p:txBody>
        </p:sp>
        <p:sp>
          <p:nvSpPr>
            <p:cNvPr id="2432" name="Shape 2432"/>
            <p:cNvSpPr/>
            <p:nvPr/>
          </p:nvSpPr>
          <p:spPr>
            <a:xfrm>
              <a:off x="0" y="188830"/>
              <a:ext cx="622300" cy="5969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17242" y="12350"/>
                  </a:lnTo>
                  <a:lnTo>
                    <a:pt x="17242" y="9250"/>
                  </a:lnTo>
                  <a:close/>
                  <a:moveTo>
                    <a:pt x="18436" y="3163"/>
                  </a:moveTo>
                  <a:lnTo>
                    <a:pt x="16451" y="7341"/>
                  </a:lnTo>
                  <a:lnTo>
                    <a:pt x="14259" y="5149"/>
                  </a:lnTo>
                  <a:close/>
                  <a:moveTo>
                    <a:pt x="10800" y="0"/>
                  </a:moveTo>
                  <a:lnTo>
                    <a:pt x="12350" y="4358"/>
                  </a:lnTo>
                  <a:lnTo>
                    <a:pt x="9250" y="4358"/>
                  </a:lnTo>
                  <a:close/>
                  <a:moveTo>
                    <a:pt x="3163" y="3163"/>
                  </a:moveTo>
                  <a:lnTo>
                    <a:pt x="7341" y="5149"/>
                  </a:lnTo>
                  <a:lnTo>
                    <a:pt x="5149" y="7341"/>
                  </a:lnTo>
                  <a:close/>
                  <a:moveTo>
                    <a:pt x="0" y="10800"/>
                  </a:moveTo>
                  <a:lnTo>
                    <a:pt x="4358" y="9250"/>
                  </a:lnTo>
                  <a:lnTo>
                    <a:pt x="4358" y="12350"/>
                  </a:lnTo>
                  <a:close/>
                  <a:moveTo>
                    <a:pt x="3163" y="18436"/>
                  </a:moveTo>
                  <a:lnTo>
                    <a:pt x="5149" y="14259"/>
                  </a:lnTo>
                  <a:lnTo>
                    <a:pt x="7341" y="16451"/>
                  </a:lnTo>
                  <a:close/>
                  <a:moveTo>
                    <a:pt x="10800" y="21600"/>
                  </a:moveTo>
                  <a:lnTo>
                    <a:pt x="9250" y="17242"/>
                  </a:lnTo>
                  <a:lnTo>
                    <a:pt x="12350" y="17242"/>
                  </a:lnTo>
                  <a:close/>
                  <a:moveTo>
                    <a:pt x="18436" y="18436"/>
                  </a:moveTo>
                  <a:lnTo>
                    <a:pt x="14259" y="16451"/>
                  </a:lnTo>
                  <a:lnTo>
                    <a:pt x="16451" y="14259"/>
                  </a:lnTo>
                  <a:close/>
                  <a:moveTo>
                    <a:pt x="5400" y="10800"/>
                  </a:moveTo>
                  <a:cubicBezTo>
                    <a:pt x="5400" y="7818"/>
                    <a:pt x="7818" y="5400"/>
                    <a:pt x="10800" y="5400"/>
                  </a:cubicBezTo>
                  <a:cubicBezTo>
                    <a:pt x="13782" y="5400"/>
                    <a:pt x="16200" y="7818"/>
                    <a:pt x="16200" y="10800"/>
                  </a:cubicBezTo>
                  <a:cubicBezTo>
                    <a:pt x="16200" y="13782"/>
                    <a:pt x="13782" y="16200"/>
                    <a:pt x="10800" y="16200"/>
                  </a:cubicBezTo>
                  <a:cubicBezTo>
                    <a:pt x="7818" y="16200"/>
                    <a:pt x="5400" y="13782"/>
                    <a:pt x="5400" y="10800"/>
                  </a:cubicBezTo>
                  <a:close/>
                </a:path>
              </a:pathLst>
            </a:custGeom>
            <a:solidFill>
              <a:srgbClr val="FFFF00"/>
            </a:solidFill>
            <a:ln w="12700" cap="flat">
              <a:solidFill>
                <a:srgbClr val="1A0004"/>
              </a:solidFill>
              <a:prstDash val="solid"/>
              <a:miter lim="800000"/>
            </a:ln>
            <a:effectLst>
              <a:outerShdw blurRad="63500" dist="63500" dir="3187806" rotWithShape="0">
                <a:srgbClr val="1A0004">
                  <a:alpha val="74998"/>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grpSp>
        <p:nvGrpSpPr>
          <p:cNvPr id="2436" name="Group 2436"/>
          <p:cNvGrpSpPr/>
          <p:nvPr/>
        </p:nvGrpSpPr>
        <p:grpSpPr>
          <a:xfrm>
            <a:off x="2159000" y="1518073"/>
            <a:ext cx="5574103" cy="856405"/>
            <a:chOff x="0" y="0"/>
            <a:chExt cx="5574102" cy="856404"/>
          </a:xfrm>
        </p:grpSpPr>
        <p:sp>
          <p:nvSpPr>
            <p:cNvPr id="2434" name="Shape 2434"/>
            <p:cNvSpPr/>
            <p:nvPr/>
          </p:nvSpPr>
          <p:spPr>
            <a:xfrm>
              <a:off x="863210" y="0"/>
              <a:ext cx="4710893" cy="856405"/>
            </a:xfrm>
            <a:prstGeom prst="rect">
              <a:avLst/>
            </a:prstGeom>
            <a:noFill/>
            <a:ln w="12700" cap="flat">
              <a:noFill/>
              <a:miter lim="400000"/>
            </a:ln>
            <a:effectLst>
              <a:outerShdw blurRad="63500" dist="109250" dir="3267739" rotWithShape="0">
                <a:srgbClr val="1A0004">
                  <a:alpha val="74998"/>
                </a:srgbClr>
              </a:outerShdw>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p>
              <a:pPr>
                <a:spcBef>
                  <a:spcPts val="3200"/>
                </a:spcBef>
                <a:defRPr sz="5400" b="1">
                  <a:solidFill>
                    <a:srgbClr val="EDF636"/>
                  </a:solidFill>
                  <a:effectLst>
                    <a:outerShdw blurRad="38100" dist="38100" dir="2700000" rotWithShape="0">
                      <a:srgbClr val="000000"/>
                    </a:outerShdw>
                  </a:effectLst>
                  <a:latin typeface="Arial"/>
                  <a:ea typeface="Arial"/>
                  <a:cs typeface="Arial"/>
                  <a:sym typeface="Arial"/>
                </a:defRPr>
              </a:pPr>
              <a:r>
                <a:t>P</a:t>
              </a:r>
              <a:r>
                <a:rPr sz="4800"/>
                <a:t> </a:t>
              </a:r>
              <a:r>
                <a:rPr sz="4800">
                  <a:solidFill>
                    <a:srgbClr val="FFA27C"/>
                  </a:solidFill>
                </a:rPr>
                <a:t> </a:t>
              </a:r>
              <a:r>
                <a:rPr sz="4800"/>
                <a:t>=  Pulhoküsü</a:t>
              </a:r>
            </a:p>
          </p:txBody>
        </p:sp>
        <p:sp>
          <p:nvSpPr>
            <p:cNvPr id="2435" name="Shape 2435"/>
            <p:cNvSpPr/>
            <p:nvPr/>
          </p:nvSpPr>
          <p:spPr>
            <a:xfrm>
              <a:off x="0" y="107527"/>
              <a:ext cx="622300" cy="59690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17242" y="12350"/>
                  </a:lnTo>
                  <a:lnTo>
                    <a:pt x="17242" y="9250"/>
                  </a:lnTo>
                  <a:close/>
                  <a:moveTo>
                    <a:pt x="18436" y="3163"/>
                  </a:moveTo>
                  <a:lnTo>
                    <a:pt x="16451" y="7341"/>
                  </a:lnTo>
                  <a:lnTo>
                    <a:pt x="14259" y="5149"/>
                  </a:lnTo>
                  <a:close/>
                  <a:moveTo>
                    <a:pt x="10800" y="0"/>
                  </a:moveTo>
                  <a:lnTo>
                    <a:pt x="12350" y="4358"/>
                  </a:lnTo>
                  <a:lnTo>
                    <a:pt x="9250" y="4358"/>
                  </a:lnTo>
                  <a:close/>
                  <a:moveTo>
                    <a:pt x="3163" y="3163"/>
                  </a:moveTo>
                  <a:lnTo>
                    <a:pt x="7341" y="5149"/>
                  </a:lnTo>
                  <a:lnTo>
                    <a:pt x="5149" y="7341"/>
                  </a:lnTo>
                  <a:close/>
                  <a:moveTo>
                    <a:pt x="0" y="10800"/>
                  </a:moveTo>
                  <a:lnTo>
                    <a:pt x="4358" y="9250"/>
                  </a:lnTo>
                  <a:lnTo>
                    <a:pt x="4358" y="12350"/>
                  </a:lnTo>
                  <a:close/>
                  <a:moveTo>
                    <a:pt x="3163" y="18436"/>
                  </a:moveTo>
                  <a:lnTo>
                    <a:pt x="5149" y="14259"/>
                  </a:lnTo>
                  <a:lnTo>
                    <a:pt x="7341" y="16451"/>
                  </a:lnTo>
                  <a:close/>
                  <a:moveTo>
                    <a:pt x="10800" y="21600"/>
                  </a:moveTo>
                  <a:lnTo>
                    <a:pt x="9250" y="17242"/>
                  </a:lnTo>
                  <a:lnTo>
                    <a:pt x="12350" y="17242"/>
                  </a:lnTo>
                  <a:close/>
                  <a:moveTo>
                    <a:pt x="18436" y="18436"/>
                  </a:moveTo>
                  <a:lnTo>
                    <a:pt x="14259" y="16451"/>
                  </a:lnTo>
                  <a:lnTo>
                    <a:pt x="16451" y="14259"/>
                  </a:lnTo>
                  <a:close/>
                  <a:moveTo>
                    <a:pt x="5400" y="10800"/>
                  </a:moveTo>
                  <a:cubicBezTo>
                    <a:pt x="5400" y="7818"/>
                    <a:pt x="7818" y="5400"/>
                    <a:pt x="10800" y="5400"/>
                  </a:cubicBezTo>
                  <a:cubicBezTo>
                    <a:pt x="13782" y="5400"/>
                    <a:pt x="16200" y="7818"/>
                    <a:pt x="16200" y="10800"/>
                  </a:cubicBezTo>
                  <a:cubicBezTo>
                    <a:pt x="16200" y="13782"/>
                    <a:pt x="13782" y="16200"/>
                    <a:pt x="10800" y="16200"/>
                  </a:cubicBezTo>
                  <a:cubicBezTo>
                    <a:pt x="7818" y="16200"/>
                    <a:pt x="5400" y="13782"/>
                    <a:pt x="5400" y="10800"/>
                  </a:cubicBezTo>
                  <a:close/>
                </a:path>
              </a:pathLst>
            </a:custGeom>
            <a:solidFill>
              <a:srgbClr val="FFFF00"/>
            </a:solidFill>
            <a:ln w="12700" cap="flat">
              <a:solidFill>
                <a:srgbClr val="1A0004"/>
              </a:solidFill>
              <a:prstDash val="solid"/>
              <a:miter lim="800000"/>
            </a:ln>
            <a:effectLst>
              <a:outerShdw blurRad="63500" dist="68978" dir="4020649" rotWithShape="0">
                <a:srgbClr val="1A0004">
                  <a:alpha val="74997"/>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sp>
        <p:nvSpPr>
          <p:cNvPr id="2437" name="Shape 2437"/>
          <p:cNvSpPr/>
          <p:nvPr/>
        </p:nvSpPr>
        <p:spPr>
          <a:xfrm>
            <a:off x="1760538" y="3155950"/>
            <a:ext cx="6311901" cy="1127126"/>
          </a:xfrm>
          <a:prstGeom prst="ellipse">
            <a:avLst/>
          </a:prstGeom>
          <a:ln w="76200">
            <a:solidFill>
              <a:srgbClr val="FF0718"/>
            </a:solidFill>
          </a:ln>
          <a:effectLst>
            <a:outerShdw blurRad="63500" dist="144802" dir="2272499" rotWithShape="0">
              <a:srgbClr val="1A0004">
                <a:alpha val="74998"/>
              </a:srgbClr>
            </a:outerShdw>
          </a:effectLst>
        </p:spPr>
        <p:txBody>
          <a:bodyPr lIns="45719" rIns="45719" anchor="ctr"/>
          <a:lstStyle/>
          <a:p>
            <a:pPr>
              <a:defRPr>
                <a:solidFill>
                  <a:srgbClr val="FFA27C"/>
                </a:solidFill>
                <a:latin typeface="Arial"/>
                <a:ea typeface="Arial"/>
                <a:cs typeface="Arial"/>
                <a:sym typeface="Arial"/>
              </a:defRPr>
            </a:pPr>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1000"/>
                                  </p:stCondLst>
                                  <p:iterate>
                                    <p:tmAbs val="0"/>
                                  </p:iterate>
                                  <p:childTnLst>
                                    <p:set>
                                      <p:cBhvr>
                                        <p:cTn id="6" fill="hold"/>
                                        <p:tgtEl>
                                          <p:spTgt spid="2437"/>
                                        </p:tgtEl>
                                        <p:attrNameLst>
                                          <p:attrName>style.visibility</p:attrName>
                                        </p:attrNameLst>
                                      </p:cBhvr>
                                      <p:to>
                                        <p:strVal val="visible"/>
                                      </p:to>
                                    </p:set>
                                    <p:animEffect transition="in" filter="dissolve">
                                      <p:cBhvr>
                                        <p:cTn id="7" dur="1000"/>
                                        <p:tgtEl>
                                          <p:spTgt spid="2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 grpId="1" animBg="1" advAuto="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1" name="Shape 2441"/>
          <p:cNvSpPr/>
          <p:nvPr/>
        </p:nvSpPr>
        <p:spPr>
          <a:xfrm>
            <a:off x="4648200" y="1066800"/>
            <a:ext cx="1371601" cy="8001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000" y="0"/>
                </a:lnTo>
                <a:lnTo>
                  <a:pt x="21000" y="1029"/>
                </a:lnTo>
                <a:lnTo>
                  <a:pt x="20400" y="3086"/>
                </a:lnTo>
                <a:lnTo>
                  <a:pt x="19800" y="3600"/>
                </a:lnTo>
                <a:lnTo>
                  <a:pt x="19500" y="4629"/>
                </a:lnTo>
                <a:lnTo>
                  <a:pt x="18900" y="5143"/>
                </a:lnTo>
                <a:lnTo>
                  <a:pt x="18000" y="6171"/>
                </a:lnTo>
                <a:lnTo>
                  <a:pt x="17400" y="6686"/>
                </a:lnTo>
                <a:lnTo>
                  <a:pt x="17100" y="7714"/>
                </a:lnTo>
                <a:lnTo>
                  <a:pt x="16500" y="8229"/>
                </a:lnTo>
                <a:lnTo>
                  <a:pt x="15900" y="8229"/>
                </a:lnTo>
                <a:lnTo>
                  <a:pt x="15300" y="9257"/>
                </a:lnTo>
                <a:lnTo>
                  <a:pt x="14400" y="9257"/>
                </a:lnTo>
                <a:lnTo>
                  <a:pt x="13800" y="9771"/>
                </a:lnTo>
                <a:lnTo>
                  <a:pt x="13200" y="9771"/>
                </a:lnTo>
                <a:lnTo>
                  <a:pt x="12600" y="10286"/>
                </a:lnTo>
                <a:lnTo>
                  <a:pt x="12000" y="11314"/>
                </a:lnTo>
                <a:lnTo>
                  <a:pt x="11400" y="11829"/>
                </a:lnTo>
                <a:lnTo>
                  <a:pt x="11400" y="12857"/>
                </a:lnTo>
                <a:lnTo>
                  <a:pt x="10800" y="13371"/>
                </a:lnTo>
                <a:lnTo>
                  <a:pt x="10800" y="14400"/>
                </a:lnTo>
                <a:lnTo>
                  <a:pt x="10200" y="14914"/>
                </a:lnTo>
                <a:lnTo>
                  <a:pt x="9600" y="15943"/>
                </a:lnTo>
                <a:lnTo>
                  <a:pt x="9000" y="15943"/>
                </a:lnTo>
                <a:lnTo>
                  <a:pt x="8400" y="16457"/>
                </a:lnTo>
                <a:lnTo>
                  <a:pt x="5400" y="16457"/>
                </a:lnTo>
                <a:lnTo>
                  <a:pt x="4800" y="16971"/>
                </a:lnTo>
                <a:lnTo>
                  <a:pt x="2700" y="16971"/>
                </a:lnTo>
                <a:lnTo>
                  <a:pt x="1800" y="17486"/>
                </a:lnTo>
                <a:lnTo>
                  <a:pt x="1200" y="17486"/>
                </a:lnTo>
                <a:lnTo>
                  <a:pt x="600" y="18000"/>
                </a:lnTo>
                <a:lnTo>
                  <a:pt x="0" y="20057"/>
                </a:lnTo>
                <a:lnTo>
                  <a:pt x="300" y="21086"/>
                </a:lnTo>
                <a:lnTo>
                  <a:pt x="900" y="21086"/>
                </a:lnTo>
                <a:lnTo>
                  <a:pt x="1500" y="21600"/>
                </a:lnTo>
                <a:lnTo>
                  <a:pt x="6900" y="21600"/>
                </a:lnTo>
                <a:lnTo>
                  <a:pt x="7500" y="21086"/>
                </a:lnTo>
                <a:lnTo>
                  <a:pt x="9300" y="20057"/>
                </a:lnTo>
                <a:lnTo>
                  <a:pt x="9900" y="19543"/>
                </a:lnTo>
                <a:lnTo>
                  <a:pt x="10800" y="19029"/>
                </a:lnTo>
                <a:lnTo>
                  <a:pt x="12600" y="17486"/>
                </a:lnTo>
                <a:lnTo>
                  <a:pt x="12900" y="16457"/>
                </a:lnTo>
                <a:lnTo>
                  <a:pt x="13500" y="14914"/>
                </a:lnTo>
                <a:lnTo>
                  <a:pt x="14700" y="12857"/>
                </a:lnTo>
                <a:lnTo>
                  <a:pt x="15300" y="11314"/>
                </a:lnTo>
                <a:lnTo>
                  <a:pt x="15600" y="10286"/>
                </a:lnTo>
                <a:lnTo>
                  <a:pt x="16200" y="9771"/>
                </a:lnTo>
                <a:lnTo>
                  <a:pt x="16500" y="8743"/>
                </a:lnTo>
                <a:lnTo>
                  <a:pt x="17100" y="7714"/>
                </a:lnTo>
                <a:lnTo>
                  <a:pt x="20100" y="7714"/>
                </a:lnTo>
                <a:lnTo>
                  <a:pt x="21000" y="7200"/>
                </a:lnTo>
                <a:lnTo>
                  <a:pt x="21300" y="6171"/>
                </a:lnTo>
                <a:lnTo>
                  <a:pt x="21300" y="2057"/>
                </a:lnTo>
                <a:lnTo>
                  <a:pt x="21000" y="1029"/>
                </a:lnTo>
                <a:lnTo>
                  <a:pt x="21600" y="0"/>
                </a:lnTo>
              </a:path>
            </a:pathLst>
          </a:custGeom>
          <a:solidFill>
            <a:srgbClr val="474747"/>
          </a:solidFill>
          <a:ln w="12700">
            <a:miter lim="400000"/>
          </a:ln>
        </p:spPr>
        <p:txBody>
          <a:bodyPr lIns="45719" rIns="45719"/>
          <a:lstStyle/>
          <a:p>
            <a:pPr>
              <a:defRPr>
                <a:solidFill>
                  <a:srgbClr val="FFA27C"/>
                </a:solidFill>
                <a:latin typeface="Arial"/>
                <a:ea typeface="Arial"/>
                <a:cs typeface="Arial"/>
                <a:sym typeface="Arial"/>
              </a:defRPr>
            </a:pPr>
            <a:endParaRPr/>
          </a:p>
        </p:txBody>
      </p:sp>
      <p:sp>
        <p:nvSpPr>
          <p:cNvPr id="2442" name="Shape 2442"/>
          <p:cNvSpPr/>
          <p:nvPr/>
        </p:nvSpPr>
        <p:spPr>
          <a:xfrm>
            <a:off x="3276600" y="533400"/>
            <a:ext cx="1752601" cy="514351"/>
          </a:xfrm>
          <a:custGeom>
            <a:avLst/>
            <a:gdLst/>
            <a:ahLst/>
            <a:cxnLst>
              <a:cxn ang="0">
                <a:pos x="wd2" y="hd2"/>
              </a:cxn>
              <a:cxn ang="5400000">
                <a:pos x="wd2" y="hd2"/>
              </a:cxn>
              <a:cxn ang="10800000">
                <a:pos x="wd2" y="hd2"/>
              </a:cxn>
              <a:cxn ang="16200000">
                <a:pos x="wd2" y="hd2"/>
              </a:cxn>
            </a:cxnLst>
            <a:rect l="0" t="0" r="r" b="b"/>
            <a:pathLst>
              <a:path w="21600" h="21600" extrusionOk="0">
                <a:moveTo>
                  <a:pt x="21600" y="19200"/>
                </a:moveTo>
                <a:lnTo>
                  <a:pt x="21130" y="18400"/>
                </a:lnTo>
                <a:lnTo>
                  <a:pt x="20661" y="18400"/>
                </a:lnTo>
                <a:lnTo>
                  <a:pt x="20191" y="17600"/>
                </a:lnTo>
                <a:lnTo>
                  <a:pt x="19722" y="17600"/>
                </a:lnTo>
                <a:lnTo>
                  <a:pt x="19252" y="16000"/>
                </a:lnTo>
                <a:lnTo>
                  <a:pt x="18783" y="15200"/>
                </a:lnTo>
                <a:lnTo>
                  <a:pt x="18313" y="13600"/>
                </a:lnTo>
                <a:lnTo>
                  <a:pt x="16435" y="13600"/>
                </a:lnTo>
                <a:lnTo>
                  <a:pt x="15965" y="12800"/>
                </a:lnTo>
                <a:lnTo>
                  <a:pt x="12678" y="12800"/>
                </a:lnTo>
                <a:lnTo>
                  <a:pt x="12209" y="12000"/>
                </a:lnTo>
                <a:lnTo>
                  <a:pt x="11504" y="10400"/>
                </a:lnTo>
                <a:lnTo>
                  <a:pt x="11035" y="9600"/>
                </a:lnTo>
                <a:lnTo>
                  <a:pt x="10565" y="8000"/>
                </a:lnTo>
                <a:lnTo>
                  <a:pt x="8217" y="4000"/>
                </a:lnTo>
                <a:lnTo>
                  <a:pt x="7748" y="4000"/>
                </a:lnTo>
                <a:lnTo>
                  <a:pt x="7278" y="3200"/>
                </a:lnTo>
                <a:lnTo>
                  <a:pt x="7043" y="1600"/>
                </a:lnTo>
                <a:lnTo>
                  <a:pt x="5635" y="1600"/>
                </a:lnTo>
                <a:lnTo>
                  <a:pt x="4696" y="0"/>
                </a:lnTo>
                <a:lnTo>
                  <a:pt x="470" y="0"/>
                </a:lnTo>
                <a:lnTo>
                  <a:pt x="0" y="800"/>
                </a:lnTo>
                <a:lnTo>
                  <a:pt x="235" y="2400"/>
                </a:lnTo>
                <a:lnTo>
                  <a:pt x="939" y="4000"/>
                </a:lnTo>
                <a:lnTo>
                  <a:pt x="1409" y="4000"/>
                </a:lnTo>
                <a:lnTo>
                  <a:pt x="2348" y="5600"/>
                </a:lnTo>
                <a:lnTo>
                  <a:pt x="2817" y="7200"/>
                </a:lnTo>
                <a:lnTo>
                  <a:pt x="3522" y="8000"/>
                </a:lnTo>
                <a:lnTo>
                  <a:pt x="3991" y="8000"/>
                </a:lnTo>
                <a:lnTo>
                  <a:pt x="5400" y="9600"/>
                </a:lnTo>
                <a:lnTo>
                  <a:pt x="6574" y="9600"/>
                </a:lnTo>
                <a:lnTo>
                  <a:pt x="7043" y="10400"/>
                </a:lnTo>
                <a:lnTo>
                  <a:pt x="7043" y="12000"/>
                </a:lnTo>
                <a:lnTo>
                  <a:pt x="7983" y="15200"/>
                </a:lnTo>
                <a:lnTo>
                  <a:pt x="8452" y="15200"/>
                </a:lnTo>
                <a:lnTo>
                  <a:pt x="8922" y="16000"/>
                </a:lnTo>
                <a:lnTo>
                  <a:pt x="9391" y="16000"/>
                </a:lnTo>
                <a:lnTo>
                  <a:pt x="10096" y="16800"/>
                </a:lnTo>
                <a:lnTo>
                  <a:pt x="10565" y="16800"/>
                </a:lnTo>
                <a:lnTo>
                  <a:pt x="11035" y="17600"/>
                </a:lnTo>
                <a:lnTo>
                  <a:pt x="11504" y="17600"/>
                </a:lnTo>
                <a:lnTo>
                  <a:pt x="11974" y="18400"/>
                </a:lnTo>
                <a:lnTo>
                  <a:pt x="12913" y="18400"/>
                </a:lnTo>
                <a:lnTo>
                  <a:pt x="13852" y="20000"/>
                </a:lnTo>
                <a:lnTo>
                  <a:pt x="18078" y="20000"/>
                </a:lnTo>
                <a:lnTo>
                  <a:pt x="19017" y="21600"/>
                </a:lnTo>
                <a:lnTo>
                  <a:pt x="19487" y="20800"/>
                </a:lnTo>
                <a:lnTo>
                  <a:pt x="19957" y="20800"/>
                </a:lnTo>
                <a:lnTo>
                  <a:pt x="20896" y="19200"/>
                </a:lnTo>
                <a:lnTo>
                  <a:pt x="21600" y="19200"/>
                </a:lnTo>
              </a:path>
            </a:pathLst>
          </a:custGeom>
          <a:solidFill>
            <a:srgbClr val="474747"/>
          </a:solidFill>
          <a:ln w="12700">
            <a:miter lim="400000"/>
          </a:ln>
        </p:spPr>
        <p:txBody>
          <a:bodyPr lIns="45719" rIns="45719"/>
          <a:lstStyle/>
          <a:p>
            <a:pPr>
              <a:defRPr>
                <a:solidFill>
                  <a:srgbClr val="FFA27C"/>
                </a:solidFill>
                <a:latin typeface="Arial"/>
                <a:ea typeface="Arial"/>
                <a:cs typeface="Arial"/>
                <a:sym typeface="Arial"/>
              </a:defRPr>
            </a:pPr>
            <a:endParaRPr/>
          </a:p>
        </p:txBody>
      </p:sp>
      <p:sp>
        <p:nvSpPr>
          <p:cNvPr id="2443" name="Shape 2443"/>
          <p:cNvSpPr/>
          <p:nvPr/>
        </p:nvSpPr>
        <p:spPr>
          <a:xfrm>
            <a:off x="3530600" y="2647950"/>
            <a:ext cx="1123951" cy="514351"/>
          </a:xfrm>
          <a:custGeom>
            <a:avLst/>
            <a:gdLst/>
            <a:ahLst/>
            <a:cxnLst>
              <a:cxn ang="0">
                <a:pos x="wd2" y="hd2"/>
              </a:cxn>
              <a:cxn ang="5400000">
                <a:pos x="wd2" y="hd2"/>
              </a:cxn>
              <a:cxn ang="10800000">
                <a:pos x="wd2" y="hd2"/>
              </a:cxn>
              <a:cxn ang="16200000">
                <a:pos x="wd2" y="hd2"/>
              </a:cxn>
            </a:cxnLst>
            <a:rect l="0" t="0" r="r" b="b"/>
            <a:pathLst>
              <a:path w="21600" h="21600" extrusionOk="0">
                <a:moveTo>
                  <a:pt x="732" y="1600"/>
                </a:moveTo>
                <a:lnTo>
                  <a:pt x="1464" y="800"/>
                </a:lnTo>
                <a:lnTo>
                  <a:pt x="5858" y="800"/>
                </a:lnTo>
                <a:lnTo>
                  <a:pt x="7322" y="2400"/>
                </a:lnTo>
                <a:lnTo>
                  <a:pt x="8786" y="2400"/>
                </a:lnTo>
                <a:lnTo>
                  <a:pt x="9519" y="3200"/>
                </a:lnTo>
                <a:lnTo>
                  <a:pt x="10251" y="3200"/>
                </a:lnTo>
                <a:lnTo>
                  <a:pt x="10983" y="4000"/>
                </a:lnTo>
                <a:lnTo>
                  <a:pt x="11715" y="4000"/>
                </a:lnTo>
                <a:lnTo>
                  <a:pt x="13180" y="5600"/>
                </a:lnTo>
                <a:lnTo>
                  <a:pt x="14644" y="5600"/>
                </a:lnTo>
                <a:lnTo>
                  <a:pt x="15376" y="6400"/>
                </a:lnTo>
                <a:lnTo>
                  <a:pt x="17573" y="8000"/>
                </a:lnTo>
                <a:lnTo>
                  <a:pt x="18305" y="8000"/>
                </a:lnTo>
                <a:lnTo>
                  <a:pt x="19037" y="8800"/>
                </a:lnTo>
                <a:lnTo>
                  <a:pt x="19769" y="8800"/>
                </a:lnTo>
                <a:lnTo>
                  <a:pt x="20502" y="9600"/>
                </a:lnTo>
                <a:lnTo>
                  <a:pt x="21234" y="11200"/>
                </a:lnTo>
                <a:lnTo>
                  <a:pt x="21600" y="12800"/>
                </a:lnTo>
                <a:lnTo>
                  <a:pt x="21600" y="16000"/>
                </a:lnTo>
                <a:lnTo>
                  <a:pt x="20502" y="20800"/>
                </a:lnTo>
                <a:lnTo>
                  <a:pt x="19769" y="21600"/>
                </a:lnTo>
                <a:lnTo>
                  <a:pt x="18305" y="21600"/>
                </a:lnTo>
                <a:lnTo>
                  <a:pt x="16108" y="20000"/>
                </a:lnTo>
                <a:lnTo>
                  <a:pt x="13912" y="20000"/>
                </a:lnTo>
                <a:lnTo>
                  <a:pt x="13180" y="19200"/>
                </a:lnTo>
                <a:lnTo>
                  <a:pt x="12447" y="19200"/>
                </a:lnTo>
                <a:lnTo>
                  <a:pt x="11715" y="18400"/>
                </a:lnTo>
                <a:lnTo>
                  <a:pt x="10251" y="18400"/>
                </a:lnTo>
                <a:lnTo>
                  <a:pt x="9519" y="17600"/>
                </a:lnTo>
                <a:lnTo>
                  <a:pt x="8054" y="17600"/>
                </a:lnTo>
                <a:lnTo>
                  <a:pt x="7322" y="16800"/>
                </a:lnTo>
                <a:lnTo>
                  <a:pt x="6590" y="16800"/>
                </a:lnTo>
                <a:lnTo>
                  <a:pt x="5858" y="16000"/>
                </a:lnTo>
                <a:lnTo>
                  <a:pt x="3661" y="16000"/>
                </a:lnTo>
                <a:lnTo>
                  <a:pt x="1464" y="13600"/>
                </a:lnTo>
                <a:lnTo>
                  <a:pt x="1098" y="12000"/>
                </a:lnTo>
                <a:lnTo>
                  <a:pt x="366" y="11200"/>
                </a:lnTo>
                <a:lnTo>
                  <a:pt x="366" y="9600"/>
                </a:lnTo>
                <a:lnTo>
                  <a:pt x="0" y="8000"/>
                </a:lnTo>
                <a:lnTo>
                  <a:pt x="0" y="6400"/>
                </a:lnTo>
                <a:lnTo>
                  <a:pt x="366" y="4800"/>
                </a:lnTo>
                <a:lnTo>
                  <a:pt x="1098" y="4000"/>
                </a:lnTo>
                <a:lnTo>
                  <a:pt x="1464" y="2400"/>
                </a:lnTo>
                <a:lnTo>
                  <a:pt x="2197" y="1600"/>
                </a:lnTo>
                <a:lnTo>
                  <a:pt x="2563" y="0"/>
                </a:lnTo>
                <a:lnTo>
                  <a:pt x="3295" y="800"/>
                </a:lnTo>
                <a:lnTo>
                  <a:pt x="366" y="800"/>
                </a:lnTo>
                <a:lnTo>
                  <a:pt x="0" y="2400"/>
                </a:lnTo>
                <a:lnTo>
                  <a:pt x="0" y="4000"/>
                </a:lnTo>
                <a:lnTo>
                  <a:pt x="732" y="4800"/>
                </a:lnTo>
                <a:lnTo>
                  <a:pt x="2197" y="4800"/>
                </a:lnTo>
                <a:lnTo>
                  <a:pt x="3661" y="3200"/>
                </a:lnTo>
                <a:lnTo>
                  <a:pt x="4027" y="1600"/>
                </a:lnTo>
                <a:lnTo>
                  <a:pt x="4759" y="1600"/>
                </a:lnTo>
              </a:path>
            </a:pathLst>
          </a:custGeom>
          <a:solidFill>
            <a:srgbClr val="505351"/>
          </a:solidFill>
          <a:ln w="12700">
            <a:miter lim="400000"/>
          </a:ln>
        </p:spPr>
        <p:txBody>
          <a:bodyPr lIns="45719" rIns="45719"/>
          <a:lstStyle/>
          <a:p>
            <a:pPr>
              <a:defRPr>
                <a:solidFill>
                  <a:srgbClr val="FFA27C"/>
                </a:solidFill>
                <a:latin typeface="Arial"/>
                <a:ea typeface="Arial"/>
                <a:cs typeface="Arial"/>
                <a:sym typeface="Arial"/>
              </a:defRPr>
            </a:pPr>
            <a:endParaRPr/>
          </a:p>
        </p:txBody>
      </p:sp>
      <p:sp>
        <p:nvSpPr>
          <p:cNvPr id="2444" name="Shape 2444"/>
          <p:cNvSpPr/>
          <p:nvPr/>
        </p:nvSpPr>
        <p:spPr>
          <a:xfrm>
            <a:off x="620712" y="160337"/>
            <a:ext cx="660401" cy="14351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l">
              <a:spcBef>
                <a:spcPts val="5200"/>
              </a:spcBef>
              <a:defRPr sz="8800">
                <a:solidFill>
                  <a:srgbClr val="FFD34A"/>
                </a:solidFill>
              </a:defRPr>
            </a:lvl1pPr>
          </a:lstStyle>
          <a:p>
            <a:r>
              <a:t>7</a:t>
            </a:r>
          </a:p>
        </p:txBody>
      </p:sp>
      <p:sp>
        <p:nvSpPr>
          <p:cNvPr id="2445" name="Shape 2445"/>
          <p:cNvSpPr/>
          <p:nvPr/>
        </p:nvSpPr>
        <p:spPr>
          <a:xfrm>
            <a:off x="912812" y="838200"/>
            <a:ext cx="311151" cy="0"/>
          </a:xfrm>
          <a:prstGeom prst="line">
            <a:avLst/>
          </a:prstGeom>
          <a:ln w="50800">
            <a:solidFill>
              <a:srgbClr val="FFD34A"/>
            </a:solidFill>
          </a:ln>
          <a:effectLst>
            <a:outerShdw blurRad="63500" dist="107762" dir="2700000" rotWithShape="0">
              <a:srgbClr val="1A0004">
                <a:alpha val="74998"/>
              </a:srgbClr>
            </a:outerShdw>
          </a:effectLst>
        </p:spPr>
        <p:txBody>
          <a:bodyPr lIns="45719" rIns="45719" anchor="ctr"/>
          <a:lstStyle/>
          <a:p>
            <a:pPr>
              <a:defRPr>
                <a:solidFill>
                  <a:srgbClr val="FFFFFF"/>
                </a:solidFill>
              </a:defRPr>
            </a:pPr>
            <a:endParaRPr/>
          </a:p>
        </p:txBody>
      </p:sp>
      <p:sp>
        <p:nvSpPr>
          <p:cNvPr id="2446" name="Shape 2446"/>
          <p:cNvSpPr/>
          <p:nvPr/>
        </p:nvSpPr>
        <p:spPr>
          <a:xfrm>
            <a:off x="3409950" y="1955800"/>
            <a:ext cx="1752601" cy="1981201"/>
          </a:xfrm>
          <a:custGeom>
            <a:avLst/>
            <a:gdLst/>
            <a:ahLst/>
            <a:cxnLst>
              <a:cxn ang="0">
                <a:pos x="wd2" y="hd2"/>
              </a:cxn>
              <a:cxn ang="5400000">
                <a:pos x="wd2" y="hd2"/>
              </a:cxn>
              <a:cxn ang="10800000">
                <a:pos x="wd2" y="hd2"/>
              </a:cxn>
              <a:cxn ang="16200000">
                <a:pos x="wd2" y="hd2"/>
              </a:cxn>
            </a:cxnLst>
            <a:rect l="0" t="0" r="r" b="b"/>
            <a:pathLst>
              <a:path w="21600" h="21600" extrusionOk="0">
                <a:moveTo>
                  <a:pt x="15965" y="21046"/>
                </a:moveTo>
                <a:lnTo>
                  <a:pt x="16591" y="20492"/>
                </a:lnTo>
                <a:lnTo>
                  <a:pt x="17843" y="20492"/>
                </a:lnTo>
                <a:lnTo>
                  <a:pt x="18470" y="20769"/>
                </a:lnTo>
                <a:lnTo>
                  <a:pt x="20974" y="20769"/>
                </a:lnTo>
                <a:lnTo>
                  <a:pt x="21600" y="19662"/>
                </a:lnTo>
                <a:lnTo>
                  <a:pt x="21600" y="16615"/>
                </a:lnTo>
                <a:lnTo>
                  <a:pt x="20974" y="15508"/>
                </a:lnTo>
                <a:lnTo>
                  <a:pt x="20661" y="14677"/>
                </a:lnTo>
                <a:lnTo>
                  <a:pt x="20661" y="14123"/>
                </a:lnTo>
                <a:lnTo>
                  <a:pt x="20348" y="13569"/>
                </a:lnTo>
                <a:lnTo>
                  <a:pt x="20035" y="12738"/>
                </a:lnTo>
                <a:lnTo>
                  <a:pt x="19096" y="11077"/>
                </a:lnTo>
                <a:lnTo>
                  <a:pt x="18470" y="10246"/>
                </a:lnTo>
                <a:lnTo>
                  <a:pt x="17217" y="9138"/>
                </a:lnTo>
                <a:lnTo>
                  <a:pt x="16904" y="8585"/>
                </a:lnTo>
                <a:lnTo>
                  <a:pt x="16278" y="8585"/>
                </a:lnTo>
                <a:lnTo>
                  <a:pt x="15965" y="8031"/>
                </a:lnTo>
                <a:lnTo>
                  <a:pt x="15339" y="7477"/>
                </a:lnTo>
                <a:lnTo>
                  <a:pt x="14713" y="7200"/>
                </a:lnTo>
                <a:lnTo>
                  <a:pt x="13461" y="7200"/>
                </a:lnTo>
                <a:lnTo>
                  <a:pt x="12835" y="6923"/>
                </a:lnTo>
                <a:lnTo>
                  <a:pt x="12209" y="6923"/>
                </a:lnTo>
                <a:lnTo>
                  <a:pt x="11583" y="7200"/>
                </a:lnTo>
                <a:lnTo>
                  <a:pt x="10957" y="7200"/>
                </a:lnTo>
                <a:lnTo>
                  <a:pt x="11583" y="6923"/>
                </a:lnTo>
                <a:lnTo>
                  <a:pt x="12835" y="6923"/>
                </a:lnTo>
                <a:lnTo>
                  <a:pt x="13461" y="6646"/>
                </a:lnTo>
                <a:lnTo>
                  <a:pt x="14087" y="6646"/>
                </a:lnTo>
                <a:lnTo>
                  <a:pt x="14087" y="6092"/>
                </a:lnTo>
                <a:lnTo>
                  <a:pt x="13774" y="5538"/>
                </a:lnTo>
                <a:lnTo>
                  <a:pt x="10643" y="4154"/>
                </a:lnTo>
                <a:lnTo>
                  <a:pt x="10330" y="3600"/>
                </a:lnTo>
                <a:lnTo>
                  <a:pt x="9704" y="3323"/>
                </a:lnTo>
                <a:lnTo>
                  <a:pt x="9078" y="2769"/>
                </a:lnTo>
                <a:lnTo>
                  <a:pt x="8452" y="2769"/>
                </a:lnTo>
                <a:lnTo>
                  <a:pt x="7200" y="2215"/>
                </a:lnTo>
                <a:lnTo>
                  <a:pt x="6261" y="1938"/>
                </a:lnTo>
                <a:lnTo>
                  <a:pt x="5635" y="1385"/>
                </a:lnTo>
                <a:lnTo>
                  <a:pt x="5009" y="1385"/>
                </a:lnTo>
                <a:lnTo>
                  <a:pt x="4383" y="831"/>
                </a:lnTo>
                <a:lnTo>
                  <a:pt x="3757" y="831"/>
                </a:lnTo>
                <a:lnTo>
                  <a:pt x="1878" y="0"/>
                </a:lnTo>
                <a:lnTo>
                  <a:pt x="1252" y="0"/>
                </a:lnTo>
                <a:lnTo>
                  <a:pt x="939" y="554"/>
                </a:lnTo>
                <a:lnTo>
                  <a:pt x="939" y="1108"/>
                </a:lnTo>
                <a:lnTo>
                  <a:pt x="313" y="1385"/>
                </a:lnTo>
                <a:lnTo>
                  <a:pt x="0" y="1938"/>
                </a:lnTo>
                <a:lnTo>
                  <a:pt x="0" y="2492"/>
                </a:lnTo>
                <a:lnTo>
                  <a:pt x="313" y="3046"/>
                </a:lnTo>
                <a:lnTo>
                  <a:pt x="313" y="3600"/>
                </a:lnTo>
                <a:lnTo>
                  <a:pt x="939" y="3877"/>
                </a:lnTo>
                <a:lnTo>
                  <a:pt x="1252" y="4431"/>
                </a:lnTo>
                <a:lnTo>
                  <a:pt x="2504" y="4985"/>
                </a:lnTo>
                <a:lnTo>
                  <a:pt x="2817" y="5538"/>
                </a:lnTo>
                <a:lnTo>
                  <a:pt x="4696" y="6369"/>
                </a:lnTo>
                <a:lnTo>
                  <a:pt x="5322" y="6369"/>
                </a:lnTo>
                <a:lnTo>
                  <a:pt x="6574" y="6923"/>
                </a:lnTo>
                <a:lnTo>
                  <a:pt x="7200" y="6923"/>
                </a:lnTo>
                <a:lnTo>
                  <a:pt x="7513" y="7477"/>
                </a:lnTo>
                <a:lnTo>
                  <a:pt x="8139" y="7754"/>
                </a:lnTo>
                <a:lnTo>
                  <a:pt x="8452" y="8308"/>
                </a:lnTo>
                <a:lnTo>
                  <a:pt x="9078" y="8585"/>
                </a:lnTo>
                <a:lnTo>
                  <a:pt x="9078" y="9138"/>
                </a:lnTo>
                <a:lnTo>
                  <a:pt x="9391" y="9692"/>
                </a:lnTo>
                <a:lnTo>
                  <a:pt x="10017" y="9969"/>
                </a:lnTo>
                <a:lnTo>
                  <a:pt x="10330" y="10523"/>
                </a:lnTo>
                <a:lnTo>
                  <a:pt x="10957" y="10800"/>
                </a:lnTo>
                <a:lnTo>
                  <a:pt x="12522" y="13569"/>
                </a:lnTo>
                <a:lnTo>
                  <a:pt x="13148" y="13846"/>
                </a:lnTo>
                <a:lnTo>
                  <a:pt x="13774" y="14954"/>
                </a:lnTo>
                <a:lnTo>
                  <a:pt x="14400" y="15231"/>
                </a:lnTo>
                <a:lnTo>
                  <a:pt x="14713" y="15785"/>
                </a:lnTo>
                <a:lnTo>
                  <a:pt x="15339" y="16338"/>
                </a:lnTo>
                <a:lnTo>
                  <a:pt x="15965" y="17446"/>
                </a:lnTo>
                <a:lnTo>
                  <a:pt x="15965" y="18000"/>
                </a:lnTo>
                <a:lnTo>
                  <a:pt x="16278" y="18831"/>
                </a:lnTo>
                <a:lnTo>
                  <a:pt x="16278" y="21600"/>
                </a:lnTo>
                <a:lnTo>
                  <a:pt x="17843" y="20215"/>
                </a:lnTo>
                <a:lnTo>
                  <a:pt x="15965" y="21046"/>
                </a:lnTo>
              </a:path>
            </a:pathLst>
          </a:custGeom>
          <a:solidFill>
            <a:srgbClr val="515151"/>
          </a:solidFill>
          <a:ln w="12700">
            <a:miter lim="400000"/>
          </a:ln>
        </p:spPr>
        <p:txBody>
          <a:bodyPr lIns="45719" rIns="45719"/>
          <a:lstStyle/>
          <a:p>
            <a:pPr>
              <a:defRPr>
                <a:solidFill>
                  <a:srgbClr val="FFA27C"/>
                </a:solidFill>
                <a:latin typeface="Arial"/>
                <a:ea typeface="Arial"/>
                <a:cs typeface="Arial"/>
                <a:sym typeface="Arial"/>
              </a:defRPr>
            </a:pPr>
            <a:endParaRPr/>
          </a:p>
        </p:txBody>
      </p:sp>
      <p:sp>
        <p:nvSpPr>
          <p:cNvPr id="2447" name="Shape 2447"/>
          <p:cNvSpPr/>
          <p:nvPr/>
        </p:nvSpPr>
        <p:spPr>
          <a:xfrm>
            <a:off x="8837570" y="6195722"/>
            <a:ext cx="174710"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 </a:t>
            </a:r>
          </a:p>
        </p:txBody>
      </p:sp>
      <p:sp>
        <p:nvSpPr>
          <p:cNvPr id="2448" name="Shape 2448"/>
          <p:cNvSpPr/>
          <p:nvPr/>
        </p:nvSpPr>
        <p:spPr>
          <a:xfrm>
            <a:off x="8126743" y="6533370"/>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53</a:t>
            </a:r>
          </a:p>
        </p:txBody>
      </p:sp>
      <p:sp>
        <p:nvSpPr>
          <p:cNvPr id="2449" name="Shape 2449"/>
          <p:cNvSpPr/>
          <p:nvPr/>
        </p:nvSpPr>
        <p:spPr>
          <a:xfrm>
            <a:off x="8790317" y="6411622"/>
            <a:ext cx="245404"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2</a:t>
            </a:r>
          </a:p>
        </p:txBody>
      </p:sp>
      <p:sp>
        <p:nvSpPr>
          <p:cNvPr id="2450" name="Shape 2450"/>
          <p:cNvSpPr/>
          <p:nvPr/>
        </p:nvSpPr>
        <p:spPr>
          <a:xfrm>
            <a:off x="7133153" y="6275817"/>
            <a:ext cx="1467407" cy="26425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700"/>
              </a:spcBef>
              <a:defRPr sz="1200" b="1">
                <a:solidFill>
                  <a:srgbClr val="FFFFFF"/>
                </a:solidFill>
                <a:latin typeface="Arial"/>
                <a:ea typeface="Arial"/>
                <a:cs typeface="Arial"/>
                <a:sym typeface="Arial"/>
              </a:defRPr>
            </a:lvl1pPr>
          </a:lstStyle>
          <a:p>
            <a:r>
              <a:t>Handbook pg. 8-14</a:t>
            </a:r>
          </a:p>
        </p:txBody>
      </p:sp>
      <p:sp>
        <p:nvSpPr>
          <p:cNvPr id="2451" name="Shape 2451"/>
          <p:cNvSpPr/>
          <p:nvPr/>
        </p:nvSpPr>
        <p:spPr>
          <a:xfrm>
            <a:off x="2032000" y="1092200"/>
            <a:ext cx="5054600" cy="4902200"/>
          </a:xfrm>
          <a:prstGeom prst="ellipse">
            <a:avLst/>
          </a:prstGeom>
          <a:ln w="101600">
            <a:solidFill>
              <a:srgbClr val="FFD34A"/>
            </a:solidFill>
          </a:ln>
          <a:effectLst>
            <a:outerShdw blurRad="63500" dist="107762" dir="2700000" rotWithShape="0">
              <a:srgbClr val="1A0004">
                <a:alpha val="74998"/>
              </a:srgbClr>
            </a:outerShdw>
          </a:effectLst>
        </p:spPr>
        <p:txBody>
          <a:bodyPr lIns="45719" rIns="45719" anchor="ctr"/>
          <a:lstStyle/>
          <a:p>
            <a:pPr>
              <a:defRPr>
                <a:solidFill>
                  <a:srgbClr val="FFA27C"/>
                </a:solidFill>
                <a:latin typeface="Arial"/>
                <a:ea typeface="Arial"/>
                <a:cs typeface="Arial"/>
                <a:sym typeface="Arial"/>
              </a:defRPr>
            </a:pPr>
            <a:endParaRPr/>
          </a:p>
        </p:txBody>
      </p:sp>
      <p:sp>
        <p:nvSpPr>
          <p:cNvPr id="2452" name="Shape 2452"/>
          <p:cNvSpPr/>
          <p:nvPr/>
        </p:nvSpPr>
        <p:spPr>
          <a:xfrm>
            <a:off x="4859073" y="990600"/>
            <a:ext cx="2659327" cy="2679701"/>
          </a:xfrm>
          <a:custGeom>
            <a:avLst/>
            <a:gdLst/>
            <a:ahLst/>
            <a:cxnLst>
              <a:cxn ang="0">
                <a:pos x="wd2" y="hd2"/>
              </a:cxn>
              <a:cxn ang="5400000">
                <a:pos x="wd2" y="hd2"/>
              </a:cxn>
              <a:cxn ang="10800000">
                <a:pos x="wd2" y="hd2"/>
              </a:cxn>
              <a:cxn ang="16200000">
                <a:pos x="wd2" y="hd2"/>
              </a:cxn>
            </a:cxnLst>
            <a:rect l="0" t="0" r="r" b="b"/>
            <a:pathLst>
              <a:path w="21197" h="21562" extrusionOk="0">
                <a:moveTo>
                  <a:pt x="344" y="102"/>
                </a:moveTo>
                <a:cubicBezTo>
                  <a:pt x="369" y="575"/>
                  <a:pt x="382" y="1047"/>
                  <a:pt x="445" y="1533"/>
                </a:cubicBezTo>
                <a:cubicBezTo>
                  <a:pt x="445" y="1635"/>
                  <a:pt x="470" y="1763"/>
                  <a:pt x="546" y="1839"/>
                </a:cubicBezTo>
                <a:cubicBezTo>
                  <a:pt x="850" y="2146"/>
                  <a:pt x="1419" y="1980"/>
                  <a:pt x="1862" y="2044"/>
                </a:cubicBezTo>
                <a:cubicBezTo>
                  <a:pt x="2533" y="2120"/>
                  <a:pt x="3115" y="2453"/>
                  <a:pt x="3785" y="2555"/>
                </a:cubicBezTo>
                <a:cubicBezTo>
                  <a:pt x="5139" y="2746"/>
                  <a:pt x="4367" y="2542"/>
                  <a:pt x="5304" y="2759"/>
                </a:cubicBezTo>
                <a:cubicBezTo>
                  <a:pt x="6341" y="2989"/>
                  <a:pt x="7366" y="3244"/>
                  <a:pt x="8341" y="3679"/>
                </a:cubicBezTo>
                <a:cubicBezTo>
                  <a:pt x="8531" y="3755"/>
                  <a:pt x="8758" y="3755"/>
                  <a:pt x="8948" y="3883"/>
                </a:cubicBezTo>
                <a:cubicBezTo>
                  <a:pt x="9948" y="4560"/>
                  <a:pt x="10973" y="5237"/>
                  <a:pt x="11985" y="5927"/>
                </a:cubicBezTo>
                <a:cubicBezTo>
                  <a:pt x="12403" y="6208"/>
                  <a:pt x="12694" y="6566"/>
                  <a:pt x="13200" y="6744"/>
                </a:cubicBezTo>
                <a:cubicBezTo>
                  <a:pt x="13769" y="7613"/>
                  <a:pt x="12997" y="6578"/>
                  <a:pt x="13706" y="7153"/>
                </a:cubicBezTo>
                <a:cubicBezTo>
                  <a:pt x="13795" y="7230"/>
                  <a:pt x="13820" y="7370"/>
                  <a:pt x="13908" y="7460"/>
                </a:cubicBezTo>
                <a:cubicBezTo>
                  <a:pt x="13984" y="7536"/>
                  <a:pt x="14111" y="7575"/>
                  <a:pt x="14212" y="7664"/>
                </a:cubicBezTo>
                <a:cubicBezTo>
                  <a:pt x="14528" y="7932"/>
                  <a:pt x="14668" y="8239"/>
                  <a:pt x="15022" y="8482"/>
                </a:cubicBezTo>
                <a:cubicBezTo>
                  <a:pt x="15161" y="8699"/>
                  <a:pt x="15984" y="10168"/>
                  <a:pt x="16135" y="10321"/>
                </a:cubicBezTo>
                <a:cubicBezTo>
                  <a:pt x="16743" y="10934"/>
                  <a:pt x="17135" y="11713"/>
                  <a:pt x="17553" y="12467"/>
                </a:cubicBezTo>
                <a:cubicBezTo>
                  <a:pt x="17667" y="12671"/>
                  <a:pt x="17869" y="12837"/>
                  <a:pt x="17958" y="13080"/>
                </a:cubicBezTo>
                <a:cubicBezTo>
                  <a:pt x="18046" y="13348"/>
                  <a:pt x="18173" y="14025"/>
                  <a:pt x="18363" y="14306"/>
                </a:cubicBezTo>
                <a:cubicBezTo>
                  <a:pt x="18540" y="14575"/>
                  <a:pt x="18730" y="14919"/>
                  <a:pt x="18869" y="15226"/>
                </a:cubicBezTo>
                <a:cubicBezTo>
                  <a:pt x="19172" y="15929"/>
                  <a:pt x="19185" y="16721"/>
                  <a:pt x="19375" y="17474"/>
                </a:cubicBezTo>
                <a:cubicBezTo>
                  <a:pt x="19438" y="18739"/>
                  <a:pt x="19438" y="19109"/>
                  <a:pt x="19577" y="20233"/>
                </a:cubicBezTo>
                <a:cubicBezTo>
                  <a:pt x="19615" y="20578"/>
                  <a:pt x="19565" y="20974"/>
                  <a:pt x="19780" y="21255"/>
                </a:cubicBezTo>
                <a:cubicBezTo>
                  <a:pt x="19970" y="21498"/>
                  <a:pt x="20311" y="21498"/>
                  <a:pt x="20590" y="21562"/>
                </a:cubicBezTo>
                <a:cubicBezTo>
                  <a:pt x="21184" y="21434"/>
                  <a:pt x="21197" y="21600"/>
                  <a:pt x="21197" y="20846"/>
                </a:cubicBezTo>
                <a:cubicBezTo>
                  <a:pt x="21197" y="18470"/>
                  <a:pt x="21121" y="17551"/>
                  <a:pt x="20286" y="15635"/>
                </a:cubicBezTo>
                <a:cubicBezTo>
                  <a:pt x="19843" y="14626"/>
                  <a:pt x="19501" y="13565"/>
                  <a:pt x="19071" y="12569"/>
                </a:cubicBezTo>
                <a:cubicBezTo>
                  <a:pt x="18932" y="12263"/>
                  <a:pt x="18945" y="11918"/>
                  <a:pt x="18767" y="11649"/>
                </a:cubicBezTo>
                <a:cubicBezTo>
                  <a:pt x="18375" y="11062"/>
                  <a:pt x="18059" y="10423"/>
                  <a:pt x="17755" y="9810"/>
                </a:cubicBezTo>
                <a:cubicBezTo>
                  <a:pt x="17464" y="9235"/>
                  <a:pt x="16958" y="8392"/>
                  <a:pt x="16540" y="7971"/>
                </a:cubicBezTo>
                <a:cubicBezTo>
                  <a:pt x="16439" y="7868"/>
                  <a:pt x="16325" y="7766"/>
                  <a:pt x="16237" y="7664"/>
                </a:cubicBezTo>
                <a:cubicBezTo>
                  <a:pt x="16148" y="7562"/>
                  <a:pt x="15908" y="7306"/>
                  <a:pt x="16034" y="7358"/>
                </a:cubicBezTo>
                <a:cubicBezTo>
                  <a:pt x="16401" y="7485"/>
                  <a:pt x="16730" y="7728"/>
                  <a:pt x="17047" y="7971"/>
                </a:cubicBezTo>
                <a:cubicBezTo>
                  <a:pt x="17173" y="8073"/>
                  <a:pt x="17591" y="8201"/>
                  <a:pt x="17451" y="8277"/>
                </a:cubicBezTo>
                <a:cubicBezTo>
                  <a:pt x="17249" y="8367"/>
                  <a:pt x="17047" y="8137"/>
                  <a:pt x="16844" y="8073"/>
                </a:cubicBezTo>
                <a:cubicBezTo>
                  <a:pt x="16743" y="8035"/>
                  <a:pt x="16540" y="7971"/>
                  <a:pt x="16540" y="7971"/>
                </a:cubicBezTo>
                <a:cubicBezTo>
                  <a:pt x="16351" y="7779"/>
                  <a:pt x="16098" y="7664"/>
                  <a:pt x="15933" y="7460"/>
                </a:cubicBezTo>
                <a:cubicBezTo>
                  <a:pt x="15769" y="7255"/>
                  <a:pt x="15882" y="6923"/>
                  <a:pt x="15731" y="6744"/>
                </a:cubicBezTo>
                <a:cubicBezTo>
                  <a:pt x="15667" y="6668"/>
                  <a:pt x="14655" y="5914"/>
                  <a:pt x="14516" y="5825"/>
                </a:cubicBezTo>
                <a:cubicBezTo>
                  <a:pt x="13757" y="4675"/>
                  <a:pt x="12415" y="4011"/>
                  <a:pt x="11276" y="3372"/>
                </a:cubicBezTo>
                <a:cubicBezTo>
                  <a:pt x="10251" y="2797"/>
                  <a:pt x="9302" y="2108"/>
                  <a:pt x="8240" y="1635"/>
                </a:cubicBezTo>
                <a:cubicBezTo>
                  <a:pt x="7695" y="1392"/>
                  <a:pt x="6898" y="1341"/>
                  <a:pt x="6417" y="1022"/>
                </a:cubicBezTo>
                <a:cubicBezTo>
                  <a:pt x="6316" y="945"/>
                  <a:pt x="6215" y="856"/>
                  <a:pt x="6114" y="818"/>
                </a:cubicBezTo>
                <a:cubicBezTo>
                  <a:pt x="5544" y="562"/>
                  <a:pt x="4760" y="588"/>
                  <a:pt x="4190" y="511"/>
                </a:cubicBezTo>
                <a:cubicBezTo>
                  <a:pt x="3368" y="396"/>
                  <a:pt x="2558" y="153"/>
                  <a:pt x="1761" y="0"/>
                </a:cubicBezTo>
                <a:cubicBezTo>
                  <a:pt x="65" y="102"/>
                  <a:pt x="-403" y="102"/>
                  <a:pt x="344" y="102"/>
                </a:cubicBezTo>
                <a:close/>
              </a:path>
            </a:pathLst>
          </a:custGeom>
          <a:solidFill>
            <a:srgbClr val="515253"/>
          </a:solidFill>
          <a:ln w="12700">
            <a:miter lim="400000"/>
          </a:ln>
        </p:spPr>
        <p:txBody>
          <a:bodyPr lIns="45719" rIns="45719" anchor="ctr"/>
          <a:lstStyle/>
          <a:p>
            <a:pPr>
              <a:defRPr>
                <a:solidFill>
                  <a:srgbClr val="FFA27C"/>
                </a:solidFill>
                <a:latin typeface="Arial"/>
                <a:ea typeface="Arial"/>
                <a:cs typeface="Arial"/>
                <a:sym typeface="Arial"/>
              </a:defRPr>
            </a:pPr>
            <a:endParaRPr/>
          </a:p>
        </p:txBody>
      </p:sp>
      <p:sp>
        <p:nvSpPr>
          <p:cNvPr id="2453" name="Shape 2453"/>
          <p:cNvSpPr/>
          <p:nvPr/>
        </p:nvSpPr>
        <p:spPr>
          <a:xfrm rot="284982">
            <a:off x="6701104" y="2463350"/>
            <a:ext cx="1050593" cy="1033463"/>
          </a:xfrm>
          <a:custGeom>
            <a:avLst/>
            <a:gdLst/>
            <a:ahLst/>
            <a:cxnLst>
              <a:cxn ang="0">
                <a:pos x="wd2" y="hd2"/>
              </a:cxn>
              <a:cxn ang="5400000">
                <a:pos x="wd2" y="hd2"/>
              </a:cxn>
              <a:cxn ang="10800000">
                <a:pos x="wd2" y="hd2"/>
              </a:cxn>
              <a:cxn ang="16200000">
                <a:pos x="wd2" y="hd2"/>
              </a:cxn>
            </a:cxnLst>
            <a:rect l="0" t="0" r="r" b="b"/>
            <a:pathLst>
              <a:path w="20568" h="21567" extrusionOk="0">
                <a:moveTo>
                  <a:pt x="3071" y="3644"/>
                </a:moveTo>
                <a:cubicBezTo>
                  <a:pt x="2107" y="5566"/>
                  <a:pt x="2915" y="3677"/>
                  <a:pt x="2356" y="5963"/>
                </a:cubicBezTo>
                <a:cubicBezTo>
                  <a:pt x="2201" y="6460"/>
                  <a:pt x="2263" y="7189"/>
                  <a:pt x="1859" y="7520"/>
                </a:cubicBezTo>
                <a:cubicBezTo>
                  <a:pt x="1362" y="7852"/>
                  <a:pt x="398" y="8580"/>
                  <a:pt x="398" y="8580"/>
                </a:cubicBezTo>
                <a:cubicBezTo>
                  <a:pt x="-410" y="10999"/>
                  <a:pt x="149" y="11927"/>
                  <a:pt x="864" y="14279"/>
                </a:cubicBezTo>
                <a:cubicBezTo>
                  <a:pt x="771" y="14610"/>
                  <a:pt x="740" y="14974"/>
                  <a:pt x="647" y="15339"/>
                </a:cubicBezTo>
                <a:cubicBezTo>
                  <a:pt x="491" y="15836"/>
                  <a:pt x="149" y="16896"/>
                  <a:pt x="149" y="16896"/>
                </a:cubicBezTo>
                <a:cubicBezTo>
                  <a:pt x="398" y="19115"/>
                  <a:pt x="460" y="19778"/>
                  <a:pt x="2574" y="20772"/>
                </a:cubicBezTo>
                <a:cubicBezTo>
                  <a:pt x="3040" y="20971"/>
                  <a:pt x="3537" y="21103"/>
                  <a:pt x="4034" y="21302"/>
                </a:cubicBezTo>
                <a:cubicBezTo>
                  <a:pt x="4252" y="21368"/>
                  <a:pt x="4780" y="21567"/>
                  <a:pt x="4780" y="21567"/>
                </a:cubicBezTo>
                <a:cubicBezTo>
                  <a:pt x="7484" y="21368"/>
                  <a:pt x="9784" y="21203"/>
                  <a:pt x="12332" y="20275"/>
                </a:cubicBezTo>
                <a:cubicBezTo>
                  <a:pt x="12488" y="20010"/>
                  <a:pt x="12612" y="19712"/>
                  <a:pt x="12830" y="19480"/>
                </a:cubicBezTo>
                <a:cubicBezTo>
                  <a:pt x="13109" y="19082"/>
                  <a:pt x="13513" y="18817"/>
                  <a:pt x="13793" y="18453"/>
                </a:cubicBezTo>
                <a:cubicBezTo>
                  <a:pt x="13917" y="18221"/>
                  <a:pt x="13855" y="17857"/>
                  <a:pt x="14042" y="17658"/>
                </a:cubicBezTo>
                <a:cubicBezTo>
                  <a:pt x="14384" y="17161"/>
                  <a:pt x="14943" y="16863"/>
                  <a:pt x="15503" y="16631"/>
                </a:cubicBezTo>
                <a:cubicBezTo>
                  <a:pt x="15969" y="16399"/>
                  <a:pt x="16466" y="16266"/>
                  <a:pt x="16963" y="16101"/>
                </a:cubicBezTo>
                <a:cubicBezTo>
                  <a:pt x="17181" y="16001"/>
                  <a:pt x="17709" y="15836"/>
                  <a:pt x="17709" y="15836"/>
                </a:cubicBezTo>
                <a:cubicBezTo>
                  <a:pt x="18237" y="14908"/>
                  <a:pt x="18673" y="14610"/>
                  <a:pt x="19636" y="14279"/>
                </a:cubicBezTo>
                <a:cubicBezTo>
                  <a:pt x="21190" y="12655"/>
                  <a:pt x="20755" y="10336"/>
                  <a:pt x="18673" y="9607"/>
                </a:cubicBezTo>
                <a:cubicBezTo>
                  <a:pt x="16963" y="9806"/>
                  <a:pt x="15969" y="10336"/>
                  <a:pt x="15005" y="8846"/>
                </a:cubicBezTo>
                <a:cubicBezTo>
                  <a:pt x="14694" y="7752"/>
                  <a:pt x="14477" y="5698"/>
                  <a:pt x="13545" y="4936"/>
                </a:cubicBezTo>
                <a:cubicBezTo>
                  <a:pt x="13327" y="4738"/>
                  <a:pt x="13047" y="4771"/>
                  <a:pt x="12830" y="4671"/>
                </a:cubicBezTo>
                <a:lnTo>
                  <a:pt x="11369" y="3644"/>
                </a:lnTo>
                <a:cubicBezTo>
                  <a:pt x="11369" y="3644"/>
                  <a:pt x="11369" y="3644"/>
                  <a:pt x="11369" y="3644"/>
                </a:cubicBezTo>
                <a:cubicBezTo>
                  <a:pt x="10312" y="2518"/>
                  <a:pt x="10903" y="3048"/>
                  <a:pt x="9660" y="2087"/>
                </a:cubicBezTo>
                <a:cubicBezTo>
                  <a:pt x="8479" y="265"/>
                  <a:pt x="9131" y="861"/>
                  <a:pt x="7950" y="0"/>
                </a:cubicBezTo>
                <a:cubicBezTo>
                  <a:pt x="6552" y="232"/>
                  <a:pt x="5619" y="-33"/>
                  <a:pt x="4283" y="265"/>
                </a:cubicBezTo>
                <a:cubicBezTo>
                  <a:pt x="3413" y="1623"/>
                  <a:pt x="3755" y="2187"/>
                  <a:pt x="3319" y="3909"/>
                </a:cubicBezTo>
                <a:cubicBezTo>
                  <a:pt x="3226" y="4174"/>
                  <a:pt x="3009" y="4870"/>
                  <a:pt x="2822" y="4671"/>
                </a:cubicBezTo>
                <a:cubicBezTo>
                  <a:pt x="2574" y="4406"/>
                  <a:pt x="2978" y="3976"/>
                  <a:pt x="3071" y="3644"/>
                </a:cubicBezTo>
                <a:close/>
              </a:path>
            </a:pathLst>
          </a:custGeom>
          <a:solidFill>
            <a:srgbClr val="58595A"/>
          </a:solidFill>
          <a:ln w="12700">
            <a:miter lim="400000"/>
          </a:ln>
        </p:spPr>
        <p:txBody>
          <a:bodyPr lIns="45719" rIns="45719" anchor="ctr"/>
          <a:lstStyle/>
          <a:p>
            <a:pPr>
              <a:defRPr>
                <a:solidFill>
                  <a:srgbClr val="FFA27C"/>
                </a:solidFill>
                <a:latin typeface="Arial"/>
                <a:ea typeface="Arial"/>
                <a:cs typeface="Arial"/>
                <a:sym typeface="Arial"/>
              </a:defRPr>
            </a:pPr>
            <a:endParaRPr/>
          </a:p>
        </p:txBody>
      </p:sp>
      <p:sp>
        <p:nvSpPr>
          <p:cNvPr id="2454" name="Shape 2454"/>
          <p:cNvSpPr/>
          <p:nvPr/>
        </p:nvSpPr>
        <p:spPr>
          <a:xfrm rot="20677518">
            <a:off x="4585625" y="531049"/>
            <a:ext cx="1372573" cy="1409124"/>
          </a:xfrm>
          <a:custGeom>
            <a:avLst/>
            <a:gdLst/>
            <a:ahLst/>
            <a:cxnLst>
              <a:cxn ang="0">
                <a:pos x="wd2" y="hd2"/>
              </a:cxn>
              <a:cxn ang="5400000">
                <a:pos x="wd2" y="hd2"/>
              </a:cxn>
              <a:cxn ang="10800000">
                <a:pos x="wd2" y="hd2"/>
              </a:cxn>
              <a:cxn ang="16200000">
                <a:pos x="wd2" y="hd2"/>
              </a:cxn>
            </a:cxnLst>
            <a:rect l="0" t="0" r="r" b="b"/>
            <a:pathLst>
              <a:path w="20568" h="21567" extrusionOk="0">
                <a:moveTo>
                  <a:pt x="3071" y="3644"/>
                </a:moveTo>
                <a:cubicBezTo>
                  <a:pt x="2107" y="5566"/>
                  <a:pt x="2915" y="3677"/>
                  <a:pt x="2356" y="5963"/>
                </a:cubicBezTo>
                <a:cubicBezTo>
                  <a:pt x="2201" y="6460"/>
                  <a:pt x="2263" y="7189"/>
                  <a:pt x="1859" y="7520"/>
                </a:cubicBezTo>
                <a:cubicBezTo>
                  <a:pt x="1362" y="7852"/>
                  <a:pt x="398" y="8580"/>
                  <a:pt x="398" y="8580"/>
                </a:cubicBezTo>
                <a:cubicBezTo>
                  <a:pt x="-410" y="10999"/>
                  <a:pt x="149" y="11927"/>
                  <a:pt x="864" y="14279"/>
                </a:cubicBezTo>
                <a:cubicBezTo>
                  <a:pt x="771" y="14610"/>
                  <a:pt x="740" y="14974"/>
                  <a:pt x="647" y="15339"/>
                </a:cubicBezTo>
                <a:cubicBezTo>
                  <a:pt x="491" y="15836"/>
                  <a:pt x="149" y="16896"/>
                  <a:pt x="149" y="16896"/>
                </a:cubicBezTo>
                <a:cubicBezTo>
                  <a:pt x="398" y="19115"/>
                  <a:pt x="460" y="19778"/>
                  <a:pt x="2574" y="20772"/>
                </a:cubicBezTo>
                <a:cubicBezTo>
                  <a:pt x="3040" y="20971"/>
                  <a:pt x="3537" y="21103"/>
                  <a:pt x="4034" y="21302"/>
                </a:cubicBezTo>
                <a:cubicBezTo>
                  <a:pt x="4252" y="21368"/>
                  <a:pt x="4780" y="21567"/>
                  <a:pt x="4780" y="21567"/>
                </a:cubicBezTo>
                <a:cubicBezTo>
                  <a:pt x="7484" y="21368"/>
                  <a:pt x="9784" y="21203"/>
                  <a:pt x="12332" y="20275"/>
                </a:cubicBezTo>
                <a:cubicBezTo>
                  <a:pt x="12488" y="20010"/>
                  <a:pt x="12612" y="19712"/>
                  <a:pt x="12830" y="19480"/>
                </a:cubicBezTo>
                <a:cubicBezTo>
                  <a:pt x="13109" y="19082"/>
                  <a:pt x="13513" y="18817"/>
                  <a:pt x="13793" y="18453"/>
                </a:cubicBezTo>
                <a:cubicBezTo>
                  <a:pt x="13917" y="18221"/>
                  <a:pt x="13855" y="17857"/>
                  <a:pt x="14042" y="17658"/>
                </a:cubicBezTo>
                <a:cubicBezTo>
                  <a:pt x="14384" y="17161"/>
                  <a:pt x="14943" y="16863"/>
                  <a:pt x="15503" y="16631"/>
                </a:cubicBezTo>
                <a:cubicBezTo>
                  <a:pt x="15969" y="16399"/>
                  <a:pt x="16466" y="16266"/>
                  <a:pt x="16963" y="16101"/>
                </a:cubicBezTo>
                <a:cubicBezTo>
                  <a:pt x="17181" y="16001"/>
                  <a:pt x="17709" y="15836"/>
                  <a:pt x="17709" y="15836"/>
                </a:cubicBezTo>
                <a:cubicBezTo>
                  <a:pt x="18237" y="14908"/>
                  <a:pt x="18673" y="14610"/>
                  <a:pt x="19636" y="14279"/>
                </a:cubicBezTo>
                <a:cubicBezTo>
                  <a:pt x="21190" y="12655"/>
                  <a:pt x="20755" y="10336"/>
                  <a:pt x="18673" y="9607"/>
                </a:cubicBezTo>
                <a:cubicBezTo>
                  <a:pt x="16963" y="9806"/>
                  <a:pt x="15969" y="10336"/>
                  <a:pt x="15005" y="8846"/>
                </a:cubicBezTo>
                <a:cubicBezTo>
                  <a:pt x="14694" y="7752"/>
                  <a:pt x="14477" y="5698"/>
                  <a:pt x="13545" y="4936"/>
                </a:cubicBezTo>
                <a:cubicBezTo>
                  <a:pt x="13327" y="4738"/>
                  <a:pt x="13047" y="4771"/>
                  <a:pt x="12830" y="4671"/>
                </a:cubicBezTo>
                <a:lnTo>
                  <a:pt x="11369" y="3644"/>
                </a:lnTo>
                <a:cubicBezTo>
                  <a:pt x="11369" y="3644"/>
                  <a:pt x="11369" y="3644"/>
                  <a:pt x="11369" y="3644"/>
                </a:cubicBezTo>
                <a:cubicBezTo>
                  <a:pt x="10312" y="2518"/>
                  <a:pt x="10903" y="3048"/>
                  <a:pt x="9660" y="2087"/>
                </a:cubicBezTo>
                <a:cubicBezTo>
                  <a:pt x="8479" y="265"/>
                  <a:pt x="9131" y="861"/>
                  <a:pt x="7950" y="0"/>
                </a:cubicBezTo>
                <a:cubicBezTo>
                  <a:pt x="6552" y="232"/>
                  <a:pt x="5619" y="-33"/>
                  <a:pt x="4283" y="265"/>
                </a:cubicBezTo>
                <a:cubicBezTo>
                  <a:pt x="3413" y="1623"/>
                  <a:pt x="3755" y="2187"/>
                  <a:pt x="3319" y="3909"/>
                </a:cubicBezTo>
                <a:cubicBezTo>
                  <a:pt x="3226" y="4174"/>
                  <a:pt x="3009" y="4870"/>
                  <a:pt x="2822" y="4671"/>
                </a:cubicBezTo>
                <a:cubicBezTo>
                  <a:pt x="2574" y="4406"/>
                  <a:pt x="2978" y="3976"/>
                  <a:pt x="3071" y="3644"/>
                </a:cubicBezTo>
                <a:close/>
              </a:path>
            </a:pathLst>
          </a:custGeom>
          <a:solidFill>
            <a:srgbClr val="58595A"/>
          </a:solidFill>
          <a:ln w="12700">
            <a:miter lim="400000"/>
          </a:ln>
        </p:spPr>
        <p:txBody>
          <a:bodyPr lIns="45719" rIns="45719" anchor="ctr"/>
          <a:lstStyle/>
          <a:p>
            <a:pPr>
              <a:defRPr>
                <a:solidFill>
                  <a:srgbClr val="FFA27C"/>
                </a:solidFill>
                <a:latin typeface="Arial"/>
                <a:ea typeface="Arial"/>
                <a:cs typeface="Arial"/>
                <a:sym typeface="Arial"/>
              </a:defRPr>
            </a:pPr>
            <a:endParaRPr/>
          </a:p>
        </p:txBody>
      </p:sp>
      <p:sp>
        <p:nvSpPr>
          <p:cNvPr id="2455" name="Shape 2455"/>
          <p:cNvSpPr/>
          <p:nvPr/>
        </p:nvSpPr>
        <p:spPr>
          <a:xfrm>
            <a:off x="5639114" y="1138237"/>
            <a:ext cx="1050592" cy="1033463"/>
          </a:xfrm>
          <a:custGeom>
            <a:avLst/>
            <a:gdLst/>
            <a:ahLst/>
            <a:cxnLst>
              <a:cxn ang="0">
                <a:pos x="wd2" y="hd2"/>
              </a:cxn>
              <a:cxn ang="5400000">
                <a:pos x="wd2" y="hd2"/>
              </a:cxn>
              <a:cxn ang="10800000">
                <a:pos x="wd2" y="hd2"/>
              </a:cxn>
              <a:cxn ang="16200000">
                <a:pos x="wd2" y="hd2"/>
              </a:cxn>
            </a:cxnLst>
            <a:rect l="0" t="0" r="r" b="b"/>
            <a:pathLst>
              <a:path w="20568" h="21567" extrusionOk="0">
                <a:moveTo>
                  <a:pt x="3071" y="3644"/>
                </a:moveTo>
                <a:cubicBezTo>
                  <a:pt x="2107" y="5566"/>
                  <a:pt x="2915" y="3677"/>
                  <a:pt x="2356" y="5963"/>
                </a:cubicBezTo>
                <a:cubicBezTo>
                  <a:pt x="2201" y="6460"/>
                  <a:pt x="2263" y="7189"/>
                  <a:pt x="1859" y="7520"/>
                </a:cubicBezTo>
                <a:cubicBezTo>
                  <a:pt x="1362" y="7852"/>
                  <a:pt x="398" y="8580"/>
                  <a:pt x="398" y="8580"/>
                </a:cubicBezTo>
                <a:cubicBezTo>
                  <a:pt x="-410" y="10999"/>
                  <a:pt x="149" y="11927"/>
                  <a:pt x="864" y="14279"/>
                </a:cubicBezTo>
                <a:cubicBezTo>
                  <a:pt x="771" y="14610"/>
                  <a:pt x="740" y="14974"/>
                  <a:pt x="647" y="15339"/>
                </a:cubicBezTo>
                <a:cubicBezTo>
                  <a:pt x="491" y="15836"/>
                  <a:pt x="149" y="16896"/>
                  <a:pt x="149" y="16896"/>
                </a:cubicBezTo>
                <a:cubicBezTo>
                  <a:pt x="398" y="19115"/>
                  <a:pt x="460" y="19778"/>
                  <a:pt x="2574" y="20772"/>
                </a:cubicBezTo>
                <a:cubicBezTo>
                  <a:pt x="3040" y="20971"/>
                  <a:pt x="3537" y="21103"/>
                  <a:pt x="4034" y="21302"/>
                </a:cubicBezTo>
                <a:cubicBezTo>
                  <a:pt x="4252" y="21368"/>
                  <a:pt x="4780" y="21567"/>
                  <a:pt x="4780" y="21567"/>
                </a:cubicBezTo>
                <a:cubicBezTo>
                  <a:pt x="7484" y="21368"/>
                  <a:pt x="9784" y="21203"/>
                  <a:pt x="12332" y="20275"/>
                </a:cubicBezTo>
                <a:cubicBezTo>
                  <a:pt x="12488" y="20010"/>
                  <a:pt x="12612" y="19712"/>
                  <a:pt x="12830" y="19480"/>
                </a:cubicBezTo>
                <a:cubicBezTo>
                  <a:pt x="13109" y="19082"/>
                  <a:pt x="13513" y="18817"/>
                  <a:pt x="13793" y="18453"/>
                </a:cubicBezTo>
                <a:cubicBezTo>
                  <a:pt x="13917" y="18221"/>
                  <a:pt x="13855" y="17857"/>
                  <a:pt x="14042" y="17658"/>
                </a:cubicBezTo>
                <a:cubicBezTo>
                  <a:pt x="14384" y="17161"/>
                  <a:pt x="14943" y="16863"/>
                  <a:pt x="15503" y="16631"/>
                </a:cubicBezTo>
                <a:cubicBezTo>
                  <a:pt x="15969" y="16399"/>
                  <a:pt x="16466" y="16266"/>
                  <a:pt x="16963" y="16101"/>
                </a:cubicBezTo>
                <a:cubicBezTo>
                  <a:pt x="17181" y="16001"/>
                  <a:pt x="17709" y="15836"/>
                  <a:pt x="17709" y="15836"/>
                </a:cubicBezTo>
                <a:cubicBezTo>
                  <a:pt x="18237" y="14908"/>
                  <a:pt x="18673" y="14610"/>
                  <a:pt x="19636" y="14279"/>
                </a:cubicBezTo>
                <a:cubicBezTo>
                  <a:pt x="21190" y="12655"/>
                  <a:pt x="20755" y="10336"/>
                  <a:pt x="18673" y="9607"/>
                </a:cubicBezTo>
                <a:cubicBezTo>
                  <a:pt x="16963" y="9806"/>
                  <a:pt x="15969" y="10336"/>
                  <a:pt x="15005" y="8846"/>
                </a:cubicBezTo>
                <a:cubicBezTo>
                  <a:pt x="14694" y="7752"/>
                  <a:pt x="14477" y="5698"/>
                  <a:pt x="13545" y="4936"/>
                </a:cubicBezTo>
                <a:cubicBezTo>
                  <a:pt x="13327" y="4738"/>
                  <a:pt x="13047" y="4771"/>
                  <a:pt x="12830" y="4671"/>
                </a:cubicBezTo>
                <a:lnTo>
                  <a:pt x="11369" y="3644"/>
                </a:lnTo>
                <a:cubicBezTo>
                  <a:pt x="11369" y="3644"/>
                  <a:pt x="11369" y="3644"/>
                  <a:pt x="11369" y="3644"/>
                </a:cubicBezTo>
                <a:cubicBezTo>
                  <a:pt x="10312" y="2518"/>
                  <a:pt x="10903" y="3048"/>
                  <a:pt x="9660" y="2087"/>
                </a:cubicBezTo>
                <a:cubicBezTo>
                  <a:pt x="8479" y="265"/>
                  <a:pt x="9131" y="861"/>
                  <a:pt x="7950" y="0"/>
                </a:cubicBezTo>
                <a:cubicBezTo>
                  <a:pt x="6552" y="232"/>
                  <a:pt x="5619" y="-33"/>
                  <a:pt x="4283" y="265"/>
                </a:cubicBezTo>
                <a:cubicBezTo>
                  <a:pt x="3413" y="1623"/>
                  <a:pt x="3755" y="2187"/>
                  <a:pt x="3319" y="3909"/>
                </a:cubicBezTo>
                <a:cubicBezTo>
                  <a:pt x="3226" y="4174"/>
                  <a:pt x="3009" y="4870"/>
                  <a:pt x="2822" y="4671"/>
                </a:cubicBezTo>
                <a:cubicBezTo>
                  <a:pt x="2574" y="4406"/>
                  <a:pt x="2978" y="3976"/>
                  <a:pt x="3071" y="3644"/>
                </a:cubicBezTo>
                <a:close/>
              </a:path>
            </a:pathLst>
          </a:custGeom>
          <a:solidFill>
            <a:srgbClr val="58595A"/>
          </a:solidFill>
          <a:ln w="12700">
            <a:miter lim="400000"/>
          </a:ln>
        </p:spPr>
        <p:txBody>
          <a:bodyPr lIns="45719" rIns="45719" anchor="ctr"/>
          <a:lstStyle/>
          <a:p>
            <a:pPr>
              <a:defRPr>
                <a:solidFill>
                  <a:srgbClr val="FFA27C"/>
                </a:solidFill>
                <a:latin typeface="Arial"/>
                <a:ea typeface="Arial"/>
                <a:cs typeface="Arial"/>
                <a:sym typeface="Arial"/>
              </a:defRPr>
            </a:pPr>
            <a:endParaRPr/>
          </a:p>
        </p:txBody>
      </p:sp>
      <p:sp>
        <p:nvSpPr>
          <p:cNvPr id="2456" name="Shape 2456"/>
          <p:cNvSpPr/>
          <p:nvPr/>
        </p:nvSpPr>
        <p:spPr>
          <a:xfrm>
            <a:off x="6164576" y="1803400"/>
            <a:ext cx="1050593" cy="1033464"/>
          </a:xfrm>
          <a:custGeom>
            <a:avLst/>
            <a:gdLst/>
            <a:ahLst/>
            <a:cxnLst>
              <a:cxn ang="0">
                <a:pos x="wd2" y="hd2"/>
              </a:cxn>
              <a:cxn ang="5400000">
                <a:pos x="wd2" y="hd2"/>
              </a:cxn>
              <a:cxn ang="10800000">
                <a:pos x="wd2" y="hd2"/>
              </a:cxn>
              <a:cxn ang="16200000">
                <a:pos x="wd2" y="hd2"/>
              </a:cxn>
            </a:cxnLst>
            <a:rect l="0" t="0" r="r" b="b"/>
            <a:pathLst>
              <a:path w="20568" h="21567" extrusionOk="0">
                <a:moveTo>
                  <a:pt x="3071" y="3644"/>
                </a:moveTo>
                <a:cubicBezTo>
                  <a:pt x="2107" y="5566"/>
                  <a:pt x="2915" y="3677"/>
                  <a:pt x="2356" y="5963"/>
                </a:cubicBezTo>
                <a:cubicBezTo>
                  <a:pt x="2201" y="6460"/>
                  <a:pt x="2263" y="7189"/>
                  <a:pt x="1859" y="7520"/>
                </a:cubicBezTo>
                <a:cubicBezTo>
                  <a:pt x="1362" y="7852"/>
                  <a:pt x="398" y="8580"/>
                  <a:pt x="398" y="8580"/>
                </a:cubicBezTo>
                <a:cubicBezTo>
                  <a:pt x="-410" y="10999"/>
                  <a:pt x="149" y="11927"/>
                  <a:pt x="864" y="14279"/>
                </a:cubicBezTo>
                <a:cubicBezTo>
                  <a:pt x="771" y="14610"/>
                  <a:pt x="740" y="14974"/>
                  <a:pt x="647" y="15339"/>
                </a:cubicBezTo>
                <a:cubicBezTo>
                  <a:pt x="491" y="15836"/>
                  <a:pt x="149" y="16896"/>
                  <a:pt x="149" y="16896"/>
                </a:cubicBezTo>
                <a:cubicBezTo>
                  <a:pt x="398" y="19115"/>
                  <a:pt x="460" y="19778"/>
                  <a:pt x="2574" y="20772"/>
                </a:cubicBezTo>
                <a:cubicBezTo>
                  <a:pt x="3040" y="20971"/>
                  <a:pt x="3537" y="21103"/>
                  <a:pt x="4034" y="21302"/>
                </a:cubicBezTo>
                <a:cubicBezTo>
                  <a:pt x="4252" y="21368"/>
                  <a:pt x="4780" y="21567"/>
                  <a:pt x="4780" y="21567"/>
                </a:cubicBezTo>
                <a:cubicBezTo>
                  <a:pt x="7484" y="21368"/>
                  <a:pt x="9784" y="21203"/>
                  <a:pt x="12332" y="20275"/>
                </a:cubicBezTo>
                <a:cubicBezTo>
                  <a:pt x="12488" y="20010"/>
                  <a:pt x="12612" y="19712"/>
                  <a:pt x="12830" y="19480"/>
                </a:cubicBezTo>
                <a:cubicBezTo>
                  <a:pt x="13109" y="19082"/>
                  <a:pt x="13513" y="18817"/>
                  <a:pt x="13793" y="18453"/>
                </a:cubicBezTo>
                <a:cubicBezTo>
                  <a:pt x="13917" y="18221"/>
                  <a:pt x="13855" y="17857"/>
                  <a:pt x="14042" y="17658"/>
                </a:cubicBezTo>
                <a:cubicBezTo>
                  <a:pt x="14384" y="17161"/>
                  <a:pt x="14943" y="16863"/>
                  <a:pt x="15503" y="16631"/>
                </a:cubicBezTo>
                <a:cubicBezTo>
                  <a:pt x="15969" y="16399"/>
                  <a:pt x="16466" y="16266"/>
                  <a:pt x="16963" y="16101"/>
                </a:cubicBezTo>
                <a:cubicBezTo>
                  <a:pt x="17181" y="16001"/>
                  <a:pt x="17709" y="15836"/>
                  <a:pt x="17709" y="15836"/>
                </a:cubicBezTo>
                <a:cubicBezTo>
                  <a:pt x="18237" y="14908"/>
                  <a:pt x="18673" y="14610"/>
                  <a:pt x="19636" y="14279"/>
                </a:cubicBezTo>
                <a:cubicBezTo>
                  <a:pt x="21190" y="12655"/>
                  <a:pt x="20755" y="10336"/>
                  <a:pt x="18673" y="9607"/>
                </a:cubicBezTo>
                <a:cubicBezTo>
                  <a:pt x="16963" y="9806"/>
                  <a:pt x="15969" y="10336"/>
                  <a:pt x="15005" y="8846"/>
                </a:cubicBezTo>
                <a:cubicBezTo>
                  <a:pt x="14694" y="7752"/>
                  <a:pt x="14477" y="5698"/>
                  <a:pt x="13545" y="4936"/>
                </a:cubicBezTo>
                <a:cubicBezTo>
                  <a:pt x="13327" y="4738"/>
                  <a:pt x="13047" y="4771"/>
                  <a:pt x="12830" y="4671"/>
                </a:cubicBezTo>
                <a:lnTo>
                  <a:pt x="11369" y="3644"/>
                </a:lnTo>
                <a:cubicBezTo>
                  <a:pt x="11369" y="3644"/>
                  <a:pt x="11369" y="3644"/>
                  <a:pt x="11369" y="3644"/>
                </a:cubicBezTo>
                <a:cubicBezTo>
                  <a:pt x="10312" y="2518"/>
                  <a:pt x="10903" y="3048"/>
                  <a:pt x="9660" y="2087"/>
                </a:cubicBezTo>
                <a:cubicBezTo>
                  <a:pt x="8479" y="265"/>
                  <a:pt x="9131" y="861"/>
                  <a:pt x="7950" y="0"/>
                </a:cubicBezTo>
                <a:cubicBezTo>
                  <a:pt x="6552" y="232"/>
                  <a:pt x="5619" y="-33"/>
                  <a:pt x="4283" y="265"/>
                </a:cubicBezTo>
                <a:cubicBezTo>
                  <a:pt x="3413" y="1623"/>
                  <a:pt x="3755" y="2187"/>
                  <a:pt x="3319" y="3909"/>
                </a:cubicBezTo>
                <a:cubicBezTo>
                  <a:pt x="3226" y="4174"/>
                  <a:pt x="3009" y="4870"/>
                  <a:pt x="2822" y="4671"/>
                </a:cubicBezTo>
                <a:cubicBezTo>
                  <a:pt x="2574" y="4406"/>
                  <a:pt x="2978" y="3976"/>
                  <a:pt x="3071" y="3644"/>
                </a:cubicBezTo>
                <a:close/>
              </a:path>
            </a:pathLst>
          </a:custGeom>
          <a:solidFill>
            <a:srgbClr val="58595A"/>
          </a:solidFill>
          <a:ln w="12700">
            <a:miter lim="400000"/>
          </a:ln>
        </p:spPr>
        <p:txBody>
          <a:bodyPr lIns="45719" rIns="45719" anchor="ctr"/>
          <a:lstStyle/>
          <a:p>
            <a:pPr>
              <a:defRPr>
                <a:solidFill>
                  <a:srgbClr val="FFA27C"/>
                </a:solidFill>
                <a:latin typeface="Arial"/>
                <a:ea typeface="Arial"/>
                <a:cs typeface="Arial"/>
                <a:sym typeface="Arial"/>
              </a:defRPr>
            </a:pPr>
            <a:endParaRPr/>
          </a:p>
        </p:txBody>
      </p:sp>
      <p:sp>
        <p:nvSpPr>
          <p:cNvPr id="2457" name="Shape 2457"/>
          <p:cNvSpPr/>
          <p:nvPr/>
        </p:nvSpPr>
        <p:spPr>
          <a:xfrm>
            <a:off x="5423587" y="1403350"/>
            <a:ext cx="2229751" cy="1204516"/>
          </a:xfrm>
          <a:custGeom>
            <a:avLst/>
            <a:gdLst/>
            <a:ahLst/>
            <a:cxnLst>
              <a:cxn ang="0">
                <a:pos x="wd2" y="hd2"/>
              </a:cxn>
              <a:cxn ang="5400000">
                <a:pos x="wd2" y="hd2"/>
              </a:cxn>
              <a:cxn ang="10800000">
                <a:pos x="wd2" y="hd2"/>
              </a:cxn>
              <a:cxn ang="16200000">
                <a:pos x="wd2" y="hd2"/>
              </a:cxn>
            </a:cxnLst>
            <a:rect l="0" t="0" r="r" b="b"/>
            <a:pathLst>
              <a:path w="21395" h="21284" extrusionOk="0">
                <a:moveTo>
                  <a:pt x="1563" y="4629"/>
                </a:moveTo>
                <a:cubicBezTo>
                  <a:pt x="2294" y="4236"/>
                  <a:pt x="2721" y="2861"/>
                  <a:pt x="3482" y="2441"/>
                </a:cubicBezTo>
                <a:cubicBezTo>
                  <a:pt x="4061" y="1739"/>
                  <a:pt x="3711" y="2076"/>
                  <a:pt x="4564" y="1543"/>
                </a:cubicBezTo>
                <a:cubicBezTo>
                  <a:pt x="4838" y="1375"/>
                  <a:pt x="5021" y="814"/>
                  <a:pt x="5295" y="645"/>
                </a:cubicBezTo>
                <a:cubicBezTo>
                  <a:pt x="5539" y="505"/>
                  <a:pt x="5767" y="365"/>
                  <a:pt x="6011" y="224"/>
                </a:cubicBezTo>
                <a:cubicBezTo>
                  <a:pt x="6133" y="140"/>
                  <a:pt x="6376" y="0"/>
                  <a:pt x="6376" y="0"/>
                </a:cubicBezTo>
                <a:cubicBezTo>
                  <a:pt x="7062" y="84"/>
                  <a:pt x="7747" y="56"/>
                  <a:pt x="8418" y="224"/>
                </a:cubicBezTo>
                <a:cubicBezTo>
                  <a:pt x="8661" y="281"/>
                  <a:pt x="9133" y="645"/>
                  <a:pt x="9133" y="645"/>
                </a:cubicBezTo>
                <a:cubicBezTo>
                  <a:pt x="9728" y="1375"/>
                  <a:pt x="10337" y="1375"/>
                  <a:pt x="11053" y="1543"/>
                </a:cubicBezTo>
                <a:cubicBezTo>
                  <a:pt x="12378" y="2356"/>
                  <a:pt x="10946" y="1543"/>
                  <a:pt x="14313" y="1992"/>
                </a:cubicBezTo>
                <a:cubicBezTo>
                  <a:pt x="14861" y="2076"/>
                  <a:pt x="15440" y="2609"/>
                  <a:pt x="15988" y="2861"/>
                </a:cubicBezTo>
                <a:cubicBezTo>
                  <a:pt x="16110" y="3002"/>
                  <a:pt x="16247" y="3114"/>
                  <a:pt x="16354" y="3310"/>
                </a:cubicBezTo>
                <a:cubicBezTo>
                  <a:pt x="16460" y="3506"/>
                  <a:pt x="16476" y="3815"/>
                  <a:pt x="16582" y="3983"/>
                </a:cubicBezTo>
                <a:cubicBezTo>
                  <a:pt x="16796" y="4348"/>
                  <a:pt x="17313" y="4853"/>
                  <a:pt x="17313" y="4853"/>
                </a:cubicBezTo>
                <a:cubicBezTo>
                  <a:pt x="17618" y="6256"/>
                  <a:pt x="17847" y="6284"/>
                  <a:pt x="18395" y="7294"/>
                </a:cubicBezTo>
                <a:cubicBezTo>
                  <a:pt x="18745" y="9257"/>
                  <a:pt x="19857" y="9173"/>
                  <a:pt x="20680" y="10183"/>
                </a:cubicBezTo>
                <a:cubicBezTo>
                  <a:pt x="20908" y="10856"/>
                  <a:pt x="21030" y="11501"/>
                  <a:pt x="21274" y="12175"/>
                </a:cubicBezTo>
                <a:cubicBezTo>
                  <a:pt x="21152" y="14026"/>
                  <a:pt x="21274" y="14924"/>
                  <a:pt x="21396" y="16803"/>
                </a:cubicBezTo>
                <a:cubicBezTo>
                  <a:pt x="21350" y="17476"/>
                  <a:pt x="21472" y="18234"/>
                  <a:pt x="21274" y="18795"/>
                </a:cubicBezTo>
                <a:cubicBezTo>
                  <a:pt x="21137" y="19188"/>
                  <a:pt x="20558" y="19244"/>
                  <a:pt x="20558" y="19244"/>
                </a:cubicBezTo>
                <a:cubicBezTo>
                  <a:pt x="20360" y="20366"/>
                  <a:pt x="19918" y="20450"/>
                  <a:pt x="19355" y="20786"/>
                </a:cubicBezTo>
                <a:cubicBezTo>
                  <a:pt x="19111" y="20927"/>
                  <a:pt x="18639" y="21235"/>
                  <a:pt x="18639" y="21235"/>
                </a:cubicBezTo>
                <a:cubicBezTo>
                  <a:pt x="17359" y="21151"/>
                  <a:pt x="15988" y="21600"/>
                  <a:pt x="14785" y="20786"/>
                </a:cubicBezTo>
                <a:cubicBezTo>
                  <a:pt x="13901" y="20197"/>
                  <a:pt x="13353" y="18458"/>
                  <a:pt x="12500" y="17925"/>
                </a:cubicBezTo>
                <a:cubicBezTo>
                  <a:pt x="11342" y="17224"/>
                  <a:pt x="10093" y="17196"/>
                  <a:pt x="8890" y="17028"/>
                </a:cubicBezTo>
                <a:cubicBezTo>
                  <a:pt x="7808" y="16691"/>
                  <a:pt x="6681" y="17028"/>
                  <a:pt x="5645" y="16382"/>
                </a:cubicBezTo>
                <a:cubicBezTo>
                  <a:pt x="5523" y="16242"/>
                  <a:pt x="5417" y="16046"/>
                  <a:pt x="5295" y="15934"/>
                </a:cubicBezTo>
                <a:cubicBezTo>
                  <a:pt x="5173" y="15821"/>
                  <a:pt x="5021" y="15877"/>
                  <a:pt x="4929" y="15709"/>
                </a:cubicBezTo>
                <a:cubicBezTo>
                  <a:pt x="4716" y="15344"/>
                  <a:pt x="4442" y="14391"/>
                  <a:pt x="4442" y="14391"/>
                </a:cubicBezTo>
                <a:cubicBezTo>
                  <a:pt x="4411" y="14082"/>
                  <a:pt x="4427" y="13745"/>
                  <a:pt x="4335" y="13493"/>
                </a:cubicBezTo>
                <a:cubicBezTo>
                  <a:pt x="4229" y="13184"/>
                  <a:pt x="3452" y="12203"/>
                  <a:pt x="3254" y="11950"/>
                </a:cubicBezTo>
                <a:cubicBezTo>
                  <a:pt x="3086" y="11024"/>
                  <a:pt x="2583" y="9930"/>
                  <a:pt x="2172" y="9285"/>
                </a:cubicBezTo>
                <a:cubicBezTo>
                  <a:pt x="1867" y="8808"/>
                  <a:pt x="1091" y="8416"/>
                  <a:pt x="1091" y="8416"/>
                </a:cubicBezTo>
                <a:cubicBezTo>
                  <a:pt x="695" y="7939"/>
                  <a:pt x="512" y="7322"/>
                  <a:pt x="116" y="6845"/>
                </a:cubicBezTo>
                <a:cubicBezTo>
                  <a:pt x="-21" y="6003"/>
                  <a:pt x="-128" y="4544"/>
                  <a:pt x="359" y="3983"/>
                </a:cubicBezTo>
                <a:cubicBezTo>
                  <a:pt x="573" y="3731"/>
                  <a:pt x="1091" y="3535"/>
                  <a:pt x="1091" y="3535"/>
                </a:cubicBezTo>
                <a:cubicBezTo>
                  <a:pt x="1456" y="3619"/>
                  <a:pt x="1822" y="3591"/>
                  <a:pt x="2172" y="3759"/>
                </a:cubicBezTo>
                <a:cubicBezTo>
                  <a:pt x="2705" y="4011"/>
                  <a:pt x="2370" y="4488"/>
                  <a:pt x="2644" y="3983"/>
                </a:cubicBezTo>
              </a:path>
            </a:pathLst>
          </a:custGeom>
          <a:solidFill>
            <a:srgbClr val="5F5F5F"/>
          </a:solidFill>
          <a:ln w="12700">
            <a:miter lim="400000"/>
          </a:ln>
        </p:spPr>
        <p:txBody>
          <a:bodyPr lIns="45719" rIns="45719" anchor="ctr"/>
          <a:lstStyle/>
          <a:p>
            <a:pPr>
              <a:defRPr>
                <a:solidFill>
                  <a:srgbClr val="FFA27C"/>
                </a:solidFill>
                <a:latin typeface="Arial"/>
                <a:ea typeface="Arial"/>
                <a:cs typeface="Arial"/>
                <a:sym typeface="Arial"/>
              </a:defRPr>
            </a:pPr>
            <a:endParaRPr/>
          </a:p>
        </p:txBody>
      </p:sp>
      <p:sp>
        <p:nvSpPr>
          <p:cNvPr id="2458" name="Shape 2458"/>
          <p:cNvSpPr/>
          <p:nvPr/>
        </p:nvSpPr>
        <p:spPr>
          <a:xfrm rot="21342975">
            <a:off x="4696814" y="1002054"/>
            <a:ext cx="2314772" cy="25670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2294" y="1076"/>
                  <a:pt x="21600" y="9307"/>
                  <a:pt x="21600" y="19106"/>
                </a:cubicBezTo>
                <a:cubicBezTo>
                  <a:pt x="21600" y="19939"/>
                  <a:pt x="21531" y="20772"/>
                  <a:pt x="21394" y="21600"/>
                </a:cubicBezTo>
              </a:path>
            </a:pathLst>
          </a:custGeom>
          <a:ln w="101600">
            <a:solidFill>
              <a:srgbClr val="FC0128"/>
            </a:solidFill>
            <a:prstDash val="sysDot"/>
          </a:ln>
          <a:effectLst>
            <a:outerShdw blurRad="63500" dist="74053" dir="3542175" rotWithShape="0">
              <a:srgbClr val="1A0004">
                <a:alpha val="74998"/>
              </a:srgbClr>
            </a:outerShdw>
          </a:effectLst>
        </p:spPr>
        <p:txBody>
          <a:bodyPr lIns="45719" rIns="45719" anchor="ctr"/>
          <a:lstStyle/>
          <a:p>
            <a:pPr>
              <a:defRPr sz="2000">
                <a:solidFill>
                  <a:srgbClr val="FFA27C"/>
                </a:solidFill>
                <a:latin typeface="Times New Roman"/>
                <a:ea typeface="Times New Roman"/>
                <a:cs typeface="Times New Roman"/>
                <a:sym typeface="Times New Roman"/>
              </a:defRPr>
            </a:pPr>
            <a:endParaRPr/>
          </a:p>
        </p:txBody>
      </p:sp>
      <p:sp>
        <p:nvSpPr>
          <p:cNvPr id="2459" name="Shape 2459"/>
          <p:cNvSpPr>
            <a:spLocks noGrp="1"/>
          </p:cNvSpPr>
          <p:nvPr>
            <p:ph type="ctrTitle"/>
          </p:nvPr>
        </p:nvSpPr>
        <p:spPr>
          <a:xfrm>
            <a:off x="3068638" y="1300162"/>
            <a:ext cx="5434013" cy="2489201"/>
          </a:xfrm>
          <a:prstGeom prst="rect">
            <a:avLst/>
          </a:prstGeom>
          <a:effectLst>
            <a:outerShdw blurRad="63500" dist="107762" dir="2700000" rotWithShape="0">
              <a:srgbClr val="1A0004">
                <a:alpha val="74998"/>
              </a:srgbClr>
            </a:outerShdw>
          </a:effectLst>
        </p:spPr>
        <p:txBody>
          <a:bodyPr lIns="44450" tIns="44450" rIns="44450" bIns="44450"/>
          <a:lstStyle>
            <a:lvl1pPr>
              <a:defRPr sz="15600">
                <a:solidFill>
                  <a:srgbClr val="51DC00"/>
                </a:solidFill>
                <a:latin typeface="Arial"/>
                <a:ea typeface="Arial"/>
                <a:cs typeface="Arial"/>
                <a:sym typeface="Arial"/>
              </a:defRPr>
            </a:lvl1pPr>
          </a:lstStyle>
          <a:p>
            <a:r>
              <a:t>A R C</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iterate>
                                    <p:tmAbs val="0"/>
                                  </p:iterate>
                                  <p:childTnLst>
                                    <p:set>
                                      <p:cBhvr>
                                        <p:cTn id="6" fill="hold"/>
                                        <p:tgtEl>
                                          <p:spTgt spid="2458"/>
                                        </p:tgtEl>
                                        <p:attrNameLst>
                                          <p:attrName>style.visibility</p:attrName>
                                        </p:attrNameLst>
                                      </p:cBhvr>
                                      <p:to>
                                        <p:strVal val="visible"/>
                                      </p:to>
                                    </p:set>
                                    <p:animEffect transition="in" filter="wipe(down)">
                                      <p:cBhvr>
                                        <p:cTn id="7" dur="2000"/>
                                        <p:tgtEl>
                                          <p:spTgt spid="245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2" nodeType="clickEffect">
                                  <p:stCondLst>
                                    <p:cond delay="0"/>
                                  </p:stCondLst>
                                  <p:iterate>
                                    <p:tmAbs val="0"/>
                                  </p:iterate>
                                  <p:childTnLst>
                                    <p:set>
                                      <p:cBhvr>
                                        <p:cTn id="11" fill="hold"/>
                                        <p:tgtEl>
                                          <p:spTgt spid="2459"/>
                                        </p:tgtEl>
                                        <p:attrNameLst>
                                          <p:attrName>style.visibility</p:attrName>
                                        </p:attrNameLst>
                                      </p:cBhvr>
                                      <p:to>
                                        <p:strVal val="visible"/>
                                      </p:to>
                                    </p:set>
                                    <p:anim calcmode="lin" valueType="num">
                                      <p:cBhvr>
                                        <p:cTn id="12" dur="1000" fill="hold"/>
                                        <p:tgtEl>
                                          <p:spTgt spid="2459"/>
                                        </p:tgtEl>
                                        <p:attrNameLst>
                                          <p:attrName>ppt_w</p:attrName>
                                        </p:attrNameLst>
                                      </p:cBhvr>
                                      <p:tavLst>
                                        <p:tav tm="0">
                                          <p:val>
                                            <p:fltVal val="0"/>
                                          </p:val>
                                        </p:tav>
                                        <p:tav tm="100000">
                                          <p:val>
                                            <p:strVal val="#ppt_w"/>
                                          </p:val>
                                        </p:tav>
                                      </p:tavLst>
                                    </p:anim>
                                    <p:anim calcmode="lin" valueType="num">
                                      <p:cBhvr>
                                        <p:cTn id="13" dur="1000" fill="hold"/>
                                        <p:tgtEl>
                                          <p:spTgt spid="245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 grpId="1" animBg="1" advAuto="0"/>
      <p:bldP spid="2459" grpId="2" animBg="1" advAuto="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3" name="Shape 2463"/>
          <p:cNvSpPr/>
          <p:nvPr/>
        </p:nvSpPr>
        <p:spPr>
          <a:xfrm>
            <a:off x="7152001" y="2640012"/>
            <a:ext cx="1050593" cy="1033463"/>
          </a:xfrm>
          <a:custGeom>
            <a:avLst/>
            <a:gdLst/>
            <a:ahLst/>
            <a:cxnLst>
              <a:cxn ang="0">
                <a:pos x="wd2" y="hd2"/>
              </a:cxn>
              <a:cxn ang="5400000">
                <a:pos x="wd2" y="hd2"/>
              </a:cxn>
              <a:cxn ang="10800000">
                <a:pos x="wd2" y="hd2"/>
              </a:cxn>
              <a:cxn ang="16200000">
                <a:pos x="wd2" y="hd2"/>
              </a:cxn>
            </a:cxnLst>
            <a:rect l="0" t="0" r="r" b="b"/>
            <a:pathLst>
              <a:path w="20568" h="21567" extrusionOk="0">
                <a:moveTo>
                  <a:pt x="3071" y="3644"/>
                </a:moveTo>
                <a:cubicBezTo>
                  <a:pt x="2107" y="5566"/>
                  <a:pt x="2915" y="3677"/>
                  <a:pt x="2356" y="5963"/>
                </a:cubicBezTo>
                <a:cubicBezTo>
                  <a:pt x="2201" y="6460"/>
                  <a:pt x="2263" y="7189"/>
                  <a:pt x="1859" y="7520"/>
                </a:cubicBezTo>
                <a:cubicBezTo>
                  <a:pt x="1362" y="7852"/>
                  <a:pt x="398" y="8580"/>
                  <a:pt x="398" y="8580"/>
                </a:cubicBezTo>
                <a:cubicBezTo>
                  <a:pt x="-410" y="10999"/>
                  <a:pt x="149" y="11927"/>
                  <a:pt x="864" y="14279"/>
                </a:cubicBezTo>
                <a:cubicBezTo>
                  <a:pt x="771" y="14610"/>
                  <a:pt x="740" y="14974"/>
                  <a:pt x="647" y="15339"/>
                </a:cubicBezTo>
                <a:cubicBezTo>
                  <a:pt x="491" y="15836"/>
                  <a:pt x="149" y="16896"/>
                  <a:pt x="149" y="16896"/>
                </a:cubicBezTo>
                <a:cubicBezTo>
                  <a:pt x="398" y="19115"/>
                  <a:pt x="460" y="19778"/>
                  <a:pt x="2574" y="20772"/>
                </a:cubicBezTo>
                <a:cubicBezTo>
                  <a:pt x="3040" y="20971"/>
                  <a:pt x="3537" y="21103"/>
                  <a:pt x="4034" y="21302"/>
                </a:cubicBezTo>
                <a:cubicBezTo>
                  <a:pt x="4252" y="21368"/>
                  <a:pt x="4780" y="21567"/>
                  <a:pt x="4780" y="21567"/>
                </a:cubicBezTo>
                <a:cubicBezTo>
                  <a:pt x="7484" y="21368"/>
                  <a:pt x="9784" y="21203"/>
                  <a:pt x="12332" y="20275"/>
                </a:cubicBezTo>
                <a:cubicBezTo>
                  <a:pt x="12488" y="20010"/>
                  <a:pt x="12612" y="19712"/>
                  <a:pt x="12830" y="19480"/>
                </a:cubicBezTo>
                <a:cubicBezTo>
                  <a:pt x="13109" y="19082"/>
                  <a:pt x="13513" y="18817"/>
                  <a:pt x="13793" y="18453"/>
                </a:cubicBezTo>
                <a:cubicBezTo>
                  <a:pt x="13917" y="18221"/>
                  <a:pt x="13855" y="17857"/>
                  <a:pt x="14042" y="17658"/>
                </a:cubicBezTo>
                <a:cubicBezTo>
                  <a:pt x="14384" y="17161"/>
                  <a:pt x="14943" y="16863"/>
                  <a:pt x="15503" y="16631"/>
                </a:cubicBezTo>
                <a:cubicBezTo>
                  <a:pt x="15969" y="16399"/>
                  <a:pt x="16466" y="16266"/>
                  <a:pt x="16963" y="16101"/>
                </a:cubicBezTo>
                <a:cubicBezTo>
                  <a:pt x="17181" y="16001"/>
                  <a:pt x="17709" y="15836"/>
                  <a:pt x="17709" y="15836"/>
                </a:cubicBezTo>
                <a:cubicBezTo>
                  <a:pt x="18237" y="14908"/>
                  <a:pt x="18673" y="14610"/>
                  <a:pt x="19636" y="14279"/>
                </a:cubicBezTo>
                <a:cubicBezTo>
                  <a:pt x="21190" y="12655"/>
                  <a:pt x="20755" y="10336"/>
                  <a:pt x="18673" y="9607"/>
                </a:cubicBezTo>
                <a:cubicBezTo>
                  <a:pt x="16963" y="9806"/>
                  <a:pt x="15969" y="10336"/>
                  <a:pt x="15005" y="8846"/>
                </a:cubicBezTo>
                <a:cubicBezTo>
                  <a:pt x="14694" y="7752"/>
                  <a:pt x="14477" y="5698"/>
                  <a:pt x="13545" y="4936"/>
                </a:cubicBezTo>
                <a:cubicBezTo>
                  <a:pt x="13327" y="4738"/>
                  <a:pt x="13047" y="4771"/>
                  <a:pt x="12830" y="4671"/>
                </a:cubicBezTo>
                <a:lnTo>
                  <a:pt x="11369" y="3644"/>
                </a:lnTo>
                <a:cubicBezTo>
                  <a:pt x="11369" y="3644"/>
                  <a:pt x="11369" y="3644"/>
                  <a:pt x="11369" y="3644"/>
                </a:cubicBezTo>
                <a:cubicBezTo>
                  <a:pt x="10312" y="2518"/>
                  <a:pt x="10903" y="3048"/>
                  <a:pt x="9660" y="2087"/>
                </a:cubicBezTo>
                <a:cubicBezTo>
                  <a:pt x="8479" y="265"/>
                  <a:pt x="9131" y="861"/>
                  <a:pt x="7950" y="0"/>
                </a:cubicBezTo>
                <a:cubicBezTo>
                  <a:pt x="6552" y="232"/>
                  <a:pt x="5619" y="-33"/>
                  <a:pt x="4283" y="265"/>
                </a:cubicBezTo>
                <a:cubicBezTo>
                  <a:pt x="3413" y="1623"/>
                  <a:pt x="3755" y="2187"/>
                  <a:pt x="3319" y="3909"/>
                </a:cubicBezTo>
                <a:cubicBezTo>
                  <a:pt x="3226" y="4174"/>
                  <a:pt x="3009" y="4870"/>
                  <a:pt x="2822" y="4671"/>
                </a:cubicBezTo>
                <a:cubicBezTo>
                  <a:pt x="2574" y="4406"/>
                  <a:pt x="2978" y="3976"/>
                  <a:pt x="3071" y="3644"/>
                </a:cubicBezTo>
                <a:close/>
              </a:path>
            </a:pathLst>
          </a:custGeom>
          <a:solidFill>
            <a:srgbClr val="58595A"/>
          </a:solidFill>
          <a:ln w="12700">
            <a:miter lim="400000"/>
          </a:ln>
        </p:spPr>
        <p:txBody>
          <a:bodyPr lIns="45719" rIns="45719" anchor="ctr"/>
          <a:lstStyle/>
          <a:p>
            <a:pPr>
              <a:defRPr>
                <a:solidFill>
                  <a:srgbClr val="FFA27C"/>
                </a:solidFill>
                <a:latin typeface="Arial"/>
                <a:ea typeface="Arial"/>
                <a:cs typeface="Arial"/>
                <a:sym typeface="Arial"/>
              </a:defRPr>
            </a:pPr>
            <a:endParaRPr/>
          </a:p>
        </p:txBody>
      </p:sp>
      <p:sp>
        <p:nvSpPr>
          <p:cNvPr id="2464" name="Shape 2464"/>
          <p:cNvSpPr/>
          <p:nvPr/>
        </p:nvSpPr>
        <p:spPr>
          <a:xfrm>
            <a:off x="677862" y="1030287"/>
            <a:ext cx="7778751" cy="3533199"/>
          </a:xfrm>
          <a:prstGeom prst="rect">
            <a:avLst/>
          </a:prstGeom>
          <a:ln w="12700">
            <a:miter lim="400000"/>
          </a:ln>
          <a:extLst>
            <a:ext uri="{C572A759-6A51-4108-AA02-DFA0A04FC94B}">
              <ma14:wrappingTextBoxFlag xmlns="" xmlns:ma14="http://schemas.microsoft.com/office/mac/drawingml/2011/main" val="1"/>
            </a:ext>
          </a:extLst>
        </p:spPr>
        <p:txBody>
          <a:bodyPr lIns="44450" tIns="44450" rIns="44450" bIns="44450">
            <a:spAutoFit/>
          </a:bodyPr>
          <a:lstStyle/>
          <a:p>
            <a:pPr marL="2179638" indent="-866775" algn="l" defTabSz="1033462">
              <a:spcBef>
                <a:spcPts val="1700"/>
              </a:spcBef>
              <a:buClr>
                <a:schemeClr val="accent2"/>
              </a:buClr>
              <a:buSzPct val="75000"/>
              <a:buFont typeface="Helvetica"/>
              <a:buChar char=""/>
              <a:defRPr sz="7200" b="1">
                <a:solidFill>
                  <a:srgbClr val="F6FE0A"/>
                </a:solidFill>
                <a:effectLst>
                  <a:outerShdw blurRad="38100" dist="38100" dir="2700000" rotWithShape="0">
                    <a:srgbClr val="000000"/>
                  </a:outerShdw>
                </a:effectLst>
                <a:latin typeface="Arial"/>
                <a:ea typeface="Arial"/>
                <a:cs typeface="Arial"/>
                <a:sym typeface="Arial"/>
              </a:defRPr>
            </a:pPr>
            <a:r>
              <a:t>Yepeka</a:t>
            </a:r>
            <a:endParaRPr>
              <a:solidFill>
                <a:srgbClr val="00FF00"/>
              </a:solidFill>
            </a:endParaRPr>
          </a:p>
          <a:p>
            <a:pPr marL="2179637" indent="-866774" algn="l" defTabSz="1033462">
              <a:spcBef>
                <a:spcPts val="1700"/>
              </a:spcBef>
              <a:buClr>
                <a:schemeClr val="accent2"/>
              </a:buClr>
              <a:buSzPct val="75000"/>
              <a:buFont typeface="Helvetica"/>
              <a:buChar char=""/>
              <a:defRPr sz="6500" b="1">
                <a:solidFill>
                  <a:srgbClr val="F6FE0A"/>
                </a:solidFill>
                <a:effectLst>
                  <a:outerShdw blurRad="38100" dist="38100" dir="2700000" rotWithShape="0">
                    <a:srgbClr val="000000"/>
                  </a:outerShdw>
                </a:effectLst>
                <a:latin typeface="Arial"/>
                <a:ea typeface="Arial"/>
                <a:cs typeface="Arial"/>
                <a:sym typeface="Arial"/>
              </a:defRPr>
            </a:pPr>
            <a:r>
              <a:t>Kukami Kuxu</a:t>
            </a:r>
            <a:endParaRPr>
              <a:solidFill>
                <a:srgbClr val="00FF00"/>
              </a:solidFill>
            </a:endParaRPr>
          </a:p>
          <a:p>
            <a:pPr marL="2179638" indent="-866775" algn="l" defTabSz="1033462">
              <a:spcBef>
                <a:spcPts val="1700"/>
              </a:spcBef>
              <a:buClr>
                <a:schemeClr val="accent2"/>
              </a:buClr>
              <a:buSzPct val="75000"/>
              <a:buFont typeface="Helvetica"/>
              <a:buChar char=""/>
              <a:defRPr sz="7200" b="1">
                <a:solidFill>
                  <a:srgbClr val="F6FE0A"/>
                </a:solidFill>
                <a:effectLst>
                  <a:outerShdw blurRad="38100" dist="38100" dir="2700000" rotWithShape="0">
                    <a:srgbClr val="000000"/>
                  </a:outerShdw>
                </a:effectLst>
                <a:latin typeface="Arial"/>
                <a:ea typeface="Arial"/>
                <a:cs typeface="Arial"/>
                <a:sym typeface="Arial"/>
              </a:defRPr>
            </a:pPr>
            <a:r>
              <a:t>Akughu</a:t>
            </a:r>
          </a:p>
        </p:txBody>
      </p:sp>
      <p:sp>
        <p:nvSpPr>
          <p:cNvPr id="2465" name="Shape 2465"/>
          <p:cNvSpPr>
            <a:spLocks noGrp="1"/>
          </p:cNvSpPr>
          <p:nvPr>
            <p:ph type="ctrTitle"/>
          </p:nvPr>
        </p:nvSpPr>
        <p:spPr>
          <a:xfrm>
            <a:off x="706437" y="325438"/>
            <a:ext cx="7772401" cy="1143001"/>
          </a:xfrm>
          <a:prstGeom prst="rect">
            <a:avLst/>
          </a:prstGeom>
          <a:effectLst>
            <a:outerShdw dist="107762" dir="2700000" rotWithShape="0">
              <a:srgbClr val="1A0004"/>
            </a:outerShdw>
          </a:effectLst>
        </p:spPr>
        <p:txBody>
          <a:bodyPr lIns="44450" tIns="44450" rIns="44450" bIns="44450" anchor="ctr"/>
          <a:lstStyle/>
          <a:p>
            <a:pPr algn="ctr">
              <a:defRPr sz="4800">
                <a:solidFill>
                  <a:srgbClr val="00FF00"/>
                </a:solidFill>
              </a:defRPr>
            </a:pPr>
            <a:r>
              <a:t>  3  Aqo aho qo</a:t>
            </a:r>
            <a:r>
              <a:rPr>
                <a:solidFill>
                  <a:srgbClr val="FAFD00"/>
                </a:solidFill>
              </a:rPr>
              <a:t>:</a:t>
            </a:r>
          </a:p>
        </p:txBody>
      </p:sp>
      <p:sp>
        <p:nvSpPr>
          <p:cNvPr id="2466" name="Shape 2466"/>
          <p:cNvSpPr/>
          <p:nvPr/>
        </p:nvSpPr>
        <p:spPr>
          <a:xfrm>
            <a:off x="620712" y="160337"/>
            <a:ext cx="660401" cy="14351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l">
              <a:spcBef>
                <a:spcPts val="5200"/>
              </a:spcBef>
              <a:defRPr sz="8800">
                <a:solidFill>
                  <a:srgbClr val="FFD34A"/>
                </a:solidFill>
              </a:defRPr>
            </a:lvl1pPr>
          </a:lstStyle>
          <a:p>
            <a:r>
              <a:t>7</a:t>
            </a:r>
          </a:p>
        </p:txBody>
      </p:sp>
      <p:sp>
        <p:nvSpPr>
          <p:cNvPr id="2467" name="Shape 2467"/>
          <p:cNvSpPr/>
          <p:nvPr/>
        </p:nvSpPr>
        <p:spPr>
          <a:xfrm>
            <a:off x="925512" y="838200"/>
            <a:ext cx="311151" cy="0"/>
          </a:xfrm>
          <a:prstGeom prst="line">
            <a:avLst/>
          </a:prstGeom>
          <a:ln w="50800">
            <a:solidFill>
              <a:srgbClr val="FFD34A"/>
            </a:solidFill>
          </a:ln>
          <a:effectLst>
            <a:outerShdw blurRad="63500" dist="107762" dir="2700000" rotWithShape="0">
              <a:srgbClr val="1A0004">
                <a:alpha val="74998"/>
              </a:srgbClr>
            </a:outerShdw>
          </a:effectLst>
        </p:spPr>
        <p:txBody>
          <a:bodyPr lIns="45719" rIns="45719" anchor="ctr"/>
          <a:lstStyle/>
          <a:p>
            <a:pPr>
              <a:defRPr>
                <a:solidFill>
                  <a:srgbClr val="FFFFFF"/>
                </a:solidFill>
              </a:defRPr>
            </a:pPr>
            <a:endParaRPr/>
          </a:p>
        </p:txBody>
      </p:sp>
      <p:sp>
        <p:nvSpPr>
          <p:cNvPr id="2468" name="Shape 2468"/>
          <p:cNvSpPr/>
          <p:nvPr/>
        </p:nvSpPr>
        <p:spPr>
          <a:xfrm>
            <a:off x="8126743" y="6533370"/>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54</a:t>
            </a:r>
          </a:p>
        </p:txBody>
      </p:sp>
      <p:sp>
        <p:nvSpPr>
          <p:cNvPr id="2469" name="Shape 2469"/>
          <p:cNvSpPr/>
          <p:nvPr/>
        </p:nvSpPr>
        <p:spPr>
          <a:xfrm>
            <a:off x="8780792" y="6411622"/>
            <a:ext cx="245404"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6</a:t>
            </a:r>
          </a:p>
        </p:txBody>
      </p:sp>
      <p:sp>
        <p:nvSpPr>
          <p:cNvPr id="2470" name="Shape 2470"/>
          <p:cNvSpPr/>
          <p:nvPr/>
        </p:nvSpPr>
        <p:spPr>
          <a:xfrm>
            <a:off x="7133153" y="6275817"/>
            <a:ext cx="1467407" cy="26425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700"/>
              </a:spcBef>
              <a:defRPr sz="1200" b="1">
                <a:solidFill>
                  <a:srgbClr val="FFFFFF"/>
                </a:solidFill>
                <a:latin typeface="Arial"/>
                <a:ea typeface="Arial"/>
                <a:cs typeface="Arial"/>
                <a:sym typeface="Arial"/>
              </a:defRPr>
            </a:lvl1pPr>
          </a:lstStyle>
          <a:p>
            <a:r>
              <a:t>Handbook pg. 8-14</a:t>
            </a:r>
          </a:p>
        </p:txBody>
      </p:sp>
      <p:sp>
        <p:nvSpPr>
          <p:cNvPr id="2471" name="Shape 2471"/>
          <p:cNvSpPr/>
          <p:nvPr/>
        </p:nvSpPr>
        <p:spPr>
          <a:xfrm>
            <a:off x="2607691" y="2338389"/>
            <a:ext cx="1189038" cy="1103315"/>
          </a:xfrm>
          <a:prstGeom prst="ellipse">
            <a:avLst/>
          </a:prstGeom>
          <a:ln w="76200">
            <a:solidFill>
              <a:srgbClr val="FF0000"/>
            </a:solidFill>
          </a:ln>
          <a:effectLst>
            <a:outerShdw blurRad="63500" dist="89803" dir="2700000" rotWithShape="0">
              <a:srgbClr val="1A0004">
                <a:alpha val="74998"/>
              </a:srgbClr>
            </a:outerShdw>
          </a:effectLst>
        </p:spPr>
        <p:txBody>
          <a:bodyPr lIns="45719" rIns="45719" anchor="ctr"/>
          <a:lstStyle/>
          <a:p>
            <a:pPr>
              <a:defRPr>
                <a:solidFill>
                  <a:srgbClr val="FFA27C"/>
                </a:solidFill>
                <a:latin typeface="Arial"/>
                <a:ea typeface="Arial"/>
                <a:cs typeface="Arial"/>
                <a:sym typeface="Arial"/>
              </a:defRPr>
            </a:pPr>
            <a:endParaRPr/>
          </a:p>
        </p:txBody>
      </p:sp>
      <p:sp>
        <p:nvSpPr>
          <p:cNvPr id="2472" name="Shape 2472"/>
          <p:cNvSpPr/>
          <p:nvPr/>
        </p:nvSpPr>
        <p:spPr>
          <a:xfrm>
            <a:off x="2598166" y="3722689"/>
            <a:ext cx="1187450" cy="1103315"/>
          </a:xfrm>
          <a:prstGeom prst="ellipse">
            <a:avLst/>
          </a:prstGeom>
          <a:ln w="76200">
            <a:solidFill>
              <a:srgbClr val="FF0000"/>
            </a:solidFill>
          </a:ln>
          <a:effectLst>
            <a:outerShdw blurRad="63500" dist="89803" dir="2700000" rotWithShape="0">
              <a:srgbClr val="1A0004">
                <a:alpha val="74998"/>
              </a:srgbClr>
            </a:outerShdw>
          </a:effectLst>
        </p:spPr>
        <p:txBody>
          <a:bodyPr lIns="45719" rIns="45719" anchor="ctr"/>
          <a:lstStyle/>
          <a:p>
            <a:pPr>
              <a:defRPr>
                <a:solidFill>
                  <a:srgbClr val="FFA27C"/>
                </a:solidFill>
                <a:latin typeface="Arial"/>
                <a:ea typeface="Arial"/>
                <a:cs typeface="Arial"/>
                <a:sym typeface="Arial"/>
              </a:defRPr>
            </a:pPr>
            <a:endParaRPr/>
          </a:p>
        </p:txBody>
      </p:sp>
      <p:sp>
        <p:nvSpPr>
          <p:cNvPr id="2473" name="Shape 2473"/>
          <p:cNvSpPr/>
          <p:nvPr/>
        </p:nvSpPr>
        <p:spPr>
          <a:xfrm>
            <a:off x="2713038" y="1087437"/>
            <a:ext cx="1190627" cy="1103313"/>
          </a:xfrm>
          <a:prstGeom prst="ellipse">
            <a:avLst/>
          </a:prstGeom>
          <a:ln w="76200">
            <a:solidFill>
              <a:srgbClr val="FF0000"/>
            </a:solidFill>
          </a:ln>
          <a:effectLst>
            <a:outerShdw blurRad="63500" dist="89803" dir="2700000" rotWithShape="0">
              <a:srgbClr val="1A0004">
                <a:alpha val="74998"/>
              </a:srgbClr>
            </a:outerShdw>
          </a:effectLst>
        </p:spPr>
        <p:txBody>
          <a:bodyPr lIns="45719" rIns="45719" anchor="ctr"/>
          <a:lstStyle/>
          <a:p>
            <a:pPr>
              <a:defRPr>
                <a:solidFill>
                  <a:srgbClr val="FFA27C"/>
                </a:solidFill>
                <a:latin typeface="Arial"/>
                <a:ea typeface="Arial"/>
                <a:cs typeface="Arial"/>
                <a:sym typeface="Arial"/>
              </a:defRPr>
            </a:pPr>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500"/>
                                  </p:stCondLst>
                                  <p:iterate>
                                    <p:tmAbs val="0"/>
                                  </p:iterate>
                                  <p:childTnLst>
                                    <p:set>
                                      <p:cBhvr>
                                        <p:cTn id="6" fill="hold"/>
                                        <p:tgtEl>
                                          <p:spTgt spid="2465"/>
                                        </p:tgtEl>
                                        <p:attrNameLst>
                                          <p:attrName>style.visibility</p:attrName>
                                        </p:attrNameLst>
                                      </p:cBhvr>
                                      <p:to>
                                        <p:strVal val="visible"/>
                                      </p:to>
                                    </p:set>
                                    <p:anim calcmode="lin" valueType="num">
                                      <p:cBhvr>
                                        <p:cTn id="7" dur="500" fill="hold"/>
                                        <p:tgtEl>
                                          <p:spTgt spid="2465"/>
                                        </p:tgtEl>
                                        <p:attrNameLst>
                                          <p:attrName>ppt_x</p:attrName>
                                        </p:attrNameLst>
                                      </p:cBhvr>
                                      <p:tavLst>
                                        <p:tav tm="0">
                                          <p:val>
                                            <p:strVal val="0-#ppt_w/2"/>
                                          </p:val>
                                        </p:tav>
                                        <p:tav tm="100000">
                                          <p:val>
                                            <p:strVal val="#ppt_x"/>
                                          </p:val>
                                        </p:tav>
                                      </p:tavLst>
                                    </p:anim>
                                    <p:anim calcmode="lin" valueType="num">
                                      <p:cBhvr>
                                        <p:cTn id="8" dur="500" fill="hold"/>
                                        <p:tgtEl>
                                          <p:spTgt spid="246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2" nodeType="clickEffect">
                                  <p:stCondLst>
                                    <p:cond delay="0"/>
                                  </p:stCondLst>
                                  <p:iterate>
                                    <p:tmAbs val="0"/>
                                  </p:iterate>
                                  <p:childTnLst>
                                    <p:set>
                                      <p:cBhvr>
                                        <p:cTn id="12" fill="hold"/>
                                        <p:tgtEl>
                                          <p:spTgt spid="2464">
                                            <p:bg/>
                                          </p:spTgt>
                                        </p:tgtEl>
                                        <p:attrNameLst>
                                          <p:attrName>style.visibility</p:attrName>
                                        </p:attrNameLst>
                                      </p:cBhvr>
                                      <p:to>
                                        <p:strVal val="visible"/>
                                      </p:to>
                                    </p:set>
                                    <p:animEffect transition="in" filter="box(out)">
                                      <p:cBhvr>
                                        <p:cTn id="13" dur="500"/>
                                        <p:tgtEl>
                                          <p:spTgt spid="2464">
                                            <p:bg/>
                                          </p:spTgt>
                                        </p:tgtEl>
                                      </p:cBhvr>
                                    </p:animEffect>
                                  </p:childTnLst>
                                </p:cTn>
                              </p:par>
                              <p:par>
                                <p:cTn id="14" presetID="4" presetClass="entr" presetSubtype="32" fill="hold" grpId="2" nodeType="withEffect">
                                  <p:stCondLst>
                                    <p:cond delay="0"/>
                                  </p:stCondLst>
                                  <p:iterate>
                                    <p:tmAbs val="0"/>
                                  </p:iterate>
                                  <p:childTnLst>
                                    <p:set>
                                      <p:cBhvr>
                                        <p:cTn id="15" fill="hold"/>
                                        <p:tgtEl>
                                          <p:spTgt spid="2464">
                                            <p:txEl>
                                              <p:pRg st="0" end="0"/>
                                            </p:txEl>
                                          </p:spTgt>
                                        </p:tgtEl>
                                        <p:attrNameLst>
                                          <p:attrName>style.visibility</p:attrName>
                                        </p:attrNameLst>
                                      </p:cBhvr>
                                      <p:to>
                                        <p:strVal val="visible"/>
                                      </p:to>
                                    </p:set>
                                    <p:animEffect transition="in" filter="box(out)">
                                      <p:cBhvr>
                                        <p:cTn id="16" dur="500"/>
                                        <p:tgtEl>
                                          <p:spTgt spid="246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2" nodeType="clickEffect">
                                  <p:stCondLst>
                                    <p:cond delay="0"/>
                                  </p:stCondLst>
                                  <p:iterate>
                                    <p:tmAbs val="0"/>
                                  </p:iterate>
                                  <p:childTnLst>
                                    <p:set>
                                      <p:cBhvr>
                                        <p:cTn id="20" fill="hold"/>
                                        <p:tgtEl>
                                          <p:spTgt spid="2464">
                                            <p:txEl>
                                              <p:pRg st="1" end="1"/>
                                            </p:txEl>
                                          </p:spTgt>
                                        </p:tgtEl>
                                        <p:attrNameLst>
                                          <p:attrName>style.visibility</p:attrName>
                                        </p:attrNameLst>
                                      </p:cBhvr>
                                      <p:to>
                                        <p:strVal val="visible"/>
                                      </p:to>
                                    </p:set>
                                    <p:animEffect transition="in" filter="box(out)">
                                      <p:cBhvr>
                                        <p:cTn id="21" dur="500"/>
                                        <p:tgtEl>
                                          <p:spTgt spid="246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grpId="2" nodeType="clickEffect">
                                  <p:stCondLst>
                                    <p:cond delay="0"/>
                                  </p:stCondLst>
                                  <p:iterate>
                                    <p:tmAbs val="0"/>
                                  </p:iterate>
                                  <p:childTnLst>
                                    <p:set>
                                      <p:cBhvr>
                                        <p:cTn id="25" fill="hold"/>
                                        <p:tgtEl>
                                          <p:spTgt spid="2464">
                                            <p:txEl>
                                              <p:pRg st="2" end="2"/>
                                            </p:txEl>
                                          </p:spTgt>
                                        </p:tgtEl>
                                        <p:attrNameLst>
                                          <p:attrName>style.visibility</p:attrName>
                                        </p:attrNameLst>
                                      </p:cBhvr>
                                      <p:to>
                                        <p:strVal val="visible"/>
                                      </p:to>
                                    </p:set>
                                    <p:animEffect transition="in" filter="box(out)">
                                      <p:cBhvr>
                                        <p:cTn id="26" dur="500"/>
                                        <p:tgtEl>
                                          <p:spTgt spid="246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3" nodeType="clickEffect">
                                  <p:stCondLst>
                                    <p:cond delay="0"/>
                                  </p:stCondLst>
                                  <p:iterate>
                                    <p:tmAbs val="0"/>
                                  </p:iterate>
                                  <p:childTnLst>
                                    <p:set>
                                      <p:cBhvr>
                                        <p:cTn id="30" fill="hold"/>
                                        <p:tgtEl>
                                          <p:spTgt spid="2473"/>
                                        </p:tgtEl>
                                        <p:attrNameLst>
                                          <p:attrName>style.visibility</p:attrName>
                                        </p:attrNameLst>
                                      </p:cBhvr>
                                      <p:to>
                                        <p:strVal val="visible"/>
                                      </p:to>
                                    </p:set>
                                    <p:anim calcmode="lin" valueType="num">
                                      <p:cBhvr>
                                        <p:cTn id="31" dur="500" fill="hold"/>
                                        <p:tgtEl>
                                          <p:spTgt spid="2473"/>
                                        </p:tgtEl>
                                        <p:attrNameLst>
                                          <p:attrName>ppt_w</p:attrName>
                                        </p:attrNameLst>
                                      </p:cBhvr>
                                      <p:tavLst>
                                        <p:tav tm="0">
                                          <p:val>
                                            <p:fltVal val="0"/>
                                          </p:val>
                                        </p:tav>
                                        <p:tav tm="100000">
                                          <p:val>
                                            <p:strVal val="#ppt_w"/>
                                          </p:val>
                                        </p:tav>
                                      </p:tavLst>
                                    </p:anim>
                                    <p:anim calcmode="lin" valueType="num">
                                      <p:cBhvr>
                                        <p:cTn id="32" dur="500" fill="hold"/>
                                        <p:tgtEl>
                                          <p:spTgt spid="2473"/>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4" nodeType="clickEffect">
                                  <p:stCondLst>
                                    <p:cond delay="0"/>
                                  </p:stCondLst>
                                  <p:iterate>
                                    <p:tmAbs val="0"/>
                                  </p:iterate>
                                  <p:childTnLst>
                                    <p:set>
                                      <p:cBhvr>
                                        <p:cTn id="36" fill="hold"/>
                                        <p:tgtEl>
                                          <p:spTgt spid="2471"/>
                                        </p:tgtEl>
                                        <p:attrNameLst>
                                          <p:attrName>style.visibility</p:attrName>
                                        </p:attrNameLst>
                                      </p:cBhvr>
                                      <p:to>
                                        <p:strVal val="visible"/>
                                      </p:to>
                                    </p:set>
                                    <p:anim calcmode="lin" valueType="num">
                                      <p:cBhvr>
                                        <p:cTn id="37" dur="500" fill="hold"/>
                                        <p:tgtEl>
                                          <p:spTgt spid="2471"/>
                                        </p:tgtEl>
                                        <p:attrNameLst>
                                          <p:attrName>ppt_w</p:attrName>
                                        </p:attrNameLst>
                                      </p:cBhvr>
                                      <p:tavLst>
                                        <p:tav tm="0">
                                          <p:val>
                                            <p:fltVal val="0"/>
                                          </p:val>
                                        </p:tav>
                                        <p:tav tm="100000">
                                          <p:val>
                                            <p:strVal val="#ppt_w"/>
                                          </p:val>
                                        </p:tav>
                                      </p:tavLst>
                                    </p:anim>
                                    <p:anim calcmode="lin" valueType="num">
                                      <p:cBhvr>
                                        <p:cTn id="38" dur="500" fill="hold"/>
                                        <p:tgtEl>
                                          <p:spTgt spid="2471"/>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5" nodeType="clickEffect">
                                  <p:stCondLst>
                                    <p:cond delay="0"/>
                                  </p:stCondLst>
                                  <p:iterate>
                                    <p:tmAbs val="0"/>
                                  </p:iterate>
                                  <p:childTnLst>
                                    <p:set>
                                      <p:cBhvr>
                                        <p:cTn id="42" fill="hold"/>
                                        <p:tgtEl>
                                          <p:spTgt spid="2472"/>
                                        </p:tgtEl>
                                        <p:attrNameLst>
                                          <p:attrName>style.visibility</p:attrName>
                                        </p:attrNameLst>
                                      </p:cBhvr>
                                      <p:to>
                                        <p:strVal val="visible"/>
                                      </p:to>
                                    </p:set>
                                    <p:anim calcmode="lin" valueType="num">
                                      <p:cBhvr>
                                        <p:cTn id="43" dur="500" fill="hold"/>
                                        <p:tgtEl>
                                          <p:spTgt spid="2472"/>
                                        </p:tgtEl>
                                        <p:attrNameLst>
                                          <p:attrName>ppt_w</p:attrName>
                                        </p:attrNameLst>
                                      </p:cBhvr>
                                      <p:tavLst>
                                        <p:tav tm="0">
                                          <p:val>
                                            <p:fltVal val="0"/>
                                          </p:val>
                                        </p:tav>
                                        <p:tav tm="100000">
                                          <p:val>
                                            <p:strVal val="#ppt_w"/>
                                          </p:val>
                                        </p:tav>
                                      </p:tavLst>
                                    </p:anim>
                                    <p:anim calcmode="lin" valueType="num">
                                      <p:cBhvr>
                                        <p:cTn id="44" dur="500" fill="hold"/>
                                        <p:tgtEl>
                                          <p:spTgt spid="24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4" grpId="2" build="p" bldLvl="5" animBg="1" advAuto="0"/>
      <p:bldP spid="2465" grpId="1" animBg="1" advAuto="0"/>
      <p:bldP spid="2471" grpId="4" animBg="1" advAuto="0"/>
      <p:bldP spid="2472" grpId="5" animBg="1" advAuto="0"/>
      <p:bldP spid="2473" grpId="3" animBg="1" advAuto="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7" name="Shape 2477"/>
          <p:cNvSpPr/>
          <p:nvPr/>
        </p:nvSpPr>
        <p:spPr>
          <a:xfrm>
            <a:off x="620712" y="160337"/>
            <a:ext cx="660401" cy="14351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l">
              <a:spcBef>
                <a:spcPts val="5200"/>
              </a:spcBef>
              <a:defRPr sz="8800">
                <a:solidFill>
                  <a:srgbClr val="FFD34A"/>
                </a:solidFill>
              </a:defRPr>
            </a:lvl1pPr>
          </a:lstStyle>
          <a:p>
            <a:r>
              <a:t>7</a:t>
            </a:r>
          </a:p>
        </p:txBody>
      </p:sp>
      <p:sp>
        <p:nvSpPr>
          <p:cNvPr id="2478" name="Shape 2478"/>
          <p:cNvSpPr/>
          <p:nvPr/>
        </p:nvSpPr>
        <p:spPr>
          <a:xfrm>
            <a:off x="925512" y="838200"/>
            <a:ext cx="311151" cy="0"/>
          </a:xfrm>
          <a:prstGeom prst="line">
            <a:avLst/>
          </a:prstGeom>
          <a:ln w="50800">
            <a:solidFill>
              <a:srgbClr val="FFD34A"/>
            </a:solidFill>
          </a:ln>
          <a:effectLst>
            <a:outerShdw blurRad="63500" dist="107762" dir="2700000" rotWithShape="0">
              <a:srgbClr val="1A0004">
                <a:alpha val="74998"/>
              </a:srgbClr>
            </a:outerShdw>
          </a:effectLst>
        </p:spPr>
        <p:txBody>
          <a:bodyPr lIns="45719" rIns="45719" anchor="ctr"/>
          <a:lstStyle/>
          <a:p>
            <a:pPr>
              <a:defRPr>
                <a:solidFill>
                  <a:srgbClr val="FFFFFF"/>
                </a:solidFill>
              </a:defRPr>
            </a:pPr>
            <a:endParaRPr/>
          </a:p>
        </p:txBody>
      </p:sp>
      <p:sp>
        <p:nvSpPr>
          <p:cNvPr id="2479" name="Shape 2479"/>
          <p:cNvSpPr/>
          <p:nvPr/>
        </p:nvSpPr>
        <p:spPr>
          <a:xfrm>
            <a:off x="7152001" y="2640012"/>
            <a:ext cx="1050593" cy="1033463"/>
          </a:xfrm>
          <a:custGeom>
            <a:avLst/>
            <a:gdLst/>
            <a:ahLst/>
            <a:cxnLst>
              <a:cxn ang="0">
                <a:pos x="wd2" y="hd2"/>
              </a:cxn>
              <a:cxn ang="5400000">
                <a:pos x="wd2" y="hd2"/>
              </a:cxn>
              <a:cxn ang="10800000">
                <a:pos x="wd2" y="hd2"/>
              </a:cxn>
              <a:cxn ang="16200000">
                <a:pos x="wd2" y="hd2"/>
              </a:cxn>
            </a:cxnLst>
            <a:rect l="0" t="0" r="r" b="b"/>
            <a:pathLst>
              <a:path w="20568" h="21567" extrusionOk="0">
                <a:moveTo>
                  <a:pt x="3071" y="3644"/>
                </a:moveTo>
                <a:cubicBezTo>
                  <a:pt x="2107" y="5566"/>
                  <a:pt x="2915" y="3677"/>
                  <a:pt x="2356" y="5963"/>
                </a:cubicBezTo>
                <a:cubicBezTo>
                  <a:pt x="2201" y="6460"/>
                  <a:pt x="2263" y="7189"/>
                  <a:pt x="1859" y="7520"/>
                </a:cubicBezTo>
                <a:cubicBezTo>
                  <a:pt x="1362" y="7852"/>
                  <a:pt x="398" y="8580"/>
                  <a:pt x="398" y="8580"/>
                </a:cubicBezTo>
                <a:cubicBezTo>
                  <a:pt x="-410" y="10999"/>
                  <a:pt x="149" y="11927"/>
                  <a:pt x="864" y="14279"/>
                </a:cubicBezTo>
                <a:cubicBezTo>
                  <a:pt x="771" y="14610"/>
                  <a:pt x="740" y="14974"/>
                  <a:pt x="647" y="15339"/>
                </a:cubicBezTo>
                <a:cubicBezTo>
                  <a:pt x="491" y="15836"/>
                  <a:pt x="149" y="16896"/>
                  <a:pt x="149" y="16896"/>
                </a:cubicBezTo>
                <a:cubicBezTo>
                  <a:pt x="398" y="19115"/>
                  <a:pt x="460" y="19778"/>
                  <a:pt x="2574" y="20772"/>
                </a:cubicBezTo>
                <a:cubicBezTo>
                  <a:pt x="3040" y="20971"/>
                  <a:pt x="3537" y="21103"/>
                  <a:pt x="4034" y="21302"/>
                </a:cubicBezTo>
                <a:cubicBezTo>
                  <a:pt x="4252" y="21368"/>
                  <a:pt x="4780" y="21567"/>
                  <a:pt x="4780" y="21567"/>
                </a:cubicBezTo>
                <a:cubicBezTo>
                  <a:pt x="7484" y="21368"/>
                  <a:pt x="9784" y="21203"/>
                  <a:pt x="12332" y="20275"/>
                </a:cubicBezTo>
                <a:cubicBezTo>
                  <a:pt x="12488" y="20010"/>
                  <a:pt x="12612" y="19712"/>
                  <a:pt x="12830" y="19480"/>
                </a:cubicBezTo>
                <a:cubicBezTo>
                  <a:pt x="13109" y="19082"/>
                  <a:pt x="13513" y="18817"/>
                  <a:pt x="13793" y="18453"/>
                </a:cubicBezTo>
                <a:cubicBezTo>
                  <a:pt x="13917" y="18221"/>
                  <a:pt x="13855" y="17857"/>
                  <a:pt x="14042" y="17658"/>
                </a:cubicBezTo>
                <a:cubicBezTo>
                  <a:pt x="14384" y="17161"/>
                  <a:pt x="14943" y="16863"/>
                  <a:pt x="15503" y="16631"/>
                </a:cubicBezTo>
                <a:cubicBezTo>
                  <a:pt x="15969" y="16399"/>
                  <a:pt x="16466" y="16266"/>
                  <a:pt x="16963" y="16101"/>
                </a:cubicBezTo>
                <a:cubicBezTo>
                  <a:pt x="17181" y="16001"/>
                  <a:pt x="17709" y="15836"/>
                  <a:pt x="17709" y="15836"/>
                </a:cubicBezTo>
                <a:cubicBezTo>
                  <a:pt x="18237" y="14908"/>
                  <a:pt x="18673" y="14610"/>
                  <a:pt x="19636" y="14279"/>
                </a:cubicBezTo>
                <a:cubicBezTo>
                  <a:pt x="21190" y="12655"/>
                  <a:pt x="20755" y="10336"/>
                  <a:pt x="18673" y="9607"/>
                </a:cubicBezTo>
                <a:cubicBezTo>
                  <a:pt x="16963" y="9806"/>
                  <a:pt x="15969" y="10336"/>
                  <a:pt x="15005" y="8846"/>
                </a:cubicBezTo>
                <a:cubicBezTo>
                  <a:pt x="14694" y="7752"/>
                  <a:pt x="14477" y="5698"/>
                  <a:pt x="13545" y="4936"/>
                </a:cubicBezTo>
                <a:cubicBezTo>
                  <a:pt x="13327" y="4738"/>
                  <a:pt x="13047" y="4771"/>
                  <a:pt x="12830" y="4671"/>
                </a:cubicBezTo>
                <a:lnTo>
                  <a:pt x="11369" y="3644"/>
                </a:lnTo>
                <a:cubicBezTo>
                  <a:pt x="11369" y="3644"/>
                  <a:pt x="11369" y="3644"/>
                  <a:pt x="11369" y="3644"/>
                </a:cubicBezTo>
                <a:cubicBezTo>
                  <a:pt x="10312" y="2518"/>
                  <a:pt x="10903" y="3048"/>
                  <a:pt x="9660" y="2087"/>
                </a:cubicBezTo>
                <a:cubicBezTo>
                  <a:pt x="8479" y="265"/>
                  <a:pt x="9131" y="861"/>
                  <a:pt x="7950" y="0"/>
                </a:cubicBezTo>
                <a:cubicBezTo>
                  <a:pt x="6552" y="232"/>
                  <a:pt x="5619" y="-33"/>
                  <a:pt x="4283" y="265"/>
                </a:cubicBezTo>
                <a:cubicBezTo>
                  <a:pt x="3413" y="1623"/>
                  <a:pt x="3755" y="2187"/>
                  <a:pt x="3319" y="3909"/>
                </a:cubicBezTo>
                <a:cubicBezTo>
                  <a:pt x="3226" y="4174"/>
                  <a:pt x="3009" y="4870"/>
                  <a:pt x="2822" y="4671"/>
                </a:cubicBezTo>
                <a:cubicBezTo>
                  <a:pt x="2574" y="4406"/>
                  <a:pt x="2978" y="3976"/>
                  <a:pt x="3071" y="3644"/>
                </a:cubicBezTo>
                <a:close/>
              </a:path>
            </a:pathLst>
          </a:custGeom>
          <a:solidFill>
            <a:srgbClr val="58595A"/>
          </a:solidFill>
          <a:ln w="12700">
            <a:miter lim="400000"/>
          </a:ln>
        </p:spPr>
        <p:txBody>
          <a:bodyPr lIns="45719" rIns="45719" anchor="ctr"/>
          <a:lstStyle/>
          <a:p>
            <a:pPr>
              <a:defRPr>
                <a:solidFill>
                  <a:srgbClr val="FFA27C"/>
                </a:solidFill>
                <a:latin typeface="Arial"/>
                <a:ea typeface="Arial"/>
                <a:cs typeface="Arial"/>
                <a:sym typeface="Arial"/>
              </a:defRPr>
            </a:pPr>
            <a:endParaRPr/>
          </a:p>
        </p:txBody>
      </p:sp>
      <p:sp>
        <p:nvSpPr>
          <p:cNvPr id="2480" name="Shape 2480"/>
          <p:cNvSpPr/>
          <p:nvPr/>
        </p:nvSpPr>
        <p:spPr>
          <a:xfrm>
            <a:off x="8126743" y="6533370"/>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55</a:t>
            </a:r>
          </a:p>
        </p:txBody>
      </p:sp>
      <p:sp>
        <p:nvSpPr>
          <p:cNvPr id="2481" name="Shape 2481"/>
          <p:cNvSpPr/>
          <p:nvPr/>
        </p:nvSpPr>
        <p:spPr>
          <a:xfrm>
            <a:off x="7133153" y="6275817"/>
            <a:ext cx="1467407" cy="26425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700"/>
              </a:spcBef>
              <a:defRPr sz="1200" b="1">
                <a:solidFill>
                  <a:srgbClr val="FFFFFF"/>
                </a:solidFill>
                <a:latin typeface="Arial"/>
                <a:ea typeface="Arial"/>
                <a:cs typeface="Arial"/>
                <a:sym typeface="Arial"/>
              </a:defRPr>
            </a:lvl1pPr>
          </a:lstStyle>
          <a:p>
            <a:r>
              <a:t>Handbook pg. 8-14</a:t>
            </a:r>
          </a:p>
        </p:txBody>
      </p:sp>
      <p:sp>
        <p:nvSpPr>
          <p:cNvPr id="2482" name="Shape 2482"/>
          <p:cNvSpPr/>
          <p:nvPr/>
        </p:nvSpPr>
        <p:spPr>
          <a:xfrm>
            <a:off x="560387" y="361860"/>
            <a:ext cx="7772401" cy="5997755"/>
          </a:xfrm>
          <a:prstGeom prst="rect">
            <a:avLst/>
          </a:prstGeom>
          <a:ln w="12700">
            <a:miter lim="400000"/>
          </a:ln>
          <a:effectLst>
            <a:outerShdw dist="107762" dir="2700000" rotWithShape="0">
              <a:srgbClr val="1A0004"/>
            </a:outerShdw>
          </a:effectLst>
          <a:extLst>
            <a:ext uri="{C572A759-6A51-4108-AA02-DFA0A04FC94B}">
              <ma14:wrappingTextBoxFlag xmlns="" xmlns:ma14="http://schemas.microsoft.com/office/mac/drawingml/2011/main" val="1"/>
            </a:ext>
          </a:extLst>
        </p:spPr>
        <p:txBody>
          <a:bodyPr lIns="44450" tIns="44450" rIns="44450" bIns="44450" anchor="ctr">
            <a:spAutoFit/>
          </a:bodyPr>
          <a:lstStyle/>
          <a:p>
            <a:pPr>
              <a:lnSpc>
                <a:spcPct val="45000"/>
              </a:lnSpc>
              <a:defRPr sz="4400" b="1">
                <a:solidFill>
                  <a:srgbClr val="FFD34A"/>
                </a:solidFill>
                <a:effectLst>
                  <a:outerShdw blurRad="38100" dist="38100" dir="2700000" rotWithShape="0">
                    <a:srgbClr val="000000"/>
                  </a:outerShdw>
                </a:effectLst>
              </a:defRPr>
            </a:pPr>
            <a:br/>
            <a:br/>
            <a:r>
              <a:rPr sz="4800">
                <a:solidFill>
                  <a:srgbClr val="FAFD00"/>
                </a:solidFill>
              </a:rPr>
              <a:t>Pulhoküsü</a:t>
            </a:r>
            <a:br>
              <a:rPr sz="4800">
                <a:solidFill>
                  <a:srgbClr val="FAFD00"/>
                </a:solidFill>
              </a:rPr>
            </a:br>
            <a:br>
              <a:rPr sz="4800">
                <a:solidFill>
                  <a:srgbClr val="FAFD00"/>
                </a:solidFill>
              </a:rPr>
            </a:br>
            <a:r>
              <a:rPr sz="4800">
                <a:solidFill>
                  <a:srgbClr val="FF5008"/>
                </a:solidFill>
                <a:latin typeface="Arial"/>
                <a:ea typeface="Arial"/>
                <a:cs typeface="Arial"/>
                <a:sym typeface="Arial"/>
              </a:rPr>
              <a:t>ABRAHAM</a:t>
            </a:r>
            <a:br>
              <a:rPr sz="4800">
                <a:solidFill>
                  <a:srgbClr val="FF5008"/>
                </a:solidFill>
                <a:latin typeface="Arial"/>
                <a:ea typeface="Arial"/>
                <a:cs typeface="Arial"/>
                <a:sym typeface="Arial"/>
              </a:rPr>
            </a:br>
            <a:br>
              <a:rPr sz="4800">
                <a:solidFill>
                  <a:srgbClr val="FF5008"/>
                </a:solidFill>
                <a:latin typeface="Arial"/>
                <a:ea typeface="Arial"/>
                <a:cs typeface="Arial"/>
                <a:sym typeface="Arial"/>
              </a:rPr>
            </a:br>
            <a:r>
              <a:rPr sz="4800">
                <a:solidFill>
                  <a:srgbClr val="FF5008"/>
                </a:solidFill>
                <a:latin typeface="Arial"/>
                <a:ea typeface="Arial"/>
                <a:cs typeface="Arial"/>
                <a:sym typeface="Arial"/>
              </a:rPr>
              <a:t>JOSEPH</a:t>
            </a:r>
            <a:br>
              <a:rPr sz="4800">
                <a:solidFill>
                  <a:srgbClr val="FF5008"/>
                </a:solidFill>
                <a:latin typeface="Arial"/>
                <a:ea typeface="Arial"/>
                <a:cs typeface="Arial"/>
                <a:sym typeface="Arial"/>
              </a:rPr>
            </a:br>
            <a:br>
              <a:rPr sz="4800">
                <a:solidFill>
                  <a:srgbClr val="FF5008"/>
                </a:solidFill>
                <a:latin typeface="Arial"/>
                <a:ea typeface="Arial"/>
                <a:cs typeface="Arial"/>
                <a:sym typeface="Arial"/>
              </a:rPr>
            </a:br>
            <a:r>
              <a:rPr sz="4800">
                <a:solidFill>
                  <a:srgbClr val="FF5008"/>
                </a:solidFill>
                <a:latin typeface="Arial"/>
                <a:ea typeface="Arial"/>
                <a:cs typeface="Arial"/>
                <a:sym typeface="Arial"/>
              </a:rPr>
              <a:t>MOSES</a:t>
            </a:r>
            <a:br>
              <a:rPr sz="4800">
                <a:solidFill>
                  <a:srgbClr val="FF5008"/>
                </a:solidFill>
                <a:latin typeface="Arial"/>
                <a:ea typeface="Arial"/>
                <a:cs typeface="Arial"/>
                <a:sym typeface="Arial"/>
              </a:rPr>
            </a:br>
            <a:br>
              <a:rPr sz="4800">
                <a:solidFill>
                  <a:srgbClr val="FF5008"/>
                </a:solidFill>
                <a:latin typeface="Arial"/>
                <a:ea typeface="Arial"/>
                <a:cs typeface="Arial"/>
                <a:sym typeface="Arial"/>
              </a:rPr>
            </a:br>
            <a:r>
              <a:rPr sz="4800">
                <a:solidFill>
                  <a:srgbClr val="FF5008"/>
                </a:solidFill>
                <a:latin typeface="Arial"/>
                <a:ea typeface="Arial"/>
                <a:cs typeface="Arial"/>
                <a:sym typeface="Arial"/>
              </a:rPr>
              <a:t>JOSHUA</a:t>
            </a:r>
            <a:br>
              <a:rPr sz="4800">
                <a:solidFill>
                  <a:srgbClr val="FF5008"/>
                </a:solidFill>
                <a:latin typeface="Arial"/>
                <a:ea typeface="Arial"/>
                <a:cs typeface="Arial"/>
                <a:sym typeface="Arial"/>
              </a:rPr>
            </a:br>
            <a:br>
              <a:rPr sz="4800">
                <a:solidFill>
                  <a:srgbClr val="FF5008"/>
                </a:solidFill>
                <a:latin typeface="Arial"/>
                <a:ea typeface="Arial"/>
                <a:cs typeface="Arial"/>
                <a:sym typeface="Arial"/>
              </a:rPr>
            </a:br>
            <a:r>
              <a:rPr sz="4800">
                <a:solidFill>
                  <a:srgbClr val="FAFD00"/>
                </a:solidFill>
                <a:latin typeface="Arial"/>
                <a:ea typeface="Arial"/>
                <a:cs typeface="Arial"/>
                <a:sym typeface="Arial"/>
              </a:rPr>
              <a:t>Yepeka</a:t>
            </a:r>
            <a:br>
              <a:rPr sz="4800">
                <a:solidFill>
                  <a:srgbClr val="FAFD00"/>
                </a:solidFill>
                <a:latin typeface="Arial"/>
                <a:ea typeface="Arial"/>
                <a:cs typeface="Arial"/>
                <a:sym typeface="Arial"/>
              </a:rPr>
            </a:br>
            <a:br>
              <a:rPr sz="4800">
                <a:solidFill>
                  <a:srgbClr val="FAFD00"/>
                </a:solidFill>
                <a:latin typeface="Arial"/>
                <a:ea typeface="Arial"/>
                <a:cs typeface="Arial"/>
                <a:sym typeface="Arial"/>
              </a:rPr>
            </a:br>
            <a:r>
              <a:rPr sz="4800">
                <a:solidFill>
                  <a:srgbClr val="FAFD00"/>
                </a:solidFill>
                <a:latin typeface="Arial"/>
                <a:ea typeface="Arial"/>
                <a:cs typeface="Arial"/>
                <a:sym typeface="Arial"/>
              </a:rPr>
              <a:t>Kukami Kuxu</a:t>
            </a:r>
            <a:br>
              <a:rPr sz="4800">
                <a:solidFill>
                  <a:srgbClr val="FAFD00"/>
                </a:solidFill>
                <a:latin typeface="Arial"/>
                <a:ea typeface="Arial"/>
                <a:cs typeface="Arial"/>
                <a:sym typeface="Arial"/>
              </a:rPr>
            </a:br>
            <a:br>
              <a:rPr sz="4800">
                <a:solidFill>
                  <a:srgbClr val="FAFD00"/>
                </a:solidFill>
                <a:latin typeface="Arial"/>
                <a:ea typeface="Arial"/>
                <a:cs typeface="Arial"/>
                <a:sym typeface="Arial"/>
              </a:rPr>
            </a:br>
            <a:r>
              <a:rPr sz="4800">
                <a:solidFill>
                  <a:srgbClr val="FAFD00"/>
                </a:solidFill>
                <a:latin typeface="Arial"/>
                <a:ea typeface="Arial"/>
                <a:cs typeface="Arial"/>
                <a:sym typeface="Arial"/>
              </a:rPr>
              <a:t>Akughu</a:t>
            </a:r>
            <a:r>
              <a:rPr sz="4800">
                <a:solidFill>
                  <a:srgbClr val="00FF00"/>
                </a:solidFill>
              </a:rPr>
              <a:t> </a:t>
            </a:r>
          </a:p>
        </p:txBody>
      </p:sp>
      <p:sp>
        <p:nvSpPr>
          <p:cNvPr id="2483" name="Shape 2483"/>
          <p:cNvSpPr>
            <a:spLocks noGrp="1"/>
          </p:cNvSpPr>
          <p:nvPr>
            <p:ph type="ctrTitle"/>
          </p:nvPr>
        </p:nvSpPr>
        <p:spPr>
          <a:xfrm>
            <a:off x="9144000" y="2882900"/>
            <a:ext cx="1885950" cy="2541589"/>
          </a:xfrm>
          <a:prstGeom prst="rect">
            <a:avLst/>
          </a:prstGeom>
        </p:spPr>
        <p:txBody>
          <a:bodyPr/>
          <a:lstStyle/>
          <a:p>
            <a:r>
              <a:t>OT Review</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1" nodeType="afterEffect">
                                  <p:stCondLst>
                                    <p:cond delay="500"/>
                                  </p:stCondLst>
                                  <p:iterate>
                                    <p:tmAbs val="0"/>
                                  </p:iterate>
                                  <p:childTnLst>
                                    <p:set>
                                      <p:cBhvr>
                                        <p:cTn id="6" fill="hold"/>
                                        <p:tgtEl>
                                          <p:spTgt spid="2482"/>
                                        </p:tgtEl>
                                        <p:attrNameLst>
                                          <p:attrName>style.visibility</p:attrName>
                                        </p:attrNameLst>
                                      </p:cBhvr>
                                      <p:to>
                                        <p:strVal val="visible"/>
                                      </p:to>
                                    </p:set>
                                    <p:animEffect transition="in" filter="wipe(up)">
                                      <p:cBhvr>
                                        <p:cTn id="7" dur="500"/>
                                        <p:tgtEl>
                                          <p:spTgt spid="2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2" grpId="1" animBg="1" advAuto="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7" name="Shape 2487"/>
          <p:cNvSpPr/>
          <p:nvPr/>
        </p:nvSpPr>
        <p:spPr>
          <a:xfrm>
            <a:off x="620712" y="160337"/>
            <a:ext cx="660401" cy="14351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l">
              <a:spcBef>
                <a:spcPts val="5200"/>
              </a:spcBef>
              <a:defRPr sz="8800">
                <a:solidFill>
                  <a:srgbClr val="FFD34A"/>
                </a:solidFill>
              </a:defRPr>
            </a:lvl1pPr>
          </a:lstStyle>
          <a:p>
            <a:r>
              <a:t>7</a:t>
            </a:r>
          </a:p>
        </p:txBody>
      </p:sp>
      <p:sp>
        <p:nvSpPr>
          <p:cNvPr id="2488" name="Shape 2488"/>
          <p:cNvSpPr/>
          <p:nvPr/>
        </p:nvSpPr>
        <p:spPr>
          <a:xfrm>
            <a:off x="925512" y="838200"/>
            <a:ext cx="311151" cy="0"/>
          </a:xfrm>
          <a:prstGeom prst="line">
            <a:avLst/>
          </a:prstGeom>
          <a:ln w="50800">
            <a:solidFill>
              <a:srgbClr val="FFD34A"/>
            </a:solidFill>
          </a:ln>
          <a:effectLst>
            <a:outerShdw blurRad="63500" dist="107762" dir="2700000" rotWithShape="0">
              <a:srgbClr val="1A0004">
                <a:alpha val="74998"/>
              </a:srgbClr>
            </a:outerShdw>
          </a:effectLst>
        </p:spPr>
        <p:txBody>
          <a:bodyPr lIns="45719" rIns="45719" anchor="ctr"/>
          <a:lstStyle/>
          <a:p>
            <a:pPr>
              <a:defRPr>
                <a:solidFill>
                  <a:srgbClr val="FFFFFF"/>
                </a:solidFill>
              </a:defRPr>
            </a:pPr>
            <a:endParaRPr/>
          </a:p>
        </p:txBody>
      </p:sp>
      <p:sp>
        <p:nvSpPr>
          <p:cNvPr id="2489" name="Shape 2489"/>
          <p:cNvSpPr/>
          <p:nvPr/>
        </p:nvSpPr>
        <p:spPr>
          <a:xfrm>
            <a:off x="3363912" y="508000"/>
            <a:ext cx="2908252" cy="698500"/>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l">
              <a:defRPr sz="4000" i="1">
                <a:solidFill>
                  <a:srgbClr val="FFFFFF"/>
                </a:solidFill>
                <a:effectLst>
                  <a:outerShdw blurRad="38100" dist="38100" dir="2700000" rotWithShape="0">
                    <a:srgbClr val="000000"/>
                  </a:outerShdw>
                </a:effectLst>
              </a:defRPr>
            </a:lvl1pPr>
          </a:lstStyle>
          <a:p>
            <a:r>
              <a:t>Jukithe keu... </a:t>
            </a:r>
          </a:p>
        </p:txBody>
      </p:sp>
      <p:sp>
        <p:nvSpPr>
          <p:cNvPr id="2490" name="Shape 2490"/>
          <p:cNvSpPr/>
          <p:nvPr/>
        </p:nvSpPr>
        <p:spPr>
          <a:xfrm>
            <a:off x="7152001" y="2640012"/>
            <a:ext cx="1050593" cy="1033463"/>
          </a:xfrm>
          <a:custGeom>
            <a:avLst/>
            <a:gdLst/>
            <a:ahLst/>
            <a:cxnLst>
              <a:cxn ang="0">
                <a:pos x="wd2" y="hd2"/>
              </a:cxn>
              <a:cxn ang="5400000">
                <a:pos x="wd2" y="hd2"/>
              </a:cxn>
              <a:cxn ang="10800000">
                <a:pos x="wd2" y="hd2"/>
              </a:cxn>
              <a:cxn ang="16200000">
                <a:pos x="wd2" y="hd2"/>
              </a:cxn>
            </a:cxnLst>
            <a:rect l="0" t="0" r="r" b="b"/>
            <a:pathLst>
              <a:path w="20568" h="21567" extrusionOk="0">
                <a:moveTo>
                  <a:pt x="3071" y="3644"/>
                </a:moveTo>
                <a:cubicBezTo>
                  <a:pt x="2107" y="5566"/>
                  <a:pt x="2915" y="3677"/>
                  <a:pt x="2356" y="5963"/>
                </a:cubicBezTo>
                <a:cubicBezTo>
                  <a:pt x="2201" y="6460"/>
                  <a:pt x="2263" y="7189"/>
                  <a:pt x="1859" y="7520"/>
                </a:cubicBezTo>
                <a:cubicBezTo>
                  <a:pt x="1362" y="7852"/>
                  <a:pt x="398" y="8580"/>
                  <a:pt x="398" y="8580"/>
                </a:cubicBezTo>
                <a:cubicBezTo>
                  <a:pt x="-410" y="10999"/>
                  <a:pt x="149" y="11927"/>
                  <a:pt x="864" y="14279"/>
                </a:cubicBezTo>
                <a:cubicBezTo>
                  <a:pt x="771" y="14610"/>
                  <a:pt x="740" y="14974"/>
                  <a:pt x="647" y="15339"/>
                </a:cubicBezTo>
                <a:cubicBezTo>
                  <a:pt x="491" y="15836"/>
                  <a:pt x="149" y="16896"/>
                  <a:pt x="149" y="16896"/>
                </a:cubicBezTo>
                <a:cubicBezTo>
                  <a:pt x="398" y="19115"/>
                  <a:pt x="460" y="19778"/>
                  <a:pt x="2574" y="20772"/>
                </a:cubicBezTo>
                <a:cubicBezTo>
                  <a:pt x="3040" y="20971"/>
                  <a:pt x="3537" y="21103"/>
                  <a:pt x="4034" y="21302"/>
                </a:cubicBezTo>
                <a:cubicBezTo>
                  <a:pt x="4252" y="21368"/>
                  <a:pt x="4780" y="21567"/>
                  <a:pt x="4780" y="21567"/>
                </a:cubicBezTo>
                <a:cubicBezTo>
                  <a:pt x="7484" y="21368"/>
                  <a:pt x="9784" y="21203"/>
                  <a:pt x="12332" y="20275"/>
                </a:cubicBezTo>
                <a:cubicBezTo>
                  <a:pt x="12488" y="20010"/>
                  <a:pt x="12612" y="19712"/>
                  <a:pt x="12830" y="19480"/>
                </a:cubicBezTo>
                <a:cubicBezTo>
                  <a:pt x="13109" y="19082"/>
                  <a:pt x="13513" y="18817"/>
                  <a:pt x="13793" y="18453"/>
                </a:cubicBezTo>
                <a:cubicBezTo>
                  <a:pt x="13917" y="18221"/>
                  <a:pt x="13855" y="17857"/>
                  <a:pt x="14042" y="17658"/>
                </a:cubicBezTo>
                <a:cubicBezTo>
                  <a:pt x="14384" y="17161"/>
                  <a:pt x="14943" y="16863"/>
                  <a:pt x="15503" y="16631"/>
                </a:cubicBezTo>
                <a:cubicBezTo>
                  <a:pt x="15969" y="16399"/>
                  <a:pt x="16466" y="16266"/>
                  <a:pt x="16963" y="16101"/>
                </a:cubicBezTo>
                <a:cubicBezTo>
                  <a:pt x="17181" y="16001"/>
                  <a:pt x="17709" y="15836"/>
                  <a:pt x="17709" y="15836"/>
                </a:cubicBezTo>
                <a:cubicBezTo>
                  <a:pt x="18237" y="14908"/>
                  <a:pt x="18673" y="14610"/>
                  <a:pt x="19636" y="14279"/>
                </a:cubicBezTo>
                <a:cubicBezTo>
                  <a:pt x="21190" y="12655"/>
                  <a:pt x="20755" y="10336"/>
                  <a:pt x="18673" y="9607"/>
                </a:cubicBezTo>
                <a:cubicBezTo>
                  <a:pt x="16963" y="9806"/>
                  <a:pt x="15969" y="10336"/>
                  <a:pt x="15005" y="8846"/>
                </a:cubicBezTo>
                <a:cubicBezTo>
                  <a:pt x="14694" y="7752"/>
                  <a:pt x="14477" y="5698"/>
                  <a:pt x="13545" y="4936"/>
                </a:cubicBezTo>
                <a:cubicBezTo>
                  <a:pt x="13327" y="4738"/>
                  <a:pt x="13047" y="4771"/>
                  <a:pt x="12830" y="4671"/>
                </a:cubicBezTo>
                <a:lnTo>
                  <a:pt x="11369" y="3644"/>
                </a:lnTo>
                <a:cubicBezTo>
                  <a:pt x="11369" y="3644"/>
                  <a:pt x="11369" y="3644"/>
                  <a:pt x="11369" y="3644"/>
                </a:cubicBezTo>
                <a:cubicBezTo>
                  <a:pt x="10312" y="2518"/>
                  <a:pt x="10903" y="3048"/>
                  <a:pt x="9660" y="2087"/>
                </a:cubicBezTo>
                <a:cubicBezTo>
                  <a:pt x="8479" y="265"/>
                  <a:pt x="9131" y="861"/>
                  <a:pt x="7950" y="0"/>
                </a:cubicBezTo>
                <a:cubicBezTo>
                  <a:pt x="6552" y="232"/>
                  <a:pt x="5619" y="-33"/>
                  <a:pt x="4283" y="265"/>
                </a:cubicBezTo>
                <a:cubicBezTo>
                  <a:pt x="3413" y="1623"/>
                  <a:pt x="3755" y="2187"/>
                  <a:pt x="3319" y="3909"/>
                </a:cubicBezTo>
                <a:cubicBezTo>
                  <a:pt x="3226" y="4174"/>
                  <a:pt x="3009" y="4870"/>
                  <a:pt x="2822" y="4671"/>
                </a:cubicBezTo>
                <a:cubicBezTo>
                  <a:pt x="2574" y="4406"/>
                  <a:pt x="2978" y="3976"/>
                  <a:pt x="3071" y="3644"/>
                </a:cubicBezTo>
                <a:close/>
              </a:path>
            </a:pathLst>
          </a:custGeom>
          <a:solidFill>
            <a:srgbClr val="58595A"/>
          </a:solidFill>
          <a:ln w="12700">
            <a:miter lim="400000"/>
          </a:ln>
        </p:spPr>
        <p:txBody>
          <a:bodyPr lIns="45719" rIns="45719" anchor="ctr"/>
          <a:lstStyle/>
          <a:p>
            <a:pPr>
              <a:defRPr>
                <a:solidFill>
                  <a:srgbClr val="FFA27C"/>
                </a:solidFill>
                <a:latin typeface="Arial"/>
                <a:ea typeface="Arial"/>
                <a:cs typeface="Arial"/>
                <a:sym typeface="Arial"/>
              </a:defRPr>
            </a:pPr>
            <a:endParaRPr/>
          </a:p>
        </p:txBody>
      </p:sp>
      <p:grpSp>
        <p:nvGrpSpPr>
          <p:cNvPr id="2494" name="Group 2494"/>
          <p:cNvGrpSpPr/>
          <p:nvPr/>
        </p:nvGrpSpPr>
        <p:grpSpPr>
          <a:xfrm>
            <a:off x="600657" y="3514617"/>
            <a:ext cx="8033173" cy="2967419"/>
            <a:chOff x="108346" y="0"/>
            <a:chExt cx="8033171" cy="2967417"/>
          </a:xfrm>
        </p:grpSpPr>
        <p:sp>
          <p:nvSpPr>
            <p:cNvPr id="2491" name="Shape 2491"/>
            <p:cNvSpPr/>
            <p:nvPr/>
          </p:nvSpPr>
          <p:spPr>
            <a:xfrm>
              <a:off x="108346" y="670032"/>
              <a:ext cx="8033173" cy="22973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p>
              <a:pPr>
                <a:spcBef>
                  <a:spcPts val="3700"/>
                </a:spcBef>
                <a:defRPr sz="15600">
                  <a:solidFill>
                    <a:srgbClr val="F6FE0A"/>
                  </a:solidFill>
                  <a:effectLst>
                    <a:outerShdw blurRad="38100" dist="38100" dir="2700000" rotWithShape="0">
                      <a:srgbClr val="000000"/>
                    </a:outerShdw>
                  </a:effectLst>
                  <a:latin typeface="Arial"/>
                  <a:ea typeface="Arial"/>
                  <a:cs typeface="Arial"/>
                  <a:sym typeface="Arial"/>
                </a:defRPr>
              </a:pPr>
              <a:r>
                <a:t>P</a:t>
              </a:r>
              <a:r>
                <a:rPr>
                  <a:solidFill>
                    <a:srgbClr val="00FF00"/>
                  </a:solidFill>
                </a:rPr>
                <a:t> </a:t>
              </a:r>
              <a:r>
                <a:rPr>
                  <a:solidFill>
                    <a:srgbClr val="FF5008"/>
                  </a:solidFill>
                </a:rPr>
                <a:t>4</a:t>
              </a:r>
              <a:r>
                <a:rPr>
                  <a:solidFill>
                    <a:srgbClr val="00FF00"/>
                  </a:solidFill>
                </a:rPr>
                <a:t> 3 </a:t>
              </a:r>
              <a:r>
                <a:rPr>
                  <a:solidFill>
                    <a:schemeClr val="accent1"/>
                  </a:solidFill>
                </a:rPr>
                <a:t>Y</a:t>
              </a:r>
              <a:r>
                <a:rPr>
                  <a:solidFill>
                    <a:srgbClr val="00FF00"/>
                  </a:solidFill>
                </a:rPr>
                <a:t> </a:t>
              </a:r>
              <a:r>
                <a:rPr>
                  <a:solidFill>
                    <a:srgbClr val="FFFFFF"/>
                  </a:solidFill>
                </a:rPr>
                <a:t>J</a:t>
              </a:r>
            </a:p>
          </p:txBody>
        </p:sp>
        <p:sp>
          <p:nvSpPr>
            <p:cNvPr id="2492" name="Shape 2492"/>
            <p:cNvSpPr/>
            <p:nvPr/>
          </p:nvSpPr>
          <p:spPr>
            <a:xfrm rot="6562349">
              <a:off x="2864259" y="282880"/>
              <a:ext cx="960438" cy="518718"/>
            </a:xfrm>
            <a:prstGeom prst="rightArrow">
              <a:avLst>
                <a:gd name="adj1" fmla="val 38870"/>
                <a:gd name="adj2" fmla="val 41839"/>
              </a:avLst>
            </a:prstGeom>
            <a:solidFill>
              <a:srgbClr val="CC1417"/>
            </a:solidFill>
            <a:ln w="28575" cap="flat">
              <a:solidFill>
                <a:srgbClr val="FFF30C"/>
              </a:solidFill>
              <a:prstDash val="solid"/>
              <a:miter lim="800000"/>
            </a:ln>
            <a:effectLst>
              <a:outerShdw blurRad="63500" dist="71842" dir="2700000" rotWithShape="0">
                <a:srgbClr val="1A0004">
                  <a:alpha val="74998"/>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2493" name="Shape 2493"/>
            <p:cNvSpPr/>
            <p:nvPr/>
          </p:nvSpPr>
          <p:spPr>
            <a:xfrm rot="4152488">
              <a:off x="3463876" y="276536"/>
              <a:ext cx="960439" cy="534581"/>
            </a:xfrm>
            <a:prstGeom prst="rightArrow">
              <a:avLst>
                <a:gd name="adj1" fmla="val 38870"/>
                <a:gd name="adj2" fmla="val 41839"/>
              </a:avLst>
            </a:prstGeom>
            <a:solidFill>
              <a:srgbClr val="CC1417"/>
            </a:solidFill>
            <a:ln w="28575" cap="flat">
              <a:solidFill>
                <a:srgbClr val="FFF30C"/>
              </a:solidFill>
              <a:prstDash val="solid"/>
              <a:miter lim="800000"/>
            </a:ln>
            <a:effectLst>
              <a:outerShdw blurRad="63500" dist="71842" dir="2700000" rotWithShape="0">
                <a:srgbClr val="1A0004">
                  <a:alpha val="74998"/>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sp>
        <p:nvSpPr>
          <p:cNvPr id="2495" name="Shape 2495"/>
          <p:cNvSpPr/>
          <p:nvPr/>
        </p:nvSpPr>
        <p:spPr>
          <a:xfrm>
            <a:off x="8763467" y="65405"/>
            <a:ext cx="180043" cy="447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A27C"/>
                </a:solidFill>
                <a:latin typeface="Comic Sans MS"/>
                <a:ea typeface="Comic Sans MS"/>
                <a:cs typeface="Comic Sans MS"/>
                <a:sym typeface="Comic Sans MS"/>
              </a:defRPr>
            </a:lvl1pPr>
          </a:lstStyle>
          <a:p>
            <a:r>
              <a:t> </a:t>
            </a:r>
          </a:p>
        </p:txBody>
      </p:sp>
      <p:sp>
        <p:nvSpPr>
          <p:cNvPr id="2496" name="Shape 2496"/>
          <p:cNvSpPr/>
          <p:nvPr/>
        </p:nvSpPr>
        <p:spPr>
          <a:xfrm>
            <a:off x="8126743" y="6533370"/>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56</a:t>
            </a:r>
          </a:p>
        </p:txBody>
      </p:sp>
      <p:sp>
        <p:nvSpPr>
          <p:cNvPr id="2497" name="Shape 2497"/>
          <p:cNvSpPr/>
          <p:nvPr/>
        </p:nvSpPr>
        <p:spPr>
          <a:xfrm>
            <a:off x="8787142" y="6411622"/>
            <a:ext cx="245404"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3</a:t>
            </a:r>
          </a:p>
        </p:txBody>
      </p:sp>
      <p:sp>
        <p:nvSpPr>
          <p:cNvPr id="2498" name="Shape 2498"/>
          <p:cNvSpPr/>
          <p:nvPr/>
        </p:nvSpPr>
        <p:spPr>
          <a:xfrm>
            <a:off x="7133153" y="6275817"/>
            <a:ext cx="1467407" cy="26425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700"/>
              </a:spcBef>
              <a:defRPr sz="1200" b="1">
                <a:solidFill>
                  <a:srgbClr val="FFFFFF"/>
                </a:solidFill>
                <a:latin typeface="Arial"/>
                <a:ea typeface="Arial"/>
                <a:cs typeface="Arial"/>
                <a:sym typeface="Arial"/>
              </a:defRPr>
            </a:lvl1pPr>
          </a:lstStyle>
          <a:p>
            <a:r>
              <a:t>Handbook pg. 8-14</a:t>
            </a:r>
          </a:p>
        </p:txBody>
      </p:sp>
      <p:grpSp>
        <p:nvGrpSpPr>
          <p:cNvPr id="2501" name="Group 2501"/>
          <p:cNvGrpSpPr/>
          <p:nvPr/>
        </p:nvGrpSpPr>
        <p:grpSpPr>
          <a:xfrm>
            <a:off x="1775408" y="1254125"/>
            <a:ext cx="5866236" cy="2297387"/>
            <a:chOff x="365670" y="0"/>
            <a:chExt cx="5866235" cy="2297386"/>
          </a:xfrm>
        </p:grpSpPr>
        <p:sp>
          <p:nvSpPr>
            <p:cNvPr id="2499" name="Shape 2499"/>
            <p:cNvSpPr/>
            <p:nvPr/>
          </p:nvSpPr>
          <p:spPr>
            <a:xfrm>
              <a:off x="365670" y="0"/>
              <a:ext cx="5866235" cy="22973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4450" tIns="44450" rIns="44450" bIns="44450" numCol="1" anchor="t">
              <a:spAutoFit/>
            </a:bodyPr>
            <a:lstStyle>
              <a:lvl1pPr>
                <a:spcBef>
                  <a:spcPts val="3700"/>
                </a:spcBef>
                <a:defRPr sz="15600">
                  <a:solidFill>
                    <a:srgbClr val="FAFD00"/>
                  </a:solidFill>
                  <a:effectLst>
                    <a:outerShdw blurRad="38100" dist="38100" dir="2700000" rotWithShape="0">
                      <a:srgbClr val="000000"/>
                    </a:outerShdw>
                  </a:effectLst>
                  <a:latin typeface="Arial"/>
                  <a:ea typeface="Arial"/>
                  <a:cs typeface="Arial"/>
                  <a:sym typeface="Arial"/>
                </a:defRPr>
              </a:lvl1pPr>
            </a:lstStyle>
            <a:p>
              <a:r>
                <a:rPr dirty="0"/>
                <a:t>P 7 YJ</a:t>
              </a:r>
            </a:p>
          </p:txBody>
        </p:sp>
        <p:sp>
          <p:nvSpPr>
            <p:cNvPr id="2500" name="Shape 2500"/>
            <p:cNvSpPr/>
            <p:nvPr/>
          </p:nvSpPr>
          <p:spPr>
            <a:xfrm>
              <a:off x="2590064" y="1098550"/>
              <a:ext cx="514351" cy="0"/>
            </a:xfrm>
            <a:prstGeom prst="line">
              <a:avLst/>
            </a:prstGeom>
            <a:noFill/>
            <a:ln w="101600" cap="flat">
              <a:solidFill>
                <a:srgbClr val="FAFD00"/>
              </a:solidFill>
              <a:prstDash val="solid"/>
              <a:round/>
            </a:ln>
            <a:effectLst>
              <a:outerShdw blurRad="63500" dist="107762" dir="2700000"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grpSp>
      <p:sp>
        <p:nvSpPr>
          <p:cNvPr id="2502" name="Shape 2502"/>
          <p:cNvSpPr>
            <a:spLocks noGrp="1"/>
          </p:cNvSpPr>
          <p:nvPr>
            <p:ph type="ctrTitle"/>
          </p:nvPr>
        </p:nvSpPr>
        <p:spPr>
          <a:xfrm>
            <a:off x="9151938" y="2647950"/>
            <a:ext cx="2622551" cy="2855914"/>
          </a:xfrm>
          <a:prstGeom prst="rect">
            <a:avLst/>
          </a:prstGeom>
        </p:spPr>
        <p:txBody>
          <a:bodyPr/>
          <a:lstStyle/>
          <a:p>
            <a:r>
              <a:t>To Review…</a:t>
            </a:r>
          </a:p>
        </p:txBody>
      </p:sp>
      <p:grpSp>
        <p:nvGrpSpPr>
          <p:cNvPr id="2505" name="Group 2505"/>
          <p:cNvGrpSpPr/>
          <p:nvPr/>
        </p:nvGrpSpPr>
        <p:grpSpPr>
          <a:xfrm>
            <a:off x="2710727" y="245021"/>
            <a:ext cx="3268426" cy="6458507"/>
            <a:chOff x="0" y="0"/>
            <a:chExt cx="3268424" cy="6458505"/>
          </a:xfrm>
        </p:grpSpPr>
        <p:sp>
          <p:nvSpPr>
            <p:cNvPr id="2503" name="Shape 2503"/>
            <p:cNvSpPr/>
            <p:nvPr/>
          </p:nvSpPr>
          <p:spPr>
            <a:xfrm>
              <a:off x="0" y="-1"/>
              <a:ext cx="3268425" cy="645850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spcBef>
                  <a:spcPts val="26800"/>
                </a:spcBef>
                <a:defRPr sz="44800" i="1">
                  <a:solidFill>
                    <a:srgbClr val="FFFF00"/>
                  </a:solidFill>
                  <a:effectLst>
                    <a:outerShdw blurRad="38100" dist="38100" dir="2700000" rotWithShape="0">
                      <a:srgbClr val="000000"/>
                    </a:outerShdw>
                  </a:effectLst>
                  <a:latin typeface="Arial"/>
                  <a:ea typeface="Arial"/>
                  <a:cs typeface="Arial"/>
                  <a:sym typeface="Arial"/>
                </a:defRPr>
              </a:lvl1pPr>
            </a:lstStyle>
            <a:p>
              <a:r>
                <a:rPr dirty="0"/>
                <a:t>7</a:t>
              </a:r>
            </a:p>
          </p:txBody>
        </p:sp>
        <p:sp>
          <p:nvSpPr>
            <p:cNvPr id="2504" name="Shape 2504"/>
            <p:cNvSpPr/>
            <p:nvPr/>
          </p:nvSpPr>
          <p:spPr>
            <a:xfrm>
              <a:off x="1376243" y="2955409"/>
              <a:ext cx="1768476" cy="457201"/>
            </a:xfrm>
            <a:prstGeom prst="rect">
              <a:avLst/>
            </a:prstGeom>
            <a:solidFill>
              <a:srgbClr val="E9F416"/>
            </a:solidFill>
            <a:ln w="12700" cap="flat">
              <a:solidFill>
                <a:srgbClr val="EDF636"/>
              </a:solidFill>
              <a:prstDash val="solid"/>
              <a:miter lim="800000"/>
            </a:ln>
            <a:effectLst>
              <a:outerShdw blurRad="63500" dist="114300" rotWithShape="0">
                <a:srgbClr val="1A0004">
                  <a:alpha val="74998"/>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2505"/>
                                        </p:tgtEl>
                                        <p:attrNameLst>
                                          <p:attrName>style.visibility</p:attrName>
                                        </p:attrNameLst>
                                      </p:cBhvr>
                                      <p:to>
                                        <p:strVal val="visible"/>
                                      </p:to>
                                    </p:set>
                                    <p:anim calcmode="lin" valueType="num">
                                      <p:cBhvr>
                                        <p:cTn id="7" dur="500" fill="hold"/>
                                        <p:tgtEl>
                                          <p:spTgt spid="2505"/>
                                        </p:tgtEl>
                                        <p:attrNameLst>
                                          <p:attrName>ppt_x</p:attrName>
                                        </p:attrNameLst>
                                      </p:cBhvr>
                                      <p:tavLst>
                                        <p:tav tm="0">
                                          <p:val>
                                            <p:strVal val="0-#ppt_w/2"/>
                                          </p:val>
                                        </p:tav>
                                        <p:tav tm="100000">
                                          <p:val>
                                            <p:strVal val="#ppt_x"/>
                                          </p:val>
                                        </p:tav>
                                      </p:tavLst>
                                    </p:anim>
                                    <p:anim calcmode="lin" valueType="num">
                                      <p:cBhvr>
                                        <p:cTn id="8" dur="500" fill="hold"/>
                                        <p:tgtEl>
                                          <p:spTgt spid="250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50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2501"/>
                                        </p:tgtEl>
                                        <p:attrNameLst>
                                          <p:attrName>style.visibility</p:attrName>
                                        </p:attrNameLst>
                                      </p:cBhvr>
                                      <p:to>
                                        <p:strVal val="visible"/>
                                      </p:to>
                                    </p:set>
                                    <p:anim calcmode="lin" valueType="num">
                                      <p:cBhvr>
                                        <p:cTn id="13" dur="500" fill="hold"/>
                                        <p:tgtEl>
                                          <p:spTgt spid="2501"/>
                                        </p:tgtEl>
                                        <p:attrNameLst>
                                          <p:attrName>ppt_w</p:attrName>
                                        </p:attrNameLst>
                                      </p:cBhvr>
                                      <p:tavLst>
                                        <p:tav tm="0">
                                          <p:val>
                                            <p:fltVal val="0"/>
                                          </p:val>
                                        </p:tav>
                                        <p:tav tm="100000">
                                          <p:val>
                                            <p:strVal val="#ppt_w"/>
                                          </p:val>
                                        </p:tav>
                                      </p:tavLst>
                                    </p:anim>
                                    <p:anim calcmode="lin" valueType="num">
                                      <p:cBhvr>
                                        <p:cTn id="14" dur="500" fill="hold"/>
                                        <p:tgtEl>
                                          <p:spTgt spid="2501"/>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3" nodeType="clickEffect">
                                  <p:stCondLst>
                                    <p:cond delay="0"/>
                                  </p:stCondLst>
                                  <p:iterate>
                                    <p:tmAbs val="0"/>
                                  </p:iterate>
                                  <p:childTnLst>
                                    <p:set>
                                      <p:cBhvr>
                                        <p:cTn id="18" fill="hold"/>
                                        <p:tgtEl>
                                          <p:spTgt spid="2494"/>
                                        </p:tgtEl>
                                        <p:attrNameLst>
                                          <p:attrName>style.visibility</p:attrName>
                                        </p:attrNameLst>
                                      </p:cBhvr>
                                      <p:to>
                                        <p:strVal val="visible"/>
                                      </p:to>
                                    </p:set>
                                    <p:anim calcmode="lin" valueType="num">
                                      <p:cBhvr>
                                        <p:cTn id="19" dur="500" fill="hold"/>
                                        <p:tgtEl>
                                          <p:spTgt spid="2494"/>
                                        </p:tgtEl>
                                        <p:attrNameLst>
                                          <p:attrName>ppt_w</p:attrName>
                                        </p:attrNameLst>
                                      </p:cBhvr>
                                      <p:tavLst>
                                        <p:tav tm="0">
                                          <p:val>
                                            <p:fltVal val="0"/>
                                          </p:val>
                                        </p:tav>
                                        <p:tav tm="100000">
                                          <p:val>
                                            <p:strVal val="#ppt_w"/>
                                          </p:val>
                                        </p:tav>
                                      </p:tavLst>
                                    </p:anim>
                                    <p:anim calcmode="lin" valueType="num">
                                      <p:cBhvr>
                                        <p:cTn id="20" dur="500" fill="hold"/>
                                        <p:tgtEl>
                                          <p:spTgt spid="249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4" grpId="3" animBg="1" advAuto="0"/>
      <p:bldP spid="2501" grpId="2" animBg="1" advAuto="0"/>
      <p:bldP spid="2505" grpId="1" animBg="1" advAuto="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9" name="Shape 2509"/>
          <p:cNvSpPr/>
          <p:nvPr/>
        </p:nvSpPr>
        <p:spPr>
          <a:xfrm>
            <a:off x="620712" y="160337"/>
            <a:ext cx="660401" cy="14351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l">
              <a:spcBef>
                <a:spcPts val="5200"/>
              </a:spcBef>
              <a:defRPr sz="8800">
                <a:solidFill>
                  <a:srgbClr val="FFD34A"/>
                </a:solidFill>
              </a:defRPr>
            </a:lvl1pPr>
          </a:lstStyle>
          <a:p>
            <a:r>
              <a:t>7</a:t>
            </a:r>
          </a:p>
        </p:txBody>
      </p:sp>
      <p:sp>
        <p:nvSpPr>
          <p:cNvPr id="2510" name="Shape 2510"/>
          <p:cNvSpPr/>
          <p:nvPr/>
        </p:nvSpPr>
        <p:spPr>
          <a:xfrm>
            <a:off x="925512" y="838200"/>
            <a:ext cx="311151" cy="0"/>
          </a:xfrm>
          <a:prstGeom prst="line">
            <a:avLst/>
          </a:prstGeom>
          <a:ln w="50800">
            <a:solidFill>
              <a:srgbClr val="FFD34A"/>
            </a:solidFill>
          </a:ln>
          <a:effectLst>
            <a:outerShdw blurRad="63500" dist="107762" dir="2700000" rotWithShape="0">
              <a:srgbClr val="1A0004">
                <a:alpha val="74998"/>
              </a:srgbClr>
            </a:outerShdw>
          </a:effectLst>
        </p:spPr>
        <p:txBody>
          <a:bodyPr lIns="45719" rIns="45719" anchor="ctr"/>
          <a:lstStyle/>
          <a:p>
            <a:pPr>
              <a:defRPr>
                <a:solidFill>
                  <a:srgbClr val="FFFFFF"/>
                </a:solidFill>
              </a:defRPr>
            </a:pPr>
            <a:endParaRPr/>
          </a:p>
        </p:txBody>
      </p:sp>
      <p:sp>
        <p:nvSpPr>
          <p:cNvPr id="2511" name="Shape 2511"/>
          <p:cNvSpPr/>
          <p:nvPr/>
        </p:nvSpPr>
        <p:spPr>
          <a:xfrm>
            <a:off x="7152001" y="2640012"/>
            <a:ext cx="1050593" cy="1033463"/>
          </a:xfrm>
          <a:custGeom>
            <a:avLst/>
            <a:gdLst/>
            <a:ahLst/>
            <a:cxnLst>
              <a:cxn ang="0">
                <a:pos x="wd2" y="hd2"/>
              </a:cxn>
              <a:cxn ang="5400000">
                <a:pos x="wd2" y="hd2"/>
              </a:cxn>
              <a:cxn ang="10800000">
                <a:pos x="wd2" y="hd2"/>
              </a:cxn>
              <a:cxn ang="16200000">
                <a:pos x="wd2" y="hd2"/>
              </a:cxn>
            </a:cxnLst>
            <a:rect l="0" t="0" r="r" b="b"/>
            <a:pathLst>
              <a:path w="20568" h="21567" extrusionOk="0">
                <a:moveTo>
                  <a:pt x="3071" y="3644"/>
                </a:moveTo>
                <a:cubicBezTo>
                  <a:pt x="2107" y="5566"/>
                  <a:pt x="2915" y="3677"/>
                  <a:pt x="2356" y="5963"/>
                </a:cubicBezTo>
                <a:cubicBezTo>
                  <a:pt x="2201" y="6460"/>
                  <a:pt x="2263" y="7189"/>
                  <a:pt x="1859" y="7520"/>
                </a:cubicBezTo>
                <a:cubicBezTo>
                  <a:pt x="1362" y="7852"/>
                  <a:pt x="398" y="8580"/>
                  <a:pt x="398" y="8580"/>
                </a:cubicBezTo>
                <a:cubicBezTo>
                  <a:pt x="-410" y="10999"/>
                  <a:pt x="149" y="11927"/>
                  <a:pt x="864" y="14279"/>
                </a:cubicBezTo>
                <a:cubicBezTo>
                  <a:pt x="771" y="14610"/>
                  <a:pt x="740" y="14974"/>
                  <a:pt x="647" y="15339"/>
                </a:cubicBezTo>
                <a:cubicBezTo>
                  <a:pt x="491" y="15836"/>
                  <a:pt x="149" y="16896"/>
                  <a:pt x="149" y="16896"/>
                </a:cubicBezTo>
                <a:cubicBezTo>
                  <a:pt x="398" y="19115"/>
                  <a:pt x="460" y="19778"/>
                  <a:pt x="2574" y="20772"/>
                </a:cubicBezTo>
                <a:cubicBezTo>
                  <a:pt x="3040" y="20971"/>
                  <a:pt x="3537" y="21103"/>
                  <a:pt x="4034" y="21302"/>
                </a:cubicBezTo>
                <a:cubicBezTo>
                  <a:pt x="4252" y="21368"/>
                  <a:pt x="4780" y="21567"/>
                  <a:pt x="4780" y="21567"/>
                </a:cubicBezTo>
                <a:cubicBezTo>
                  <a:pt x="7484" y="21368"/>
                  <a:pt x="9784" y="21203"/>
                  <a:pt x="12332" y="20275"/>
                </a:cubicBezTo>
                <a:cubicBezTo>
                  <a:pt x="12488" y="20010"/>
                  <a:pt x="12612" y="19712"/>
                  <a:pt x="12830" y="19480"/>
                </a:cubicBezTo>
                <a:cubicBezTo>
                  <a:pt x="13109" y="19082"/>
                  <a:pt x="13513" y="18817"/>
                  <a:pt x="13793" y="18453"/>
                </a:cubicBezTo>
                <a:cubicBezTo>
                  <a:pt x="13917" y="18221"/>
                  <a:pt x="13855" y="17857"/>
                  <a:pt x="14042" y="17658"/>
                </a:cubicBezTo>
                <a:cubicBezTo>
                  <a:pt x="14384" y="17161"/>
                  <a:pt x="14943" y="16863"/>
                  <a:pt x="15503" y="16631"/>
                </a:cubicBezTo>
                <a:cubicBezTo>
                  <a:pt x="15969" y="16399"/>
                  <a:pt x="16466" y="16266"/>
                  <a:pt x="16963" y="16101"/>
                </a:cubicBezTo>
                <a:cubicBezTo>
                  <a:pt x="17181" y="16001"/>
                  <a:pt x="17709" y="15836"/>
                  <a:pt x="17709" y="15836"/>
                </a:cubicBezTo>
                <a:cubicBezTo>
                  <a:pt x="18237" y="14908"/>
                  <a:pt x="18673" y="14610"/>
                  <a:pt x="19636" y="14279"/>
                </a:cubicBezTo>
                <a:cubicBezTo>
                  <a:pt x="21190" y="12655"/>
                  <a:pt x="20755" y="10336"/>
                  <a:pt x="18673" y="9607"/>
                </a:cubicBezTo>
                <a:cubicBezTo>
                  <a:pt x="16963" y="9806"/>
                  <a:pt x="15969" y="10336"/>
                  <a:pt x="15005" y="8846"/>
                </a:cubicBezTo>
                <a:cubicBezTo>
                  <a:pt x="14694" y="7752"/>
                  <a:pt x="14477" y="5698"/>
                  <a:pt x="13545" y="4936"/>
                </a:cubicBezTo>
                <a:cubicBezTo>
                  <a:pt x="13327" y="4738"/>
                  <a:pt x="13047" y="4771"/>
                  <a:pt x="12830" y="4671"/>
                </a:cubicBezTo>
                <a:lnTo>
                  <a:pt x="11369" y="3644"/>
                </a:lnTo>
                <a:cubicBezTo>
                  <a:pt x="11369" y="3644"/>
                  <a:pt x="11369" y="3644"/>
                  <a:pt x="11369" y="3644"/>
                </a:cubicBezTo>
                <a:cubicBezTo>
                  <a:pt x="10312" y="2518"/>
                  <a:pt x="10903" y="3048"/>
                  <a:pt x="9660" y="2087"/>
                </a:cubicBezTo>
                <a:cubicBezTo>
                  <a:pt x="8479" y="265"/>
                  <a:pt x="9131" y="861"/>
                  <a:pt x="7950" y="0"/>
                </a:cubicBezTo>
                <a:cubicBezTo>
                  <a:pt x="6552" y="232"/>
                  <a:pt x="5619" y="-33"/>
                  <a:pt x="4283" y="265"/>
                </a:cubicBezTo>
                <a:cubicBezTo>
                  <a:pt x="3413" y="1623"/>
                  <a:pt x="3755" y="2187"/>
                  <a:pt x="3319" y="3909"/>
                </a:cubicBezTo>
                <a:cubicBezTo>
                  <a:pt x="3226" y="4174"/>
                  <a:pt x="3009" y="4870"/>
                  <a:pt x="2822" y="4671"/>
                </a:cubicBezTo>
                <a:cubicBezTo>
                  <a:pt x="2574" y="4406"/>
                  <a:pt x="2978" y="3976"/>
                  <a:pt x="3071" y="3644"/>
                </a:cubicBezTo>
                <a:close/>
              </a:path>
            </a:pathLst>
          </a:custGeom>
          <a:solidFill>
            <a:srgbClr val="58595A"/>
          </a:solidFill>
          <a:ln w="12700">
            <a:miter lim="400000"/>
          </a:ln>
        </p:spPr>
        <p:txBody>
          <a:bodyPr lIns="45719" rIns="45719" anchor="ctr"/>
          <a:lstStyle/>
          <a:p>
            <a:pPr>
              <a:defRPr>
                <a:solidFill>
                  <a:srgbClr val="FFA27C"/>
                </a:solidFill>
                <a:latin typeface="Arial"/>
                <a:ea typeface="Arial"/>
                <a:cs typeface="Arial"/>
                <a:sym typeface="Arial"/>
              </a:defRPr>
            </a:pPr>
            <a:endParaRPr/>
          </a:p>
        </p:txBody>
      </p:sp>
      <p:sp>
        <p:nvSpPr>
          <p:cNvPr id="2512" name="Shape 2512"/>
          <p:cNvSpPr/>
          <p:nvPr/>
        </p:nvSpPr>
        <p:spPr>
          <a:xfrm>
            <a:off x="8763467" y="65405"/>
            <a:ext cx="180043" cy="447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A27C"/>
                </a:solidFill>
                <a:latin typeface="Comic Sans MS"/>
                <a:ea typeface="Comic Sans MS"/>
                <a:cs typeface="Comic Sans MS"/>
                <a:sym typeface="Comic Sans MS"/>
              </a:defRPr>
            </a:lvl1pPr>
          </a:lstStyle>
          <a:p>
            <a:r>
              <a:t> </a:t>
            </a:r>
          </a:p>
        </p:txBody>
      </p:sp>
      <p:sp>
        <p:nvSpPr>
          <p:cNvPr id="2513" name="Shape 2513"/>
          <p:cNvSpPr/>
          <p:nvPr/>
        </p:nvSpPr>
        <p:spPr>
          <a:xfrm>
            <a:off x="8126743" y="6533370"/>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57</a:t>
            </a:r>
          </a:p>
        </p:txBody>
      </p:sp>
      <p:sp>
        <p:nvSpPr>
          <p:cNvPr id="2514" name="Shape 2514"/>
          <p:cNvSpPr/>
          <p:nvPr/>
        </p:nvSpPr>
        <p:spPr>
          <a:xfrm>
            <a:off x="7133153" y="6275817"/>
            <a:ext cx="1467407" cy="26425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700"/>
              </a:spcBef>
              <a:defRPr sz="1200" b="1">
                <a:solidFill>
                  <a:srgbClr val="FFFFFF"/>
                </a:solidFill>
                <a:latin typeface="Arial"/>
                <a:ea typeface="Arial"/>
                <a:cs typeface="Arial"/>
                <a:sym typeface="Arial"/>
              </a:defRPr>
            </a:lvl1pPr>
          </a:lstStyle>
          <a:p>
            <a:r>
              <a:t>Handbook pg. 8-14</a:t>
            </a:r>
          </a:p>
        </p:txBody>
      </p:sp>
      <p:sp>
        <p:nvSpPr>
          <p:cNvPr id="2515" name="Shape 2515"/>
          <p:cNvSpPr/>
          <p:nvPr/>
        </p:nvSpPr>
        <p:spPr>
          <a:xfrm>
            <a:off x="1598612" y="1014363"/>
            <a:ext cx="7196137" cy="4729262"/>
          </a:xfrm>
          <a:prstGeom prst="rect">
            <a:avLst/>
          </a:prstGeom>
          <a:ln w="12700">
            <a:miter lim="400000"/>
          </a:ln>
          <a:effectLst>
            <a:outerShdw dist="107762" dir="2700000" rotWithShape="0">
              <a:srgbClr val="1A0004"/>
            </a:outerShdw>
          </a:effectLst>
          <a:extLst>
            <a:ext uri="{C572A759-6A51-4108-AA02-DFA0A04FC94B}">
              <ma14:wrappingTextBoxFlag xmlns="" xmlns:ma14="http://schemas.microsoft.com/office/mac/drawingml/2011/main" val="1"/>
            </a:ext>
          </a:extLst>
        </p:spPr>
        <p:txBody>
          <a:bodyPr lIns="44450" tIns="44450" rIns="44450" bIns="44450" anchor="ctr">
            <a:spAutoFit/>
          </a:bodyPr>
          <a:lstStyle/>
          <a:p>
            <a:pPr>
              <a:defRPr sz="6000" b="1">
                <a:solidFill>
                  <a:srgbClr val="FAFD00"/>
                </a:solidFill>
                <a:effectLst>
                  <a:outerShdw blurRad="38100" dist="38100" dir="2700000" rotWithShape="0">
                    <a:srgbClr val="000000"/>
                  </a:outerShdw>
                </a:effectLst>
                <a:latin typeface="Arial"/>
                <a:ea typeface="Arial"/>
                <a:cs typeface="Arial"/>
                <a:sym typeface="Arial"/>
              </a:defRPr>
            </a:pPr>
            <a:r>
              <a:t>Pulhoküsü</a:t>
            </a:r>
            <a:br/>
            <a:r>
              <a:rPr>
                <a:solidFill>
                  <a:srgbClr val="FF5008"/>
                </a:solidFill>
              </a:rPr>
              <a:t>4  Timiqo</a:t>
            </a:r>
            <a:br>
              <a:rPr>
                <a:solidFill>
                  <a:srgbClr val="FF5008"/>
                </a:solidFill>
              </a:rPr>
            </a:br>
            <a:r>
              <a:rPr>
                <a:solidFill>
                  <a:srgbClr val="00FF00"/>
                </a:solidFill>
              </a:rPr>
              <a:t>3  Aqo ahoqo</a:t>
            </a:r>
            <a:br>
              <a:rPr>
                <a:solidFill>
                  <a:srgbClr val="00FF00"/>
                </a:solidFill>
              </a:rPr>
            </a:br>
            <a:r>
              <a:rPr>
                <a:solidFill>
                  <a:srgbClr val="E8EC39"/>
                </a:solidFill>
              </a:rPr>
              <a:t>Yengui</a:t>
            </a:r>
            <a:br>
              <a:rPr>
                <a:solidFill>
                  <a:srgbClr val="E8EC39"/>
                </a:solidFill>
              </a:rPr>
            </a:br>
            <a:r>
              <a:rPr sz="8000" i="1">
                <a:solidFill>
                  <a:srgbClr val="FFFFFF"/>
                </a:solidFill>
              </a:rPr>
              <a:t>JISU</a:t>
            </a:r>
          </a:p>
        </p:txBody>
      </p:sp>
      <p:sp>
        <p:nvSpPr>
          <p:cNvPr id="2516" name="Shape 2516"/>
          <p:cNvSpPr>
            <a:spLocks noGrp="1"/>
          </p:cNvSpPr>
          <p:nvPr>
            <p:ph type="ctrTitle"/>
          </p:nvPr>
        </p:nvSpPr>
        <p:spPr>
          <a:xfrm>
            <a:off x="9088438" y="2506663"/>
            <a:ext cx="2339976" cy="2762251"/>
          </a:xfrm>
          <a:prstGeom prst="rect">
            <a:avLst/>
          </a:prstGeom>
        </p:spPr>
        <p:txBody>
          <a:bodyPr/>
          <a:lstStyle/>
          <a:p>
            <a:r>
              <a:t>The Basics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1" nodeType="afterEffect">
                                  <p:stCondLst>
                                    <p:cond delay="0"/>
                                  </p:stCondLst>
                                  <p:iterate>
                                    <p:tmAbs val="0"/>
                                  </p:iterate>
                                  <p:childTnLst>
                                    <p:set>
                                      <p:cBhvr>
                                        <p:cTn id="6" fill="hold"/>
                                        <p:tgtEl>
                                          <p:spTgt spid="2515"/>
                                        </p:tgtEl>
                                        <p:attrNameLst>
                                          <p:attrName>style.visibility</p:attrName>
                                        </p:attrNameLst>
                                      </p:cBhvr>
                                      <p:to>
                                        <p:strVal val="visible"/>
                                      </p:to>
                                    </p:set>
                                    <p:animEffect transition="in" filter="wipe(up)">
                                      <p:cBhvr>
                                        <p:cTn id="7" dur="500"/>
                                        <p:tgtEl>
                                          <p:spTgt spid="2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5" grpId="1" animBg="1" advAuto="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0" name="Shape 2520"/>
          <p:cNvSpPr/>
          <p:nvPr/>
        </p:nvSpPr>
        <p:spPr>
          <a:xfrm>
            <a:off x="2317750" y="533400"/>
            <a:ext cx="2438500" cy="607343"/>
          </a:xfrm>
          <a:prstGeom prst="rect">
            <a:avLst/>
          </a:prstGeom>
          <a:ln w="12700">
            <a:miter lim="400000"/>
          </a:ln>
          <a:effectLst>
            <a:outerShdw blurRad="63500" dist="91581" dir="2021404"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l">
              <a:defRPr sz="3600" b="1" i="1">
                <a:solidFill>
                  <a:srgbClr val="F6FE0A"/>
                </a:solidFill>
                <a:latin typeface="Arial"/>
                <a:ea typeface="Arial"/>
                <a:cs typeface="Arial"/>
                <a:sym typeface="Arial"/>
              </a:defRPr>
            </a:lvl1pPr>
          </a:lstStyle>
          <a:p>
            <a:r>
              <a:t>Pulhoküsü</a:t>
            </a:r>
          </a:p>
        </p:txBody>
      </p:sp>
      <p:sp>
        <p:nvSpPr>
          <p:cNvPr id="2521" name="Shape 2521"/>
          <p:cNvSpPr/>
          <p:nvPr/>
        </p:nvSpPr>
        <p:spPr>
          <a:xfrm>
            <a:off x="2521099" y="1085850"/>
            <a:ext cx="2463503" cy="607343"/>
          </a:xfrm>
          <a:prstGeom prst="rect">
            <a:avLst/>
          </a:prstGeom>
          <a:ln w="12700">
            <a:miter lim="400000"/>
          </a:ln>
          <a:effectLst>
            <a:outerShdw blurRad="63500" dist="91581" dir="2021404"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defRPr sz="3600" b="1" i="1">
                <a:solidFill>
                  <a:srgbClr val="FF5008"/>
                </a:solidFill>
                <a:latin typeface="Arial"/>
                <a:ea typeface="Arial"/>
                <a:cs typeface="Arial"/>
                <a:sym typeface="Arial"/>
              </a:defRPr>
            </a:lvl1pPr>
          </a:lstStyle>
          <a:p>
            <a:r>
              <a:t>ABRAHAM</a:t>
            </a:r>
          </a:p>
        </p:txBody>
      </p:sp>
      <p:sp>
        <p:nvSpPr>
          <p:cNvPr id="2522" name="Shape 2522"/>
          <p:cNvSpPr/>
          <p:nvPr/>
        </p:nvSpPr>
        <p:spPr>
          <a:xfrm>
            <a:off x="2712677" y="1638300"/>
            <a:ext cx="1956521" cy="607343"/>
          </a:xfrm>
          <a:prstGeom prst="rect">
            <a:avLst/>
          </a:prstGeom>
          <a:ln w="12700">
            <a:miter lim="400000"/>
          </a:ln>
          <a:effectLst>
            <a:outerShdw blurRad="63500" dist="91581" dir="2021404"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defRPr sz="3600" b="1" i="1">
                <a:solidFill>
                  <a:srgbClr val="FF5008"/>
                </a:solidFill>
                <a:latin typeface="Arial"/>
                <a:ea typeface="Arial"/>
                <a:cs typeface="Arial"/>
                <a:sym typeface="Arial"/>
              </a:defRPr>
            </a:lvl1pPr>
          </a:lstStyle>
          <a:p>
            <a:r>
              <a:t>JOSEPH</a:t>
            </a:r>
          </a:p>
        </p:txBody>
      </p:sp>
      <p:sp>
        <p:nvSpPr>
          <p:cNvPr id="2523" name="Shape 2523"/>
          <p:cNvSpPr/>
          <p:nvPr/>
        </p:nvSpPr>
        <p:spPr>
          <a:xfrm>
            <a:off x="2999553" y="2190750"/>
            <a:ext cx="2109787" cy="643766"/>
          </a:xfrm>
          <a:prstGeom prst="rect">
            <a:avLst/>
          </a:prstGeom>
          <a:ln w="12700">
            <a:miter lim="400000"/>
          </a:ln>
          <a:effectLst>
            <a:outerShdw blurRad="63500" dist="91581" dir="2021404"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defRPr sz="3600" b="1" i="1">
                <a:solidFill>
                  <a:srgbClr val="FF5008"/>
                </a:solidFill>
                <a:latin typeface="Arial"/>
                <a:ea typeface="Arial"/>
                <a:cs typeface="Arial"/>
                <a:sym typeface="Arial"/>
              </a:defRPr>
            </a:lvl1pPr>
          </a:lstStyle>
          <a:p>
            <a:pPr algn="l"/>
            <a:r>
              <a:rPr dirty="0"/>
              <a:t>MOSES</a:t>
            </a:r>
          </a:p>
        </p:txBody>
      </p:sp>
      <p:sp>
        <p:nvSpPr>
          <p:cNvPr id="2524" name="Shape 2524"/>
          <p:cNvSpPr/>
          <p:nvPr/>
        </p:nvSpPr>
        <p:spPr>
          <a:xfrm>
            <a:off x="3206564" y="2724150"/>
            <a:ext cx="2006973" cy="607343"/>
          </a:xfrm>
          <a:prstGeom prst="rect">
            <a:avLst/>
          </a:prstGeom>
          <a:ln w="12700">
            <a:miter lim="400000"/>
          </a:ln>
          <a:effectLst>
            <a:outerShdw blurRad="63500" dist="91581" dir="2021404"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defRPr sz="3600" b="1" i="1">
                <a:solidFill>
                  <a:srgbClr val="FF5008"/>
                </a:solidFill>
                <a:latin typeface="Arial"/>
                <a:ea typeface="Arial"/>
                <a:cs typeface="Arial"/>
                <a:sym typeface="Arial"/>
              </a:defRPr>
            </a:lvl1pPr>
          </a:lstStyle>
          <a:p>
            <a:r>
              <a:t>JOSHUA</a:t>
            </a:r>
          </a:p>
        </p:txBody>
      </p:sp>
      <p:sp>
        <p:nvSpPr>
          <p:cNvPr id="2525" name="Shape 2525"/>
          <p:cNvSpPr/>
          <p:nvPr/>
        </p:nvSpPr>
        <p:spPr>
          <a:xfrm>
            <a:off x="3438356" y="3290666"/>
            <a:ext cx="1685951" cy="607344"/>
          </a:xfrm>
          <a:prstGeom prst="rect">
            <a:avLst/>
          </a:prstGeom>
          <a:ln w="12700">
            <a:miter lim="400000"/>
          </a:ln>
          <a:effectLst>
            <a:outerShdw blurRad="63500" dist="91581" dir="2021404"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defRPr sz="3600" b="1" i="1">
                <a:solidFill>
                  <a:srgbClr val="00FF00"/>
                </a:solidFill>
                <a:latin typeface="Arial"/>
                <a:ea typeface="Arial"/>
                <a:cs typeface="Arial"/>
                <a:sym typeface="Arial"/>
              </a:defRPr>
            </a:lvl1pPr>
          </a:lstStyle>
          <a:p>
            <a:r>
              <a:t>Yepeka</a:t>
            </a:r>
          </a:p>
        </p:txBody>
      </p:sp>
      <p:sp>
        <p:nvSpPr>
          <p:cNvPr id="2526" name="Shape 2526"/>
          <p:cNvSpPr/>
          <p:nvPr/>
        </p:nvSpPr>
        <p:spPr>
          <a:xfrm>
            <a:off x="3646232" y="3810000"/>
            <a:ext cx="2987997" cy="643766"/>
          </a:xfrm>
          <a:prstGeom prst="rect">
            <a:avLst/>
          </a:prstGeom>
          <a:ln w="12700">
            <a:miter lim="400000"/>
          </a:ln>
          <a:effectLst>
            <a:outerShdw blurRad="63500" dist="91581" dir="2021404"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defRPr sz="3600" b="1" i="1">
                <a:solidFill>
                  <a:srgbClr val="00FF00"/>
                </a:solidFill>
                <a:latin typeface="Arial"/>
                <a:ea typeface="Arial"/>
                <a:cs typeface="Arial"/>
                <a:sym typeface="Arial"/>
              </a:defRPr>
            </a:lvl1pPr>
          </a:lstStyle>
          <a:p>
            <a:pPr algn="l"/>
            <a:r>
              <a:rPr dirty="0" err="1"/>
              <a:t>Kukami</a:t>
            </a:r>
            <a:r>
              <a:rPr dirty="0"/>
              <a:t> kudu</a:t>
            </a:r>
          </a:p>
        </p:txBody>
      </p:sp>
      <p:sp>
        <p:nvSpPr>
          <p:cNvPr id="2527" name="Shape 2527"/>
          <p:cNvSpPr/>
          <p:nvPr/>
        </p:nvSpPr>
        <p:spPr>
          <a:xfrm>
            <a:off x="3897103" y="4362450"/>
            <a:ext cx="1803153" cy="607343"/>
          </a:xfrm>
          <a:prstGeom prst="rect">
            <a:avLst/>
          </a:prstGeom>
          <a:ln w="12700">
            <a:miter lim="400000"/>
          </a:ln>
          <a:effectLst>
            <a:outerShdw blurRad="63500" dist="91581" dir="2021404"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defRPr sz="3600" b="1" i="1">
                <a:solidFill>
                  <a:srgbClr val="00FF00"/>
                </a:solidFill>
                <a:latin typeface="Arial"/>
                <a:ea typeface="Arial"/>
                <a:cs typeface="Arial"/>
                <a:sym typeface="Arial"/>
              </a:defRPr>
            </a:lvl1pPr>
          </a:lstStyle>
          <a:p>
            <a:r>
              <a:t>Akughu</a:t>
            </a:r>
          </a:p>
        </p:txBody>
      </p:sp>
      <p:sp>
        <p:nvSpPr>
          <p:cNvPr id="2528" name="Shape 2528"/>
          <p:cNvSpPr/>
          <p:nvPr/>
        </p:nvSpPr>
        <p:spPr>
          <a:xfrm>
            <a:off x="4257464" y="4938712"/>
            <a:ext cx="1862982" cy="607344"/>
          </a:xfrm>
          <a:prstGeom prst="rect">
            <a:avLst/>
          </a:prstGeom>
          <a:ln w="12700">
            <a:miter lim="400000"/>
          </a:ln>
          <a:effectLst>
            <a:outerShdw blurRad="63500" dist="91581" dir="2021404"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defRPr sz="3600" b="1" i="1">
                <a:solidFill>
                  <a:srgbClr val="E8EC39"/>
                </a:solidFill>
                <a:latin typeface="Arial"/>
                <a:ea typeface="Arial"/>
                <a:cs typeface="Arial"/>
                <a:sym typeface="Arial"/>
              </a:defRPr>
            </a:lvl1pPr>
          </a:lstStyle>
          <a:p>
            <a:r>
              <a:t>Yenguyi</a:t>
            </a:r>
          </a:p>
        </p:txBody>
      </p:sp>
      <p:sp>
        <p:nvSpPr>
          <p:cNvPr id="2529" name="Shape 2529"/>
          <p:cNvSpPr/>
          <p:nvPr/>
        </p:nvSpPr>
        <p:spPr>
          <a:xfrm>
            <a:off x="4682690" y="5514975"/>
            <a:ext cx="1343895" cy="705619"/>
          </a:xfrm>
          <a:prstGeom prst="rect">
            <a:avLst/>
          </a:prstGeom>
          <a:ln w="12700">
            <a:miter lim="400000"/>
          </a:ln>
          <a:effectLst>
            <a:outerShdw blurRad="63500" dist="91581" dir="2021404"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defRPr sz="4400" b="1" i="1">
                <a:solidFill>
                  <a:srgbClr val="FFFFFF"/>
                </a:solidFill>
                <a:latin typeface="Arial"/>
                <a:ea typeface="Arial"/>
                <a:cs typeface="Arial"/>
                <a:sym typeface="Arial"/>
              </a:defRPr>
            </a:lvl1pPr>
          </a:lstStyle>
          <a:p>
            <a:r>
              <a:t>JISU</a:t>
            </a:r>
          </a:p>
        </p:txBody>
      </p:sp>
      <p:sp>
        <p:nvSpPr>
          <p:cNvPr id="2530" name="Shape 2530"/>
          <p:cNvSpPr/>
          <p:nvPr/>
        </p:nvSpPr>
        <p:spPr>
          <a:xfrm>
            <a:off x="620712" y="160337"/>
            <a:ext cx="660401" cy="14351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l">
              <a:spcBef>
                <a:spcPts val="5200"/>
              </a:spcBef>
              <a:defRPr sz="8800">
                <a:solidFill>
                  <a:srgbClr val="FFD34A"/>
                </a:solidFill>
              </a:defRPr>
            </a:lvl1pPr>
          </a:lstStyle>
          <a:p>
            <a:r>
              <a:t>7</a:t>
            </a:r>
          </a:p>
        </p:txBody>
      </p:sp>
      <p:sp>
        <p:nvSpPr>
          <p:cNvPr id="2531" name="Shape 2531"/>
          <p:cNvSpPr/>
          <p:nvPr/>
        </p:nvSpPr>
        <p:spPr>
          <a:xfrm>
            <a:off x="912812" y="838200"/>
            <a:ext cx="311151" cy="0"/>
          </a:xfrm>
          <a:prstGeom prst="line">
            <a:avLst/>
          </a:prstGeom>
          <a:ln w="50800">
            <a:solidFill>
              <a:srgbClr val="FFD34A"/>
            </a:solidFill>
          </a:ln>
          <a:effectLst>
            <a:outerShdw blurRad="63500" dist="107762" dir="2700000" rotWithShape="0">
              <a:srgbClr val="1A0004">
                <a:alpha val="74998"/>
              </a:srgbClr>
            </a:outerShdw>
          </a:effectLst>
        </p:spPr>
        <p:txBody>
          <a:bodyPr lIns="45719" rIns="45719" anchor="ctr"/>
          <a:lstStyle/>
          <a:p>
            <a:pPr>
              <a:defRPr>
                <a:solidFill>
                  <a:srgbClr val="FFFFFF"/>
                </a:solidFill>
              </a:defRPr>
            </a:pPr>
            <a:endParaRPr/>
          </a:p>
        </p:txBody>
      </p:sp>
      <p:sp>
        <p:nvSpPr>
          <p:cNvPr id="2532" name="Shape 2532"/>
          <p:cNvSpPr/>
          <p:nvPr/>
        </p:nvSpPr>
        <p:spPr>
          <a:xfrm>
            <a:off x="7152001" y="2640012"/>
            <a:ext cx="1050593" cy="1033463"/>
          </a:xfrm>
          <a:custGeom>
            <a:avLst/>
            <a:gdLst/>
            <a:ahLst/>
            <a:cxnLst>
              <a:cxn ang="0">
                <a:pos x="wd2" y="hd2"/>
              </a:cxn>
              <a:cxn ang="5400000">
                <a:pos x="wd2" y="hd2"/>
              </a:cxn>
              <a:cxn ang="10800000">
                <a:pos x="wd2" y="hd2"/>
              </a:cxn>
              <a:cxn ang="16200000">
                <a:pos x="wd2" y="hd2"/>
              </a:cxn>
            </a:cxnLst>
            <a:rect l="0" t="0" r="r" b="b"/>
            <a:pathLst>
              <a:path w="20568" h="21567" extrusionOk="0">
                <a:moveTo>
                  <a:pt x="3071" y="3644"/>
                </a:moveTo>
                <a:cubicBezTo>
                  <a:pt x="2107" y="5566"/>
                  <a:pt x="2915" y="3677"/>
                  <a:pt x="2356" y="5963"/>
                </a:cubicBezTo>
                <a:cubicBezTo>
                  <a:pt x="2201" y="6460"/>
                  <a:pt x="2263" y="7189"/>
                  <a:pt x="1859" y="7520"/>
                </a:cubicBezTo>
                <a:cubicBezTo>
                  <a:pt x="1362" y="7852"/>
                  <a:pt x="398" y="8580"/>
                  <a:pt x="398" y="8580"/>
                </a:cubicBezTo>
                <a:cubicBezTo>
                  <a:pt x="-410" y="10999"/>
                  <a:pt x="149" y="11927"/>
                  <a:pt x="864" y="14279"/>
                </a:cubicBezTo>
                <a:cubicBezTo>
                  <a:pt x="771" y="14610"/>
                  <a:pt x="740" y="14974"/>
                  <a:pt x="647" y="15339"/>
                </a:cubicBezTo>
                <a:cubicBezTo>
                  <a:pt x="491" y="15836"/>
                  <a:pt x="149" y="16896"/>
                  <a:pt x="149" y="16896"/>
                </a:cubicBezTo>
                <a:cubicBezTo>
                  <a:pt x="398" y="19115"/>
                  <a:pt x="460" y="19778"/>
                  <a:pt x="2574" y="20772"/>
                </a:cubicBezTo>
                <a:cubicBezTo>
                  <a:pt x="3040" y="20971"/>
                  <a:pt x="3537" y="21103"/>
                  <a:pt x="4034" y="21302"/>
                </a:cubicBezTo>
                <a:cubicBezTo>
                  <a:pt x="4252" y="21368"/>
                  <a:pt x="4780" y="21567"/>
                  <a:pt x="4780" y="21567"/>
                </a:cubicBezTo>
                <a:cubicBezTo>
                  <a:pt x="7484" y="21368"/>
                  <a:pt x="9784" y="21203"/>
                  <a:pt x="12332" y="20275"/>
                </a:cubicBezTo>
                <a:cubicBezTo>
                  <a:pt x="12488" y="20010"/>
                  <a:pt x="12612" y="19712"/>
                  <a:pt x="12830" y="19480"/>
                </a:cubicBezTo>
                <a:cubicBezTo>
                  <a:pt x="13109" y="19082"/>
                  <a:pt x="13513" y="18817"/>
                  <a:pt x="13793" y="18453"/>
                </a:cubicBezTo>
                <a:cubicBezTo>
                  <a:pt x="13917" y="18221"/>
                  <a:pt x="13855" y="17857"/>
                  <a:pt x="14042" y="17658"/>
                </a:cubicBezTo>
                <a:cubicBezTo>
                  <a:pt x="14384" y="17161"/>
                  <a:pt x="14943" y="16863"/>
                  <a:pt x="15503" y="16631"/>
                </a:cubicBezTo>
                <a:cubicBezTo>
                  <a:pt x="15969" y="16399"/>
                  <a:pt x="16466" y="16266"/>
                  <a:pt x="16963" y="16101"/>
                </a:cubicBezTo>
                <a:cubicBezTo>
                  <a:pt x="17181" y="16001"/>
                  <a:pt x="17709" y="15836"/>
                  <a:pt x="17709" y="15836"/>
                </a:cubicBezTo>
                <a:cubicBezTo>
                  <a:pt x="18237" y="14908"/>
                  <a:pt x="18673" y="14610"/>
                  <a:pt x="19636" y="14279"/>
                </a:cubicBezTo>
                <a:cubicBezTo>
                  <a:pt x="21190" y="12655"/>
                  <a:pt x="20755" y="10336"/>
                  <a:pt x="18673" y="9607"/>
                </a:cubicBezTo>
                <a:cubicBezTo>
                  <a:pt x="16963" y="9806"/>
                  <a:pt x="15969" y="10336"/>
                  <a:pt x="15005" y="8846"/>
                </a:cubicBezTo>
                <a:cubicBezTo>
                  <a:pt x="14694" y="7752"/>
                  <a:pt x="14477" y="5698"/>
                  <a:pt x="13545" y="4936"/>
                </a:cubicBezTo>
                <a:cubicBezTo>
                  <a:pt x="13327" y="4738"/>
                  <a:pt x="13047" y="4771"/>
                  <a:pt x="12830" y="4671"/>
                </a:cubicBezTo>
                <a:lnTo>
                  <a:pt x="11369" y="3644"/>
                </a:lnTo>
                <a:cubicBezTo>
                  <a:pt x="11369" y="3644"/>
                  <a:pt x="11369" y="3644"/>
                  <a:pt x="11369" y="3644"/>
                </a:cubicBezTo>
                <a:cubicBezTo>
                  <a:pt x="10312" y="2518"/>
                  <a:pt x="10903" y="3048"/>
                  <a:pt x="9660" y="2087"/>
                </a:cubicBezTo>
                <a:cubicBezTo>
                  <a:pt x="8479" y="265"/>
                  <a:pt x="9131" y="861"/>
                  <a:pt x="7950" y="0"/>
                </a:cubicBezTo>
                <a:cubicBezTo>
                  <a:pt x="6552" y="232"/>
                  <a:pt x="5619" y="-33"/>
                  <a:pt x="4283" y="265"/>
                </a:cubicBezTo>
                <a:cubicBezTo>
                  <a:pt x="3413" y="1623"/>
                  <a:pt x="3755" y="2187"/>
                  <a:pt x="3319" y="3909"/>
                </a:cubicBezTo>
                <a:cubicBezTo>
                  <a:pt x="3226" y="4174"/>
                  <a:pt x="3009" y="4870"/>
                  <a:pt x="2822" y="4671"/>
                </a:cubicBezTo>
                <a:cubicBezTo>
                  <a:pt x="2574" y="4406"/>
                  <a:pt x="2978" y="3976"/>
                  <a:pt x="3071" y="3644"/>
                </a:cubicBezTo>
                <a:close/>
              </a:path>
            </a:pathLst>
          </a:custGeom>
          <a:solidFill>
            <a:srgbClr val="58595A"/>
          </a:solidFill>
          <a:ln w="12700">
            <a:miter lim="400000"/>
          </a:ln>
        </p:spPr>
        <p:txBody>
          <a:bodyPr lIns="45719" rIns="45719" anchor="ctr"/>
          <a:lstStyle/>
          <a:p>
            <a:pPr>
              <a:defRPr>
                <a:solidFill>
                  <a:srgbClr val="FFA27C"/>
                </a:solidFill>
                <a:latin typeface="Arial"/>
                <a:ea typeface="Arial"/>
                <a:cs typeface="Arial"/>
                <a:sym typeface="Arial"/>
              </a:defRPr>
            </a:pPr>
            <a:endParaRPr/>
          </a:p>
        </p:txBody>
      </p:sp>
      <p:sp>
        <p:nvSpPr>
          <p:cNvPr id="2533" name="Shape 2533"/>
          <p:cNvSpPr/>
          <p:nvPr/>
        </p:nvSpPr>
        <p:spPr>
          <a:xfrm>
            <a:off x="8766133" y="101310"/>
            <a:ext cx="174710"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A27C"/>
                </a:solidFill>
                <a:latin typeface="Arial"/>
                <a:ea typeface="Arial"/>
                <a:cs typeface="Arial"/>
                <a:sym typeface="Arial"/>
              </a:defRPr>
            </a:lvl1pPr>
          </a:lstStyle>
          <a:p>
            <a:r>
              <a:t> </a:t>
            </a:r>
          </a:p>
        </p:txBody>
      </p:sp>
      <p:sp>
        <p:nvSpPr>
          <p:cNvPr id="2534" name="Shape 2534"/>
          <p:cNvSpPr/>
          <p:nvPr/>
        </p:nvSpPr>
        <p:spPr>
          <a:xfrm>
            <a:off x="8126743" y="6527020"/>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58</a:t>
            </a:r>
          </a:p>
        </p:txBody>
      </p:sp>
      <p:sp>
        <p:nvSpPr>
          <p:cNvPr id="2535" name="Shape 2535"/>
          <p:cNvSpPr/>
          <p:nvPr/>
        </p:nvSpPr>
        <p:spPr>
          <a:xfrm>
            <a:off x="8780792" y="6411622"/>
            <a:ext cx="245404"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2</a:t>
            </a:r>
          </a:p>
        </p:txBody>
      </p:sp>
      <p:sp>
        <p:nvSpPr>
          <p:cNvPr id="2536" name="Shape 2536"/>
          <p:cNvSpPr/>
          <p:nvPr/>
        </p:nvSpPr>
        <p:spPr>
          <a:xfrm>
            <a:off x="7133153" y="6275817"/>
            <a:ext cx="1467407" cy="26425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700"/>
              </a:spcBef>
              <a:defRPr sz="1200" b="1">
                <a:solidFill>
                  <a:srgbClr val="FFFFFF"/>
                </a:solidFill>
                <a:latin typeface="Arial"/>
                <a:ea typeface="Arial"/>
                <a:cs typeface="Arial"/>
                <a:sym typeface="Arial"/>
              </a:defRPr>
            </a:lvl1pPr>
          </a:lstStyle>
          <a:p>
            <a:r>
              <a:t>Handbook pg. 8-14</a:t>
            </a:r>
          </a:p>
        </p:txBody>
      </p:sp>
      <p:sp>
        <p:nvSpPr>
          <p:cNvPr id="2537" name="Shape 2537"/>
          <p:cNvSpPr>
            <a:spLocks noGrp="1"/>
          </p:cNvSpPr>
          <p:nvPr>
            <p:ph type="title"/>
          </p:nvPr>
        </p:nvSpPr>
        <p:spPr>
          <a:xfrm>
            <a:off x="9144000" y="1498600"/>
            <a:ext cx="2033589" cy="4337050"/>
          </a:xfrm>
          <a:prstGeom prst="rect">
            <a:avLst/>
          </a:prstGeom>
        </p:spPr>
        <p:txBody>
          <a:bodyPr/>
          <a:lstStyle/>
          <a:p>
            <a:r>
              <a:t>The Last Two Folders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3" fill="hold" grpId="1" nodeType="clickEffect">
                                  <p:stCondLst>
                                    <p:cond delay="0"/>
                                  </p:stCondLst>
                                  <p:iterate>
                                    <p:tmAbs val="0"/>
                                  </p:iterate>
                                  <p:childTnLst>
                                    <p:set>
                                      <p:cBhvr>
                                        <p:cTn id="6" fill="hold"/>
                                        <p:tgtEl>
                                          <p:spTgt spid="2528"/>
                                        </p:tgtEl>
                                        <p:attrNameLst>
                                          <p:attrName>style.visibility</p:attrName>
                                        </p:attrNameLst>
                                      </p:cBhvr>
                                      <p:to>
                                        <p:strVal val="visible"/>
                                      </p:to>
                                    </p:set>
                                    <p:anim calcmode="lin" valueType="num">
                                      <p:cBhvr>
                                        <p:cTn id="7" dur="500" fill="hold"/>
                                        <p:tgtEl>
                                          <p:spTgt spid="2528"/>
                                        </p:tgtEl>
                                        <p:attrNameLst>
                                          <p:attrName>ppt_x</p:attrName>
                                        </p:attrNameLst>
                                      </p:cBhvr>
                                      <p:tavLst>
                                        <p:tav tm="0">
                                          <p:val>
                                            <p:strVal val="1+#ppt_w/2"/>
                                          </p:val>
                                        </p:tav>
                                        <p:tav tm="100000">
                                          <p:val>
                                            <p:strVal val="#ppt_x"/>
                                          </p:val>
                                        </p:tav>
                                      </p:tavLst>
                                    </p:anim>
                                    <p:anim calcmode="lin" valueType="num">
                                      <p:cBhvr>
                                        <p:cTn id="8" dur="500" fill="hold"/>
                                        <p:tgtEl>
                                          <p:spTgt spid="252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2" nodeType="clickEffect">
                                  <p:stCondLst>
                                    <p:cond delay="0"/>
                                  </p:stCondLst>
                                  <p:iterate>
                                    <p:tmAbs val="0"/>
                                  </p:iterate>
                                  <p:childTnLst>
                                    <p:set>
                                      <p:cBhvr>
                                        <p:cTn id="12" fill="hold"/>
                                        <p:tgtEl>
                                          <p:spTgt spid="2529"/>
                                        </p:tgtEl>
                                        <p:attrNameLst>
                                          <p:attrName>style.visibility</p:attrName>
                                        </p:attrNameLst>
                                      </p:cBhvr>
                                      <p:to>
                                        <p:strVal val="visible"/>
                                      </p:to>
                                    </p:set>
                                    <p:anim calcmode="lin" valueType="num">
                                      <p:cBhvr>
                                        <p:cTn id="13" dur="500" fill="hold"/>
                                        <p:tgtEl>
                                          <p:spTgt spid="2529"/>
                                        </p:tgtEl>
                                        <p:attrNameLst>
                                          <p:attrName>ppt_x</p:attrName>
                                        </p:attrNameLst>
                                      </p:cBhvr>
                                      <p:tavLst>
                                        <p:tav tm="0">
                                          <p:val>
                                            <p:strVal val="1+#ppt_w/2"/>
                                          </p:val>
                                        </p:tav>
                                        <p:tav tm="100000">
                                          <p:val>
                                            <p:strVal val="#ppt_x"/>
                                          </p:val>
                                        </p:tav>
                                      </p:tavLst>
                                    </p:anim>
                                    <p:anim calcmode="lin" valueType="num">
                                      <p:cBhvr>
                                        <p:cTn id="14" dur="500" fill="hold"/>
                                        <p:tgtEl>
                                          <p:spTgt spid="25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8" grpId="1" animBg="1" advAuto="0"/>
      <p:bldP spid="2529" grpId="2" animBg="1" advAuto="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1" name="Shape 2541"/>
          <p:cNvSpPr/>
          <p:nvPr/>
        </p:nvSpPr>
        <p:spPr>
          <a:xfrm>
            <a:off x="7152001" y="2640012"/>
            <a:ext cx="1050593" cy="1033463"/>
          </a:xfrm>
          <a:custGeom>
            <a:avLst/>
            <a:gdLst/>
            <a:ahLst/>
            <a:cxnLst>
              <a:cxn ang="0">
                <a:pos x="wd2" y="hd2"/>
              </a:cxn>
              <a:cxn ang="5400000">
                <a:pos x="wd2" y="hd2"/>
              </a:cxn>
              <a:cxn ang="10800000">
                <a:pos x="wd2" y="hd2"/>
              </a:cxn>
              <a:cxn ang="16200000">
                <a:pos x="wd2" y="hd2"/>
              </a:cxn>
            </a:cxnLst>
            <a:rect l="0" t="0" r="r" b="b"/>
            <a:pathLst>
              <a:path w="20568" h="21567" extrusionOk="0">
                <a:moveTo>
                  <a:pt x="3071" y="3644"/>
                </a:moveTo>
                <a:cubicBezTo>
                  <a:pt x="2107" y="5566"/>
                  <a:pt x="2915" y="3677"/>
                  <a:pt x="2356" y="5963"/>
                </a:cubicBezTo>
                <a:cubicBezTo>
                  <a:pt x="2201" y="6460"/>
                  <a:pt x="2263" y="7189"/>
                  <a:pt x="1859" y="7520"/>
                </a:cubicBezTo>
                <a:cubicBezTo>
                  <a:pt x="1362" y="7852"/>
                  <a:pt x="398" y="8580"/>
                  <a:pt x="398" y="8580"/>
                </a:cubicBezTo>
                <a:cubicBezTo>
                  <a:pt x="-410" y="10999"/>
                  <a:pt x="149" y="11927"/>
                  <a:pt x="864" y="14279"/>
                </a:cubicBezTo>
                <a:cubicBezTo>
                  <a:pt x="771" y="14610"/>
                  <a:pt x="740" y="14974"/>
                  <a:pt x="647" y="15339"/>
                </a:cubicBezTo>
                <a:cubicBezTo>
                  <a:pt x="491" y="15836"/>
                  <a:pt x="149" y="16896"/>
                  <a:pt x="149" y="16896"/>
                </a:cubicBezTo>
                <a:cubicBezTo>
                  <a:pt x="398" y="19115"/>
                  <a:pt x="460" y="19778"/>
                  <a:pt x="2574" y="20772"/>
                </a:cubicBezTo>
                <a:cubicBezTo>
                  <a:pt x="3040" y="20971"/>
                  <a:pt x="3537" y="21103"/>
                  <a:pt x="4034" y="21302"/>
                </a:cubicBezTo>
                <a:cubicBezTo>
                  <a:pt x="4252" y="21368"/>
                  <a:pt x="4780" y="21567"/>
                  <a:pt x="4780" y="21567"/>
                </a:cubicBezTo>
                <a:cubicBezTo>
                  <a:pt x="7484" y="21368"/>
                  <a:pt x="9784" y="21203"/>
                  <a:pt x="12332" y="20275"/>
                </a:cubicBezTo>
                <a:cubicBezTo>
                  <a:pt x="12488" y="20010"/>
                  <a:pt x="12612" y="19712"/>
                  <a:pt x="12830" y="19480"/>
                </a:cubicBezTo>
                <a:cubicBezTo>
                  <a:pt x="13109" y="19082"/>
                  <a:pt x="13513" y="18817"/>
                  <a:pt x="13793" y="18453"/>
                </a:cubicBezTo>
                <a:cubicBezTo>
                  <a:pt x="13917" y="18221"/>
                  <a:pt x="13855" y="17857"/>
                  <a:pt x="14042" y="17658"/>
                </a:cubicBezTo>
                <a:cubicBezTo>
                  <a:pt x="14384" y="17161"/>
                  <a:pt x="14943" y="16863"/>
                  <a:pt x="15503" y="16631"/>
                </a:cubicBezTo>
                <a:cubicBezTo>
                  <a:pt x="15969" y="16399"/>
                  <a:pt x="16466" y="16266"/>
                  <a:pt x="16963" y="16101"/>
                </a:cubicBezTo>
                <a:cubicBezTo>
                  <a:pt x="17181" y="16001"/>
                  <a:pt x="17709" y="15836"/>
                  <a:pt x="17709" y="15836"/>
                </a:cubicBezTo>
                <a:cubicBezTo>
                  <a:pt x="18237" y="14908"/>
                  <a:pt x="18673" y="14610"/>
                  <a:pt x="19636" y="14279"/>
                </a:cubicBezTo>
                <a:cubicBezTo>
                  <a:pt x="21190" y="12655"/>
                  <a:pt x="20755" y="10336"/>
                  <a:pt x="18673" y="9607"/>
                </a:cubicBezTo>
                <a:cubicBezTo>
                  <a:pt x="16963" y="9806"/>
                  <a:pt x="15969" y="10336"/>
                  <a:pt x="15005" y="8846"/>
                </a:cubicBezTo>
                <a:cubicBezTo>
                  <a:pt x="14694" y="7752"/>
                  <a:pt x="14477" y="5698"/>
                  <a:pt x="13545" y="4936"/>
                </a:cubicBezTo>
                <a:cubicBezTo>
                  <a:pt x="13327" y="4738"/>
                  <a:pt x="13047" y="4771"/>
                  <a:pt x="12830" y="4671"/>
                </a:cubicBezTo>
                <a:lnTo>
                  <a:pt x="11369" y="3644"/>
                </a:lnTo>
                <a:cubicBezTo>
                  <a:pt x="11369" y="3644"/>
                  <a:pt x="11369" y="3644"/>
                  <a:pt x="11369" y="3644"/>
                </a:cubicBezTo>
                <a:cubicBezTo>
                  <a:pt x="10312" y="2518"/>
                  <a:pt x="10903" y="3048"/>
                  <a:pt x="9660" y="2087"/>
                </a:cubicBezTo>
                <a:cubicBezTo>
                  <a:pt x="8479" y="265"/>
                  <a:pt x="9131" y="861"/>
                  <a:pt x="7950" y="0"/>
                </a:cubicBezTo>
                <a:cubicBezTo>
                  <a:pt x="6552" y="232"/>
                  <a:pt x="5619" y="-33"/>
                  <a:pt x="4283" y="265"/>
                </a:cubicBezTo>
                <a:cubicBezTo>
                  <a:pt x="3413" y="1623"/>
                  <a:pt x="3755" y="2187"/>
                  <a:pt x="3319" y="3909"/>
                </a:cubicBezTo>
                <a:cubicBezTo>
                  <a:pt x="3226" y="4174"/>
                  <a:pt x="3009" y="4870"/>
                  <a:pt x="2822" y="4671"/>
                </a:cubicBezTo>
                <a:cubicBezTo>
                  <a:pt x="2574" y="4406"/>
                  <a:pt x="2978" y="3976"/>
                  <a:pt x="3071" y="3644"/>
                </a:cubicBezTo>
                <a:close/>
              </a:path>
            </a:pathLst>
          </a:custGeom>
          <a:solidFill>
            <a:srgbClr val="58595A"/>
          </a:solidFill>
          <a:ln w="12700">
            <a:miter lim="400000"/>
          </a:ln>
        </p:spPr>
        <p:txBody>
          <a:bodyPr lIns="45719" rIns="45719" anchor="ctr"/>
          <a:lstStyle/>
          <a:p>
            <a:pPr>
              <a:defRPr>
                <a:solidFill>
                  <a:srgbClr val="FFA27C"/>
                </a:solidFill>
                <a:latin typeface="Arial"/>
                <a:ea typeface="Arial"/>
                <a:cs typeface="Arial"/>
                <a:sym typeface="Arial"/>
              </a:defRPr>
            </a:pPr>
            <a:endParaRPr/>
          </a:p>
        </p:txBody>
      </p:sp>
      <p:pic>
        <p:nvPicPr>
          <p:cNvPr id="2542" name="image25.png"/>
          <p:cNvPicPr>
            <a:picLocks noChangeAspect="1"/>
          </p:cNvPicPr>
          <p:nvPr/>
        </p:nvPicPr>
        <p:blipFill>
          <a:blip r:embed="rId3">
            <a:extLst/>
          </a:blip>
          <a:srcRect l="14999" t="10115" r="12967" b="11848"/>
          <a:stretch>
            <a:fillRect/>
          </a:stretch>
        </p:blipFill>
        <p:spPr>
          <a:xfrm>
            <a:off x="1363663" y="904875"/>
            <a:ext cx="6584951" cy="5351463"/>
          </a:xfrm>
          <a:prstGeom prst="rect">
            <a:avLst/>
          </a:prstGeom>
          <a:ln w="57150">
            <a:solidFill>
              <a:schemeClr val="accent2"/>
            </a:solidFill>
            <a:miter/>
          </a:ln>
          <a:effectLst>
            <a:outerShdw blurRad="63500" dist="71842" dir="2700000" rotWithShape="0">
              <a:srgbClr val="1A0004">
                <a:alpha val="74998"/>
              </a:srgbClr>
            </a:outerShdw>
          </a:effectLst>
        </p:spPr>
      </p:pic>
      <p:grpSp>
        <p:nvGrpSpPr>
          <p:cNvPr id="2606" name="Group 2606"/>
          <p:cNvGrpSpPr/>
          <p:nvPr/>
        </p:nvGrpSpPr>
        <p:grpSpPr>
          <a:xfrm>
            <a:off x="4464979" y="1428750"/>
            <a:ext cx="2196171" cy="1709738"/>
            <a:chOff x="22268" y="0"/>
            <a:chExt cx="2196169" cy="1709737"/>
          </a:xfrm>
        </p:grpSpPr>
        <p:sp>
          <p:nvSpPr>
            <p:cNvPr id="2543" name="Shape 2543"/>
            <p:cNvSpPr/>
            <p:nvPr/>
          </p:nvSpPr>
          <p:spPr>
            <a:xfrm>
              <a:off x="22268" y="162904"/>
              <a:ext cx="780808" cy="31449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544" name="Shape 2544"/>
            <p:cNvSpPr/>
            <p:nvPr/>
          </p:nvSpPr>
          <p:spPr>
            <a:xfrm>
              <a:off x="113475" y="27150"/>
              <a:ext cx="532061" cy="127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800">
                  <a:solidFill>
                    <a:schemeClr val="accent2"/>
                  </a:solidFill>
                </a:defRPr>
              </a:lvl1pPr>
            </a:lstStyle>
            <a:p>
              <a:r>
                <a:t>ABRAHAM</a:t>
              </a:r>
            </a:p>
          </p:txBody>
        </p:sp>
        <p:sp>
          <p:nvSpPr>
            <p:cNvPr id="2545" name="Shape 2545"/>
            <p:cNvSpPr/>
            <p:nvPr/>
          </p:nvSpPr>
          <p:spPr>
            <a:xfrm>
              <a:off x="22268" y="162904"/>
              <a:ext cx="1090893" cy="34466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546" name="Shape 2546"/>
            <p:cNvSpPr/>
            <p:nvPr/>
          </p:nvSpPr>
          <p:spPr>
            <a:xfrm>
              <a:off x="22268" y="0"/>
              <a:ext cx="641749" cy="446478"/>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547" name="Shape 2547"/>
            <p:cNvSpPr/>
            <p:nvPr/>
          </p:nvSpPr>
          <p:spPr>
            <a:xfrm>
              <a:off x="22268" y="162904"/>
              <a:ext cx="780808" cy="283574"/>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548" name="Shape 2548"/>
            <p:cNvSpPr/>
            <p:nvPr/>
          </p:nvSpPr>
          <p:spPr>
            <a:xfrm>
              <a:off x="28227" y="1508"/>
              <a:ext cx="565895" cy="127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800" b="1">
                  <a:solidFill>
                    <a:schemeClr val="accent2"/>
                  </a:solidFill>
                  <a:latin typeface="+mj-lt"/>
                  <a:ea typeface="+mj-ea"/>
                  <a:cs typeface="+mj-cs"/>
                  <a:sym typeface="Helvetica"/>
                </a:defRPr>
              </a:lvl1pPr>
            </a:lstStyle>
            <a:p>
              <a:r>
                <a:t>  PULHOSU</a:t>
              </a:r>
            </a:p>
          </p:txBody>
        </p:sp>
        <p:sp>
          <p:nvSpPr>
            <p:cNvPr id="2549" name="Shape 2549"/>
            <p:cNvSpPr/>
            <p:nvPr/>
          </p:nvSpPr>
          <p:spPr>
            <a:xfrm flipH="1">
              <a:off x="23067" y="122177"/>
              <a:ext cx="1" cy="355222"/>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550" name="Shape 2550"/>
            <p:cNvSpPr/>
            <p:nvPr/>
          </p:nvSpPr>
          <p:spPr>
            <a:xfrm>
              <a:off x="652828" y="162903"/>
              <a:ext cx="342053" cy="756"/>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551" name="Shape 2551"/>
            <p:cNvSpPr/>
            <p:nvPr/>
          </p:nvSpPr>
          <p:spPr>
            <a:xfrm>
              <a:off x="139749" y="284327"/>
              <a:ext cx="780808" cy="325054"/>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552" name="Shape 2552"/>
            <p:cNvSpPr/>
            <p:nvPr/>
          </p:nvSpPr>
          <p:spPr>
            <a:xfrm>
              <a:off x="226959" y="156870"/>
              <a:ext cx="532062" cy="127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800">
                  <a:solidFill>
                    <a:schemeClr val="accent2"/>
                  </a:solidFill>
                </a:defRPr>
              </a:lvl1pPr>
            </a:lstStyle>
            <a:p>
              <a:r>
                <a:t>ABRAHAM</a:t>
              </a:r>
            </a:p>
          </p:txBody>
        </p:sp>
        <p:sp>
          <p:nvSpPr>
            <p:cNvPr id="2553" name="Shape 2553"/>
            <p:cNvSpPr/>
            <p:nvPr/>
          </p:nvSpPr>
          <p:spPr>
            <a:xfrm>
              <a:off x="139749" y="284327"/>
              <a:ext cx="1090893" cy="355222"/>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554" name="Shape 2554"/>
            <p:cNvSpPr/>
            <p:nvPr/>
          </p:nvSpPr>
          <p:spPr>
            <a:xfrm>
              <a:off x="139749" y="122178"/>
              <a:ext cx="630561" cy="456283"/>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555" name="Shape 2555"/>
            <p:cNvSpPr/>
            <p:nvPr/>
          </p:nvSpPr>
          <p:spPr>
            <a:xfrm>
              <a:off x="139749" y="284327"/>
              <a:ext cx="780808" cy="294133"/>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556" name="Shape 2556"/>
            <p:cNvSpPr/>
            <p:nvPr/>
          </p:nvSpPr>
          <p:spPr>
            <a:xfrm>
              <a:off x="126312" y="125194"/>
              <a:ext cx="590303" cy="127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800" b="1">
                  <a:solidFill>
                    <a:schemeClr val="accent2"/>
                  </a:solidFill>
                  <a:latin typeface="+mj-lt"/>
                  <a:ea typeface="+mj-ea"/>
                  <a:cs typeface="+mj-cs"/>
                  <a:sym typeface="Helvetica"/>
                </a:defRPr>
              </a:lvl1pPr>
            </a:lstStyle>
            <a:p>
              <a:r>
                <a:t>  ABRAHAM</a:t>
              </a:r>
            </a:p>
          </p:txBody>
        </p:sp>
        <p:sp>
          <p:nvSpPr>
            <p:cNvPr id="2557" name="Shape 2557"/>
            <p:cNvSpPr/>
            <p:nvPr/>
          </p:nvSpPr>
          <p:spPr>
            <a:xfrm>
              <a:off x="139749" y="254160"/>
              <a:ext cx="800" cy="344663"/>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558" name="Shape 2558"/>
            <p:cNvSpPr/>
            <p:nvPr/>
          </p:nvSpPr>
          <p:spPr>
            <a:xfrm>
              <a:off x="770309" y="284327"/>
              <a:ext cx="342852" cy="755"/>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559" name="Shape 2559"/>
            <p:cNvSpPr/>
            <p:nvPr/>
          </p:nvSpPr>
          <p:spPr>
            <a:xfrm>
              <a:off x="257229" y="416310"/>
              <a:ext cx="770418" cy="31449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560" name="Shape 2560"/>
            <p:cNvSpPr/>
            <p:nvPr/>
          </p:nvSpPr>
          <p:spPr>
            <a:xfrm>
              <a:off x="339645" y="277540"/>
              <a:ext cx="532061" cy="127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800">
                  <a:solidFill>
                    <a:schemeClr val="accent2"/>
                  </a:solidFill>
                </a:defRPr>
              </a:lvl1pPr>
            </a:lstStyle>
            <a:p>
              <a:r>
                <a:t>ABRAHAM</a:t>
              </a:r>
            </a:p>
          </p:txBody>
        </p:sp>
        <p:sp>
          <p:nvSpPr>
            <p:cNvPr id="2561" name="Shape 2561"/>
            <p:cNvSpPr/>
            <p:nvPr/>
          </p:nvSpPr>
          <p:spPr>
            <a:xfrm>
              <a:off x="257229" y="416310"/>
              <a:ext cx="1090893" cy="34466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562" name="Shape 2562"/>
            <p:cNvSpPr/>
            <p:nvPr/>
          </p:nvSpPr>
          <p:spPr>
            <a:xfrm>
              <a:off x="257229" y="254160"/>
              <a:ext cx="631360" cy="446479"/>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563" name="Shape 2563"/>
            <p:cNvSpPr/>
            <p:nvPr/>
          </p:nvSpPr>
          <p:spPr>
            <a:xfrm>
              <a:off x="257229" y="416310"/>
              <a:ext cx="770418" cy="284328"/>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564" name="Shape 2564"/>
            <p:cNvSpPr/>
            <p:nvPr/>
          </p:nvSpPr>
          <p:spPr>
            <a:xfrm>
              <a:off x="272561" y="255668"/>
              <a:ext cx="509589" cy="127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800" b="1">
                  <a:solidFill>
                    <a:schemeClr val="accent2"/>
                  </a:solidFill>
                  <a:latin typeface="+mj-lt"/>
                  <a:ea typeface="+mj-ea"/>
                  <a:cs typeface="+mj-cs"/>
                  <a:sym typeface="Helvetica"/>
                </a:defRPr>
              </a:lvl1pPr>
            </a:lstStyle>
            <a:p>
              <a:r>
                <a:t>   JOSEPH</a:t>
              </a:r>
            </a:p>
          </p:txBody>
        </p:sp>
        <p:sp>
          <p:nvSpPr>
            <p:cNvPr id="2565" name="Shape 2565"/>
            <p:cNvSpPr/>
            <p:nvPr/>
          </p:nvSpPr>
          <p:spPr>
            <a:xfrm>
              <a:off x="257229" y="375584"/>
              <a:ext cx="800" cy="355222"/>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566" name="Shape 2566"/>
            <p:cNvSpPr/>
            <p:nvPr/>
          </p:nvSpPr>
          <p:spPr>
            <a:xfrm>
              <a:off x="877400" y="416310"/>
              <a:ext cx="353242" cy="755"/>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567" name="Shape 2567"/>
            <p:cNvSpPr/>
            <p:nvPr/>
          </p:nvSpPr>
          <p:spPr>
            <a:xfrm>
              <a:off x="396288" y="537734"/>
              <a:ext cx="1090893" cy="355222"/>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568" name="Shape 2568"/>
            <p:cNvSpPr/>
            <p:nvPr/>
          </p:nvSpPr>
          <p:spPr>
            <a:xfrm>
              <a:off x="396288" y="375584"/>
              <a:ext cx="631360" cy="446478"/>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569" name="Shape 2569"/>
            <p:cNvSpPr/>
            <p:nvPr/>
          </p:nvSpPr>
          <p:spPr>
            <a:xfrm>
              <a:off x="396288" y="537734"/>
              <a:ext cx="780808" cy="284328"/>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570" name="Shape 2570"/>
            <p:cNvSpPr/>
            <p:nvPr/>
          </p:nvSpPr>
          <p:spPr>
            <a:xfrm>
              <a:off x="445430" y="374830"/>
              <a:ext cx="464345" cy="127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800" b="1">
                  <a:solidFill>
                    <a:schemeClr val="accent2"/>
                  </a:solidFill>
                  <a:latin typeface="+mj-lt"/>
                  <a:ea typeface="+mj-ea"/>
                  <a:cs typeface="+mj-cs"/>
                  <a:sym typeface="Helvetica"/>
                </a:defRPr>
              </a:lvl1pPr>
            </a:lstStyle>
            <a:p>
              <a:r>
                <a:t>   MOSES</a:t>
              </a:r>
            </a:p>
          </p:txBody>
        </p:sp>
        <p:sp>
          <p:nvSpPr>
            <p:cNvPr id="2571" name="Shape 2571"/>
            <p:cNvSpPr/>
            <p:nvPr/>
          </p:nvSpPr>
          <p:spPr>
            <a:xfrm>
              <a:off x="396288" y="507566"/>
              <a:ext cx="800" cy="344663"/>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572" name="Shape 2572"/>
            <p:cNvSpPr/>
            <p:nvPr/>
          </p:nvSpPr>
          <p:spPr>
            <a:xfrm>
              <a:off x="1027647" y="537734"/>
              <a:ext cx="342053" cy="755"/>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573" name="Shape 2573"/>
            <p:cNvSpPr/>
            <p:nvPr/>
          </p:nvSpPr>
          <p:spPr>
            <a:xfrm>
              <a:off x="513769" y="659912"/>
              <a:ext cx="1090893" cy="355222"/>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574" name="Shape 2574"/>
            <p:cNvSpPr/>
            <p:nvPr/>
          </p:nvSpPr>
          <p:spPr>
            <a:xfrm>
              <a:off x="513769" y="507566"/>
              <a:ext cx="631360" cy="446479"/>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575" name="Shape 2575"/>
            <p:cNvSpPr/>
            <p:nvPr/>
          </p:nvSpPr>
          <p:spPr>
            <a:xfrm>
              <a:off x="513769" y="659912"/>
              <a:ext cx="696893" cy="294133"/>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576" name="Shape 2576"/>
            <p:cNvSpPr/>
            <p:nvPr/>
          </p:nvSpPr>
          <p:spPr>
            <a:xfrm>
              <a:off x="520298" y="508320"/>
              <a:ext cx="520800" cy="127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800" b="1">
                  <a:solidFill>
                    <a:schemeClr val="accent2"/>
                  </a:solidFill>
                  <a:latin typeface="+mj-lt"/>
                  <a:ea typeface="+mj-ea"/>
                  <a:cs typeface="+mj-cs"/>
                  <a:sym typeface="Helvetica"/>
                </a:defRPr>
              </a:lvl1pPr>
            </a:lstStyle>
            <a:p>
              <a:r>
                <a:t>   JOSHUA</a:t>
              </a:r>
            </a:p>
          </p:txBody>
        </p:sp>
        <p:sp>
          <p:nvSpPr>
            <p:cNvPr id="2577" name="Shape 2577"/>
            <p:cNvSpPr/>
            <p:nvPr/>
          </p:nvSpPr>
          <p:spPr>
            <a:xfrm>
              <a:off x="513769" y="629744"/>
              <a:ext cx="800" cy="354468"/>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578" name="Shape 2578"/>
            <p:cNvSpPr/>
            <p:nvPr/>
          </p:nvSpPr>
          <p:spPr>
            <a:xfrm>
              <a:off x="620860" y="797928"/>
              <a:ext cx="1090893" cy="355222"/>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579" name="Shape 2579"/>
            <p:cNvSpPr/>
            <p:nvPr/>
          </p:nvSpPr>
          <p:spPr>
            <a:xfrm>
              <a:off x="620860" y="797928"/>
              <a:ext cx="771218" cy="294133"/>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580" name="Shape 2580"/>
            <p:cNvSpPr/>
            <p:nvPr/>
          </p:nvSpPr>
          <p:spPr>
            <a:xfrm>
              <a:off x="673333" y="632007"/>
              <a:ext cx="430511" cy="127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800" b="1">
                  <a:solidFill>
                    <a:schemeClr val="accent2"/>
                  </a:solidFill>
                  <a:latin typeface="+mj-lt"/>
                  <a:ea typeface="+mj-ea"/>
                  <a:cs typeface="+mj-cs"/>
                  <a:sym typeface="Helvetica"/>
                </a:defRPr>
              </a:lvl1pPr>
            </a:lstStyle>
            <a:p>
              <a:r>
                <a:t>YEPEKA</a:t>
              </a:r>
            </a:p>
          </p:txBody>
        </p:sp>
        <p:sp>
          <p:nvSpPr>
            <p:cNvPr id="2581" name="Shape 2581"/>
            <p:cNvSpPr/>
            <p:nvPr/>
          </p:nvSpPr>
          <p:spPr>
            <a:xfrm>
              <a:off x="620860" y="767760"/>
              <a:ext cx="800" cy="344663"/>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582" name="Shape 2582"/>
            <p:cNvSpPr/>
            <p:nvPr/>
          </p:nvSpPr>
          <p:spPr>
            <a:xfrm>
              <a:off x="731948" y="938960"/>
              <a:ext cx="1090893" cy="351451"/>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583" name="Shape 2583"/>
            <p:cNvSpPr/>
            <p:nvPr/>
          </p:nvSpPr>
          <p:spPr>
            <a:xfrm>
              <a:off x="731948" y="767760"/>
              <a:ext cx="666524" cy="446479"/>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584" name="Shape 2584"/>
            <p:cNvSpPr/>
            <p:nvPr/>
          </p:nvSpPr>
          <p:spPr>
            <a:xfrm>
              <a:off x="731948" y="941977"/>
              <a:ext cx="780807" cy="284328"/>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585" name="Shape 2585"/>
            <p:cNvSpPr/>
            <p:nvPr/>
          </p:nvSpPr>
          <p:spPr>
            <a:xfrm>
              <a:off x="666935" y="768514"/>
              <a:ext cx="694253" cy="127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700" b="1">
                  <a:solidFill>
                    <a:schemeClr val="accent2"/>
                  </a:solidFill>
                  <a:latin typeface="+mj-lt"/>
                  <a:ea typeface="+mj-ea"/>
                  <a:cs typeface="+mj-cs"/>
                  <a:sym typeface="Helvetica"/>
                </a:defRPr>
              </a:lvl1pPr>
            </a:lstStyle>
            <a:p>
              <a:r>
                <a:t>  KUKAMI KUXU</a:t>
              </a:r>
            </a:p>
          </p:txBody>
        </p:sp>
        <p:sp>
          <p:nvSpPr>
            <p:cNvPr id="2586" name="Shape 2586"/>
            <p:cNvSpPr/>
            <p:nvPr/>
          </p:nvSpPr>
          <p:spPr>
            <a:xfrm>
              <a:off x="731947" y="902005"/>
              <a:ext cx="801" cy="354468"/>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587" name="Shape 2587"/>
            <p:cNvSpPr/>
            <p:nvPr/>
          </p:nvSpPr>
          <p:spPr>
            <a:xfrm>
              <a:off x="851826" y="1070188"/>
              <a:ext cx="1090893" cy="355222"/>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588" name="Shape 2588"/>
            <p:cNvSpPr/>
            <p:nvPr/>
          </p:nvSpPr>
          <p:spPr>
            <a:xfrm>
              <a:off x="851826" y="902005"/>
              <a:ext cx="641749" cy="456283"/>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589" name="Shape 2589"/>
            <p:cNvSpPr/>
            <p:nvPr/>
          </p:nvSpPr>
          <p:spPr>
            <a:xfrm>
              <a:off x="851826" y="1070188"/>
              <a:ext cx="780808" cy="294133"/>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590" name="Shape 2590"/>
            <p:cNvSpPr/>
            <p:nvPr/>
          </p:nvSpPr>
          <p:spPr>
            <a:xfrm>
              <a:off x="966038" y="900497"/>
              <a:ext cx="458590" cy="127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800" b="1">
                  <a:solidFill>
                    <a:schemeClr val="accent2"/>
                  </a:solidFill>
                  <a:latin typeface="+mj-lt"/>
                  <a:ea typeface="+mj-ea"/>
                  <a:cs typeface="+mj-cs"/>
                  <a:sym typeface="Helvetica"/>
                </a:defRPr>
              </a:lvl1pPr>
            </a:lstStyle>
            <a:p>
              <a:r>
                <a:t>AKUGHU</a:t>
              </a:r>
            </a:p>
          </p:txBody>
        </p:sp>
        <p:sp>
          <p:nvSpPr>
            <p:cNvPr id="2591" name="Shape 2591"/>
            <p:cNvSpPr/>
            <p:nvPr/>
          </p:nvSpPr>
          <p:spPr>
            <a:xfrm>
              <a:off x="851826" y="1040021"/>
              <a:ext cx="800" cy="344663"/>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592" name="Shape 2592"/>
            <p:cNvSpPr/>
            <p:nvPr/>
          </p:nvSpPr>
          <p:spPr>
            <a:xfrm>
              <a:off x="1483185" y="1070188"/>
              <a:ext cx="342053" cy="755"/>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593" name="Shape 2593"/>
            <p:cNvSpPr/>
            <p:nvPr/>
          </p:nvSpPr>
          <p:spPr>
            <a:xfrm>
              <a:off x="989286" y="1202171"/>
              <a:ext cx="1090094" cy="345417"/>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594" name="Shape 2594"/>
            <p:cNvSpPr/>
            <p:nvPr/>
          </p:nvSpPr>
          <p:spPr>
            <a:xfrm>
              <a:off x="989286" y="1202171"/>
              <a:ext cx="769619" cy="284328"/>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595" name="Shape 2595"/>
            <p:cNvSpPr/>
            <p:nvPr/>
          </p:nvSpPr>
          <p:spPr>
            <a:xfrm>
              <a:off x="889858" y="1066646"/>
              <a:ext cx="552898" cy="127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800" b="1">
                  <a:solidFill>
                    <a:schemeClr val="accent2"/>
                  </a:solidFill>
                  <a:latin typeface="+mj-lt"/>
                  <a:ea typeface="+mj-ea"/>
                  <a:cs typeface="+mj-cs"/>
                  <a:sym typeface="Helvetica"/>
                </a:defRPr>
              </a:lvl1pPr>
            </a:lstStyle>
            <a:p>
              <a:r>
                <a:t>   YENGUYI</a:t>
              </a:r>
            </a:p>
          </p:txBody>
        </p:sp>
        <p:sp>
          <p:nvSpPr>
            <p:cNvPr id="2596" name="Shape 2596"/>
            <p:cNvSpPr/>
            <p:nvPr/>
          </p:nvSpPr>
          <p:spPr>
            <a:xfrm>
              <a:off x="989286" y="1172003"/>
              <a:ext cx="800" cy="344663"/>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597" name="Shape 2597"/>
            <p:cNvSpPr/>
            <p:nvPr/>
          </p:nvSpPr>
          <p:spPr>
            <a:xfrm>
              <a:off x="1619846" y="1202171"/>
              <a:ext cx="342053" cy="755"/>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598" name="Shape 2598"/>
            <p:cNvSpPr/>
            <p:nvPr/>
          </p:nvSpPr>
          <p:spPr>
            <a:xfrm>
              <a:off x="1127546" y="1360550"/>
              <a:ext cx="1090893" cy="349188"/>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599" name="Shape 2599"/>
            <p:cNvSpPr/>
            <p:nvPr/>
          </p:nvSpPr>
          <p:spPr>
            <a:xfrm>
              <a:off x="1127546" y="1172003"/>
              <a:ext cx="631360" cy="446479"/>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600" name="Shape 2600"/>
            <p:cNvSpPr/>
            <p:nvPr/>
          </p:nvSpPr>
          <p:spPr>
            <a:xfrm>
              <a:off x="1127546" y="1375633"/>
              <a:ext cx="691299" cy="285083"/>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grpSp>
          <p:nvGrpSpPr>
            <p:cNvPr id="2603" name="Group 2603"/>
            <p:cNvGrpSpPr/>
            <p:nvPr/>
          </p:nvGrpSpPr>
          <p:grpSpPr>
            <a:xfrm>
              <a:off x="1204303" y="1181054"/>
              <a:ext cx="361006" cy="136805"/>
              <a:chOff x="0" y="0"/>
              <a:chExt cx="361004" cy="136804"/>
            </a:xfrm>
          </p:grpSpPr>
          <p:sp>
            <p:nvSpPr>
              <p:cNvPr id="2601" name="Shape 2601"/>
              <p:cNvSpPr/>
              <p:nvPr/>
            </p:nvSpPr>
            <p:spPr>
              <a:xfrm>
                <a:off x="-1" y="9804"/>
                <a:ext cx="127001" cy="127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800" b="1">
                    <a:solidFill>
                      <a:schemeClr val="accent1"/>
                    </a:solidFill>
                    <a:latin typeface="+mj-lt"/>
                    <a:ea typeface="+mj-ea"/>
                    <a:cs typeface="+mj-cs"/>
                    <a:sym typeface="Helvetica"/>
                  </a:defRPr>
                </a:lvl1pPr>
              </a:lstStyle>
              <a:p>
                <a:r>
                  <a:t>   </a:t>
                </a:r>
              </a:p>
            </p:txBody>
          </p:sp>
          <p:sp>
            <p:nvSpPr>
              <p:cNvPr id="2602" name="Shape 2602"/>
              <p:cNvSpPr/>
              <p:nvPr/>
            </p:nvSpPr>
            <p:spPr>
              <a:xfrm>
                <a:off x="122433" y="0"/>
                <a:ext cx="238572" cy="1270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800" b="1">
                    <a:solidFill>
                      <a:schemeClr val="accent1"/>
                    </a:solidFill>
                    <a:latin typeface="+mj-lt"/>
                    <a:ea typeface="+mj-ea"/>
                    <a:cs typeface="+mj-cs"/>
                    <a:sym typeface="Helvetica"/>
                  </a:defRPr>
                </a:lvl1pPr>
              </a:lstStyle>
              <a:p>
                <a:r>
                  <a:t>JISU</a:t>
                </a:r>
              </a:p>
            </p:txBody>
          </p:sp>
        </p:grpSp>
        <p:sp>
          <p:nvSpPr>
            <p:cNvPr id="2604" name="Shape 2604"/>
            <p:cNvSpPr/>
            <p:nvPr/>
          </p:nvSpPr>
          <p:spPr>
            <a:xfrm>
              <a:off x="1127546" y="1324349"/>
              <a:ext cx="800" cy="344663"/>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605" name="Shape 2605"/>
            <p:cNvSpPr/>
            <p:nvPr/>
          </p:nvSpPr>
          <p:spPr>
            <a:xfrm>
              <a:off x="1494373" y="942493"/>
              <a:ext cx="126272" cy="1"/>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grpSp>
      <p:grpSp>
        <p:nvGrpSpPr>
          <p:cNvPr id="2612" name="Group 2612"/>
          <p:cNvGrpSpPr/>
          <p:nvPr/>
        </p:nvGrpSpPr>
        <p:grpSpPr>
          <a:xfrm>
            <a:off x="1970025" y="1225550"/>
            <a:ext cx="2870265" cy="1343026"/>
            <a:chOff x="-106424" y="0"/>
            <a:chExt cx="2870263" cy="1343025"/>
          </a:xfrm>
        </p:grpSpPr>
        <p:sp>
          <p:nvSpPr>
            <p:cNvPr id="2607" name="Shape 2607"/>
            <p:cNvSpPr/>
            <p:nvPr/>
          </p:nvSpPr>
          <p:spPr>
            <a:xfrm>
              <a:off x="-1" y="442912"/>
              <a:ext cx="2763840"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608" name="Shape 2608"/>
            <p:cNvSpPr/>
            <p:nvPr/>
          </p:nvSpPr>
          <p:spPr>
            <a:xfrm>
              <a:off x="-1" y="0"/>
              <a:ext cx="1625602" cy="1155700"/>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609" name="Shape 2609"/>
            <p:cNvSpPr/>
            <p:nvPr/>
          </p:nvSpPr>
          <p:spPr>
            <a:xfrm>
              <a:off x="41275" y="476250"/>
              <a:ext cx="1978026" cy="796925"/>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610" name="Shape 2610"/>
            <p:cNvSpPr/>
            <p:nvPr/>
          </p:nvSpPr>
          <p:spPr>
            <a:xfrm>
              <a:off x="-106424" y="41275"/>
              <a:ext cx="1654299"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j-lt"/>
                  <a:ea typeface="+mj-ea"/>
                  <a:cs typeface="+mj-cs"/>
                  <a:sym typeface="Helvetica"/>
                </a:defRPr>
              </a:lvl1pPr>
            </a:lstStyle>
            <a:p>
              <a:r>
                <a:rPr dirty="0"/>
                <a:t>   PULHO</a:t>
              </a:r>
              <a:r>
                <a:rPr lang="en-US" dirty="0"/>
                <a:t>KU</a:t>
              </a:r>
              <a:r>
                <a:rPr dirty="0"/>
                <a:t>SU</a:t>
              </a:r>
            </a:p>
          </p:txBody>
        </p:sp>
        <p:sp>
          <p:nvSpPr>
            <p:cNvPr id="2611" name="Shape 2611"/>
            <p:cNvSpPr/>
            <p:nvPr/>
          </p:nvSpPr>
          <p:spPr>
            <a:xfrm>
              <a:off x="-1" y="347662"/>
              <a:ext cx="3176" cy="873126"/>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grpSp>
      <p:grpSp>
        <p:nvGrpSpPr>
          <p:cNvPr id="2618" name="Group 2618"/>
          <p:cNvGrpSpPr/>
          <p:nvPr/>
        </p:nvGrpSpPr>
        <p:grpSpPr>
          <a:xfrm>
            <a:off x="2317749" y="1581150"/>
            <a:ext cx="2763840" cy="1343025"/>
            <a:chOff x="0" y="0"/>
            <a:chExt cx="2763838" cy="1343024"/>
          </a:xfrm>
        </p:grpSpPr>
        <p:sp>
          <p:nvSpPr>
            <p:cNvPr id="2613" name="Shape 2613"/>
            <p:cNvSpPr/>
            <p:nvPr/>
          </p:nvSpPr>
          <p:spPr>
            <a:xfrm>
              <a:off x="-1" y="442912"/>
              <a:ext cx="2763840"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614" name="Shape 2614"/>
            <p:cNvSpPr/>
            <p:nvPr/>
          </p:nvSpPr>
          <p:spPr>
            <a:xfrm>
              <a:off x="-1" y="0"/>
              <a:ext cx="1625602" cy="1155700"/>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615" name="Shape 2615"/>
            <p:cNvSpPr/>
            <p:nvPr/>
          </p:nvSpPr>
          <p:spPr>
            <a:xfrm>
              <a:off x="41275" y="476250"/>
              <a:ext cx="1978026" cy="796925"/>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616" name="Shape 2616"/>
            <p:cNvSpPr/>
            <p:nvPr/>
          </p:nvSpPr>
          <p:spPr>
            <a:xfrm>
              <a:off x="32816" y="41274"/>
              <a:ext cx="1375818"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j-lt"/>
                  <a:ea typeface="+mj-ea"/>
                  <a:cs typeface="+mj-cs"/>
                  <a:sym typeface="Helvetica"/>
                </a:defRPr>
              </a:lvl1pPr>
            </a:lstStyle>
            <a:p>
              <a:r>
                <a:t>   ABRAHAM</a:t>
              </a:r>
            </a:p>
          </p:txBody>
        </p:sp>
        <p:sp>
          <p:nvSpPr>
            <p:cNvPr id="2617" name="Shape 2617"/>
            <p:cNvSpPr/>
            <p:nvPr/>
          </p:nvSpPr>
          <p:spPr>
            <a:xfrm>
              <a:off x="-1" y="347662"/>
              <a:ext cx="3176" cy="873126"/>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grpSp>
      <p:grpSp>
        <p:nvGrpSpPr>
          <p:cNvPr id="2624" name="Group 2624"/>
          <p:cNvGrpSpPr/>
          <p:nvPr/>
        </p:nvGrpSpPr>
        <p:grpSpPr>
          <a:xfrm>
            <a:off x="2597149" y="1924050"/>
            <a:ext cx="2763840" cy="1343025"/>
            <a:chOff x="0" y="0"/>
            <a:chExt cx="2763838" cy="1343024"/>
          </a:xfrm>
        </p:grpSpPr>
        <p:sp>
          <p:nvSpPr>
            <p:cNvPr id="2619" name="Shape 2619"/>
            <p:cNvSpPr/>
            <p:nvPr/>
          </p:nvSpPr>
          <p:spPr>
            <a:xfrm>
              <a:off x="-1" y="442912"/>
              <a:ext cx="2763840"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620" name="Shape 2620"/>
            <p:cNvSpPr/>
            <p:nvPr/>
          </p:nvSpPr>
          <p:spPr>
            <a:xfrm>
              <a:off x="-1" y="0"/>
              <a:ext cx="1625602" cy="1155700"/>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621" name="Shape 2621"/>
            <p:cNvSpPr/>
            <p:nvPr/>
          </p:nvSpPr>
          <p:spPr>
            <a:xfrm>
              <a:off x="41275" y="476250"/>
              <a:ext cx="1978026" cy="796925"/>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622" name="Shape 2622"/>
            <p:cNvSpPr/>
            <p:nvPr/>
          </p:nvSpPr>
          <p:spPr>
            <a:xfrm>
              <a:off x="155376" y="41274"/>
              <a:ext cx="1130698"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j-lt"/>
                  <a:ea typeface="+mj-ea"/>
                  <a:cs typeface="+mj-cs"/>
                  <a:sym typeface="Helvetica"/>
                </a:defRPr>
              </a:lvl1pPr>
            </a:lstStyle>
            <a:p>
              <a:r>
                <a:t>   JOSEPH</a:t>
              </a:r>
            </a:p>
          </p:txBody>
        </p:sp>
        <p:sp>
          <p:nvSpPr>
            <p:cNvPr id="2623" name="Shape 2623"/>
            <p:cNvSpPr/>
            <p:nvPr/>
          </p:nvSpPr>
          <p:spPr>
            <a:xfrm>
              <a:off x="-1" y="347662"/>
              <a:ext cx="3176" cy="873126"/>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grpSp>
      <p:grpSp>
        <p:nvGrpSpPr>
          <p:cNvPr id="2630" name="Group 2630"/>
          <p:cNvGrpSpPr/>
          <p:nvPr/>
        </p:nvGrpSpPr>
        <p:grpSpPr>
          <a:xfrm>
            <a:off x="2889249" y="2241550"/>
            <a:ext cx="2763840" cy="1343025"/>
            <a:chOff x="0" y="0"/>
            <a:chExt cx="2763838" cy="1343024"/>
          </a:xfrm>
        </p:grpSpPr>
        <p:sp>
          <p:nvSpPr>
            <p:cNvPr id="2625" name="Shape 2625"/>
            <p:cNvSpPr/>
            <p:nvPr/>
          </p:nvSpPr>
          <p:spPr>
            <a:xfrm>
              <a:off x="-1" y="442912"/>
              <a:ext cx="2763840"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626" name="Shape 2626"/>
            <p:cNvSpPr/>
            <p:nvPr/>
          </p:nvSpPr>
          <p:spPr>
            <a:xfrm>
              <a:off x="-1" y="0"/>
              <a:ext cx="1625602" cy="1155700"/>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627" name="Shape 2627"/>
            <p:cNvSpPr/>
            <p:nvPr/>
          </p:nvSpPr>
          <p:spPr>
            <a:xfrm>
              <a:off x="41275" y="476250"/>
              <a:ext cx="1978026" cy="796925"/>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628" name="Shape 2628"/>
            <p:cNvSpPr/>
            <p:nvPr/>
          </p:nvSpPr>
          <p:spPr>
            <a:xfrm>
              <a:off x="206275" y="41274"/>
              <a:ext cx="1028900"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j-lt"/>
                  <a:ea typeface="+mj-ea"/>
                  <a:cs typeface="+mj-cs"/>
                  <a:sym typeface="Helvetica"/>
                </a:defRPr>
              </a:lvl1pPr>
            </a:lstStyle>
            <a:p>
              <a:r>
                <a:t>   MOSES</a:t>
              </a:r>
            </a:p>
          </p:txBody>
        </p:sp>
        <p:sp>
          <p:nvSpPr>
            <p:cNvPr id="2629" name="Shape 2629"/>
            <p:cNvSpPr/>
            <p:nvPr/>
          </p:nvSpPr>
          <p:spPr>
            <a:xfrm>
              <a:off x="-1" y="347662"/>
              <a:ext cx="3176" cy="873126"/>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grpSp>
      <p:grpSp>
        <p:nvGrpSpPr>
          <p:cNvPr id="2636" name="Group 2636"/>
          <p:cNvGrpSpPr/>
          <p:nvPr/>
        </p:nvGrpSpPr>
        <p:grpSpPr>
          <a:xfrm>
            <a:off x="3155949" y="2546350"/>
            <a:ext cx="2763840" cy="1343025"/>
            <a:chOff x="0" y="0"/>
            <a:chExt cx="2763838" cy="1343024"/>
          </a:xfrm>
        </p:grpSpPr>
        <p:sp>
          <p:nvSpPr>
            <p:cNvPr id="2631" name="Shape 2631"/>
            <p:cNvSpPr/>
            <p:nvPr/>
          </p:nvSpPr>
          <p:spPr>
            <a:xfrm>
              <a:off x="-1" y="442912"/>
              <a:ext cx="2763840"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632" name="Shape 2632"/>
            <p:cNvSpPr/>
            <p:nvPr/>
          </p:nvSpPr>
          <p:spPr>
            <a:xfrm>
              <a:off x="-1" y="0"/>
              <a:ext cx="1625602" cy="1155700"/>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633" name="Shape 2633"/>
            <p:cNvSpPr/>
            <p:nvPr/>
          </p:nvSpPr>
          <p:spPr>
            <a:xfrm>
              <a:off x="41275" y="476250"/>
              <a:ext cx="1978026" cy="796925"/>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634" name="Shape 2634"/>
            <p:cNvSpPr/>
            <p:nvPr/>
          </p:nvSpPr>
          <p:spPr>
            <a:xfrm>
              <a:off x="142763" y="41274"/>
              <a:ext cx="1155924"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j-lt"/>
                  <a:ea typeface="+mj-ea"/>
                  <a:cs typeface="+mj-cs"/>
                  <a:sym typeface="Helvetica"/>
                </a:defRPr>
              </a:lvl1pPr>
            </a:lstStyle>
            <a:p>
              <a:r>
                <a:t>   JOSHUA</a:t>
              </a:r>
            </a:p>
          </p:txBody>
        </p:sp>
        <p:sp>
          <p:nvSpPr>
            <p:cNvPr id="2635" name="Shape 2635"/>
            <p:cNvSpPr/>
            <p:nvPr/>
          </p:nvSpPr>
          <p:spPr>
            <a:xfrm>
              <a:off x="-1" y="347662"/>
              <a:ext cx="3176" cy="873126"/>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grpSp>
      <p:grpSp>
        <p:nvGrpSpPr>
          <p:cNvPr id="2642" name="Group 2642"/>
          <p:cNvGrpSpPr/>
          <p:nvPr/>
        </p:nvGrpSpPr>
        <p:grpSpPr>
          <a:xfrm>
            <a:off x="3435349" y="2851150"/>
            <a:ext cx="2763840" cy="1343025"/>
            <a:chOff x="0" y="0"/>
            <a:chExt cx="2763838" cy="1343024"/>
          </a:xfrm>
        </p:grpSpPr>
        <p:sp>
          <p:nvSpPr>
            <p:cNvPr id="2637" name="Shape 2637"/>
            <p:cNvSpPr/>
            <p:nvPr/>
          </p:nvSpPr>
          <p:spPr>
            <a:xfrm>
              <a:off x="-1" y="442912"/>
              <a:ext cx="2763840"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638" name="Shape 2638"/>
            <p:cNvSpPr/>
            <p:nvPr/>
          </p:nvSpPr>
          <p:spPr>
            <a:xfrm>
              <a:off x="-1" y="0"/>
              <a:ext cx="1625602" cy="1155700"/>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639" name="Shape 2639"/>
            <p:cNvSpPr/>
            <p:nvPr/>
          </p:nvSpPr>
          <p:spPr>
            <a:xfrm>
              <a:off x="41275" y="476250"/>
              <a:ext cx="1978026" cy="796925"/>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640" name="Shape 2640"/>
            <p:cNvSpPr/>
            <p:nvPr/>
          </p:nvSpPr>
          <p:spPr>
            <a:xfrm>
              <a:off x="227279" y="41275"/>
              <a:ext cx="1139292" cy="2794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j-lt"/>
                  <a:ea typeface="+mj-ea"/>
                  <a:cs typeface="+mj-cs"/>
                  <a:sym typeface="Helvetica"/>
                </a:defRPr>
              </a:lvl1pPr>
            </a:lstStyle>
            <a:p>
              <a:r>
                <a:t>   YEPEKA</a:t>
              </a:r>
            </a:p>
          </p:txBody>
        </p:sp>
        <p:sp>
          <p:nvSpPr>
            <p:cNvPr id="2641" name="Shape 2641"/>
            <p:cNvSpPr/>
            <p:nvPr/>
          </p:nvSpPr>
          <p:spPr>
            <a:xfrm>
              <a:off x="-1" y="347662"/>
              <a:ext cx="3176" cy="873126"/>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grpSp>
      <p:grpSp>
        <p:nvGrpSpPr>
          <p:cNvPr id="2648" name="Group 2648"/>
          <p:cNvGrpSpPr/>
          <p:nvPr/>
        </p:nvGrpSpPr>
        <p:grpSpPr>
          <a:xfrm>
            <a:off x="3518705" y="3168650"/>
            <a:ext cx="2972584" cy="1343025"/>
            <a:chOff x="-208744" y="0"/>
            <a:chExt cx="2972582" cy="1343024"/>
          </a:xfrm>
        </p:grpSpPr>
        <p:sp>
          <p:nvSpPr>
            <p:cNvPr id="2643" name="Shape 2643"/>
            <p:cNvSpPr/>
            <p:nvPr/>
          </p:nvSpPr>
          <p:spPr>
            <a:xfrm>
              <a:off x="-1" y="442912"/>
              <a:ext cx="2763840"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644" name="Shape 2644"/>
            <p:cNvSpPr/>
            <p:nvPr/>
          </p:nvSpPr>
          <p:spPr>
            <a:xfrm>
              <a:off x="-1" y="0"/>
              <a:ext cx="1625602" cy="1155700"/>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645" name="Shape 2645"/>
            <p:cNvSpPr/>
            <p:nvPr/>
          </p:nvSpPr>
          <p:spPr>
            <a:xfrm>
              <a:off x="41275" y="476250"/>
              <a:ext cx="1978026" cy="796925"/>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646" name="Shape 2646"/>
            <p:cNvSpPr/>
            <p:nvPr/>
          </p:nvSpPr>
          <p:spPr>
            <a:xfrm>
              <a:off x="-208745" y="41275"/>
              <a:ext cx="1837607" cy="2540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defRPr sz="1700" b="1">
                  <a:solidFill>
                    <a:schemeClr val="accent2"/>
                  </a:solidFill>
                  <a:latin typeface="+mj-lt"/>
                  <a:ea typeface="+mj-ea"/>
                  <a:cs typeface="+mj-cs"/>
                  <a:sym typeface="Helvetica"/>
                </a:defRPr>
              </a:lvl1pPr>
            </a:lstStyle>
            <a:p>
              <a:r>
                <a:t>   KUKAMI KUXU</a:t>
              </a:r>
            </a:p>
          </p:txBody>
        </p:sp>
        <p:sp>
          <p:nvSpPr>
            <p:cNvPr id="2647" name="Shape 2647"/>
            <p:cNvSpPr/>
            <p:nvPr/>
          </p:nvSpPr>
          <p:spPr>
            <a:xfrm>
              <a:off x="-1" y="347662"/>
              <a:ext cx="3176" cy="873126"/>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grpSp>
      <p:grpSp>
        <p:nvGrpSpPr>
          <p:cNvPr id="2654" name="Group 2654"/>
          <p:cNvGrpSpPr/>
          <p:nvPr/>
        </p:nvGrpSpPr>
        <p:grpSpPr>
          <a:xfrm>
            <a:off x="3968749" y="3524250"/>
            <a:ext cx="2763840" cy="1343025"/>
            <a:chOff x="0" y="0"/>
            <a:chExt cx="2763838" cy="1343024"/>
          </a:xfrm>
        </p:grpSpPr>
        <p:sp>
          <p:nvSpPr>
            <p:cNvPr id="2649" name="Shape 2649"/>
            <p:cNvSpPr/>
            <p:nvPr/>
          </p:nvSpPr>
          <p:spPr>
            <a:xfrm>
              <a:off x="-1" y="442912"/>
              <a:ext cx="2763840"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650" name="Shape 2650"/>
            <p:cNvSpPr/>
            <p:nvPr/>
          </p:nvSpPr>
          <p:spPr>
            <a:xfrm>
              <a:off x="-1" y="0"/>
              <a:ext cx="1625602" cy="1155700"/>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651" name="Shape 2651"/>
            <p:cNvSpPr/>
            <p:nvPr/>
          </p:nvSpPr>
          <p:spPr>
            <a:xfrm>
              <a:off x="41275" y="476250"/>
              <a:ext cx="1978026" cy="796925"/>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652" name="Shape 2652"/>
            <p:cNvSpPr/>
            <p:nvPr/>
          </p:nvSpPr>
          <p:spPr>
            <a:xfrm>
              <a:off x="355029" y="41275"/>
              <a:ext cx="1198117" cy="2794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j-lt"/>
                  <a:ea typeface="+mj-ea"/>
                  <a:cs typeface="+mj-cs"/>
                  <a:sym typeface="Helvetica"/>
                </a:defRPr>
              </a:lvl1pPr>
            </a:lstStyle>
            <a:p>
              <a:r>
                <a:t>   AKUGHU</a:t>
              </a:r>
            </a:p>
          </p:txBody>
        </p:sp>
        <p:sp>
          <p:nvSpPr>
            <p:cNvPr id="2653" name="Shape 2653"/>
            <p:cNvSpPr/>
            <p:nvPr/>
          </p:nvSpPr>
          <p:spPr>
            <a:xfrm>
              <a:off x="-1" y="347662"/>
              <a:ext cx="3176" cy="873126"/>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grpSp>
      <p:grpSp>
        <p:nvGrpSpPr>
          <p:cNvPr id="2659" name="Group 2659"/>
          <p:cNvGrpSpPr/>
          <p:nvPr/>
        </p:nvGrpSpPr>
        <p:grpSpPr>
          <a:xfrm>
            <a:off x="4273549" y="3859212"/>
            <a:ext cx="2760665" cy="1333501"/>
            <a:chOff x="0" y="0"/>
            <a:chExt cx="2760663" cy="1333500"/>
          </a:xfrm>
        </p:grpSpPr>
        <p:sp>
          <p:nvSpPr>
            <p:cNvPr id="2655" name="Shape 2655"/>
            <p:cNvSpPr/>
            <p:nvPr/>
          </p:nvSpPr>
          <p:spPr>
            <a:xfrm>
              <a:off x="-1" y="457200"/>
              <a:ext cx="2760665" cy="876300"/>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656" name="Shape 2656"/>
            <p:cNvSpPr/>
            <p:nvPr/>
          </p:nvSpPr>
          <p:spPr>
            <a:xfrm>
              <a:off x="-1" y="0"/>
              <a:ext cx="1597027" cy="1130300"/>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657" name="Shape 2657"/>
            <p:cNvSpPr/>
            <p:nvPr/>
          </p:nvSpPr>
          <p:spPr>
            <a:xfrm>
              <a:off x="41274" y="498475"/>
              <a:ext cx="1947864" cy="796925"/>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658" name="Shape 2658"/>
            <p:cNvSpPr/>
            <p:nvPr/>
          </p:nvSpPr>
          <p:spPr>
            <a:xfrm>
              <a:off x="182059" y="42862"/>
              <a:ext cx="1228144"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j-lt"/>
                  <a:ea typeface="+mj-ea"/>
                  <a:cs typeface="+mj-cs"/>
                  <a:sym typeface="Helvetica"/>
                </a:defRPr>
              </a:lvl1pPr>
            </a:lstStyle>
            <a:p>
              <a:r>
                <a:t>   YENGUYI</a:t>
              </a:r>
            </a:p>
          </p:txBody>
        </p:sp>
      </p:grpSp>
      <p:grpSp>
        <p:nvGrpSpPr>
          <p:cNvPr id="2668" name="Group 2668"/>
          <p:cNvGrpSpPr/>
          <p:nvPr/>
        </p:nvGrpSpPr>
        <p:grpSpPr>
          <a:xfrm>
            <a:off x="4540250" y="4208462"/>
            <a:ext cx="2762250" cy="1479551"/>
            <a:chOff x="0" y="0"/>
            <a:chExt cx="2762250" cy="1479549"/>
          </a:xfrm>
        </p:grpSpPr>
        <p:sp>
          <p:nvSpPr>
            <p:cNvPr id="2660" name="Shape 2660"/>
            <p:cNvSpPr/>
            <p:nvPr/>
          </p:nvSpPr>
          <p:spPr>
            <a:xfrm>
              <a:off x="0" y="579437"/>
              <a:ext cx="2762250"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661" name="Shape 2661"/>
            <p:cNvSpPr/>
            <p:nvPr/>
          </p:nvSpPr>
          <p:spPr>
            <a:xfrm>
              <a:off x="0" y="0"/>
              <a:ext cx="1598613" cy="1130300"/>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662" name="Shape 2662"/>
            <p:cNvSpPr/>
            <p:nvPr/>
          </p:nvSpPr>
          <p:spPr>
            <a:xfrm>
              <a:off x="7937" y="579437"/>
              <a:ext cx="1976438" cy="74612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grpSp>
          <p:nvGrpSpPr>
            <p:cNvPr id="2665" name="Group 2665"/>
            <p:cNvGrpSpPr/>
            <p:nvPr/>
          </p:nvGrpSpPr>
          <p:grpSpPr>
            <a:xfrm>
              <a:off x="166323" y="36512"/>
              <a:ext cx="1015811" cy="454823"/>
              <a:chOff x="0" y="0"/>
              <a:chExt cx="1015810" cy="454822"/>
            </a:xfrm>
          </p:grpSpPr>
          <p:sp>
            <p:nvSpPr>
              <p:cNvPr id="2663" name="Shape 2663"/>
              <p:cNvSpPr/>
              <p:nvPr/>
            </p:nvSpPr>
            <p:spPr>
              <a:xfrm>
                <a:off x="-1" y="23022"/>
                <a:ext cx="309093" cy="431801"/>
              </a:xfrm>
              <a:prstGeom prst="rect">
                <a:avLst/>
              </a:prstGeom>
              <a:solidFill>
                <a:srgbClr val="FFD34A"/>
              </a:solid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2800" b="1">
                    <a:solidFill>
                      <a:schemeClr val="accent2"/>
                    </a:solidFill>
                    <a:latin typeface="+mj-lt"/>
                    <a:ea typeface="+mj-ea"/>
                    <a:cs typeface="+mj-cs"/>
                    <a:sym typeface="Helvetica"/>
                  </a:defRPr>
                </a:lvl1pPr>
              </a:lstStyle>
              <a:p>
                <a:r>
                  <a:t>   </a:t>
                </a:r>
              </a:p>
            </p:txBody>
          </p:sp>
          <p:sp>
            <p:nvSpPr>
              <p:cNvPr id="2664" name="Shape 2664"/>
              <p:cNvSpPr/>
              <p:nvPr/>
            </p:nvSpPr>
            <p:spPr>
              <a:xfrm>
                <a:off x="184325" y="0"/>
                <a:ext cx="831486" cy="444500"/>
              </a:xfrm>
              <a:prstGeom prst="rect">
                <a:avLst/>
              </a:prstGeom>
              <a:solidFill>
                <a:srgbClr val="FFD34A"/>
              </a:solid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2900" b="1">
                    <a:solidFill>
                      <a:schemeClr val="accent2"/>
                    </a:solidFill>
                    <a:latin typeface="+mj-lt"/>
                    <a:ea typeface="+mj-ea"/>
                    <a:cs typeface="+mj-cs"/>
                    <a:sym typeface="Helvetica"/>
                  </a:defRPr>
                </a:lvl1pPr>
              </a:lstStyle>
              <a:p>
                <a:r>
                  <a:t>JISU</a:t>
                </a:r>
              </a:p>
            </p:txBody>
          </p:sp>
        </p:grpSp>
        <p:sp>
          <p:nvSpPr>
            <p:cNvPr id="2666" name="Shape 2666"/>
            <p:cNvSpPr/>
            <p:nvPr/>
          </p:nvSpPr>
          <p:spPr>
            <a:xfrm>
              <a:off x="0" y="484187"/>
              <a:ext cx="1587" cy="873126"/>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667" name="Shape 2667"/>
            <p:cNvSpPr/>
            <p:nvPr/>
          </p:nvSpPr>
          <p:spPr>
            <a:xfrm>
              <a:off x="1582737" y="579437"/>
              <a:ext cx="865188" cy="3176"/>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grpSp>
      <p:sp>
        <p:nvSpPr>
          <p:cNvPr id="2669" name="Shape 2669"/>
          <p:cNvSpPr/>
          <p:nvPr/>
        </p:nvSpPr>
        <p:spPr>
          <a:xfrm>
            <a:off x="8763467" y="65405"/>
            <a:ext cx="180043" cy="447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A27C"/>
                </a:solidFill>
                <a:latin typeface="Comic Sans MS"/>
                <a:ea typeface="Comic Sans MS"/>
                <a:cs typeface="Comic Sans MS"/>
                <a:sym typeface="Comic Sans MS"/>
              </a:defRPr>
            </a:lvl1pPr>
          </a:lstStyle>
          <a:p>
            <a:r>
              <a:t> </a:t>
            </a:r>
          </a:p>
        </p:txBody>
      </p:sp>
      <p:sp>
        <p:nvSpPr>
          <p:cNvPr id="2670" name="Shape 2670"/>
          <p:cNvSpPr/>
          <p:nvPr/>
        </p:nvSpPr>
        <p:spPr>
          <a:xfrm>
            <a:off x="8126743" y="6528607"/>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59</a:t>
            </a:r>
          </a:p>
        </p:txBody>
      </p:sp>
      <p:sp>
        <p:nvSpPr>
          <p:cNvPr id="2671" name="Shape 2671"/>
          <p:cNvSpPr/>
          <p:nvPr/>
        </p:nvSpPr>
        <p:spPr>
          <a:xfrm>
            <a:off x="8701330" y="6424322"/>
            <a:ext cx="367815"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11</a:t>
            </a:r>
          </a:p>
        </p:txBody>
      </p:sp>
      <p:sp>
        <p:nvSpPr>
          <p:cNvPr id="2672" name="Shape 2672"/>
          <p:cNvSpPr/>
          <p:nvPr/>
        </p:nvSpPr>
        <p:spPr>
          <a:xfrm>
            <a:off x="7133153" y="6275817"/>
            <a:ext cx="1467407" cy="26425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700"/>
              </a:spcBef>
              <a:defRPr sz="1200" b="1">
                <a:solidFill>
                  <a:srgbClr val="FFFFFF"/>
                </a:solidFill>
                <a:latin typeface="Arial"/>
                <a:ea typeface="Arial"/>
                <a:cs typeface="Arial"/>
                <a:sym typeface="Arial"/>
              </a:defRPr>
            </a:lvl1pPr>
          </a:lstStyle>
          <a:p>
            <a:r>
              <a:t>Handbook pg. 8-14</a:t>
            </a:r>
          </a:p>
        </p:txBody>
      </p:sp>
      <p:sp>
        <p:nvSpPr>
          <p:cNvPr id="2673" name="Shape 2673"/>
          <p:cNvSpPr>
            <a:spLocks noGrp="1"/>
          </p:cNvSpPr>
          <p:nvPr>
            <p:ph type="title" idx="4294967295"/>
          </p:nvPr>
        </p:nvSpPr>
        <p:spPr>
          <a:xfrm>
            <a:off x="702264" y="267138"/>
            <a:ext cx="7821374" cy="646332"/>
          </a:xfrm>
          <a:prstGeom prst="rect">
            <a:avLst/>
          </a:prstGeom>
          <a:effectLst>
            <a:outerShdw blurRad="63500" dist="63500" dir="2212194" rotWithShape="0">
              <a:srgbClr val="1A0004">
                <a:alpha val="74998"/>
              </a:srgbClr>
            </a:outerShdw>
          </a:effectLst>
        </p:spPr>
        <p:txBody>
          <a:bodyPr anchor="ctr"/>
          <a:lstStyle/>
          <a:p>
            <a:pPr algn="ctr" defTabSz="813816">
              <a:spcBef>
                <a:spcPts val="1900"/>
              </a:spcBef>
              <a:defRPr sz="3204" b="1">
                <a:solidFill>
                  <a:srgbClr val="DCF210"/>
                </a:solidFill>
                <a:effectLst>
                  <a:outerShdw blurRad="33909" dist="33909" dir="2700000" rotWithShape="0">
                    <a:srgbClr val="000000"/>
                  </a:outerShdw>
                </a:effectLst>
                <a:latin typeface="Comic Sans MS"/>
                <a:ea typeface="Comic Sans MS"/>
                <a:cs typeface="Comic Sans MS"/>
                <a:sym typeface="Comic Sans MS"/>
              </a:defRPr>
            </a:pPr>
            <a:r>
              <a:t>Ow Akithe Kükümsü “Bible Kikithi”</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1" fill="hold" grpId="1" nodeType="clickEffect">
                                  <p:stCondLst>
                                    <p:cond delay="0"/>
                                  </p:stCondLst>
                                  <p:iterate>
                                    <p:tmAbs val="0"/>
                                  </p:iterate>
                                  <p:childTnLst>
                                    <p:set>
                                      <p:cBhvr>
                                        <p:cTn id="6" fill="hold"/>
                                        <p:tgtEl>
                                          <p:spTgt spid="2606"/>
                                        </p:tgtEl>
                                        <p:attrNameLst>
                                          <p:attrName>style.visibility</p:attrName>
                                        </p:attrNameLst>
                                      </p:cBhvr>
                                      <p:to>
                                        <p:strVal val="visible"/>
                                      </p:to>
                                    </p:set>
                                    <p:animEffect transition="in" filter="wipe(up)">
                                      <p:cBhvr>
                                        <p:cTn id="7" dur="1000"/>
                                        <p:tgtEl>
                                          <p:spTgt spid="260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2612"/>
                                        </p:tgtEl>
                                        <p:attrNameLst>
                                          <p:attrName>style.visibility</p:attrName>
                                        </p:attrNameLst>
                                      </p:cBhvr>
                                      <p:to>
                                        <p:strVal val="visible"/>
                                      </p:to>
                                    </p:set>
                                    <p:animEffect transition="in" filter="dissolve">
                                      <p:cBhvr>
                                        <p:cTn id="12" dur="500"/>
                                        <p:tgtEl>
                                          <p:spTgt spid="26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2618"/>
                                        </p:tgtEl>
                                        <p:attrNameLst>
                                          <p:attrName>style.visibility</p:attrName>
                                        </p:attrNameLst>
                                      </p:cBhvr>
                                      <p:to>
                                        <p:strVal val="visible"/>
                                      </p:to>
                                    </p:set>
                                    <p:animEffect transition="in" filter="dissolve">
                                      <p:cBhvr>
                                        <p:cTn id="17" dur="500"/>
                                        <p:tgtEl>
                                          <p:spTgt spid="261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4" nodeType="clickEffect">
                                  <p:stCondLst>
                                    <p:cond delay="0"/>
                                  </p:stCondLst>
                                  <p:iterate>
                                    <p:tmAbs val="0"/>
                                  </p:iterate>
                                  <p:childTnLst>
                                    <p:set>
                                      <p:cBhvr>
                                        <p:cTn id="21" fill="hold"/>
                                        <p:tgtEl>
                                          <p:spTgt spid="2624"/>
                                        </p:tgtEl>
                                        <p:attrNameLst>
                                          <p:attrName>style.visibility</p:attrName>
                                        </p:attrNameLst>
                                      </p:cBhvr>
                                      <p:to>
                                        <p:strVal val="visible"/>
                                      </p:to>
                                    </p:set>
                                    <p:animEffect transition="in" filter="dissolve">
                                      <p:cBhvr>
                                        <p:cTn id="22" dur="500"/>
                                        <p:tgtEl>
                                          <p:spTgt spid="262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5" nodeType="clickEffect">
                                  <p:stCondLst>
                                    <p:cond delay="0"/>
                                  </p:stCondLst>
                                  <p:iterate>
                                    <p:tmAbs val="0"/>
                                  </p:iterate>
                                  <p:childTnLst>
                                    <p:set>
                                      <p:cBhvr>
                                        <p:cTn id="26" fill="hold"/>
                                        <p:tgtEl>
                                          <p:spTgt spid="2630"/>
                                        </p:tgtEl>
                                        <p:attrNameLst>
                                          <p:attrName>style.visibility</p:attrName>
                                        </p:attrNameLst>
                                      </p:cBhvr>
                                      <p:to>
                                        <p:strVal val="visible"/>
                                      </p:to>
                                    </p:set>
                                    <p:animEffect transition="in" filter="dissolve">
                                      <p:cBhvr>
                                        <p:cTn id="27" dur="500"/>
                                        <p:tgtEl>
                                          <p:spTgt spid="263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fill="hold" grpId="6" nodeType="clickEffect">
                                  <p:stCondLst>
                                    <p:cond delay="0"/>
                                  </p:stCondLst>
                                  <p:iterate>
                                    <p:tmAbs val="0"/>
                                  </p:iterate>
                                  <p:childTnLst>
                                    <p:set>
                                      <p:cBhvr>
                                        <p:cTn id="31" fill="hold"/>
                                        <p:tgtEl>
                                          <p:spTgt spid="2636"/>
                                        </p:tgtEl>
                                        <p:attrNameLst>
                                          <p:attrName>style.visibility</p:attrName>
                                        </p:attrNameLst>
                                      </p:cBhvr>
                                      <p:to>
                                        <p:strVal val="visible"/>
                                      </p:to>
                                    </p:set>
                                    <p:animEffect transition="in" filter="dissolve">
                                      <p:cBhvr>
                                        <p:cTn id="32" dur="500"/>
                                        <p:tgtEl>
                                          <p:spTgt spid="263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fill="hold" grpId="7" nodeType="clickEffect">
                                  <p:stCondLst>
                                    <p:cond delay="0"/>
                                  </p:stCondLst>
                                  <p:iterate>
                                    <p:tmAbs val="0"/>
                                  </p:iterate>
                                  <p:childTnLst>
                                    <p:set>
                                      <p:cBhvr>
                                        <p:cTn id="36" fill="hold"/>
                                        <p:tgtEl>
                                          <p:spTgt spid="2642"/>
                                        </p:tgtEl>
                                        <p:attrNameLst>
                                          <p:attrName>style.visibility</p:attrName>
                                        </p:attrNameLst>
                                      </p:cBhvr>
                                      <p:to>
                                        <p:strVal val="visible"/>
                                      </p:to>
                                    </p:set>
                                    <p:animEffect transition="in" filter="dissolve">
                                      <p:cBhvr>
                                        <p:cTn id="37" dur="500"/>
                                        <p:tgtEl>
                                          <p:spTgt spid="264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fill="hold" grpId="8" nodeType="clickEffect">
                                  <p:stCondLst>
                                    <p:cond delay="0"/>
                                  </p:stCondLst>
                                  <p:iterate>
                                    <p:tmAbs val="0"/>
                                  </p:iterate>
                                  <p:childTnLst>
                                    <p:set>
                                      <p:cBhvr>
                                        <p:cTn id="41" fill="hold"/>
                                        <p:tgtEl>
                                          <p:spTgt spid="2648"/>
                                        </p:tgtEl>
                                        <p:attrNameLst>
                                          <p:attrName>style.visibility</p:attrName>
                                        </p:attrNameLst>
                                      </p:cBhvr>
                                      <p:to>
                                        <p:strVal val="visible"/>
                                      </p:to>
                                    </p:set>
                                    <p:animEffect transition="in" filter="dissolve">
                                      <p:cBhvr>
                                        <p:cTn id="42" dur="500"/>
                                        <p:tgtEl>
                                          <p:spTgt spid="264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fill="hold" grpId="9" nodeType="clickEffect">
                                  <p:stCondLst>
                                    <p:cond delay="0"/>
                                  </p:stCondLst>
                                  <p:iterate>
                                    <p:tmAbs val="0"/>
                                  </p:iterate>
                                  <p:childTnLst>
                                    <p:set>
                                      <p:cBhvr>
                                        <p:cTn id="46" fill="hold"/>
                                        <p:tgtEl>
                                          <p:spTgt spid="2654"/>
                                        </p:tgtEl>
                                        <p:attrNameLst>
                                          <p:attrName>style.visibility</p:attrName>
                                        </p:attrNameLst>
                                      </p:cBhvr>
                                      <p:to>
                                        <p:strVal val="visible"/>
                                      </p:to>
                                    </p:set>
                                    <p:animEffect transition="in" filter="dissolve">
                                      <p:cBhvr>
                                        <p:cTn id="47" dur="500"/>
                                        <p:tgtEl>
                                          <p:spTgt spid="2654"/>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fill="hold" grpId="10" nodeType="clickEffect">
                                  <p:stCondLst>
                                    <p:cond delay="0"/>
                                  </p:stCondLst>
                                  <p:iterate>
                                    <p:tmAbs val="0"/>
                                  </p:iterate>
                                  <p:childTnLst>
                                    <p:set>
                                      <p:cBhvr>
                                        <p:cTn id="51" fill="hold"/>
                                        <p:tgtEl>
                                          <p:spTgt spid="2659"/>
                                        </p:tgtEl>
                                        <p:attrNameLst>
                                          <p:attrName>style.visibility</p:attrName>
                                        </p:attrNameLst>
                                      </p:cBhvr>
                                      <p:to>
                                        <p:strVal val="visible"/>
                                      </p:to>
                                    </p:set>
                                    <p:animEffect transition="in" filter="dissolve">
                                      <p:cBhvr>
                                        <p:cTn id="52" dur="500"/>
                                        <p:tgtEl>
                                          <p:spTgt spid="2659"/>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fill="hold" grpId="11" nodeType="clickEffect">
                                  <p:stCondLst>
                                    <p:cond delay="0"/>
                                  </p:stCondLst>
                                  <p:iterate>
                                    <p:tmAbs val="0"/>
                                  </p:iterate>
                                  <p:childTnLst>
                                    <p:set>
                                      <p:cBhvr>
                                        <p:cTn id="56" fill="hold"/>
                                        <p:tgtEl>
                                          <p:spTgt spid="2668"/>
                                        </p:tgtEl>
                                        <p:attrNameLst>
                                          <p:attrName>style.visibility</p:attrName>
                                        </p:attrNameLst>
                                      </p:cBhvr>
                                      <p:to>
                                        <p:strVal val="visible"/>
                                      </p:to>
                                    </p:set>
                                    <p:animEffect transition="in" filter="dissolve">
                                      <p:cBhvr>
                                        <p:cTn id="57" dur="500"/>
                                        <p:tgtEl>
                                          <p:spTgt spid="2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6" grpId="1" animBg="1" advAuto="0"/>
      <p:bldP spid="2612" grpId="2" animBg="1" advAuto="0"/>
      <p:bldP spid="2618" grpId="3" animBg="1" advAuto="0"/>
      <p:bldP spid="2624" grpId="4" animBg="1" advAuto="0"/>
      <p:bldP spid="2630" grpId="5" animBg="1" advAuto="0"/>
      <p:bldP spid="2636" grpId="6" animBg="1" advAuto="0"/>
      <p:bldP spid="2642" grpId="7" animBg="1" advAuto="0"/>
      <p:bldP spid="2648" grpId="8" animBg="1" advAuto="0"/>
      <p:bldP spid="2654" grpId="9" animBg="1" advAuto="0"/>
      <p:bldP spid="2659" grpId="10" animBg="1" advAuto="0"/>
      <p:bldP spid="2668" grpId="11" animBg="1" advAuto="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06" name="Shape 1306"/>
          <p:cNvSpPr/>
          <p:nvPr/>
        </p:nvSpPr>
        <p:spPr>
          <a:xfrm>
            <a:off x="0" y="0"/>
            <a:ext cx="9144000" cy="6858000"/>
          </a:xfrm>
          <a:prstGeom prst="rect">
            <a:avLst/>
          </a:prstGeom>
          <a:solidFill>
            <a:srgbClr val="1A0004"/>
          </a:solidFill>
          <a:ln w="12700">
            <a:miter lim="400000"/>
          </a:ln>
        </p:spPr>
        <p:txBody>
          <a:bodyPr lIns="45719" rIns="45719" anchor="ctr"/>
          <a:lstStyle/>
          <a:p>
            <a:pPr>
              <a:defRPr>
                <a:solidFill>
                  <a:srgbClr val="FFA27C"/>
                </a:solidFill>
                <a:latin typeface="Arial"/>
                <a:ea typeface="Arial"/>
                <a:cs typeface="Arial"/>
                <a:sym typeface="Arial"/>
              </a:defRPr>
            </a:pPr>
            <a:endParaRPr/>
          </a:p>
        </p:txBody>
      </p:sp>
      <p:sp>
        <p:nvSpPr>
          <p:cNvPr id="1307" name="Shape 1307"/>
          <p:cNvSpPr/>
          <p:nvPr/>
        </p:nvSpPr>
        <p:spPr>
          <a:xfrm>
            <a:off x="347663" y="365254"/>
            <a:ext cx="8451851" cy="5987793"/>
          </a:xfrm>
          <a:prstGeom prst="rect">
            <a:avLst/>
          </a:prstGeom>
          <a:ln w="12700">
            <a:miter lim="400000"/>
          </a:ln>
          <a:effectLst>
            <a:outerShdw blurRad="63500" dist="38099" dir="2700000" rotWithShape="0">
              <a:srgbClr val="1A0004">
                <a:alpha val="74997"/>
              </a:srgbClr>
            </a:outerShdw>
          </a:effectLst>
          <a:extLst>
            <a:ext uri="{C572A759-6A51-4108-AA02-DFA0A04FC94B}">
              <ma14:wrappingTextBoxFlag xmlns="" xmlns:ma14="http://schemas.microsoft.com/office/mac/drawingml/2011/main" val="1"/>
            </a:ext>
          </a:extLst>
        </p:spPr>
        <p:txBody>
          <a:bodyPr lIns="45719" rIns="45719" anchor="ctr">
            <a:spAutoFit/>
          </a:bodyPr>
          <a:lstStyle/>
          <a:p>
            <a:pPr>
              <a:lnSpc>
                <a:spcPct val="90000"/>
              </a:lnSpc>
              <a:defRPr sz="1600" b="1">
                <a:solidFill>
                  <a:srgbClr val="FFFFFF"/>
                </a:solidFill>
              </a:defRPr>
            </a:pPr>
            <a:r>
              <a:t>The Bible…Basically Project was conceived, developed</a:t>
            </a:r>
            <a:br/>
            <a:r>
              <a:t> and produced by John E. Fryman, Ph.D.</a:t>
            </a:r>
            <a:endParaRPr>
              <a:solidFill>
                <a:srgbClr val="FFA27C"/>
              </a:solidFill>
              <a:latin typeface="Arial"/>
              <a:ea typeface="Arial"/>
              <a:cs typeface="Arial"/>
              <a:sym typeface="Arial"/>
            </a:endParaRPr>
          </a:p>
          <a:p>
            <a:pPr>
              <a:lnSpc>
                <a:spcPct val="90000"/>
              </a:lnSpc>
              <a:defRPr sz="1600" b="1">
                <a:solidFill>
                  <a:srgbClr val="FFFFFF"/>
                </a:solidFill>
              </a:defRPr>
            </a:pPr>
            <a:endParaRPr>
              <a:solidFill>
                <a:srgbClr val="FFA27C"/>
              </a:solidFill>
              <a:latin typeface="Arial"/>
              <a:ea typeface="Arial"/>
              <a:cs typeface="Arial"/>
              <a:sym typeface="Arial"/>
            </a:endParaRPr>
          </a:p>
          <a:p>
            <a:pPr>
              <a:lnSpc>
                <a:spcPct val="90000"/>
              </a:lnSpc>
              <a:defRPr sz="1600" b="1">
                <a:solidFill>
                  <a:srgbClr val="FFFFFF"/>
                </a:solidFill>
              </a:defRPr>
            </a:pPr>
            <a:r>
              <a:t>Copyright © 2006 The Bible…Basically Ministries Intl. Inc., Ft. Worth, Texas</a:t>
            </a:r>
            <a:endParaRPr>
              <a:solidFill>
                <a:srgbClr val="FFA27C"/>
              </a:solidFill>
              <a:latin typeface="Arial"/>
              <a:ea typeface="Arial"/>
              <a:cs typeface="Arial"/>
              <a:sym typeface="Arial"/>
            </a:endParaRPr>
          </a:p>
          <a:p>
            <a:pPr>
              <a:lnSpc>
                <a:spcPct val="90000"/>
              </a:lnSpc>
              <a:defRPr sz="1600" b="1">
                <a:solidFill>
                  <a:srgbClr val="FFFFFF"/>
                </a:solidFill>
              </a:defRPr>
            </a:pPr>
            <a:endParaRPr>
              <a:solidFill>
                <a:srgbClr val="FFA27C"/>
              </a:solidFill>
              <a:latin typeface="Arial"/>
              <a:ea typeface="Arial"/>
              <a:cs typeface="Arial"/>
              <a:sym typeface="Arial"/>
            </a:endParaRPr>
          </a:p>
          <a:p>
            <a:pPr>
              <a:lnSpc>
                <a:spcPct val="90000"/>
              </a:lnSpc>
              <a:defRPr sz="1600" b="1">
                <a:solidFill>
                  <a:srgbClr val="FFFFFF"/>
                </a:solidFill>
              </a:defRPr>
            </a:pPr>
            <a:r>
              <a:t>All rights reserved.  This work is protected under the copyright laws of the United States of America.  No part or section may be reproduced in any form without permission in writing from the author or copyright owner, except in the case of brief quotations embodied in critical articles or reviews.  </a:t>
            </a:r>
            <a:endParaRPr>
              <a:solidFill>
                <a:srgbClr val="FFA27C"/>
              </a:solidFill>
              <a:latin typeface="Arial"/>
              <a:ea typeface="Arial"/>
              <a:cs typeface="Arial"/>
              <a:sym typeface="Arial"/>
            </a:endParaRPr>
          </a:p>
          <a:p>
            <a:pPr>
              <a:lnSpc>
                <a:spcPct val="90000"/>
              </a:lnSpc>
              <a:defRPr sz="1600" b="1">
                <a:solidFill>
                  <a:srgbClr val="FFFFFF"/>
                </a:solidFill>
              </a:defRPr>
            </a:pPr>
            <a:endParaRPr>
              <a:solidFill>
                <a:srgbClr val="FFA27C"/>
              </a:solidFill>
              <a:latin typeface="Arial"/>
              <a:ea typeface="Arial"/>
              <a:cs typeface="Arial"/>
              <a:sym typeface="Arial"/>
            </a:endParaRPr>
          </a:p>
          <a:p>
            <a:pPr>
              <a:lnSpc>
                <a:spcPct val="90000"/>
              </a:lnSpc>
              <a:defRPr sz="1600" b="1">
                <a:solidFill>
                  <a:srgbClr val="FFFFFF"/>
                </a:solidFill>
              </a:defRPr>
            </a:pPr>
            <a:r>
              <a:t>Those sections for which permission is specifically provided in the text may be reproduced locally as student need requires.</a:t>
            </a:r>
            <a:endParaRPr>
              <a:solidFill>
                <a:srgbClr val="FFA27C"/>
              </a:solidFill>
              <a:latin typeface="Arial"/>
              <a:ea typeface="Arial"/>
              <a:cs typeface="Arial"/>
              <a:sym typeface="Arial"/>
            </a:endParaRPr>
          </a:p>
          <a:p>
            <a:pPr>
              <a:lnSpc>
                <a:spcPct val="90000"/>
              </a:lnSpc>
              <a:defRPr sz="1600" b="1">
                <a:solidFill>
                  <a:srgbClr val="FFFFFF"/>
                </a:solidFill>
              </a:defRPr>
            </a:pPr>
            <a:endParaRPr>
              <a:solidFill>
                <a:srgbClr val="FFA27C"/>
              </a:solidFill>
              <a:latin typeface="Arial"/>
              <a:ea typeface="Arial"/>
              <a:cs typeface="Arial"/>
              <a:sym typeface="Arial"/>
            </a:endParaRPr>
          </a:p>
          <a:p>
            <a:pPr>
              <a:lnSpc>
                <a:spcPct val="90000"/>
              </a:lnSpc>
              <a:defRPr sz="1600" b="1">
                <a:solidFill>
                  <a:srgbClr val="FFFFFF"/>
                </a:solidFill>
              </a:defRPr>
            </a:pPr>
            <a:r>
              <a:t>The ministry is indebted to Dr. Todd Bolen, The Master's College, Jerusalem, Israel,  and</a:t>
            </a:r>
            <a:r>
              <a:rPr b="0">
                <a:latin typeface="Times New Roman"/>
                <a:ea typeface="Times New Roman"/>
                <a:cs typeface="Times New Roman"/>
                <a:sym typeface="Times New Roman"/>
              </a:rPr>
              <a:t> </a:t>
            </a:r>
            <a:r>
              <a:t>Pictorial Library of Bible Lands (BiblePlaces.com)  for permission</a:t>
            </a:r>
            <a:endParaRPr>
              <a:solidFill>
                <a:srgbClr val="FFA27C"/>
              </a:solidFill>
              <a:latin typeface="Arial"/>
              <a:ea typeface="Arial"/>
              <a:cs typeface="Arial"/>
              <a:sym typeface="Arial"/>
            </a:endParaRPr>
          </a:p>
          <a:p>
            <a:pPr>
              <a:lnSpc>
                <a:spcPct val="90000"/>
              </a:lnSpc>
              <a:defRPr sz="1600" b="1">
                <a:solidFill>
                  <a:srgbClr val="FFFFFF"/>
                </a:solidFill>
              </a:defRPr>
            </a:pPr>
            <a:r>
              <a:t> to use extensive photo resources throughout this production.  Photography of Kadesh-Barnea is used with permission of Dr. Leen Ritmeyer, Hawthornedene, Australia.  Should the copyrighted material of others be noted without our knowledge or proper attribution, the ministry requests an immediate notice.  The specified content attribution will be properly adjusted.   Every effort was used to avoid unauthorized use of text and graphics.</a:t>
            </a:r>
            <a:endParaRPr>
              <a:solidFill>
                <a:srgbClr val="FFA27C"/>
              </a:solidFill>
              <a:latin typeface="Arial"/>
              <a:ea typeface="Arial"/>
              <a:cs typeface="Arial"/>
              <a:sym typeface="Arial"/>
            </a:endParaRPr>
          </a:p>
          <a:p>
            <a:pPr>
              <a:lnSpc>
                <a:spcPct val="90000"/>
              </a:lnSpc>
              <a:defRPr sz="1600" b="1">
                <a:solidFill>
                  <a:srgbClr val="FFFFFF"/>
                </a:solidFill>
              </a:defRPr>
            </a:pPr>
            <a:endParaRPr>
              <a:solidFill>
                <a:srgbClr val="FFA27C"/>
              </a:solidFill>
              <a:latin typeface="Arial"/>
              <a:ea typeface="Arial"/>
              <a:cs typeface="Arial"/>
              <a:sym typeface="Arial"/>
            </a:endParaRPr>
          </a:p>
          <a:p>
            <a:pPr>
              <a:lnSpc>
                <a:spcPct val="90000"/>
              </a:lnSpc>
              <a:defRPr sz="1600" b="1">
                <a:solidFill>
                  <a:srgbClr val="FFFFFF"/>
                </a:solidFill>
              </a:defRPr>
            </a:pPr>
            <a:r>
              <a:t>Teachers, media operators and/or other facilitators may not alter any PowerPoint slide, animation effect, or order of presentation in any way, in any language edition, or in any computerized application from any image storage facility, transmission, digital or Internet technique except by permission of the producers.</a:t>
            </a:r>
            <a:endParaRPr>
              <a:solidFill>
                <a:srgbClr val="FFA27C"/>
              </a:solidFill>
              <a:latin typeface="Arial"/>
              <a:ea typeface="Arial"/>
              <a:cs typeface="Arial"/>
              <a:sym typeface="Arial"/>
            </a:endParaRPr>
          </a:p>
          <a:p>
            <a:pPr>
              <a:lnSpc>
                <a:spcPct val="90000"/>
              </a:lnSpc>
              <a:defRPr sz="1600" b="1">
                <a:solidFill>
                  <a:srgbClr val="FFFFFF"/>
                </a:solidFill>
              </a:defRPr>
            </a:pPr>
            <a:endParaRPr>
              <a:solidFill>
                <a:srgbClr val="FFA27C"/>
              </a:solidFill>
              <a:latin typeface="Arial"/>
              <a:ea typeface="Arial"/>
              <a:cs typeface="Arial"/>
              <a:sym typeface="Arial"/>
            </a:endParaRPr>
          </a:p>
          <a:p>
            <a:pPr>
              <a:lnSpc>
                <a:spcPct val="90000"/>
              </a:lnSpc>
              <a:defRPr sz="1600" b="1">
                <a:solidFill>
                  <a:srgbClr val="FFFFFF"/>
                </a:solidFill>
              </a:defRPr>
            </a:pPr>
            <a:r>
              <a:t>Produced in the United States of America. International Rights Reserved.</a:t>
            </a:r>
          </a:p>
        </p:txBody>
      </p:sp>
      <p:sp>
        <p:nvSpPr>
          <p:cNvPr id="1308" name="Shape 1308"/>
          <p:cNvSpPr/>
          <p:nvPr/>
        </p:nvSpPr>
        <p:spPr>
          <a:xfrm>
            <a:off x="519287" y="6552212"/>
            <a:ext cx="836264" cy="21470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500"/>
              </a:spcBef>
              <a:defRPr b="1">
                <a:solidFill>
                  <a:srgbClr val="FFFFFF"/>
                </a:solidFill>
                <a:latin typeface="Arial"/>
                <a:ea typeface="Arial"/>
                <a:cs typeface="Arial"/>
                <a:sym typeface="Arial"/>
              </a:defRPr>
            </a:lvl1pPr>
          </a:lstStyle>
          <a:p>
            <a:r>
              <a:t>©2006 TBBMI</a:t>
            </a:r>
          </a:p>
        </p:txBody>
      </p:sp>
      <p:sp>
        <p:nvSpPr>
          <p:cNvPr id="1309" name="Shape 1309"/>
          <p:cNvSpPr/>
          <p:nvPr/>
        </p:nvSpPr>
        <p:spPr>
          <a:xfrm>
            <a:off x="7621743" y="6513830"/>
            <a:ext cx="656914"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9.65.01.</a:t>
            </a:r>
          </a:p>
        </p:txBody>
      </p:sp>
      <p:sp>
        <p:nvSpPr>
          <p:cNvPr id="1310" name="Shape 1310"/>
          <p:cNvSpPr/>
          <p:nvPr/>
        </p:nvSpPr>
        <p:spPr>
          <a:xfrm>
            <a:off x="8164843" y="6531782"/>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a:solidFill>
                  <a:srgbClr val="FFFFFF"/>
                </a:solidFill>
                <a:latin typeface="Arial"/>
                <a:ea typeface="Arial"/>
                <a:cs typeface="Arial"/>
                <a:sym typeface="Arial"/>
              </a:defRPr>
            </a:lvl1pPr>
          </a:lstStyle>
          <a:p>
            <a:r>
              <a:t>06</a:t>
            </a:r>
          </a:p>
        </p:txBody>
      </p:sp>
    </p:spTree>
  </p:cSld>
  <p:clrMapOvr>
    <a:masterClrMapping/>
  </p:clrMapOvr>
  <p:transition spd="slow">
    <p:dissolv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7" name="image30.png"/>
          <p:cNvPicPr>
            <a:picLocks noChangeAspect="1"/>
          </p:cNvPicPr>
          <p:nvPr/>
        </p:nvPicPr>
        <p:blipFill>
          <a:blip r:embed="rId2">
            <a:extLst/>
          </a:blip>
          <a:srcRect r="3956"/>
          <a:stretch>
            <a:fillRect/>
          </a:stretch>
        </p:blipFill>
        <p:spPr>
          <a:xfrm>
            <a:off x="639763" y="546100"/>
            <a:ext cx="7858126" cy="5740400"/>
          </a:xfrm>
          <a:prstGeom prst="rect">
            <a:avLst/>
          </a:prstGeom>
          <a:ln w="50800">
            <a:solidFill>
              <a:schemeClr val="accent2"/>
            </a:solidFill>
            <a:miter/>
          </a:ln>
        </p:spPr>
      </p:pic>
      <p:sp>
        <p:nvSpPr>
          <p:cNvPr id="2678" name="Shape 2678"/>
          <p:cNvSpPr/>
          <p:nvPr/>
        </p:nvSpPr>
        <p:spPr>
          <a:xfrm>
            <a:off x="620712" y="160337"/>
            <a:ext cx="660401" cy="1435101"/>
          </a:xfrm>
          <a:prstGeom prst="rect">
            <a:avLst/>
          </a:prstGeom>
          <a:ln w="12700">
            <a:miter lim="400000"/>
          </a:ln>
          <a:effectLst>
            <a:outerShdw dist="107762" dir="2700000" rotWithShape="0">
              <a:srgbClr val="1A0004"/>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l">
              <a:spcBef>
                <a:spcPts val="5200"/>
              </a:spcBef>
              <a:defRPr sz="8800">
                <a:solidFill>
                  <a:srgbClr val="FFD34A"/>
                </a:solidFill>
              </a:defRPr>
            </a:lvl1pPr>
          </a:lstStyle>
          <a:p>
            <a:r>
              <a:t>7</a:t>
            </a:r>
          </a:p>
        </p:txBody>
      </p:sp>
      <p:sp>
        <p:nvSpPr>
          <p:cNvPr id="2679" name="Shape 2679"/>
          <p:cNvSpPr/>
          <p:nvPr/>
        </p:nvSpPr>
        <p:spPr>
          <a:xfrm>
            <a:off x="925512" y="838200"/>
            <a:ext cx="311151" cy="0"/>
          </a:xfrm>
          <a:prstGeom prst="line">
            <a:avLst/>
          </a:prstGeom>
          <a:ln w="50800">
            <a:solidFill>
              <a:srgbClr val="FFD34A"/>
            </a:solidFill>
          </a:ln>
          <a:effectLst>
            <a:outerShdw dist="107762" dir="2700000" rotWithShape="0">
              <a:srgbClr val="1A0004"/>
            </a:outerShdw>
          </a:effectLst>
        </p:spPr>
        <p:txBody>
          <a:bodyPr lIns="45719" rIns="45719" anchor="ctr"/>
          <a:lstStyle/>
          <a:p>
            <a:pPr>
              <a:defRPr>
                <a:solidFill>
                  <a:srgbClr val="FFFFFF"/>
                </a:solidFill>
              </a:defRPr>
            </a:pPr>
            <a:endParaRPr/>
          </a:p>
        </p:txBody>
      </p:sp>
      <p:sp>
        <p:nvSpPr>
          <p:cNvPr id="2680" name="Shape 2680"/>
          <p:cNvSpPr/>
          <p:nvPr/>
        </p:nvSpPr>
        <p:spPr>
          <a:xfrm>
            <a:off x="8763467" y="66199"/>
            <a:ext cx="180043" cy="447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A27C"/>
                </a:solidFill>
                <a:latin typeface="Comic Sans MS"/>
                <a:ea typeface="Comic Sans MS"/>
                <a:cs typeface="Comic Sans MS"/>
                <a:sym typeface="Comic Sans MS"/>
              </a:defRPr>
            </a:lvl1pPr>
          </a:lstStyle>
          <a:p>
            <a:r>
              <a:t> </a:t>
            </a:r>
          </a:p>
        </p:txBody>
      </p:sp>
      <p:sp>
        <p:nvSpPr>
          <p:cNvPr id="2681" name="Shape 2681"/>
          <p:cNvSpPr/>
          <p:nvPr/>
        </p:nvSpPr>
        <p:spPr>
          <a:xfrm>
            <a:off x="8125949" y="6540513"/>
            <a:ext cx="245404"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a:solidFill>
                  <a:srgbClr val="FFFFFF"/>
                </a:solidFill>
                <a:latin typeface="Arial"/>
                <a:ea typeface="Arial"/>
                <a:cs typeface="Arial"/>
                <a:sym typeface="Arial"/>
              </a:defRPr>
            </a:lvl1pPr>
          </a:lstStyle>
          <a:p>
            <a:r>
              <a:t>60</a:t>
            </a:r>
          </a:p>
        </p:txBody>
      </p:sp>
      <p:sp>
        <p:nvSpPr>
          <p:cNvPr id="2682" name="Shape 2682"/>
          <p:cNvSpPr/>
          <p:nvPr/>
        </p:nvSpPr>
        <p:spPr>
          <a:xfrm>
            <a:off x="7247143" y="6275817"/>
            <a:ext cx="1247364" cy="26425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700"/>
              </a:spcBef>
              <a:defRPr sz="1200" b="1">
                <a:solidFill>
                  <a:srgbClr val="FFFFFF"/>
                </a:solidFill>
                <a:latin typeface="Arial"/>
                <a:ea typeface="Arial"/>
                <a:cs typeface="Arial"/>
                <a:sym typeface="Arial"/>
              </a:defRPr>
            </a:lvl1pPr>
          </a:lstStyle>
          <a:p>
            <a:r>
              <a:t>Manuel pg. 8-14</a:t>
            </a:r>
          </a:p>
        </p:txBody>
      </p:sp>
      <p:sp>
        <p:nvSpPr>
          <p:cNvPr id="2683" name="Shape 2683"/>
          <p:cNvSpPr/>
          <p:nvPr/>
        </p:nvSpPr>
        <p:spPr>
          <a:xfrm>
            <a:off x="655637" y="1641475"/>
            <a:ext cx="7759701" cy="4618038"/>
          </a:xfrm>
          <a:prstGeom prst="rect">
            <a:avLst/>
          </a:prstGeom>
          <a:solidFill>
            <a:srgbClr val="251C3B"/>
          </a:solidFill>
          <a:ln w="12700">
            <a:miter lim="400000"/>
          </a:ln>
        </p:spPr>
        <p:txBody>
          <a:bodyPr lIns="45719" rIns="45719" anchor="ctr"/>
          <a:lstStyle/>
          <a:p>
            <a:pPr>
              <a:defRPr>
                <a:solidFill>
                  <a:srgbClr val="FFA27C"/>
                </a:solidFill>
                <a:latin typeface="Arial"/>
                <a:ea typeface="Arial"/>
                <a:cs typeface="Arial"/>
                <a:sym typeface="Arial"/>
              </a:defRPr>
            </a:pPr>
            <a:endParaRPr/>
          </a:p>
        </p:txBody>
      </p:sp>
      <p:sp>
        <p:nvSpPr>
          <p:cNvPr id="2684" name="Shape 2684"/>
          <p:cNvSpPr/>
          <p:nvPr/>
        </p:nvSpPr>
        <p:spPr>
          <a:xfrm>
            <a:off x="3690035" y="933450"/>
            <a:ext cx="1592742" cy="369332"/>
          </a:xfrm>
          <a:prstGeom prst="rect">
            <a:avLst/>
          </a:prstGeom>
          <a:solidFill>
            <a:srgbClr val="F37745"/>
          </a:solidFill>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800">
                <a:latin typeface="Arial"/>
                <a:ea typeface="Arial"/>
                <a:cs typeface="Arial"/>
                <a:sym typeface="Arial"/>
              </a:defRPr>
            </a:lvl1pPr>
          </a:lstStyle>
          <a:p>
            <a:r>
              <a:rPr dirty="0"/>
              <a:t>PULHO</a:t>
            </a:r>
            <a:r>
              <a:rPr lang="en-US" dirty="0"/>
              <a:t>KU</a:t>
            </a:r>
            <a:r>
              <a:rPr dirty="0"/>
              <a:t>SU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6" name="image30.png"/>
          <p:cNvPicPr>
            <a:picLocks noChangeAspect="1"/>
          </p:cNvPicPr>
          <p:nvPr/>
        </p:nvPicPr>
        <p:blipFill>
          <a:blip r:embed="rId2">
            <a:extLst/>
          </a:blip>
          <a:srcRect r="3956"/>
          <a:stretch>
            <a:fillRect/>
          </a:stretch>
        </p:blipFill>
        <p:spPr>
          <a:xfrm>
            <a:off x="639763" y="546100"/>
            <a:ext cx="7858126" cy="5740400"/>
          </a:xfrm>
          <a:prstGeom prst="rect">
            <a:avLst/>
          </a:prstGeom>
          <a:ln w="50800">
            <a:solidFill>
              <a:schemeClr val="accent2"/>
            </a:solidFill>
            <a:miter/>
          </a:ln>
        </p:spPr>
      </p:pic>
      <p:sp>
        <p:nvSpPr>
          <p:cNvPr id="2687" name="Shape 2687"/>
          <p:cNvSpPr/>
          <p:nvPr/>
        </p:nvSpPr>
        <p:spPr>
          <a:xfrm>
            <a:off x="620712" y="160337"/>
            <a:ext cx="660401" cy="1435101"/>
          </a:xfrm>
          <a:prstGeom prst="rect">
            <a:avLst/>
          </a:prstGeom>
          <a:ln w="12700">
            <a:miter lim="400000"/>
          </a:ln>
          <a:effectLst>
            <a:outerShdw dist="107762" dir="2700000" rotWithShape="0">
              <a:srgbClr val="1A0004"/>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l">
              <a:spcBef>
                <a:spcPts val="5200"/>
              </a:spcBef>
              <a:defRPr sz="8800">
                <a:solidFill>
                  <a:srgbClr val="FFD34A"/>
                </a:solidFill>
              </a:defRPr>
            </a:lvl1pPr>
          </a:lstStyle>
          <a:p>
            <a:r>
              <a:t>7</a:t>
            </a:r>
          </a:p>
        </p:txBody>
      </p:sp>
      <p:sp>
        <p:nvSpPr>
          <p:cNvPr id="2688" name="Shape 2688"/>
          <p:cNvSpPr/>
          <p:nvPr/>
        </p:nvSpPr>
        <p:spPr>
          <a:xfrm>
            <a:off x="925512" y="838200"/>
            <a:ext cx="311151" cy="0"/>
          </a:xfrm>
          <a:prstGeom prst="line">
            <a:avLst/>
          </a:prstGeom>
          <a:ln w="50800">
            <a:solidFill>
              <a:srgbClr val="FFD34A"/>
            </a:solidFill>
          </a:ln>
          <a:effectLst>
            <a:outerShdw dist="107762" dir="2700000" rotWithShape="0">
              <a:srgbClr val="1A0004"/>
            </a:outerShdw>
          </a:effectLst>
        </p:spPr>
        <p:txBody>
          <a:bodyPr lIns="45719" rIns="45719" anchor="ctr"/>
          <a:lstStyle/>
          <a:p>
            <a:pPr>
              <a:defRPr>
                <a:solidFill>
                  <a:srgbClr val="FFFFFF"/>
                </a:solidFill>
              </a:defRPr>
            </a:pPr>
            <a:endParaRPr/>
          </a:p>
        </p:txBody>
      </p:sp>
      <p:sp>
        <p:nvSpPr>
          <p:cNvPr id="2689" name="Shape 2689"/>
          <p:cNvSpPr/>
          <p:nvPr/>
        </p:nvSpPr>
        <p:spPr>
          <a:xfrm>
            <a:off x="8763467" y="66199"/>
            <a:ext cx="180043" cy="447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A27C"/>
                </a:solidFill>
                <a:latin typeface="Comic Sans MS"/>
                <a:ea typeface="Comic Sans MS"/>
                <a:cs typeface="Comic Sans MS"/>
                <a:sym typeface="Comic Sans MS"/>
              </a:defRPr>
            </a:lvl1pPr>
          </a:lstStyle>
          <a:p>
            <a:r>
              <a:t> </a:t>
            </a:r>
          </a:p>
        </p:txBody>
      </p:sp>
      <p:sp>
        <p:nvSpPr>
          <p:cNvPr id="2690" name="Shape 2690"/>
          <p:cNvSpPr/>
          <p:nvPr/>
        </p:nvSpPr>
        <p:spPr>
          <a:xfrm>
            <a:off x="8138649" y="6540513"/>
            <a:ext cx="245404"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a:solidFill>
                  <a:srgbClr val="FFFFFF"/>
                </a:solidFill>
                <a:latin typeface="Arial"/>
                <a:ea typeface="Arial"/>
                <a:cs typeface="Arial"/>
                <a:sym typeface="Arial"/>
              </a:defRPr>
            </a:lvl1pPr>
          </a:lstStyle>
          <a:p>
            <a:r>
              <a:t>61</a:t>
            </a:r>
          </a:p>
        </p:txBody>
      </p:sp>
      <p:sp>
        <p:nvSpPr>
          <p:cNvPr id="2691" name="Shape 2691"/>
          <p:cNvSpPr/>
          <p:nvPr/>
        </p:nvSpPr>
        <p:spPr>
          <a:xfrm>
            <a:off x="7247143" y="6275817"/>
            <a:ext cx="1247364" cy="26425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700"/>
              </a:spcBef>
              <a:defRPr sz="1200" b="1">
                <a:solidFill>
                  <a:srgbClr val="FFFFFF"/>
                </a:solidFill>
                <a:latin typeface="Arial"/>
                <a:ea typeface="Arial"/>
                <a:cs typeface="Arial"/>
                <a:sym typeface="Arial"/>
              </a:defRPr>
            </a:lvl1pPr>
          </a:lstStyle>
          <a:p>
            <a:r>
              <a:t>Manuel pg. 8-14</a:t>
            </a:r>
          </a:p>
        </p:txBody>
      </p:sp>
      <p:sp>
        <p:nvSpPr>
          <p:cNvPr id="2692" name="Shape 2692"/>
          <p:cNvSpPr/>
          <p:nvPr/>
        </p:nvSpPr>
        <p:spPr>
          <a:xfrm>
            <a:off x="641350" y="2808288"/>
            <a:ext cx="7839075" cy="3463926"/>
          </a:xfrm>
          <a:prstGeom prst="rect">
            <a:avLst/>
          </a:prstGeom>
          <a:solidFill>
            <a:srgbClr val="251C3B"/>
          </a:solidFill>
          <a:ln w="12700">
            <a:miter lim="400000"/>
          </a:ln>
        </p:spPr>
        <p:txBody>
          <a:bodyPr lIns="45719" rIns="45719" anchor="ctr"/>
          <a:lstStyle/>
          <a:p>
            <a:pPr>
              <a:defRPr>
                <a:solidFill>
                  <a:srgbClr val="FFA27C"/>
                </a:solidFill>
                <a:latin typeface="Arial"/>
                <a:ea typeface="Arial"/>
                <a:cs typeface="Arial"/>
                <a:sym typeface="Arial"/>
              </a:defRPr>
            </a:pPr>
            <a:endParaRPr/>
          </a:p>
        </p:txBody>
      </p:sp>
      <p:sp>
        <p:nvSpPr>
          <p:cNvPr id="2693" name="Shape 2693"/>
          <p:cNvSpPr/>
          <p:nvPr/>
        </p:nvSpPr>
        <p:spPr>
          <a:xfrm>
            <a:off x="3806099" y="933450"/>
            <a:ext cx="1526863" cy="350662"/>
          </a:xfrm>
          <a:prstGeom prst="rect">
            <a:avLst/>
          </a:prstGeom>
          <a:solidFill>
            <a:srgbClr val="F27645"/>
          </a:solidFill>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800">
                <a:latin typeface="Arial"/>
                <a:ea typeface="Arial"/>
                <a:cs typeface="Arial"/>
                <a:sym typeface="Arial"/>
              </a:defRPr>
            </a:lvl1pPr>
          </a:lstStyle>
          <a:p>
            <a:r>
              <a:rPr dirty="0"/>
              <a:t>PULHOKUSU</a:t>
            </a:r>
          </a:p>
        </p:txBody>
      </p:sp>
      <p:sp>
        <p:nvSpPr>
          <p:cNvPr id="2694" name="Shape 2694"/>
          <p:cNvSpPr/>
          <p:nvPr/>
        </p:nvSpPr>
        <p:spPr>
          <a:xfrm>
            <a:off x="3928077" y="1969075"/>
            <a:ext cx="1100138" cy="646331"/>
          </a:xfrm>
          <a:prstGeom prst="rect">
            <a:avLst/>
          </a:prstGeom>
          <a:solidFill>
            <a:srgbClr val="FFB470"/>
          </a:solidFill>
          <a:ln w="41275">
            <a:solidFill>
              <a:schemeClr val="tx1"/>
            </a:solidFill>
            <a:miter lim="400000"/>
          </a:ln>
          <a:extLst>
            <a:ext uri="{C572A759-6A51-4108-AA02-DFA0A04FC94B}">
              <ma14:wrappingTextBoxFlag xmlns="" xmlns:ma14="http://schemas.microsoft.com/office/mac/drawingml/2011/main" val="1"/>
            </a:ext>
          </a:extLst>
        </p:spPr>
        <p:txBody>
          <a:bodyPr lIns="45719" rIns="45719">
            <a:spAutoFit/>
          </a:bodyPr>
          <a:lstStyle>
            <a:lvl1pPr>
              <a:defRPr sz="1800">
                <a:latin typeface="Arial"/>
                <a:ea typeface="Arial"/>
                <a:cs typeface="Arial"/>
                <a:sym typeface="Arial"/>
              </a:defRPr>
            </a:lvl1pPr>
          </a:lstStyle>
          <a:p>
            <a:r>
              <a:rPr dirty="0"/>
              <a:t>4</a:t>
            </a:r>
            <a:br>
              <a:rPr lang="en-US" dirty="0"/>
            </a:br>
            <a:r>
              <a:rPr dirty="0" err="1"/>
              <a:t>Timiqo</a:t>
            </a:r>
            <a:endParaRPr dirty="0"/>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6" name="image30.png"/>
          <p:cNvPicPr>
            <a:picLocks noChangeAspect="1"/>
          </p:cNvPicPr>
          <p:nvPr/>
        </p:nvPicPr>
        <p:blipFill>
          <a:blip r:embed="rId2">
            <a:extLst/>
          </a:blip>
          <a:srcRect r="3956"/>
          <a:stretch>
            <a:fillRect/>
          </a:stretch>
        </p:blipFill>
        <p:spPr>
          <a:xfrm>
            <a:off x="639763" y="546100"/>
            <a:ext cx="7858126" cy="5740400"/>
          </a:xfrm>
          <a:prstGeom prst="rect">
            <a:avLst/>
          </a:prstGeom>
          <a:ln w="50800">
            <a:solidFill>
              <a:schemeClr val="accent2"/>
            </a:solidFill>
            <a:miter/>
          </a:ln>
        </p:spPr>
      </p:pic>
      <p:sp>
        <p:nvSpPr>
          <p:cNvPr id="2697" name="Shape 2697"/>
          <p:cNvSpPr/>
          <p:nvPr/>
        </p:nvSpPr>
        <p:spPr>
          <a:xfrm>
            <a:off x="620712" y="160337"/>
            <a:ext cx="660401" cy="1435101"/>
          </a:xfrm>
          <a:prstGeom prst="rect">
            <a:avLst/>
          </a:prstGeom>
          <a:ln w="12700">
            <a:miter lim="400000"/>
          </a:ln>
          <a:effectLst>
            <a:outerShdw dist="107762" dir="2700000" rotWithShape="0">
              <a:srgbClr val="1A0004"/>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l">
              <a:spcBef>
                <a:spcPts val="5200"/>
              </a:spcBef>
              <a:defRPr sz="8800">
                <a:solidFill>
                  <a:srgbClr val="FFD34A"/>
                </a:solidFill>
              </a:defRPr>
            </a:lvl1pPr>
          </a:lstStyle>
          <a:p>
            <a:r>
              <a:t>7</a:t>
            </a:r>
          </a:p>
        </p:txBody>
      </p:sp>
      <p:sp>
        <p:nvSpPr>
          <p:cNvPr id="2698" name="Shape 2698"/>
          <p:cNvSpPr/>
          <p:nvPr/>
        </p:nvSpPr>
        <p:spPr>
          <a:xfrm>
            <a:off x="925512" y="838200"/>
            <a:ext cx="311151" cy="0"/>
          </a:xfrm>
          <a:prstGeom prst="line">
            <a:avLst/>
          </a:prstGeom>
          <a:ln w="50800">
            <a:solidFill>
              <a:srgbClr val="FFD34A"/>
            </a:solidFill>
          </a:ln>
          <a:effectLst>
            <a:outerShdw dist="107762" dir="2700000" rotWithShape="0">
              <a:srgbClr val="1A0004"/>
            </a:outerShdw>
          </a:effectLst>
        </p:spPr>
        <p:txBody>
          <a:bodyPr lIns="45719" rIns="45719" anchor="ctr"/>
          <a:lstStyle/>
          <a:p>
            <a:pPr>
              <a:defRPr>
                <a:solidFill>
                  <a:srgbClr val="FFFFFF"/>
                </a:solidFill>
              </a:defRPr>
            </a:pPr>
            <a:endParaRPr/>
          </a:p>
        </p:txBody>
      </p:sp>
      <p:sp>
        <p:nvSpPr>
          <p:cNvPr id="2699" name="Shape 2699"/>
          <p:cNvSpPr/>
          <p:nvPr/>
        </p:nvSpPr>
        <p:spPr>
          <a:xfrm>
            <a:off x="8763467" y="66199"/>
            <a:ext cx="180043" cy="447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A27C"/>
                </a:solidFill>
                <a:latin typeface="Comic Sans MS"/>
                <a:ea typeface="Comic Sans MS"/>
                <a:cs typeface="Comic Sans MS"/>
                <a:sym typeface="Comic Sans MS"/>
              </a:defRPr>
            </a:lvl1pPr>
          </a:lstStyle>
          <a:p>
            <a:r>
              <a:t> </a:t>
            </a:r>
          </a:p>
        </p:txBody>
      </p:sp>
      <p:sp>
        <p:nvSpPr>
          <p:cNvPr id="2700" name="Shape 2700"/>
          <p:cNvSpPr/>
          <p:nvPr/>
        </p:nvSpPr>
        <p:spPr>
          <a:xfrm>
            <a:off x="8138649" y="6533370"/>
            <a:ext cx="245404"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a:solidFill>
                  <a:srgbClr val="FFFFFF"/>
                </a:solidFill>
                <a:latin typeface="Arial"/>
                <a:ea typeface="Arial"/>
                <a:cs typeface="Arial"/>
                <a:sym typeface="Arial"/>
              </a:defRPr>
            </a:lvl1pPr>
          </a:lstStyle>
          <a:p>
            <a:r>
              <a:t>62</a:t>
            </a:r>
          </a:p>
        </p:txBody>
      </p:sp>
      <p:sp>
        <p:nvSpPr>
          <p:cNvPr id="2701" name="Shape 2701"/>
          <p:cNvSpPr/>
          <p:nvPr/>
        </p:nvSpPr>
        <p:spPr>
          <a:xfrm>
            <a:off x="7243968" y="6275817"/>
            <a:ext cx="1247364" cy="26425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700"/>
              </a:spcBef>
              <a:defRPr sz="1200" b="1">
                <a:solidFill>
                  <a:srgbClr val="FFFFFF"/>
                </a:solidFill>
                <a:latin typeface="Arial"/>
                <a:ea typeface="Arial"/>
                <a:cs typeface="Arial"/>
                <a:sym typeface="Arial"/>
              </a:defRPr>
            </a:lvl1pPr>
          </a:lstStyle>
          <a:p>
            <a:r>
              <a:t>Manuel pg. 8-14</a:t>
            </a:r>
          </a:p>
        </p:txBody>
      </p:sp>
      <p:sp>
        <p:nvSpPr>
          <p:cNvPr id="2702" name="Shape 2702"/>
          <p:cNvSpPr/>
          <p:nvPr/>
        </p:nvSpPr>
        <p:spPr>
          <a:xfrm>
            <a:off x="654049" y="4219575"/>
            <a:ext cx="7812090" cy="2079625"/>
          </a:xfrm>
          <a:prstGeom prst="rect">
            <a:avLst/>
          </a:prstGeom>
          <a:solidFill>
            <a:srgbClr val="251C3B"/>
          </a:solidFill>
          <a:ln w="12700">
            <a:miter lim="400000"/>
          </a:ln>
        </p:spPr>
        <p:txBody>
          <a:bodyPr lIns="45719" rIns="45719" anchor="ctr"/>
          <a:lstStyle/>
          <a:p>
            <a:pPr>
              <a:defRPr>
                <a:solidFill>
                  <a:srgbClr val="FFA27C"/>
                </a:solidFill>
                <a:latin typeface="Arial"/>
                <a:ea typeface="Arial"/>
                <a:cs typeface="Arial"/>
                <a:sym typeface="Arial"/>
              </a:defRPr>
            </a:pPr>
            <a:endParaRPr/>
          </a:p>
        </p:txBody>
      </p:sp>
      <p:sp>
        <p:nvSpPr>
          <p:cNvPr id="2703" name="Shape 2703"/>
          <p:cNvSpPr/>
          <p:nvPr/>
        </p:nvSpPr>
        <p:spPr>
          <a:xfrm>
            <a:off x="3806099" y="933450"/>
            <a:ext cx="1526863" cy="350662"/>
          </a:xfrm>
          <a:prstGeom prst="rect">
            <a:avLst/>
          </a:prstGeom>
          <a:solidFill>
            <a:srgbClr val="F27645"/>
          </a:solidFill>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800">
                <a:latin typeface="Arial"/>
                <a:ea typeface="Arial"/>
                <a:cs typeface="Arial"/>
                <a:sym typeface="Arial"/>
              </a:defRPr>
            </a:lvl1pPr>
          </a:lstStyle>
          <a:p>
            <a:r>
              <a:t>PULHOKUSU</a:t>
            </a:r>
          </a:p>
        </p:txBody>
      </p:sp>
      <p:sp>
        <p:nvSpPr>
          <p:cNvPr id="2704" name="Shape 2704"/>
          <p:cNvSpPr/>
          <p:nvPr/>
        </p:nvSpPr>
        <p:spPr>
          <a:xfrm>
            <a:off x="3925887" y="1931988"/>
            <a:ext cx="1100138" cy="617362"/>
          </a:xfrm>
          <a:prstGeom prst="rect">
            <a:avLst/>
          </a:prstGeom>
          <a:solidFill>
            <a:srgbClr val="FFB470"/>
          </a:solidFill>
          <a:ln w="41275">
            <a:solidFill>
              <a:schemeClr val="tx1"/>
            </a:solidFill>
            <a:miter lim="400000"/>
          </a:ln>
          <a:extLst>
            <a:ext uri="{C572A759-6A51-4108-AA02-DFA0A04FC94B}">
              <ma14:wrappingTextBoxFlag xmlns="" xmlns:ma14="http://schemas.microsoft.com/office/mac/drawingml/2011/main" val="1"/>
            </a:ext>
          </a:extLst>
        </p:spPr>
        <p:txBody>
          <a:bodyPr lIns="45719" rIns="45719">
            <a:spAutoFit/>
          </a:bodyPr>
          <a:lstStyle/>
          <a:p>
            <a:r>
              <a:rPr sz="1800" dirty="0">
                <a:latin typeface="Arial"/>
                <a:cs typeface="Arial"/>
              </a:rPr>
              <a:t>4</a:t>
            </a:r>
            <a:br>
              <a:rPr sz="1800" dirty="0">
                <a:latin typeface="Arial"/>
                <a:cs typeface="Arial"/>
              </a:rPr>
            </a:br>
            <a:r>
              <a:rPr sz="1800" dirty="0" err="1">
                <a:latin typeface="Arial"/>
                <a:cs typeface="Arial"/>
              </a:rPr>
              <a:t>Timiqo</a:t>
            </a:r>
            <a:endParaRPr sz="1800" dirty="0">
              <a:latin typeface="Arial"/>
              <a:cs typeface="Arial"/>
            </a:endParaRPr>
          </a:p>
        </p:txBody>
      </p:sp>
      <p:sp>
        <p:nvSpPr>
          <p:cNvPr id="2705" name="Shape 2705"/>
          <p:cNvSpPr/>
          <p:nvPr/>
        </p:nvSpPr>
        <p:spPr>
          <a:xfrm>
            <a:off x="3697287" y="3232150"/>
            <a:ext cx="1487488" cy="617362"/>
          </a:xfrm>
          <a:prstGeom prst="rect">
            <a:avLst/>
          </a:prstGeom>
          <a:solidFill>
            <a:srgbClr val="FFB470"/>
          </a:solidFill>
          <a:ln w="12700">
            <a:miter lim="400000"/>
          </a:ln>
          <a:extLst>
            <a:ext uri="{C572A759-6A51-4108-AA02-DFA0A04FC94B}">
              <ma14:wrappingTextBoxFlag xmlns="" xmlns:ma14="http://schemas.microsoft.com/office/mac/drawingml/2011/main" val="1"/>
            </a:ext>
          </a:extLst>
        </p:spPr>
        <p:txBody>
          <a:bodyPr lIns="45719" rIns="45719">
            <a:spAutoFit/>
          </a:bodyPr>
          <a:lstStyle/>
          <a:p>
            <a:pPr>
              <a:defRPr sz="1800">
                <a:latin typeface="Arial"/>
                <a:ea typeface="Arial"/>
                <a:cs typeface="Arial"/>
                <a:sym typeface="Arial"/>
              </a:defRPr>
            </a:pPr>
            <a:r>
              <a:t>3</a:t>
            </a:r>
            <a:br/>
            <a:r>
              <a:t>Aqo aho</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7" name="image30.png"/>
          <p:cNvPicPr>
            <a:picLocks noChangeAspect="1"/>
          </p:cNvPicPr>
          <p:nvPr/>
        </p:nvPicPr>
        <p:blipFill>
          <a:blip r:embed="rId2">
            <a:extLst/>
          </a:blip>
          <a:srcRect r="3956"/>
          <a:stretch>
            <a:fillRect/>
          </a:stretch>
        </p:blipFill>
        <p:spPr>
          <a:xfrm>
            <a:off x="555357" y="644573"/>
            <a:ext cx="7858126" cy="5740401"/>
          </a:xfrm>
          <a:prstGeom prst="rect">
            <a:avLst/>
          </a:prstGeom>
          <a:solidFill>
            <a:srgbClr val="FEBA5F"/>
          </a:solidFill>
          <a:ln w="12700">
            <a:miter lim="400000"/>
          </a:ln>
        </p:spPr>
      </p:pic>
      <p:sp>
        <p:nvSpPr>
          <p:cNvPr id="2708" name="Shape 2708"/>
          <p:cNvSpPr/>
          <p:nvPr/>
        </p:nvSpPr>
        <p:spPr>
          <a:xfrm>
            <a:off x="620712" y="160337"/>
            <a:ext cx="660401" cy="1435101"/>
          </a:xfrm>
          <a:prstGeom prst="rect">
            <a:avLst/>
          </a:prstGeom>
          <a:ln w="12700">
            <a:miter lim="400000"/>
          </a:ln>
          <a:effectLst>
            <a:outerShdw dist="107762" dir="2700000" rotWithShape="0">
              <a:srgbClr val="1A0004"/>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l">
              <a:spcBef>
                <a:spcPts val="5200"/>
              </a:spcBef>
              <a:defRPr sz="8800">
                <a:solidFill>
                  <a:srgbClr val="FFD34A"/>
                </a:solidFill>
              </a:defRPr>
            </a:lvl1pPr>
          </a:lstStyle>
          <a:p>
            <a:r>
              <a:t>7</a:t>
            </a:r>
          </a:p>
        </p:txBody>
      </p:sp>
      <p:sp>
        <p:nvSpPr>
          <p:cNvPr id="2709" name="Shape 2709"/>
          <p:cNvSpPr/>
          <p:nvPr/>
        </p:nvSpPr>
        <p:spPr>
          <a:xfrm>
            <a:off x="912812" y="838200"/>
            <a:ext cx="311151" cy="0"/>
          </a:xfrm>
          <a:prstGeom prst="line">
            <a:avLst/>
          </a:prstGeom>
          <a:ln w="50800">
            <a:solidFill>
              <a:srgbClr val="FFD34A"/>
            </a:solidFill>
          </a:ln>
          <a:effectLst>
            <a:outerShdw dist="107762" dir="2700000" rotWithShape="0">
              <a:srgbClr val="1A0004"/>
            </a:outerShdw>
          </a:effectLst>
        </p:spPr>
        <p:txBody>
          <a:bodyPr lIns="45719" rIns="45719" anchor="ctr"/>
          <a:lstStyle/>
          <a:p>
            <a:pPr>
              <a:defRPr>
                <a:solidFill>
                  <a:srgbClr val="FFFFFF"/>
                </a:solidFill>
              </a:defRPr>
            </a:pPr>
            <a:endParaRPr/>
          </a:p>
        </p:txBody>
      </p:sp>
      <p:sp>
        <p:nvSpPr>
          <p:cNvPr id="2710" name="Shape 2710"/>
          <p:cNvSpPr/>
          <p:nvPr/>
        </p:nvSpPr>
        <p:spPr>
          <a:xfrm>
            <a:off x="8763467" y="66199"/>
            <a:ext cx="180043" cy="447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A27C"/>
                </a:solidFill>
                <a:latin typeface="Comic Sans MS"/>
                <a:ea typeface="Comic Sans MS"/>
                <a:cs typeface="Comic Sans MS"/>
                <a:sym typeface="Comic Sans MS"/>
              </a:defRPr>
            </a:lvl1pPr>
          </a:lstStyle>
          <a:p>
            <a:r>
              <a:t> </a:t>
            </a:r>
          </a:p>
        </p:txBody>
      </p:sp>
      <p:sp>
        <p:nvSpPr>
          <p:cNvPr id="2711" name="Shape 2711"/>
          <p:cNvSpPr/>
          <p:nvPr/>
        </p:nvSpPr>
        <p:spPr>
          <a:xfrm>
            <a:off x="8138649" y="6540513"/>
            <a:ext cx="245404"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a:solidFill>
                  <a:srgbClr val="FFFFFF"/>
                </a:solidFill>
                <a:latin typeface="Arial"/>
                <a:ea typeface="Arial"/>
                <a:cs typeface="Arial"/>
                <a:sym typeface="Arial"/>
              </a:defRPr>
            </a:lvl1pPr>
          </a:lstStyle>
          <a:p>
            <a:r>
              <a:t>63</a:t>
            </a:r>
          </a:p>
        </p:txBody>
      </p:sp>
      <p:sp>
        <p:nvSpPr>
          <p:cNvPr id="2712" name="Shape 2712"/>
          <p:cNvSpPr/>
          <p:nvPr/>
        </p:nvSpPr>
        <p:spPr>
          <a:xfrm>
            <a:off x="7243968" y="6275817"/>
            <a:ext cx="1247364" cy="26425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700"/>
              </a:spcBef>
              <a:defRPr sz="1200" b="1">
                <a:solidFill>
                  <a:srgbClr val="FFFFFF"/>
                </a:solidFill>
                <a:latin typeface="Arial"/>
                <a:ea typeface="Arial"/>
                <a:cs typeface="Arial"/>
                <a:sym typeface="Arial"/>
              </a:defRPr>
            </a:lvl1pPr>
          </a:lstStyle>
          <a:p>
            <a:r>
              <a:t>Manuel pg. 8-14</a:t>
            </a:r>
          </a:p>
        </p:txBody>
      </p:sp>
      <p:sp>
        <p:nvSpPr>
          <p:cNvPr id="2713" name="Shape 2713"/>
          <p:cNvSpPr/>
          <p:nvPr/>
        </p:nvSpPr>
        <p:spPr>
          <a:xfrm>
            <a:off x="3651724" y="933450"/>
            <a:ext cx="1526863" cy="350662"/>
          </a:xfrm>
          <a:prstGeom prst="rect">
            <a:avLst/>
          </a:prstGeom>
          <a:solidFill>
            <a:srgbClr val="F27645"/>
          </a:solidFill>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800">
                <a:latin typeface="Arial"/>
                <a:ea typeface="Arial"/>
                <a:cs typeface="Arial"/>
                <a:sym typeface="Arial"/>
              </a:defRPr>
            </a:lvl1pPr>
          </a:lstStyle>
          <a:p>
            <a:r>
              <a:rPr dirty="0"/>
              <a:t>PULHOKUSU</a:t>
            </a:r>
          </a:p>
        </p:txBody>
      </p:sp>
      <p:sp>
        <p:nvSpPr>
          <p:cNvPr id="2714" name="Shape 2714"/>
          <p:cNvSpPr/>
          <p:nvPr/>
        </p:nvSpPr>
        <p:spPr>
          <a:xfrm>
            <a:off x="3806099" y="2020536"/>
            <a:ext cx="1100138" cy="646331"/>
          </a:xfrm>
          <a:prstGeom prst="rect">
            <a:avLst/>
          </a:prstGeom>
          <a:solidFill>
            <a:srgbClr val="FFB470"/>
          </a:solidFill>
          <a:ln w="41275">
            <a:solidFill>
              <a:schemeClr val="tx1"/>
            </a:solidFill>
            <a:miter lim="400000"/>
          </a:ln>
          <a:extLst>
            <a:ext uri="{C572A759-6A51-4108-AA02-DFA0A04FC94B}">
              <ma14:wrappingTextBoxFlag xmlns="" xmlns:ma14="http://schemas.microsoft.com/office/mac/drawingml/2011/main" val="1"/>
            </a:ext>
          </a:extLst>
        </p:spPr>
        <p:txBody>
          <a:bodyPr lIns="45719" rIns="45719">
            <a:spAutoFit/>
          </a:bodyPr>
          <a:lstStyle/>
          <a:p>
            <a:r>
              <a:rPr sz="1800">
                <a:latin typeface="Arial"/>
                <a:cs typeface="Arial"/>
              </a:rPr>
              <a:t>4 </a:t>
            </a:r>
            <a:br>
              <a:rPr sz="1800">
                <a:latin typeface="Arial"/>
                <a:cs typeface="Arial"/>
              </a:rPr>
            </a:br>
            <a:r>
              <a:rPr sz="1800">
                <a:latin typeface="Arial"/>
                <a:cs typeface="Arial"/>
              </a:rPr>
              <a:t>Timiqo</a:t>
            </a:r>
          </a:p>
        </p:txBody>
      </p:sp>
      <p:sp>
        <p:nvSpPr>
          <p:cNvPr id="2715" name="Shape 2715"/>
          <p:cNvSpPr/>
          <p:nvPr/>
        </p:nvSpPr>
        <p:spPr>
          <a:xfrm>
            <a:off x="3692775" y="3315275"/>
            <a:ext cx="1355725" cy="617362"/>
          </a:xfrm>
          <a:prstGeom prst="rect">
            <a:avLst/>
          </a:prstGeom>
          <a:solidFill>
            <a:srgbClr val="FFB470"/>
          </a:solidFill>
          <a:ln w="12700">
            <a:miter lim="400000"/>
          </a:ln>
          <a:extLst>
            <a:ext uri="{C572A759-6A51-4108-AA02-DFA0A04FC94B}">
              <ma14:wrappingTextBoxFlag xmlns="" xmlns:ma14="http://schemas.microsoft.com/office/mac/drawingml/2011/main" val="1"/>
            </a:ext>
          </a:extLst>
        </p:spPr>
        <p:txBody>
          <a:bodyPr lIns="45719" rIns="45719">
            <a:spAutoFit/>
          </a:bodyPr>
          <a:lstStyle/>
          <a:p>
            <a:pPr>
              <a:defRPr sz="1800">
                <a:latin typeface="Arial"/>
                <a:ea typeface="Arial"/>
                <a:cs typeface="Arial"/>
                <a:sym typeface="Arial"/>
              </a:defRPr>
            </a:pPr>
            <a:r>
              <a:t>3 </a:t>
            </a:r>
            <a:br/>
            <a:r>
              <a:t>Aqo aho</a:t>
            </a:r>
          </a:p>
        </p:txBody>
      </p:sp>
      <p:sp>
        <p:nvSpPr>
          <p:cNvPr id="2716" name="Shape 2716"/>
          <p:cNvSpPr/>
          <p:nvPr/>
        </p:nvSpPr>
        <p:spPr>
          <a:xfrm>
            <a:off x="4477246" y="4688400"/>
            <a:ext cx="1837987" cy="400110"/>
          </a:xfrm>
          <a:prstGeom prst="rect">
            <a:avLst/>
          </a:prstGeom>
          <a:solidFill>
            <a:srgbClr val="FEBA5F"/>
          </a:solidFill>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800">
                <a:latin typeface="Arial"/>
                <a:ea typeface="Arial"/>
                <a:cs typeface="Arial"/>
                <a:sym typeface="Arial"/>
              </a:defRPr>
            </a:lvl1pPr>
          </a:lstStyle>
          <a:p>
            <a:r>
              <a:rPr sz="2000" b="1" dirty="0"/>
              <a:t>JISU</a:t>
            </a:r>
          </a:p>
        </p:txBody>
      </p:sp>
      <p:sp>
        <p:nvSpPr>
          <p:cNvPr id="2717" name="Shape 2717"/>
          <p:cNvSpPr/>
          <p:nvPr/>
        </p:nvSpPr>
        <p:spPr>
          <a:xfrm>
            <a:off x="2456005" y="4688400"/>
            <a:ext cx="1397594" cy="400110"/>
          </a:xfrm>
          <a:prstGeom prst="rect">
            <a:avLst/>
          </a:prstGeom>
          <a:solidFill>
            <a:srgbClr val="FEBA5F"/>
          </a:solidFill>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2000">
                <a:latin typeface="Arial"/>
                <a:ea typeface="Arial"/>
                <a:cs typeface="Arial"/>
                <a:sym typeface="Arial"/>
              </a:defRPr>
            </a:lvl1pPr>
          </a:lstStyle>
          <a:p>
            <a:r>
              <a:rPr b="1" dirty="0"/>
              <a:t>YENGUYI</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9" name="Shape 2719"/>
          <p:cNvSpPr/>
          <p:nvPr/>
        </p:nvSpPr>
        <p:spPr>
          <a:xfrm>
            <a:off x="1549400" y="901700"/>
            <a:ext cx="6483350" cy="4978400"/>
          </a:xfrm>
          <a:prstGeom prst="rect">
            <a:avLst/>
          </a:prstGeom>
          <a:ln w="50800">
            <a:solidFill>
              <a:schemeClr val="accent2"/>
            </a:solidFill>
            <a:miter/>
          </a:ln>
        </p:spPr>
        <p:txBody>
          <a:bodyPr lIns="45719" rIns="45719" anchor="ctr"/>
          <a:lstStyle/>
          <a:p>
            <a:pPr>
              <a:defRPr>
                <a:solidFill>
                  <a:srgbClr val="FFA27C"/>
                </a:solidFill>
                <a:latin typeface="Arial"/>
                <a:ea typeface="Arial"/>
                <a:cs typeface="Arial"/>
                <a:sym typeface="Arial"/>
              </a:defRPr>
            </a:pPr>
            <a:endParaRPr/>
          </a:p>
        </p:txBody>
      </p:sp>
      <p:sp>
        <p:nvSpPr>
          <p:cNvPr id="2720" name="Shape 2720"/>
          <p:cNvSpPr/>
          <p:nvPr/>
        </p:nvSpPr>
        <p:spPr>
          <a:xfrm>
            <a:off x="620712" y="160337"/>
            <a:ext cx="660401" cy="14351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l">
              <a:spcBef>
                <a:spcPts val="5200"/>
              </a:spcBef>
              <a:defRPr sz="8800">
                <a:solidFill>
                  <a:srgbClr val="FFD34A"/>
                </a:solidFill>
              </a:defRPr>
            </a:lvl1pPr>
          </a:lstStyle>
          <a:p>
            <a:r>
              <a:t>7</a:t>
            </a:r>
          </a:p>
        </p:txBody>
      </p:sp>
      <p:sp>
        <p:nvSpPr>
          <p:cNvPr id="2721" name="Shape 2721"/>
          <p:cNvSpPr/>
          <p:nvPr/>
        </p:nvSpPr>
        <p:spPr>
          <a:xfrm>
            <a:off x="912812" y="838200"/>
            <a:ext cx="311151" cy="0"/>
          </a:xfrm>
          <a:prstGeom prst="line">
            <a:avLst/>
          </a:prstGeom>
          <a:ln w="50800">
            <a:solidFill>
              <a:srgbClr val="FFD34A"/>
            </a:solidFill>
          </a:ln>
          <a:effectLst>
            <a:outerShdw blurRad="63500" dist="107762" dir="2700000" rotWithShape="0">
              <a:srgbClr val="1A0004">
                <a:alpha val="74998"/>
              </a:srgbClr>
            </a:outerShdw>
          </a:effectLst>
        </p:spPr>
        <p:txBody>
          <a:bodyPr lIns="45719" rIns="45719" anchor="ctr"/>
          <a:lstStyle/>
          <a:p>
            <a:pPr>
              <a:defRPr>
                <a:solidFill>
                  <a:srgbClr val="FFFFFF"/>
                </a:solidFill>
              </a:defRPr>
            </a:pPr>
            <a:endParaRPr/>
          </a:p>
        </p:txBody>
      </p:sp>
      <p:sp>
        <p:nvSpPr>
          <p:cNvPr id="2722" name="Shape 2722"/>
          <p:cNvSpPr/>
          <p:nvPr/>
        </p:nvSpPr>
        <p:spPr>
          <a:xfrm>
            <a:off x="8763467" y="65405"/>
            <a:ext cx="180043" cy="447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A27C"/>
                </a:solidFill>
                <a:latin typeface="Comic Sans MS"/>
                <a:ea typeface="Comic Sans MS"/>
                <a:cs typeface="Comic Sans MS"/>
                <a:sym typeface="Comic Sans MS"/>
              </a:defRPr>
            </a:lvl1pPr>
          </a:lstStyle>
          <a:p>
            <a:r>
              <a:t> </a:t>
            </a:r>
          </a:p>
        </p:txBody>
      </p:sp>
      <p:sp>
        <p:nvSpPr>
          <p:cNvPr id="2723" name="Shape 2723"/>
          <p:cNvSpPr/>
          <p:nvPr/>
        </p:nvSpPr>
        <p:spPr>
          <a:xfrm>
            <a:off x="8126743" y="6528607"/>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64</a:t>
            </a:r>
          </a:p>
        </p:txBody>
      </p:sp>
      <p:sp>
        <p:nvSpPr>
          <p:cNvPr id="2724" name="Shape 2724"/>
          <p:cNvSpPr/>
          <p:nvPr/>
        </p:nvSpPr>
        <p:spPr>
          <a:xfrm>
            <a:off x="7133153" y="6275817"/>
            <a:ext cx="1467407" cy="26425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700"/>
              </a:spcBef>
              <a:defRPr sz="1200" b="1">
                <a:solidFill>
                  <a:srgbClr val="FFFFFF"/>
                </a:solidFill>
                <a:latin typeface="Arial"/>
                <a:ea typeface="Arial"/>
                <a:cs typeface="Arial"/>
                <a:sym typeface="Arial"/>
              </a:defRPr>
            </a:lvl1pPr>
          </a:lstStyle>
          <a:p>
            <a:r>
              <a:t>Handbook pg. 8-14</a:t>
            </a:r>
          </a:p>
        </p:txBody>
      </p:sp>
      <p:pic>
        <p:nvPicPr>
          <p:cNvPr id="2725" name="image31.jpeg"/>
          <p:cNvPicPr>
            <a:picLocks noChangeAspect="1"/>
          </p:cNvPicPr>
          <p:nvPr/>
        </p:nvPicPr>
        <p:blipFill>
          <a:blip r:embed="rId3">
            <a:extLst/>
          </a:blip>
          <a:stretch>
            <a:fillRect/>
          </a:stretch>
        </p:blipFill>
        <p:spPr>
          <a:xfrm>
            <a:off x="1552575" y="952500"/>
            <a:ext cx="6402388" cy="4897438"/>
          </a:xfrm>
          <a:prstGeom prst="rect">
            <a:avLst/>
          </a:prstGeom>
          <a:ln w="76200">
            <a:solidFill>
              <a:schemeClr val="accent2"/>
            </a:solidFill>
            <a:miter/>
          </a:ln>
        </p:spPr>
      </p:pic>
      <p:sp>
        <p:nvSpPr>
          <p:cNvPr id="2726" name="Shape 2726"/>
          <p:cNvSpPr/>
          <p:nvPr/>
        </p:nvSpPr>
        <p:spPr>
          <a:xfrm>
            <a:off x="366713" y="4164012"/>
            <a:ext cx="8393112" cy="248285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defTabSz="475487">
              <a:defRPr sz="10139">
                <a:ln w="2575">
                  <a:solidFill>
                    <a:srgbClr val="CC99FF"/>
                  </a:solidFill>
                </a:ln>
                <a:solidFill>
                  <a:srgbClr val="F06157"/>
                </a:solidFill>
                <a:effectLst>
                  <a:outerShdw dist="42286" dir="3080412" rotWithShape="0">
                    <a:srgbClr val="1A0004">
                      <a:alpha val="74997"/>
                    </a:srgbClr>
                  </a:outerShdw>
                </a:effectLst>
                <a:latin typeface="Impact"/>
                <a:ea typeface="Impact"/>
                <a:cs typeface="Impact"/>
                <a:sym typeface="Impact"/>
              </a:defRPr>
            </a:lvl1pPr>
          </a:lstStyle>
          <a:p>
            <a:r>
              <a:t>Ayeghiqa kiliva!</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2726"/>
                                        </p:tgtEl>
                                        <p:attrNameLst>
                                          <p:attrName>style.visibility</p:attrName>
                                        </p:attrNameLst>
                                      </p:cBhvr>
                                      <p:to>
                                        <p:strVal val="visible"/>
                                      </p:to>
                                    </p:set>
                                    <p:animEffect transition="in" filter="wipe(left)">
                                      <p:cBhvr>
                                        <p:cTn id="7" dur="500"/>
                                        <p:tgtEl>
                                          <p:spTgt spid="2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6" grpId="1" animBg="1" advAuto="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0" name="Shape 2730"/>
          <p:cNvSpPr/>
          <p:nvPr/>
        </p:nvSpPr>
        <p:spPr>
          <a:xfrm rot="10800000">
            <a:off x="5886450" y="1143000"/>
            <a:ext cx="476250" cy="4762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565656"/>
          </a:solidFill>
          <a:ln w="12700">
            <a:miter lim="400000"/>
          </a:ln>
        </p:spPr>
        <p:txBody>
          <a:bodyPr lIns="45719" rIns="45719" anchor="ctr"/>
          <a:lstStyle/>
          <a:p>
            <a:pPr>
              <a:defRPr>
                <a:solidFill>
                  <a:srgbClr val="FFA27C"/>
                </a:solidFill>
                <a:latin typeface="Arial"/>
                <a:ea typeface="Arial"/>
                <a:cs typeface="Arial"/>
                <a:sym typeface="Arial"/>
              </a:defRPr>
            </a:pPr>
            <a:endParaRPr/>
          </a:p>
        </p:txBody>
      </p:sp>
      <p:sp>
        <p:nvSpPr>
          <p:cNvPr id="2731" name="Shape 2731"/>
          <p:cNvSpPr/>
          <p:nvPr/>
        </p:nvSpPr>
        <p:spPr>
          <a:xfrm rot="16200000">
            <a:off x="2997200" y="1435100"/>
            <a:ext cx="273050" cy="120650"/>
          </a:xfrm>
          <a:prstGeom prst="rightArrow">
            <a:avLst>
              <a:gd name="adj1" fmla="val 50000"/>
              <a:gd name="adj2" fmla="val 113168"/>
            </a:avLst>
          </a:prstGeom>
          <a:ln w="12700">
            <a:solidFill>
              <a:srgbClr val="515151"/>
            </a:solidFill>
            <a:miter/>
          </a:ln>
        </p:spPr>
        <p:txBody>
          <a:bodyPr lIns="45719" rIns="45719" anchor="ctr"/>
          <a:lstStyle/>
          <a:p>
            <a:pPr>
              <a:defRPr>
                <a:solidFill>
                  <a:srgbClr val="FFA27C"/>
                </a:solidFill>
                <a:latin typeface="Arial"/>
                <a:ea typeface="Arial"/>
                <a:cs typeface="Arial"/>
                <a:sym typeface="Arial"/>
              </a:defRPr>
            </a:pPr>
            <a:endParaRPr/>
          </a:p>
        </p:txBody>
      </p:sp>
      <p:sp>
        <p:nvSpPr>
          <p:cNvPr id="2732" name="Shape 2732"/>
          <p:cNvSpPr/>
          <p:nvPr/>
        </p:nvSpPr>
        <p:spPr>
          <a:xfrm>
            <a:off x="620712" y="160337"/>
            <a:ext cx="660401" cy="14351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4450" tIns="44450" rIns="44450" bIns="44450">
            <a:spAutoFit/>
          </a:bodyPr>
          <a:lstStyle>
            <a:lvl1pPr algn="l">
              <a:spcBef>
                <a:spcPts val="5200"/>
              </a:spcBef>
              <a:defRPr sz="8800">
                <a:solidFill>
                  <a:srgbClr val="FFD34A"/>
                </a:solidFill>
              </a:defRPr>
            </a:lvl1pPr>
          </a:lstStyle>
          <a:p>
            <a:r>
              <a:t>7</a:t>
            </a:r>
          </a:p>
        </p:txBody>
      </p:sp>
      <p:sp>
        <p:nvSpPr>
          <p:cNvPr id="2733" name="Shape 2733"/>
          <p:cNvSpPr/>
          <p:nvPr/>
        </p:nvSpPr>
        <p:spPr>
          <a:xfrm>
            <a:off x="912812" y="838200"/>
            <a:ext cx="311151" cy="0"/>
          </a:xfrm>
          <a:prstGeom prst="line">
            <a:avLst/>
          </a:prstGeom>
          <a:ln w="50800">
            <a:solidFill>
              <a:srgbClr val="FFD34A"/>
            </a:solidFill>
          </a:ln>
          <a:effectLst>
            <a:outerShdw blurRad="63500" dist="107762" dir="2700000" rotWithShape="0">
              <a:srgbClr val="1A0004">
                <a:alpha val="74998"/>
              </a:srgbClr>
            </a:outerShdw>
          </a:effectLst>
        </p:spPr>
        <p:txBody>
          <a:bodyPr lIns="45719" rIns="45719" anchor="ctr"/>
          <a:lstStyle/>
          <a:p>
            <a:pPr>
              <a:defRPr>
                <a:solidFill>
                  <a:srgbClr val="FFFFFF"/>
                </a:solidFill>
              </a:defRPr>
            </a:pPr>
            <a:endParaRPr/>
          </a:p>
        </p:txBody>
      </p:sp>
      <p:sp>
        <p:nvSpPr>
          <p:cNvPr id="2734" name="Shape 2734"/>
          <p:cNvSpPr/>
          <p:nvPr/>
        </p:nvSpPr>
        <p:spPr>
          <a:xfrm>
            <a:off x="8763467" y="65405"/>
            <a:ext cx="180043" cy="447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A27C"/>
                </a:solidFill>
                <a:latin typeface="Comic Sans MS"/>
                <a:ea typeface="Comic Sans MS"/>
                <a:cs typeface="Comic Sans MS"/>
                <a:sym typeface="Comic Sans MS"/>
              </a:defRPr>
            </a:lvl1pPr>
          </a:lstStyle>
          <a:p>
            <a:r>
              <a:t> </a:t>
            </a:r>
          </a:p>
        </p:txBody>
      </p:sp>
      <p:sp>
        <p:nvSpPr>
          <p:cNvPr id="2735" name="Shape 2735"/>
          <p:cNvSpPr/>
          <p:nvPr/>
        </p:nvSpPr>
        <p:spPr>
          <a:xfrm>
            <a:off x="8126743" y="6533370"/>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65</a:t>
            </a:r>
          </a:p>
        </p:txBody>
      </p:sp>
      <p:grpSp>
        <p:nvGrpSpPr>
          <p:cNvPr id="2800" name="Group 2800"/>
          <p:cNvGrpSpPr/>
          <p:nvPr/>
        </p:nvGrpSpPr>
        <p:grpSpPr>
          <a:xfrm>
            <a:off x="2675734" y="1595437"/>
            <a:ext cx="4399754" cy="3598863"/>
            <a:chOff x="-8455" y="0"/>
            <a:chExt cx="4399753" cy="3598861"/>
          </a:xfrm>
        </p:grpSpPr>
        <p:sp>
          <p:nvSpPr>
            <p:cNvPr id="2736" name="Shape 2736"/>
            <p:cNvSpPr/>
            <p:nvPr/>
          </p:nvSpPr>
          <p:spPr>
            <a:xfrm>
              <a:off x="30425" y="342899"/>
              <a:ext cx="1550428" cy="661988"/>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737" name="Shape 2737"/>
            <p:cNvSpPr/>
            <p:nvPr/>
          </p:nvSpPr>
          <p:spPr>
            <a:xfrm>
              <a:off x="149150" y="53974"/>
              <a:ext cx="1181262" cy="2921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a:solidFill>
                    <a:schemeClr val="accent2"/>
                  </a:solidFill>
                </a:defRPr>
              </a:lvl1pPr>
            </a:lstStyle>
            <a:p>
              <a:r>
                <a:t>ABRAHAM</a:t>
              </a:r>
            </a:p>
          </p:txBody>
        </p:sp>
        <p:sp>
          <p:nvSpPr>
            <p:cNvPr id="2738" name="Shape 2738"/>
            <p:cNvSpPr/>
            <p:nvPr/>
          </p:nvSpPr>
          <p:spPr>
            <a:xfrm>
              <a:off x="30425" y="342899"/>
              <a:ext cx="2166155" cy="725488"/>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739" name="Shape 2739"/>
            <p:cNvSpPr/>
            <p:nvPr/>
          </p:nvSpPr>
          <p:spPr>
            <a:xfrm>
              <a:off x="30425" y="0"/>
              <a:ext cx="1274303" cy="939800"/>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740" name="Shape 2740"/>
            <p:cNvSpPr/>
            <p:nvPr/>
          </p:nvSpPr>
          <p:spPr>
            <a:xfrm>
              <a:off x="30425" y="342899"/>
              <a:ext cx="1550428" cy="596900"/>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741" name="Shape 2741"/>
            <p:cNvSpPr/>
            <p:nvPr/>
          </p:nvSpPr>
          <p:spPr>
            <a:xfrm>
              <a:off x="-8456" y="3174"/>
              <a:ext cx="1325086" cy="2286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500" b="1">
                  <a:solidFill>
                    <a:schemeClr val="accent2"/>
                  </a:solidFill>
                  <a:latin typeface="+mj-lt"/>
                  <a:ea typeface="+mj-ea"/>
                  <a:cs typeface="+mj-cs"/>
                  <a:sym typeface="Helvetica"/>
                </a:defRPr>
              </a:lvl1pPr>
            </a:lstStyle>
            <a:p>
              <a:r>
                <a:t>  PULHOKUSU</a:t>
              </a:r>
            </a:p>
          </p:txBody>
        </p:sp>
        <p:sp>
          <p:nvSpPr>
            <p:cNvPr id="2742" name="Shape 2742"/>
            <p:cNvSpPr/>
            <p:nvPr/>
          </p:nvSpPr>
          <p:spPr>
            <a:xfrm>
              <a:off x="30425" y="257174"/>
              <a:ext cx="1587" cy="747713"/>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743" name="Shape 2743"/>
            <p:cNvSpPr/>
            <p:nvPr/>
          </p:nvSpPr>
          <p:spPr>
            <a:xfrm>
              <a:off x="1282510" y="342899"/>
              <a:ext cx="679205" cy="1588"/>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744" name="Shape 2744"/>
            <p:cNvSpPr/>
            <p:nvPr/>
          </p:nvSpPr>
          <p:spPr>
            <a:xfrm>
              <a:off x="263703" y="598487"/>
              <a:ext cx="1550428" cy="684213"/>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745" name="Shape 2745"/>
            <p:cNvSpPr/>
            <p:nvPr/>
          </p:nvSpPr>
          <p:spPr>
            <a:xfrm>
              <a:off x="376080" y="331787"/>
              <a:ext cx="1181263" cy="2921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a:solidFill>
                    <a:schemeClr val="accent2"/>
                  </a:solidFill>
                </a:defRPr>
              </a:lvl1pPr>
            </a:lstStyle>
            <a:p>
              <a:r>
                <a:t>ABRAHAM</a:t>
              </a:r>
            </a:p>
          </p:txBody>
        </p:sp>
        <p:sp>
          <p:nvSpPr>
            <p:cNvPr id="2746" name="Shape 2746"/>
            <p:cNvSpPr/>
            <p:nvPr/>
          </p:nvSpPr>
          <p:spPr>
            <a:xfrm>
              <a:off x="263703" y="598487"/>
              <a:ext cx="2166155" cy="7477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747" name="Shape 2747"/>
            <p:cNvSpPr/>
            <p:nvPr/>
          </p:nvSpPr>
          <p:spPr>
            <a:xfrm>
              <a:off x="263703" y="257174"/>
              <a:ext cx="1252086" cy="960439"/>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748" name="Shape 2748"/>
            <p:cNvSpPr/>
            <p:nvPr/>
          </p:nvSpPr>
          <p:spPr>
            <a:xfrm>
              <a:off x="263703" y="598487"/>
              <a:ext cx="1550428" cy="619125"/>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749" name="Shape 2749"/>
            <p:cNvSpPr/>
            <p:nvPr/>
          </p:nvSpPr>
          <p:spPr>
            <a:xfrm>
              <a:off x="164562" y="268287"/>
              <a:ext cx="1312305"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j-lt"/>
                  <a:ea typeface="+mj-ea"/>
                  <a:cs typeface="+mj-cs"/>
                  <a:sym typeface="Helvetica"/>
                </a:defRPr>
              </a:lvl1pPr>
            </a:lstStyle>
            <a:p>
              <a:r>
                <a:t>  ABRAHAM</a:t>
              </a:r>
            </a:p>
          </p:txBody>
        </p:sp>
        <p:sp>
          <p:nvSpPr>
            <p:cNvPr id="2750" name="Shape 2750"/>
            <p:cNvSpPr/>
            <p:nvPr/>
          </p:nvSpPr>
          <p:spPr>
            <a:xfrm>
              <a:off x="263703" y="534987"/>
              <a:ext cx="1587" cy="725488"/>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751" name="Shape 2751"/>
            <p:cNvSpPr/>
            <p:nvPr/>
          </p:nvSpPr>
          <p:spPr>
            <a:xfrm>
              <a:off x="1515788" y="598487"/>
              <a:ext cx="680792" cy="1588"/>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752" name="Shape 2752"/>
            <p:cNvSpPr/>
            <p:nvPr/>
          </p:nvSpPr>
          <p:spPr>
            <a:xfrm>
              <a:off x="496981" y="876299"/>
              <a:ext cx="1529797" cy="661988"/>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753" name="Shape 2753"/>
            <p:cNvSpPr/>
            <p:nvPr/>
          </p:nvSpPr>
          <p:spPr>
            <a:xfrm>
              <a:off x="603011" y="587374"/>
              <a:ext cx="1181262" cy="2921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a:solidFill>
                    <a:schemeClr val="accent2"/>
                  </a:solidFill>
                </a:defRPr>
              </a:lvl1pPr>
            </a:lstStyle>
            <a:p>
              <a:r>
                <a:t>ABRAHAM</a:t>
              </a:r>
            </a:p>
          </p:txBody>
        </p:sp>
        <p:sp>
          <p:nvSpPr>
            <p:cNvPr id="2754" name="Shape 2754"/>
            <p:cNvSpPr/>
            <p:nvPr/>
          </p:nvSpPr>
          <p:spPr>
            <a:xfrm>
              <a:off x="496981" y="876299"/>
              <a:ext cx="2166155" cy="725488"/>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755" name="Shape 2755"/>
            <p:cNvSpPr/>
            <p:nvPr/>
          </p:nvSpPr>
          <p:spPr>
            <a:xfrm>
              <a:off x="496981" y="534987"/>
              <a:ext cx="1253673" cy="939801"/>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756" name="Shape 2756"/>
            <p:cNvSpPr/>
            <p:nvPr/>
          </p:nvSpPr>
          <p:spPr>
            <a:xfrm>
              <a:off x="496981" y="876299"/>
              <a:ext cx="1529797" cy="598488"/>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757" name="Shape 2757"/>
            <p:cNvSpPr/>
            <p:nvPr/>
          </p:nvSpPr>
          <p:spPr>
            <a:xfrm>
              <a:off x="471187" y="536574"/>
              <a:ext cx="1130698"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j-lt"/>
                  <a:ea typeface="+mj-ea"/>
                  <a:cs typeface="+mj-cs"/>
                  <a:sym typeface="Helvetica"/>
                </a:defRPr>
              </a:lvl1pPr>
            </a:lstStyle>
            <a:p>
              <a:r>
                <a:t>   JOSEPH</a:t>
              </a:r>
            </a:p>
          </p:txBody>
        </p:sp>
        <p:sp>
          <p:nvSpPr>
            <p:cNvPr id="2758" name="Shape 2758"/>
            <p:cNvSpPr/>
            <p:nvPr/>
          </p:nvSpPr>
          <p:spPr>
            <a:xfrm>
              <a:off x="496981" y="790574"/>
              <a:ext cx="1587" cy="747713"/>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759" name="Shape 2759"/>
            <p:cNvSpPr/>
            <p:nvPr/>
          </p:nvSpPr>
          <p:spPr>
            <a:xfrm>
              <a:off x="1728436" y="876299"/>
              <a:ext cx="701422" cy="1588"/>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760" name="Shape 2760"/>
            <p:cNvSpPr/>
            <p:nvPr/>
          </p:nvSpPr>
          <p:spPr>
            <a:xfrm>
              <a:off x="773106" y="1131887"/>
              <a:ext cx="2166155" cy="7477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761" name="Shape 2761"/>
            <p:cNvSpPr/>
            <p:nvPr/>
          </p:nvSpPr>
          <p:spPr>
            <a:xfrm>
              <a:off x="773106" y="790574"/>
              <a:ext cx="1253673" cy="939801"/>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762" name="Shape 2762"/>
            <p:cNvSpPr/>
            <p:nvPr/>
          </p:nvSpPr>
          <p:spPr>
            <a:xfrm>
              <a:off x="773106" y="1131887"/>
              <a:ext cx="1550428" cy="598488"/>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763" name="Shape 2763"/>
            <p:cNvSpPr/>
            <p:nvPr/>
          </p:nvSpPr>
          <p:spPr>
            <a:xfrm>
              <a:off x="812494" y="792162"/>
              <a:ext cx="1028899"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j-lt"/>
                  <a:ea typeface="+mj-ea"/>
                  <a:cs typeface="+mj-cs"/>
                  <a:sym typeface="Helvetica"/>
                </a:defRPr>
              </a:lvl1pPr>
            </a:lstStyle>
            <a:p>
              <a:r>
                <a:t>   MOSES</a:t>
              </a:r>
            </a:p>
          </p:txBody>
        </p:sp>
        <p:sp>
          <p:nvSpPr>
            <p:cNvPr id="2764" name="Shape 2764"/>
            <p:cNvSpPr/>
            <p:nvPr/>
          </p:nvSpPr>
          <p:spPr>
            <a:xfrm>
              <a:off x="773106" y="1068387"/>
              <a:ext cx="1587" cy="725488"/>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765" name="Shape 2765"/>
            <p:cNvSpPr/>
            <p:nvPr/>
          </p:nvSpPr>
          <p:spPr>
            <a:xfrm>
              <a:off x="2026778" y="1131887"/>
              <a:ext cx="679205" cy="1588"/>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766" name="Shape 2766"/>
            <p:cNvSpPr/>
            <p:nvPr/>
          </p:nvSpPr>
          <p:spPr>
            <a:xfrm>
              <a:off x="1006385" y="1389062"/>
              <a:ext cx="2166154" cy="7477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767" name="Shape 2767"/>
            <p:cNvSpPr/>
            <p:nvPr/>
          </p:nvSpPr>
          <p:spPr>
            <a:xfrm>
              <a:off x="1006384" y="1068387"/>
              <a:ext cx="1253673" cy="939801"/>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768" name="Shape 2768"/>
            <p:cNvSpPr/>
            <p:nvPr/>
          </p:nvSpPr>
          <p:spPr>
            <a:xfrm>
              <a:off x="1006384" y="1389062"/>
              <a:ext cx="1383800" cy="619125"/>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769" name="Shape 2769"/>
            <p:cNvSpPr/>
            <p:nvPr/>
          </p:nvSpPr>
          <p:spPr>
            <a:xfrm>
              <a:off x="955282" y="1069974"/>
              <a:ext cx="1155925"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j-lt"/>
                  <a:ea typeface="+mj-ea"/>
                  <a:cs typeface="+mj-cs"/>
                  <a:sym typeface="Helvetica"/>
                </a:defRPr>
              </a:lvl1pPr>
            </a:lstStyle>
            <a:p>
              <a:r>
                <a:t>   JOSHUA</a:t>
              </a:r>
            </a:p>
          </p:txBody>
        </p:sp>
        <p:sp>
          <p:nvSpPr>
            <p:cNvPr id="2770" name="Shape 2770"/>
            <p:cNvSpPr/>
            <p:nvPr/>
          </p:nvSpPr>
          <p:spPr>
            <a:xfrm>
              <a:off x="1006384" y="1325562"/>
              <a:ext cx="1587" cy="746125"/>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771" name="Shape 2771"/>
            <p:cNvSpPr/>
            <p:nvPr/>
          </p:nvSpPr>
          <p:spPr>
            <a:xfrm>
              <a:off x="1219033" y="1679574"/>
              <a:ext cx="2166154" cy="7477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772" name="Shape 2772"/>
            <p:cNvSpPr/>
            <p:nvPr/>
          </p:nvSpPr>
          <p:spPr>
            <a:xfrm>
              <a:off x="1219033" y="1325562"/>
              <a:ext cx="1299693" cy="938213"/>
            </a:xfrm>
            <a:prstGeom prst="roundRect">
              <a:avLst>
                <a:gd name="adj" fmla="val 1074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773" name="Shape 2773"/>
            <p:cNvSpPr/>
            <p:nvPr/>
          </p:nvSpPr>
          <p:spPr>
            <a:xfrm>
              <a:off x="1219033" y="1679574"/>
              <a:ext cx="1531384" cy="619125"/>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774" name="Shape 2774"/>
            <p:cNvSpPr/>
            <p:nvPr/>
          </p:nvSpPr>
          <p:spPr>
            <a:xfrm>
              <a:off x="922277" y="1327149"/>
              <a:ext cx="1709120"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defRPr sz="1800" b="1">
                  <a:solidFill>
                    <a:schemeClr val="accent2"/>
                  </a:solidFill>
                  <a:latin typeface="+mj-lt"/>
                  <a:ea typeface="+mj-ea"/>
                  <a:cs typeface="+mj-cs"/>
                  <a:sym typeface="Helvetica"/>
                </a:defRPr>
              </a:lvl1pPr>
            </a:lstStyle>
            <a:p>
              <a:r>
                <a:t>   Mishika kuha</a:t>
              </a:r>
            </a:p>
          </p:txBody>
        </p:sp>
        <p:sp>
          <p:nvSpPr>
            <p:cNvPr id="2775" name="Shape 2775"/>
            <p:cNvSpPr/>
            <p:nvPr/>
          </p:nvSpPr>
          <p:spPr>
            <a:xfrm>
              <a:off x="1219033" y="1616074"/>
              <a:ext cx="1587" cy="725488"/>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776" name="Shape 2776"/>
            <p:cNvSpPr/>
            <p:nvPr/>
          </p:nvSpPr>
          <p:spPr>
            <a:xfrm>
              <a:off x="1439615" y="1976437"/>
              <a:ext cx="2166155" cy="739775"/>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777" name="Shape 2777"/>
            <p:cNvSpPr/>
            <p:nvPr/>
          </p:nvSpPr>
          <p:spPr>
            <a:xfrm>
              <a:off x="1439615" y="1982787"/>
              <a:ext cx="1550428" cy="598488"/>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778" name="Shape 2778"/>
            <p:cNvSpPr/>
            <p:nvPr/>
          </p:nvSpPr>
          <p:spPr>
            <a:xfrm>
              <a:off x="1537876" y="1617662"/>
              <a:ext cx="881002"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j-lt"/>
                  <a:ea typeface="+mj-ea"/>
                  <a:cs typeface="+mj-cs"/>
                  <a:sym typeface="Helvetica"/>
                </a:defRPr>
              </a:lvl1pPr>
            </a:lstStyle>
            <a:p>
              <a:r>
                <a:t>   Akuka</a:t>
              </a:r>
            </a:p>
          </p:txBody>
        </p:sp>
        <p:sp>
          <p:nvSpPr>
            <p:cNvPr id="2779" name="Shape 2779"/>
            <p:cNvSpPr/>
            <p:nvPr/>
          </p:nvSpPr>
          <p:spPr>
            <a:xfrm>
              <a:off x="1439615" y="1898649"/>
              <a:ext cx="1587" cy="746125"/>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780" name="Shape 2780"/>
            <p:cNvSpPr/>
            <p:nvPr/>
          </p:nvSpPr>
          <p:spPr>
            <a:xfrm>
              <a:off x="1677654" y="2252662"/>
              <a:ext cx="2166155" cy="7477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781" name="Shape 2781"/>
            <p:cNvSpPr/>
            <p:nvPr/>
          </p:nvSpPr>
          <p:spPr>
            <a:xfrm>
              <a:off x="1677654" y="1898649"/>
              <a:ext cx="1274303" cy="960439"/>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782" name="Shape 2782"/>
            <p:cNvSpPr/>
            <p:nvPr/>
          </p:nvSpPr>
          <p:spPr>
            <a:xfrm>
              <a:off x="1677654" y="2252662"/>
              <a:ext cx="1550428" cy="619125"/>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783" name="Shape 2783"/>
            <p:cNvSpPr/>
            <p:nvPr/>
          </p:nvSpPr>
          <p:spPr>
            <a:xfrm>
              <a:off x="1522915" y="1895474"/>
              <a:ext cx="1312417"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j-lt"/>
                  <a:ea typeface="+mj-ea"/>
                  <a:cs typeface="+mj-cs"/>
                  <a:sym typeface="Helvetica"/>
                </a:defRPr>
              </a:lvl1pPr>
            </a:lstStyle>
            <a:p>
              <a:r>
                <a:t>   Akughumi</a:t>
              </a:r>
            </a:p>
          </p:txBody>
        </p:sp>
        <p:sp>
          <p:nvSpPr>
            <p:cNvPr id="2784" name="Shape 2784"/>
            <p:cNvSpPr/>
            <p:nvPr/>
          </p:nvSpPr>
          <p:spPr>
            <a:xfrm>
              <a:off x="1677654" y="2189162"/>
              <a:ext cx="1587" cy="725488"/>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785" name="Shape 2785"/>
            <p:cNvSpPr/>
            <p:nvPr/>
          </p:nvSpPr>
          <p:spPr>
            <a:xfrm>
              <a:off x="2931326" y="2252662"/>
              <a:ext cx="679205" cy="1588"/>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786" name="Shape 2786"/>
            <p:cNvSpPr/>
            <p:nvPr/>
          </p:nvSpPr>
          <p:spPr>
            <a:xfrm>
              <a:off x="1950606" y="2530474"/>
              <a:ext cx="2164568" cy="727075"/>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787" name="Shape 2787"/>
            <p:cNvSpPr/>
            <p:nvPr/>
          </p:nvSpPr>
          <p:spPr>
            <a:xfrm>
              <a:off x="1950606" y="2189162"/>
              <a:ext cx="1252085" cy="939801"/>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788" name="Shape 2788"/>
            <p:cNvSpPr/>
            <p:nvPr/>
          </p:nvSpPr>
          <p:spPr>
            <a:xfrm>
              <a:off x="1950606" y="2530474"/>
              <a:ext cx="1528211" cy="598488"/>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789" name="Shape 2789"/>
            <p:cNvSpPr/>
            <p:nvPr/>
          </p:nvSpPr>
          <p:spPr>
            <a:xfrm>
              <a:off x="1979822" y="2190749"/>
              <a:ext cx="952439"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j-lt"/>
                  <a:ea typeface="+mj-ea"/>
                  <a:cs typeface="+mj-cs"/>
                  <a:sym typeface="Helvetica"/>
                </a:defRPr>
              </a:lvl1pPr>
            </a:lstStyle>
            <a:p>
              <a:r>
                <a:t>  Inaqhoi</a:t>
              </a:r>
            </a:p>
          </p:txBody>
        </p:sp>
        <p:sp>
          <p:nvSpPr>
            <p:cNvPr id="2790" name="Shape 2790"/>
            <p:cNvSpPr/>
            <p:nvPr/>
          </p:nvSpPr>
          <p:spPr>
            <a:xfrm>
              <a:off x="1950606" y="2466974"/>
              <a:ext cx="1587" cy="725488"/>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791" name="Shape 2791"/>
            <p:cNvSpPr/>
            <p:nvPr/>
          </p:nvSpPr>
          <p:spPr>
            <a:xfrm>
              <a:off x="3202690" y="2530474"/>
              <a:ext cx="679205" cy="1588"/>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792" name="Shape 2792"/>
            <p:cNvSpPr/>
            <p:nvPr/>
          </p:nvSpPr>
          <p:spPr>
            <a:xfrm>
              <a:off x="2225144" y="2863849"/>
              <a:ext cx="2166155" cy="7350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793" name="Shape 2793"/>
            <p:cNvSpPr/>
            <p:nvPr/>
          </p:nvSpPr>
          <p:spPr>
            <a:xfrm>
              <a:off x="2225144" y="2466974"/>
              <a:ext cx="1253673" cy="939801"/>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2794" name="Shape 2794"/>
            <p:cNvSpPr/>
            <p:nvPr/>
          </p:nvSpPr>
          <p:spPr>
            <a:xfrm>
              <a:off x="2225144" y="2895599"/>
              <a:ext cx="1372692" cy="600075"/>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grpSp>
          <p:nvGrpSpPr>
            <p:cNvPr id="2797" name="Group 2797"/>
            <p:cNvGrpSpPr/>
            <p:nvPr/>
          </p:nvGrpSpPr>
          <p:grpSpPr>
            <a:xfrm>
              <a:off x="2345930" y="2489199"/>
              <a:ext cx="919412" cy="449264"/>
              <a:chOff x="0" y="0"/>
              <a:chExt cx="919411" cy="449262"/>
            </a:xfrm>
          </p:grpSpPr>
          <p:sp>
            <p:nvSpPr>
              <p:cNvPr id="2795" name="Shape 2795"/>
              <p:cNvSpPr/>
              <p:nvPr/>
            </p:nvSpPr>
            <p:spPr>
              <a:xfrm>
                <a:off x="0" y="17462"/>
                <a:ext cx="309092" cy="431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2800" b="1">
                    <a:solidFill>
                      <a:schemeClr val="accent1"/>
                    </a:solidFill>
                    <a:latin typeface="+mj-lt"/>
                    <a:ea typeface="+mj-ea"/>
                    <a:cs typeface="+mj-cs"/>
                    <a:sym typeface="Helvetica"/>
                  </a:defRPr>
                </a:lvl1pPr>
              </a:lstStyle>
              <a:p>
                <a:r>
                  <a:t>   </a:t>
                </a:r>
              </a:p>
            </p:txBody>
          </p:sp>
          <p:sp>
            <p:nvSpPr>
              <p:cNvPr id="2796" name="Shape 2796"/>
              <p:cNvSpPr/>
              <p:nvPr/>
            </p:nvSpPr>
            <p:spPr>
              <a:xfrm>
                <a:off x="87927" y="0"/>
                <a:ext cx="831485" cy="4445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2900" b="1">
                    <a:solidFill>
                      <a:schemeClr val="accent1"/>
                    </a:solidFill>
                    <a:latin typeface="+mj-lt"/>
                    <a:ea typeface="+mj-ea"/>
                    <a:cs typeface="+mj-cs"/>
                    <a:sym typeface="Helvetica"/>
                  </a:defRPr>
                </a:lvl1pPr>
              </a:lstStyle>
              <a:p>
                <a:r>
                  <a:t>JISU</a:t>
                </a:r>
              </a:p>
            </p:txBody>
          </p:sp>
        </p:grpSp>
        <p:sp>
          <p:nvSpPr>
            <p:cNvPr id="2798" name="Shape 2798"/>
            <p:cNvSpPr/>
            <p:nvPr/>
          </p:nvSpPr>
          <p:spPr>
            <a:xfrm>
              <a:off x="2225144" y="2787649"/>
              <a:ext cx="1587" cy="725488"/>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2799" name="Shape 2799"/>
            <p:cNvSpPr/>
            <p:nvPr/>
          </p:nvSpPr>
          <p:spPr>
            <a:xfrm>
              <a:off x="2953543" y="1982469"/>
              <a:ext cx="250735" cy="1"/>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grpSp>
      <p:pic>
        <p:nvPicPr>
          <p:cNvPr id="2801" name="image32.pdf"/>
          <p:cNvPicPr>
            <a:picLocks noChangeAspect="1"/>
          </p:cNvPicPr>
          <p:nvPr/>
        </p:nvPicPr>
        <p:blipFill>
          <a:blip r:embed="rId3">
            <a:extLst/>
          </a:blip>
          <a:stretch>
            <a:fillRect/>
          </a:stretch>
        </p:blipFill>
        <p:spPr>
          <a:xfrm>
            <a:off x="4114800" y="1274762"/>
            <a:ext cx="2527300" cy="2408238"/>
          </a:xfrm>
          <a:prstGeom prst="rect">
            <a:avLst/>
          </a:prstGeom>
          <a:ln w="12700">
            <a:miter lim="400000"/>
          </a:ln>
        </p:spPr>
      </p:pic>
      <p:pic>
        <p:nvPicPr>
          <p:cNvPr id="2802" name="image33.png"/>
          <p:cNvPicPr>
            <a:picLocks noChangeAspect="1"/>
          </p:cNvPicPr>
          <p:nvPr/>
        </p:nvPicPr>
        <p:blipFill>
          <a:blip r:embed="rId4">
            <a:extLst/>
          </a:blip>
          <a:stretch>
            <a:fillRect/>
          </a:stretch>
        </p:blipFill>
        <p:spPr>
          <a:xfrm>
            <a:off x="1803400" y="2265363"/>
            <a:ext cx="2433639" cy="1666876"/>
          </a:xfrm>
          <a:prstGeom prst="rect">
            <a:avLst/>
          </a:prstGeom>
          <a:ln w="12700">
            <a:miter lim="400000"/>
          </a:ln>
        </p:spPr>
      </p:pic>
      <p:pic>
        <p:nvPicPr>
          <p:cNvPr id="2803" name="image34.png"/>
          <p:cNvPicPr>
            <a:picLocks noChangeAspect="1"/>
          </p:cNvPicPr>
          <p:nvPr/>
        </p:nvPicPr>
        <p:blipFill>
          <a:blip r:embed="rId5">
            <a:extLst/>
          </a:blip>
          <a:stretch>
            <a:fillRect/>
          </a:stretch>
        </p:blipFill>
        <p:spPr>
          <a:xfrm>
            <a:off x="6073775" y="2619375"/>
            <a:ext cx="1290638" cy="2087564"/>
          </a:xfrm>
          <a:prstGeom prst="rect">
            <a:avLst/>
          </a:prstGeom>
          <a:ln w="12700">
            <a:miter lim="400000"/>
          </a:ln>
        </p:spPr>
      </p:pic>
      <p:pic>
        <p:nvPicPr>
          <p:cNvPr id="2804" name="image35.png"/>
          <p:cNvPicPr>
            <a:picLocks noChangeAspect="1"/>
          </p:cNvPicPr>
          <p:nvPr/>
        </p:nvPicPr>
        <p:blipFill>
          <a:blip r:embed="rId6">
            <a:extLst/>
          </a:blip>
          <a:stretch>
            <a:fillRect/>
          </a:stretch>
        </p:blipFill>
        <p:spPr>
          <a:xfrm>
            <a:off x="2573338" y="3476625"/>
            <a:ext cx="2852737" cy="12827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280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280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3" nodeType="afterEffect">
                                  <p:stCondLst>
                                    <p:cond delay="0"/>
                                  </p:stCondLst>
                                  <p:iterate>
                                    <p:tmAbs val="0"/>
                                  </p:iterate>
                                  <p:childTnLst>
                                    <p:set>
                                      <p:cBhvr>
                                        <p:cTn id="12" fill="hold"/>
                                        <p:tgtEl>
                                          <p:spTgt spid="2801"/>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4" nodeType="afterEffect">
                                  <p:stCondLst>
                                    <p:cond delay="0"/>
                                  </p:stCondLst>
                                  <p:iterate>
                                    <p:tmAbs val="0"/>
                                  </p:iterate>
                                  <p:childTnLst>
                                    <p:set>
                                      <p:cBhvr>
                                        <p:cTn id="15" fill="hold"/>
                                        <p:tgtEl>
                                          <p:spTgt spid="28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1" grpId="3" animBg="1" advAuto="0"/>
      <p:bldP spid="2802" grpId="1" animBg="1" advAuto="0"/>
      <p:bldP spid="2803" grpId="4" animBg="1" advAuto="0"/>
      <p:bldP spid="2804" grpId="2" animBg="1" advAuto="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8" name="image36.png"/>
          <p:cNvPicPr>
            <a:picLocks noChangeAspect="1"/>
          </p:cNvPicPr>
          <p:nvPr/>
        </p:nvPicPr>
        <p:blipFill>
          <a:blip r:embed="rId3">
            <a:extLst/>
          </a:blip>
          <a:stretch>
            <a:fillRect/>
          </a:stretch>
        </p:blipFill>
        <p:spPr>
          <a:xfrm>
            <a:off x="811212" y="609600"/>
            <a:ext cx="7569201" cy="5543550"/>
          </a:xfrm>
          <a:prstGeom prst="rect">
            <a:avLst/>
          </a:prstGeom>
          <a:ln w="57150">
            <a:solidFill>
              <a:schemeClr val="accent2"/>
            </a:solidFill>
            <a:miter/>
          </a:ln>
        </p:spPr>
      </p:pic>
      <p:sp>
        <p:nvSpPr>
          <p:cNvPr id="2809" name="Shape 2809"/>
          <p:cNvSpPr/>
          <p:nvPr/>
        </p:nvSpPr>
        <p:spPr>
          <a:xfrm>
            <a:off x="3357562" y="2178050"/>
            <a:ext cx="1905001" cy="1203327"/>
          </a:xfrm>
          <a:prstGeom prst="ellipse">
            <a:avLst/>
          </a:prstGeom>
          <a:ln w="76200">
            <a:solidFill>
              <a:srgbClr val="FF0000"/>
            </a:solidFill>
          </a:ln>
          <a:effectLst>
            <a:outerShdw blurRad="63500" dist="89803" dir="2700000" rotWithShape="0">
              <a:srgbClr val="1A0004">
                <a:alpha val="74998"/>
              </a:srgbClr>
            </a:outerShdw>
          </a:effectLst>
        </p:spPr>
        <p:txBody>
          <a:bodyPr lIns="45719" rIns="45719" anchor="ctr"/>
          <a:lstStyle/>
          <a:p>
            <a:pPr>
              <a:defRPr>
                <a:solidFill>
                  <a:srgbClr val="FFA27C"/>
                </a:solidFill>
                <a:latin typeface="Arial"/>
                <a:ea typeface="Arial"/>
                <a:cs typeface="Arial"/>
                <a:sym typeface="Arial"/>
              </a:defRPr>
            </a:pPr>
            <a:endParaRPr/>
          </a:p>
        </p:txBody>
      </p:sp>
      <p:sp>
        <p:nvSpPr>
          <p:cNvPr id="2810" name="Shape 2810"/>
          <p:cNvSpPr/>
          <p:nvPr/>
        </p:nvSpPr>
        <p:spPr>
          <a:xfrm>
            <a:off x="8763467" y="65405"/>
            <a:ext cx="180043" cy="447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A27C"/>
                </a:solidFill>
                <a:latin typeface="Comic Sans MS"/>
                <a:ea typeface="Comic Sans MS"/>
                <a:cs typeface="Comic Sans MS"/>
                <a:sym typeface="Comic Sans MS"/>
              </a:defRPr>
            </a:lvl1pPr>
          </a:lstStyle>
          <a:p>
            <a:r>
              <a:t> </a:t>
            </a:r>
          </a:p>
        </p:txBody>
      </p:sp>
      <p:sp>
        <p:nvSpPr>
          <p:cNvPr id="2811" name="Shape 2811"/>
          <p:cNvSpPr/>
          <p:nvPr/>
        </p:nvSpPr>
        <p:spPr>
          <a:xfrm>
            <a:off x="8126743" y="6528607"/>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66</a:t>
            </a:r>
          </a:p>
        </p:txBody>
      </p:sp>
      <p:sp>
        <p:nvSpPr>
          <p:cNvPr id="2812" name="Shape 2812"/>
          <p:cNvSpPr/>
          <p:nvPr/>
        </p:nvSpPr>
        <p:spPr>
          <a:xfrm>
            <a:off x="4068762" y="2731860"/>
            <a:ext cx="538831" cy="288825"/>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400" b="1">
                <a:latin typeface="Arial"/>
                <a:ea typeface="Arial"/>
                <a:cs typeface="Arial"/>
                <a:sym typeface="Arial"/>
              </a:defRPr>
            </a:lvl1pPr>
          </a:lstStyle>
          <a:p>
            <a:r>
              <a:t>Bible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2809"/>
                                        </p:tgtEl>
                                        <p:attrNameLst>
                                          <p:attrName>style.visibility</p:attrName>
                                        </p:attrNameLst>
                                      </p:cBhvr>
                                      <p:to>
                                        <p:strVal val="visible"/>
                                      </p:to>
                                    </p:set>
                                    <p:anim calcmode="lin" valueType="num">
                                      <p:cBhvr>
                                        <p:cTn id="7" dur="500" fill="hold"/>
                                        <p:tgtEl>
                                          <p:spTgt spid="2809"/>
                                        </p:tgtEl>
                                        <p:attrNameLst>
                                          <p:attrName>ppt_w</p:attrName>
                                        </p:attrNameLst>
                                      </p:cBhvr>
                                      <p:tavLst>
                                        <p:tav tm="0">
                                          <p:val>
                                            <p:fltVal val="0"/>
                                          </p:val>
                                        </p:tav>
                                        <p:tav tm="100000">
                                          <p:val>
                                            <p:strVal val="#ppt_w"/>
                                          </p:val>
                                        </p:tav>
                                      </p:tavLst>
                                    </p:anim>
                                    <p:anim calcmode="lin" valueType="num">
                                      <p:cBhvr>
                                        <p:cTn id="8" dur="500" fill="hold"/>
                                        <p:tgtEl>
                                          <p:spTgt spid="28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9" grpId="1" animBg="1" advAuto="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 name="image37.png"/>
          <p:cNvPicPr>
            <a:picLocks noChangeAspect="1"/>
          </p:cNvPicPr>
          <p:nvPr/>
        </p:nvPicPr>
        <p:blipFill>
          <a:blip r:embed="rId3">
            <a:extLst/>
          </a:blip>
          <a:stretch>
            <a:fillRect/>
          </a:stretch>
        </p:blipFill>
        <p:spPr>
          <a:xfrm>
            <a:off x="801687" y="542925"/>
            <a:ext cx="7607301" cy="5608638"/>
          </a:xfrm>
          <a:prstGeom prst="rect">
            <a:avLst/>
          </a:prstGeom>
          <a:ln w="57150">
            <a:solidFill>
              <a:schemeClr val="accent2"/>
            </a:solidFill>
            <a:miter/>
          </a:ln>
          <a:effectLst>
            <a:outerShdw blurRad="63500" dist="38099" dir="2700000" rotWithShape="0">
              <a:srgbClr val="1A0004">
                <a:alpha val="74997"/>
              </a:srgbClr>
            </a:outerShdw>
          </a:effectLst>
        </p:spPr>
      </p:pic>
      <p:grpSp>
        <p:nvGrpSpPr>
          <p:cNvPr id="2827" name="Group 2827"/>
          <p:cNvGrpSpPr/>
          <p:nvPr/>
        </p:nvGrpSpPr>
        <p:grpSpPr>
          <a:xfrm>
            <a:off x="2165350" y="2128838"/>
            <a:ext cx="5221288" cy="1913095"/>
            <a:chOff x="0" y="0"/>
            <a:chExt cx="5221287" cy="1913094"/>
          </a:xfrm>
        </p:grpSpPr>
        <p:sp>
          <p:nvSpPr>
            <p:cNvPr id="2817" name="Shape 2817"/>
            <p:cNvSpPr/>
            <p:nvPr/>
          </p:nvSpPr>
          <p:spPr>
            <a:xfrm>
              <a:off x="1081631" y="542382"/>
              <a:ext cx="976814" cy="264255"/>
            </a:xfrm>
            <a:prstGeom prst="rect">
              <a:avLst/>
            </a:prstGeom>
            <a:solidFill>
              <a:srgbClr val="FFFFFF"/>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1200" b="1">
                  <a:latin typeface="Arial"/>
                  <a:ea typeface="Arial"/>
                  <a:cs typeface="Arial"/>
                  <a:sym typeface="Arial"/>
                </a:defRPr>
              </a:lvl1pPr>
            </a:lstStyle>
            <a:p>
              <a:r>
                <a:t>JOSEPH</a:t>
              </a:r>
            </a:p>
          </p:txBody>
        </p:sp>
        <p:sp>
          <p:nvSpPr>
            <p:cNvPr id="2818" name="Shape 2818"/>
            <p:cNvSpPr/>
            <p:nvPr/>
          </p:nvSpPr>
          <p:spPr>
            <a:xfrm>
              <a:off x="1081631" y="1095611"/>
              <a:ext cx="976814" cy="264255"/>
            </a:xfrm>
            <a:prstGeom prst="rect">
              <a:avLst/>
            </a:prstGeom>
            <a:solidFill>
              <a:srgbClr val="FFFFFF"/>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1200" b="1">
                  <a:latin typeface="Arial"/>
                  <a:ea typeface="Arial"/>
                  <a:cs typeface="Arial"/>
                  <a:sym typeface="Arial"/>
                </a:defRPr>
              </a:lvl1pPr>
            </a:lstStyle>
            <a:p>
              <a:r>
                <a:t>MOSES</a:t>
              </a:r>
            </a:p>
          </p:txBody>
        </p:sp>
        <p:sp>
          <p:nvSpPr>
            <p:cNvPr id="2819" name="Shape 2819"/>
            <p:cNvSpPr/>
            <p:nvPr/>
          </p:nvSpPr>
          <p:spPr>
            <a:xfrm>
              <a:off x="2155014" y="542382"/>
              <a:ext cx="976814" cy="214701"/>
            </a:xfrm>
            <a:prstGeom prst="rect">
              <a:avLst/>
            </a:prstGeom>
            <a:solidFill>
              <a:srgbClr val="FFFFFF"/>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b="1">
                  <a:latin typeface="Arial"/>
                  <a:ea typeface="Arial"/>
                  <a:cs typeface="Arial"/>
                  <a:sym typeface="Arial"/>
                </a:defRPr>
              </a:lvl1pPr>
            </a:lstStyle>
            <a:p>
              <a:r>
                <a:t>KUKAMI KUXU</a:t>
              </a:r>
            </a:p>
          </p:txBody>
        </p:sp>
        <p:sp>
          <p:nvSpPr>
            <p:cNvPr id="2820" name="Shape 2820"/>
            <p:cNvSpPr/>
            <p:nvPr/>
          </p:nvSpPr>
          <p:spPr>
            <a:xfrm>
              <a:off x="2155014" y="1095611"/>
              <a:ext cx="976814" cy="264255"/>
            </a:xfrm>
            <a:prstGeom prst="rect">
              <a:avLst/>
            </a:prstGeom>
            <a:solidFill>
              <a:srgbClr val="FFFFFF"/>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1200" b="1">
                  <a:latin typeface="Arial"/>
                  <a:ea typeface="Arial"/>
                  <a:cs typeface="Arial"/>
                  <a:sym typeface="Arial"/>
                </a:defRPr>
              </a:lvl1pPr>
            </a:lstStyle>
            <a:p>
              <a:r>
                <a:t>Akughu</a:t>
              </a:r>
            </a:p>
          </p:txBody>
        </p:sp>
        <p:sp>
          <p:nvSpPr>
            <p:cNvPr id="2821" name="Shape 2821"/>
            <p:cNvSpPr/>
            <p:nvPr/>
          </p:nvSpPr>
          <p:spPr>
            <a:xfrm>
              <a:off x="1081631" y="1648840"/>
              <a:ext cx="976814" cy="264255"/>
            </a:xfrm>
            <a:prstGeom prst="rect">
              <a:avLst/>
            </a:prstGeom>
            <a:solidFill>
              <a:srgbClr val="FFFFFF"/>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1200" b="1">
                  <a:latin typeface="Arial"/>
                  <a:ea typeface="Arial"/>
                  <a:cs typeface="Arial"/>
                  <a:sym typeface="Arial"/>
                </a:defRPr>
              </a:lvl1pPr>
            </a:lstStyle>
            <a:p>
              <a:r>
                <a:t>JOSEPH</a:t>
              </a:r>
            </a:p>
          </p:txBody>
        </p:sp>
        <p:sp>
          <p:nvSpPr>
            <p:cNvPr id="2822" name="Shape 2822"/>
            <p:cNvSpPr/>
            <p:nvPr/>
          </p:nvSpPr>
          <p:spPr>
            <a:xfrm>
              <a:off x="0" y="0"/>
              <a:ext cx="976814" cy="226986"/>
            </a:xfrm>
            <a:prstGeom prst="rect">
              <a:avLst/>
            </a:prstGeom>
            <a:solidFill>
              <a:srgbClr val="FFFFFF"/>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1000" b="1">
                  <a:latin typeface="Arial"/>
                  <a:ea typeface="Arial"/>
                  <a:cs typeface="Arial"/>
                  <a:sym typeface="Arial"/>
                </a:defRPr>
              </a:lvl1pPr>
            </a:lstStyle>
            <a:p>
              <a:r>
                <a:t>PULHOKUSU</a:t>
              </a:r>
            </a:p>
          </p:txBody>
        </p:sp>
        <p:sp>
          <p:nvSpPr>
            <p:cNvPr id="2823" name="Shape 2823"/>
            <p:cNvSpPr/>
            <p:nvPr/>
          </p:nvSpPr>
          <p:spPr>
            <a:xfrm>
              <a:off x="1081631" y="0"/>
              <a:ext cx="976814" cy="264255"/>
            </a:xfrm>
            <a:prstGeom prst="rect">
              <a:avLst/>
            </a:prstGeom>
            <a:solidFill>
              <a:srgbClr val="FFFFFF"/>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1200" b="1">
                  <a:latin typeface="Arial"/>
                  <a:ea typeface="Arial"/>
                  <a:cs typeface="Arial"/>
                  <a:sym typeface="Arial"/>
                </a:defRPr>
              </a:lvl1pPr>
            </a:lstStyle>
            <a:p>
              <a:r>
                <a:t>ABRAHAM</a:t>
              </a:r>
            </a:p>
          </p:txBody>
        </p:sp>
        <p:sp>
          <p:nvSpPr>
            <p:cNvPr id="2824" name="Shape 2824"/>
            <p:cNvSpPr/>
            <p:nvPr/>
          </p:nvSpPr>
          <p:spPr>
            <a:xfrm>
              <a:off x="2155014" y="0"/>
              <a:ext cx="976814" cy="442055"/>
            </a:xfrm>
            <a:prstGeom prst="rect">
              <a:avLst/>
            </a:prstGeom>
            <a:solidFill>
              <a:srgbClr val="FFFFFF"/>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1200" b="1">
                  <a:latin typeface="Arial"/>
                  <a:ea typeface="Arial"/>
                  <a:cs typeface="Arial"/>
                  <a:sym typeface="Arial"/>
                </a:defRPr>
              </a:lvl1pPr>
            </a:lstStyle>
            <a:p>
              <a:r>
                <a:t>YEPEKA kuha</a:t>
              </a:r>
            </a:p>
          </p:txBody>
        </p:sp>
        <p:sp>
          <p:nvSpPr>
            <p:cNvPr id="2825" name="Shape 2825"/>
            <p:cNvSpPr/>
            <p:nvPr/>
          </p:nvSpPr>
          <p:spPr>
            <a:xfrm>
              <a:off x="3232199" y="0"/>
              <a:ext cx="976814" cy="264255"/>
            </a:xfrm>
            <a:prstGeom prst="rect">
              <a:avLst/>
            </a:prstGeom>
            <a:solidFill>
              <a:srgbClr val="FFFFFF"/>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1200" b="1">
                  <a:latin typeface="Arial"/>
                  <a:ea typeface="Arial"/>
                  <a:cs typeface="Arial"/>
                  <a:sym typeface="Arial"/>
                </a:defRPr>
              </a:lvl1pPr>
            </a:lstStyle>
            <a:p>
              <a:r>
                <a:t>Yenguyi</a:t>
              </a:r>
            </a:p>
          </p:txBody>
        </p:sp>
        <p:sp>
          <p:nvSpPr>
            <p:cNvPr id="2826" name="Shape 2826"/>
            <p:cNvSpPr/>
            <p:nvPr/>
          </p:nvSpPr>
          <p:spPr>
            <a:xfrm>
              <a:off x="4244474" y="0"/>
              <a:ext cx="976814" cy="264255"/>
            </a:xfrm>
            <a:prstGeom prst="rect">
              <a:avLst/>
            </a:prstGeom>
            <a:solidFill>
              <a:srgbClr val="FFFFFF"/>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1200" b="1">
                  <a:latin typeface="Arial"/>
                  <a:ea typeface="Arial"/>
                  <a:cs typeface="Arial"/>
                  <a:sym typeface="Arial"/>
                </a:defRPr>
              </a:lvl1pPr>
            </a:lstStyle>
            <a:p>
              <a:r>
                <a:t>JISU</a:t>
              </a:r>
            </a:p>
          </p:txBody>
        </p:sp>
      </p:grpSp>
      <p:sp>
        <p:nvSpPr>
          <p:cNvPr id="2828" name="Shape 2828"/>
          <p:cNvSpPr/>
          <p:nvPr/>
        </p:nvSpPr>
        <p:spPr>
          <a:xfrm>
            <a:off x="1525587" y="1254125"/>
            <a:ext cx="5961063" cy="520700"/>
          </a:xfrm>
          <a:prstGeom prst="rect">
            <a:avLst/>
          </a:prstGeom>
          <a:ln w="12700">
            <a:miter lim="400000"/>
          </a:ln>
          <a:effectLst>
            <a:outerShdw blurRad="63500" dist="38099" dir="2700000" rotWithShape="0">
              <a:srgbClr val="FFFFFF">
                <a:alpha val="74997"/>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lgn="l">
              <a:defRPr sz="2800" i="1">
                <a:solidFill>
                  <a:srgbClr val="FFFFFF"/>
                </a:solidFill>
              </a:defRPr>
            </a:lvl1pPr>
          </a:lstStyle>
          <a:p>
            <a:r>
              <a:t>C   </a:t>
            </a:r>
          </a:p>
        </p:txBody>
      </p:sp>
      <p:sp>
        <p:nvSpPr>
          <p:cNvPr id="2829" name="Shape 2829"/>
          <p:cNvSpPr/>
          <p:nvPr/>
        </p:nvSpPr>
        <p:spPr>
          <a:xfrm>
            <a:off x="2311400" y="2387600"/>
            <a:ext cx="939800" cy="0"/>
          </a:xfrm>
          <a:prstGeom prst="line">
            <a:avLst/>
          </a:prstGeom>
          <a:ln w="38100">
            <a:solidFill>
              <a:srgbClr val="CC1417"/>
            </a:solidFill>
          </a:ln>
          <a:effectLst>
            <a:outerShdw blurRad="63500" dist="53882" dir="2700000" rotWithShape="0">
              <a:srgbClr val="FFFFFF">
                <a:alpha val="74998"/>
              </a:srgbClr>
            </a:outerShdw>
          </a:effectLst>
        </p:spPr>
        <p:txBody>
          <a:bodyPr lIns="45719" rIns="45719" anchor="ctr"/>
          <a:lstStyle/>
          <a:p>
            <a:pPr>
              <a:defRPr>
                <a:solidFill>
                  <a:srgbClr val="FFFFFF"/>
                </a:solidFill>
              </a:defRPr>
            </a:pPr>
            <a:endParaRPr/>
          </a:p>
        </p:txBody>
      </p:sp>
      <p:sp>
        <p:nvSpPr>
          <p:cNvPr id="2830" name="Shape 2830"/>
          <p:cNvSpPr/>
          <p:nvPr/>
        </p:nvSpPr>
        <p:spPr>
          <a:xfrm>
            <a:off x="3395662" y="2390775"/>
            <a:ext cx="939801" cy="0"/>
          </a:xfrm>
          <a:prstGeom prst="line">
            <a:avLst/>
          </a:prstGeom>
          <a:ln w="38100">
            <a:solidFill>
              <a:srgbClr val="CC1417"/>
            </a:solidFill>
          </a:ln>
          <a:effectLst>
            <a:outerShdw blurRad="63500" dist="53882" dir="2700000" rotWithShape="0">
              <a:srgbClr val="FFFFFF">
                <a:alpha val="74998"/>
              </a:srgbClr>
            </a:outerShdw>
          </a:effectLst>
        </p:spPr>
        <p:txBody>
          <a:bodyPr lIns="45719" rIns="45719" anchor="ctr"/>
          <a:lstStyle/>
          <a:p>
            <a:pPr>
              <a:defRPr>
                <a:solidFill>
                  <a:srgbClr val="FFFFFF"/>
                </a:solidFill>
              </a:defRPr>
            </a:pPr>
            <a:endParaRPr/>
          </a:p>
        </p:txBody>
      </p:sp>
      <p:sp>
        <p:nvSpPr>
          <p:cNvPr id="2831" name="Shape 2831"/>
          <p:cNvSpPr/>
          <p:nvPr/>
        </p:nvSpPr>
        <p:spPr>
          <a:xfrm>
            <a:off x="4475162" y="2390775"/>
            <a:ext cx="939801" cy="0"/>
          </a:xfrm>
          <a:prstGeom prst="line">
            <a:avLst/>
          </a:prstGeom>
          <a:ln w="38100">
            <a:solidFill>
              <a:srgbClr val="CC1417"/>
            </a:solidFill>
          </a:ln>
          <a:effectLst>
            <a:outerShdw blurRad="63500" dist="53882" dir="2700000" rotWithShape="0">
              <a:srgbClr val="FFFFFF">
                <a:alpha val="74998"/>
              </a:srgbClr>
            </a:outerShdw>
          </a:effectLst>
        </p:spPr>
        <p:txBody>
          <a:bodyPr lIns="45719" rIns="45719" anchor="ctr"/>
          <a:lstStyle/>
          <a:p>
            <a:pPr>
              <a:defRPr>
                <a:solidFill>
                  <a:srgbClr val="FFFFFF"/>
                </a:solidFill>
              </a:defRPr>
            </a:pPr>
            <a:endParaRPr/>
          </a:p>
        </p:txBody>
      </p:sp>
      <p:sp>
        <p:nvSpPr>
          <p:cNvPr id="2832" name="Shape 2832"/>
          <p:cNvSpPr/>
          <p:nvPr/>
        </p:nvSpPr>
        <p:spPr>
          <a:xfrm>
            <a:off x="5524500" y="2390775"/>
            <a:ext cx="939800" cy="0"/>
          </a:xfrm>
          <a:prstGeom prst="line">
            <a:avLst/>
          </a:prstGeom>
          <a:ln w="38100">
            <a:solidFill>
              <a:srgbClr val="CC1417"/>
            </a:solidFill>
          </a:ln>
          <a:effectLst>
            <a:outerShdw blurRad="63500" dist="53882" dir="2700000" rotWithShape="0">
              <a:srgbClr val="FFFFFF">
                <a:alpha val="74998"/>
              </a:srgbClr>
            </a:outerShdw>
          </a:effectLst>
        </p:spPr>
        <p:txBody>
          <a:bodyPr lIns="45719" rIns="45719" anchor="ctr"/>
          <a:lstStyle/>
          <a:p>
            <a:pPr>
              <a:defRPr>
                <a:solidFill>
                  <a:srgbClr val="FFFFFF"/>
                </a:solidFill>
              </a:defRPr>
            </a:pPr>
            <a:endParaRPr/>
          </a:p>
        </p:txBody>
      </p:sp>
      <p:sp>
        <p:nvSpPr>
          <p:cNvPr id="2833" name="Shape 2833"/>
          <p:cNvSpPr/>
          <p:nvPr/>
        </p:nvSpPr>
        <p:spPr>
          <a:xfrm>
            <a:off x="6604000" y="2390775"/>
            <a:ext cx="939800" cy="0"/>
          </a:xfrm>
          <a:prstGeom prst="line">
            <a:avLst/>
          </a:prstGeom>
          <a:ln w="38100">
            <a:solidFill>
              <a:srgbClr val="CC1417"/>
            </a:solidFill>
          </a:ln>
          <a:effectLst>
            <a:outerShdw blurRad="63500" dist="53882" dir="2700000" rotWithShape="0">
              <a:srgbClr val="FFFFFF">
                <a:alpha val="74998"/>
              </a:srgbClr>
            </a:outerShdw>
          </a:effectLst>
        </p:spPr>
        <p:txBody>
          <a:bodyPr lIns="45719" rIns="45719" anchor="ctr"/>
          <a:lstStyle/>
          <a:p>
            <a:pPr>
              <a:defRPr>
                <a:solidFill>
                  <a:srgbClr val="FFFFFF"/>
                </a:solidFill>
              </a:defRPr>
            </a:pPr>
            <a:endParaRPr/>
          </a:p>
        </p:txBody>
      </p:sp>
      <p:sp>
        <p:nvSpPr>
          <p:cNvPr id="2834" name="Shape 2834"/>
          <p:cNvSpPr/>
          <p:nvPr/>
        </p:nvSpPr>
        <p:spPr>
          <a:xfrm>
            <a:off x="3408362" y="2932113"/>
            <a:ext cx="939801" cy="1"/>
          </a:xfrm>
          <a:prstGeom prst="line">
            <a:avLst/>
          </a:prstGeom>
          <a:ln w="38100">
            <a:solidFill>
              <a:srgbClr val="CC1417"/>
            </a:solidFill>
          </a:ln>
          <a:effectLst>
            <a:outerShdw blurRad="63500" dist="53882" dir="2700000" rotWithShape="0">
              <a:srgbClr val="FFFFFF">
                <a:alpha val="74998"/>
              </a:srgbClr>
            </a:outerShdw>
          </a:effectLst>
        </p:spPr>
        <p:txBody>
          <a:bodyPr lIns="45719" rIns="45719" anchor="ctr"/>
          <a:lstStyle/>
          <a:p>
            <a:pPr>
              <a:defRPr>
                <a:solidFill>
                  <a:srgbClr val="FFFFFF"/>
                </a:solidFill>
              </a:defRPr>
            </a:pPr>
            <a:endParaRPr/>
          </a:p>
        </p:txBody>
      </p:sp>
      <p:sp>
        <p:nvSpPr>
          <p:cNvPr id="2835" name="Shape 2835"/>
          <p:cNvSpPr/>
          <p:nvPr/>
        </p:nvSpPr>
        <p:spPr>
          <a:xfrm>
            <a:off x="3408362" y="3482975"/>
            <a:ext cx="939801" cy="0"/>
          </a:xfrm>
          <a:prstGeom prst="line">
            <a:avLst/>
          </a:prstGeom>
          <a:ln w="38100">
            <a:solidFill>
              <a:srgbClr val="CC1417"/>
            </a:solidFill>
          </a:ln>
          <a:effectLst>
            <a:outerShdw blurRad="63500" dist="53882" dir="2700000" rotWithShape="0">
              <a:srgbClr val="FFFFFF">
                <a:alpha val="74998"/>
              </a:srgbClr>
            </a:outerShdw>
          </a:effectLst>
        </p:spPr>
        <p:txBody>
          <a:bodyPr lIns="45719" rIns="45719" anchor="ctr"/>
          <a:lstStyle/>
          <a:p>
            <a:pPr>
              <a:defRPr>
                <a:solidFill>
                  <a:srgbClr val="FFFFFF"/>
                </a:solidFill>
              </a:defRPr>
            </a:pPr>
            <a:endParaRPr/>
          </a:p>
        </p:txBody>
      </p:sp>
      <p:sp>
        <p:nvSpPr>
          <p:cNvPr id="2836" name="Shape 2836"/>
          <p:cNvSpPr/>
          <p:nvPr/>
        </p:nvSpPr>
        <p:spPr>
          <a:xfrm>
            <a:off x="3395662" y="4033837"/>
            <a:ext cx="939801" cy="1"/>
          </a:xfrm>
          <a:prstGeom prst="line">
            <a:avLst/>
          </a:prstGeom>
          <a:ln w="38100">
            <a:solidFill>
              <a:srgbClr val="CC1417"/>
            </a:solidFill>
          </a:ln>
          <a:effectLst>
            <a:outerShdw blurRad="63500" dist="53882" dir="2700000" rotWithShape="0">
              <a:srgbClr val="FFFFFF">
                <a:alpha val="74998"/>
              </a:srgbClr>
            </a:outerShdw>
          </a:effectLst>
        </p:spPr>
        <p:txBody>
          <a:bodyPr lIns="45719" rIns="45719" anchor="ctr"/>
          <a:lstStyle/>
          <a:p>
            <a:pPr>
              <a:defRPr>
                <a:solidFill>
                  <a:srgbClr val="FFFFFF"/>
                </a:solidFill>
              </a:defRPr>
            </a:pPr>
            <a:endParaRPr/>
          </a:p>
        </p:txBody>
      </p:sp>
      <p:sp>
        <p:nvSpPr>
          <p:cNvPr id="2837" name="Shape 2837"/>
          <p:cNvSpPr/>
          <p:nvPr/>
        </p:nvSpPr>
        <p:spPr>
          <a:xfrm>
            <a:off x="4475162" y="2932113"/>
            <a:ext cx="939801" cy="1"/>
          </a:xfrm>
          <a:prstGeom prst="line">
            <a:avLst/>
          </a:prstGeom>
          <a:ln w="38100">
            <a:solidFill>
              <a:srgbClr val="CC1417"/>
            </a:solidFill>
          </a:ln>
          <a:effectLst>
            <a:outerShdw blurRad="63500" dist="53882" dir="2700000" rotWithShape="0">
              <a:srgbClr val="FFFFFF">
                <a:alpha val="74998"/>
              </a:srgbClr>
            </a:outerShdw>
          </a:effectLst>
        </p:spPr>
        <p:txBody>
          <a:bodyPr lIns="45719" rIns="45719" anchor="ctr"/>
          <a:lstStyle/>
          <a:p>
            <a:pPr>
              <a:defRPr>
                <a:solidFill>
                  <a:srgbClr val="FFFFFF"/>
                </a:solidFill>
              </a:defRPr>
            </a:pPr>
            <a:endParaRPr/>
          </a:p>
        </p:txBody>
      </p:sp>
      <p:sp>
        <p:nvSpPr>
          <p:cNvPr id="2838" name="Shape 2838"/>
          <p:cNvSpPr/>
          <p:nvPr/>
        </p:nvSpPr>
        <p:spPr>
          <a:xfrm>
            <a:off x="4468812" y="3479800"/>
            <a:ext cx="939801" cy="0"/>
          </a:xfrm>
          <a:prstGeom prst="line">
            <a:avLst/>
          </a:prstGeom>
          <a:ln w="38100">
            <a:solidFill>
              <a:srgbClr val="CC1417"/>
            </a:solidFill>
          </a:ln>
          <a:effectLst>
            <a:outerShdw blurRad="63500" dist="53882" dir="2700000" rotWithShape="0">
              <a:srgbClr val="FFFFFF">
                <a:alpha val="74998"/>
              </a:srgbClr>
            </a:outerShdw>
          </a:effectLst>
        </p:spPr>
        <p:txBody>
          <a:bodyPr lIns="45719" rIns="45719" anchor="ctr"/>
          <a:lstStyle/>
          <a:p>
            <a:pPr>
              <a:defRPr>
                <a:solidFill>
                  <a:srgbClr val="FFFFFF"/>
                </a:solidFill>
              </a:defRPr>
            </a:pPr>
            <a:endParaRPr/>
          </a:p>
        </p:txBody>
      </p:sp>
      <p:sp>
        <p:nvSpPr>
          <p:cNvPr id="2839" name="Shape 2839"/>
          <p:cNvSpPr/>
          <p:nvPr/>
        </p:nvSpPr>
        <p:spPr>
          <a:xfrm>
            <a:off x="1265237" y="2601913"/>
            <a:ext cx="1685926" cy="889001"/>
          </a:xfrm>
          <a:prstGeom prst="rect">
            <a:avLst/>
          </a:prstGeom>
          <a:ln w="12700">
            <a:miter lim="400000"/>
          </a:ln>
          <a:extLst>
            <a:ext uri="{C572A759-6A51-4108-AA02-DFA0A04FC94B}">
              <ma14:wrappingTextBoxFlag xmlns="" xmlns:ma14="http://schemas.microsoft.com/office/mac/drawingml/2011/main" val="1"/>
            </a:ext>
          </a:extLst>
        </p:spPr>
        <p:txBody>
          <a:bodyPr lIns="44450" tIns="44450" rIns="44450" bIns="44450">
            <a:spAutoFit/>
          </a:bodyPr>
          <a:lstStyle/>
          <a:p>
            <a:pPr algn="l">
              <a:defRPr sz="2400" b="1" i="1">
                <a:solidFill>
                  <a:schemeClr val="accent2"/>
                </a:solidFill>
              </a:defRPr>
            </a:pPr>
            <a:r>
              <a:t>         </a:t>
            </a:r>
            <a:r>
              <a:rPr sz="2800"/>
              <a:t>4  </a:t>
            </a:r>
            <a:r>
              <a:t>           </a:t>
            </a:r>
            <a:endParaRPr>
              <a:solidFill>
                <a:srgbClr val="FFA27C"/>
              </a:solidFill>
              <a:latin typeface="Arial"/>
              <a:ea typeface="Arial"/>
              <a:cs typeface="Arial"/>
              <a:sym typeface="Arial"/>
            </a:endParaRPr>
          </a:p>
          <a:p>
            <a:pPr algn="l">
              <a:defRPr sz="2400" b="1" i="1">
                <a:solidFill>
                  <a:schemeClr val="accent2"/>
                </a:solidFill>
              </a:defRPr>
            </a:pPr>
            <a:r>
              <a:t>   Timiqo    </a:t>
            </a:r>
          </a:p>
        </p:txBody>
      </p:sp>
      <p:sp>
        <p:nvSpPr>
          <p:cNvPr id="2840" name="Shape 2840"/>
          <p:cNvSpPr/>
          <p:nvPr/>
        </p:nvSpPr>
        <p:spPr>
          <a:xfrm>
            <a:off x="5751512" y="2601913"/>
            <a:ext cx="2127251" cy="889001"/>
          </a:xfrm>
          <a:prstGeom prst="rect">
            <a:avLst/>
          </a:prstGeom>
          <a:ln w="12700">
            <a:miter lim="400000"/>
          </a:ln>
          <a:extLst>
            <a:ext uri="{C572A759-6A51-4108-AA02-DFA0A04FC94B}">
              <ma14:wrappingTextBoxFlag xmlns="" xmlns:ma14="http://schemas.microsoft.com/office/mac/drawingml/2011/main" val="1"/>
            </a:ext>
          </a:extLst>
        </p:spPr>
        <p:txBody>
          <a:bodyPr lIns="44450" tIns="44450" rIns="44450" bIns="44450">
            <a:spAutoFit/>
          </a:bodyPr>
          <a:lstStyle/>
          <a:p>
            <a:pPr algn="l">
              <a:defRPr sz="2400" b="1" i="1">
                <a:solidFill>
                  <a:schemeClr val="accent2"/>
                </a:solidFill>
              </a:defRPr>
            </a:pPr>
            <a:r>
              <a:t>        </a:t>
            </a:r>
            <a:r>
              <a:rPr sz="2800"/>
              <a:t>3</a:t>
            </a:r>
          </a:p>
          <a:p>
            <a:pPr algn="l">
              <a:defRPr sz="2400" b="1" i="1">
                <a:solidFill>
                  <a:schemeClr val="accent2"/>
                </a:solidFill>
              </a:defRPr>
            </a:pPr>
            <a:r>
              <a:t>  Aqo aho</a:t>
            </a:r>
          </a:p>
        </p:txBody>
      </p:sp>
      <p:sp>
        <p:nvSpPr>
          <p:cNvPr id="2841" name="Shape 2841"/>
          <p:cNvSpPr/>
          <p:nvPr/>
        </p:nvSpPr>
        <p:spPr>
          <a:xfrm>
            <a:off x="2332038" y="1238250"/>
            <a:ext cx="5454651" cy="698500"/>
          </a:xfrm>
          <a:prstGeom prst="rect">
            <a:avLst/>
          </a:prstGeom>
          <a:ln w="12700">
            <a:miter lim="400000"/>
          </a:ln>
          <a:extLst>
            <a:ext uri="{C572A759-6A51-4108-AA02-DFA0A04FC94B}">
              <ma14:wrappingTextBoxFlag xmlns="" xmlns:ma14="http://schemas.microsoft.com/office/mac/drawingml/2011/main" val="1"/>
            </a:ext>
          </a:extLst>
        </p:spPr>
        <p:txBody>
          <a:bodyPr lIns="44450" tIns="44450" rIns="44450" bIns="44450">
            <a:spAutoFit/>
          </a:bodyPr>
          <a:lstStyle>
            <a:lvl1pPr algn="l">
              <a:defRPr sz="4000" b="1" i="1">
                <a:solidFill>
                  <a:schemeClr val="accent2"/>
                </a:solidFill>
              </a:defRPr>
            </a:lvl1pPr>
          </a:lstStyle>
          <a:p>
            <a:r>
              <a:t>C           7          S      J</a:t>
            </a:r>
          </a:p>
        </p:txBody>
      </p:sp>
      <p:sp>
        <p:nvSpPr>
          <p:cNvPr id="2842" name="Shape 2842"/>
          <p:cNvSpPr/>
          <p:nvPr/>
        </p:nvSpPr>
        <p:spPr>
          <a:xfrm>
            <a:off x="4260850" y="1604962"/>
            <a:ext cx="160338" cy="1"/>
          </a:xfrm>
          <a:prstGeom prst="line">
            <a:avLst/>
          </a:prstGeom>
          <a:ln w="38100">
            <a:solidFill>
              <a:schemeClr val="accent2"/>
            </a:solidFill>
          </a:ln>
        </p:spPr>
        <p:txBody>
          <a:bodyPr lIns="45719" rIns="45719" anchor="ctr"/>
          <a:lstStyle/>
          <a:p>
            <a:pPr>
              <a:defRPr>
                <a:solidFill>
                  <a:srgbClr val="FFFFFF"/>
                </a:solidFill>
              </a:defRPr>
            </a:pPr>
            <a:endParaRPr/>
          </a:p>
        </p:txBody>
      </p:sp>
      <p:sp>
        <p:nvSpPr>
          <p:cNvPr id="2843" name="Shape 2843"/>
          <p:cNvSpPr/>
          <p:nvPr/>
        </p:nvSpPr>
        <p:spPr>
          <a:xfrm>
            <a:off x="8763467" y="65405"/>
            <a:ext cx="180043" cy="447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A27C"/>
                </a:solidFill>
                <a:latin typeface="Comic Sans MS"/>
                <a:ea typeface="Comic Sans MS"/>
                <a:cs typeface="Comic Sans MS"/>
                <a:sym typeface="Comic Sans MS"/>
              </a:defRPr>
            </a:lvl1pPr>
          </a:lstStyle>
          <a:p>
            <a:r>
              <a:t> </a:t>
            </a:r>
          </a:p>
        </p:txBody>
      </p:sp>
      <p:sp>
        <p:nvSpPr>
          <p:cNvPr id="2844" name="Shape 2844"/>
          <p:cNvSpPr/>
          <p:nvPr/>
        </p:nvSpPr>
        <p:spPr>
          <a:xfrm>
            <a:off x="8126743" y="6528607"/>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68</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8" name="image37.png"/>
          <p:cNvPicPr>
            <a:picLocks noChangeAspect="1"/>
          </p:cNvPicPr>
          <p:nvPr/>
        </p:nvPicPr>
        <p:blipFill>
          <a:blip r:embed="rId3">
            <a:extLst/>
          </a:blip>
          <a:stretch>
            <a:fillRect/>
          </a:stretch>
        </p:blipFill>
        <p:spPr>
          <a:xfrm>
            <a:off x="801687" y="542925"/>
            <a:ext cx="7607301" cy="5608638"/>
          </a:xfrm>
          <a:prstGeom prst="rect">
            <a:avLst/>
          </a:prstGeom>
          <a:ln w="57150">
            <a:solidFill>
              <a:schemeClr val="accent2"/>
            </a:solidFill>
            <a:miter/>
          </a:ln>
          <a:effectLst>
            <a:outerShdw blurRad="63500" dist="38099" dir="2700000" rotWithShape="0">
              <a:srgbClr val="1A0004">
                <a:alpha val="74997"/>
              </a:srgbClr>
            </a:outerShdw>
          </a:effectLst>
        </p:spPr>
      </p:pic>
      <p:grpSp>
        <p:nvGrpSpPr>
          <p:cNvPr id="2859" name="Group 2859"/>
          <p:cNvGrpSpPr/>
          <p:nvPr/>
        </p:nvGrpSpPr>
        <p:grpSpPr>
          <a:xfrm>
            <a:off x="2165350" y="2128838"/>
            <a:ext cx="5221288" cy="1912922"/>
            <a:chOff x="0" y="0"/>
            <a:chExt cx="5221287" cy="1912921"/>
          </a:xfrm>
        </p:grpSpPr>
        <p:sp>
          <p:nvSpPr>
            <p:cNvPr id="2849" name="Shape 2849"/>
            <p:cNvSpPr/>
            <p:nvPr/>
          </p:nvSpPr>
          <p:spPr>
            <a:xfrm>
              <a:off x="1081631" y="542325"/>
              <a:ext cx="976814" cy="264255"/>
            </a:xfrm>
            <a:prstGeom prst="rect">
              <a:avLst/>
            </a:prstGeom>
            <a:solidFill>
              <a:srgbClr val="FFFFFF"/>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1200" b="1">
                  <a:latin typeface="Arial"/>
                  <a:ea typeface="Arial"/>
                  <a:cs typeface="Arial"/>
                  <a:sym typeface="Arial"/>
                </a:defRPr>
              </a:lvl1pPr>
            </a:lstStyle>
            <a:p>
              <a:r>
                <a:t>JOSEPH</a:t>
              </a:r>
            </a:p>
          </p:txBody>
        </p:sp>
        <p:sp>
          <p:nvSpPr>
            <p:cNvPr id="2850" name="Shape 2850"/>
            <p:cNvSpPr/>
            <p:nvPr/>
          </p:nvSpPr>
          <p:spPr>
            <a:xfrm>
              <a:off x="1081631" y="1095496"/>
              <a:ext cx="976814" cy="264255"/>
            </a:xfrm>
            <a:prstGeom prst="rect">
              <a:avLst/>
            </a:prstGeom>
            <a:solidFill>
              <a:srgbClr val="FFFFFF"/>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1200" b="1">
                  <a:latin typeface="Arial"/>
                  <a:ea typeface="Arial"/>
                  <a:cs typeface="Arial"/>
                  <a:sym typeface="Arial"/>
                </a:defRPr>
              </a:lvl1pPr>
            </a:lstStyle>
            <a:p>
              <a:r>
                <a:t>MOSES</a:t>
              </a:r>
            </a:p>
          </p:txBody>
        </p:sp>
        <p:sp>
          <p:nvSpPr>
            <p:cNvPr id="2851" name="Shape 2851"/>
            <p:cNvSpPr/>
            <p:nvPr/>
          </p:nvSpPr>
          <p:spPr>
            <a:xfrm>
              <a:off x="2155014" y="542325"/>
              <a:ext cx="976814" cy="226986"/>
            </a:xfrm>
            <a:prstGeom prst="rect">
              <a:avLst/>
            </a:prstGeom>
            <a:solidFill>
              <a:srgbClr val="FFFFFF"/>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1000" b="1">
                  <a:latin typeface="Arial"/>
                  <a:ea typeface="Arial"/>
                  <a:cs typeface="Arial"/>
                  <a:sym typeface="Arial"/>
                </a:defRPr>
              </a:lvl1pPr>
            </a:lstStyle>
            <a:p>
              <a:r>
                <a:t>Kukami Kuxu</a:t>
              </a:r>
            </a:p>
          </p:txBody>
        </p:sp>
        <p:sp>
          <p:nvSpPr>
            <p:cNvPr id="2852" name="Shape 2852"/>
            <p:cNvSpPr/>
            <p:nvPr/>
          </p:nvSpPr>
          <p:spPr>
            <a:xfrm>
              <a:off x="2184511" y="1095496"/>
              <a:ext cx="976814" cy="264255"/>
            </a:xfrm>
            <a:prstGeom prst="rect">
              <a:avLst/>
            </a:prstGeom>
            <a:solidFill>
              <a:srgbClr val="FFFFFF"/>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1200" b="1">
                  <a:latin typeface="Arial"/>
                  <a:ea typeface="Arial"/>
                  <a:cs typeface="Arial"/>
                  <a:sym typeface="Arial"/>
                </a:defRPr>
              </a:lvl1pPr>
            </a:lstStyle>
            <a:p>
              <a:r>
                <a:t>Akughu</a:t>
              </a:r>
            </a:p>
          </p:txBody>
        </p:sp>
        <p:sp>
          <p:nvSpPr>
            <p:cNvPr id="2853" name="Shape 2853"/>
            <p:cNvSpPr/>
            <p:nvPr/>
          </p:nvSpPr>
          <p:spPr>
            <a:xfrm>
              <a:off x="1081631" y="1648667"/>
              <a:ext cx="976814" cy="264255"/>
            </a:xfrm>
            <a:prstGeom prst="rect">
              <a:avLst/>
            </a:prstGeom>
            <a:solidFill>
              <a:srgbClr val="FFFFFF"/>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1200" b="1">
                  <a:latin typeface="Arial"/>
                  <a:ea typeface="Arial"/>
                  <a:cs typeface="Arial"/>
                  <a:sym typeface="Arial"/>
                </a:defRPr>
              </a:lvl1pPr>
            </a:lstStyle>
            <a:p>
              <a:r>
                <a:t>JOSHUA</a:t>
              </a:r>
            </a:p>
          </p:txBody>
        </p:sp>
        <p:sp>
          <p:nvSpPr>
            <p:cNvPr id="2854" name="Shape 2854"/>
            <p:cNvSpPr/>
            <p:nvPr/>
          </p:nvSpPr>
          <p:spPr>
            <a:xfrm>
              <a:off x="0" y="0"/>
              <a:ext cx="976814" cy="264255"/>
            </a:xfrm>
            <a:prstGeom prst="rect">
              <a:avLst/>
            </a:prstGeom>
            <a:solidFill>
              <a:srgbClr val="FFFFFF"/>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1200" b="1">
                  <a:latin typeface="Arial"/>
                  <a:ea typeface="Arial"/>
                  <a:cs typeface="Arial"/>
                  <a:sym typeface="Arial"/>
                </a:defRPr>
              </a:lvl1pPr>
            </a:lstStyle>
            <a:p>
              <a:r>
                <a:t>Pulhokusu</a:t>
              </a:r>
            </a:p>
          </p:txBody>
        </p:sp>
        <p:sp>
          <p:nvSpPr>
            <p:cNvPr id="2855" name="Shape 2855"/>
            <p:cNvSpPr/>
            <p:nvPr/>
          </p:nvSpPr>
          <p:spPr>
            <a:xfrm>
              <a:off x="1081631" y="0"/>
              <a:ext cx="976814" cy="264255"/>
            </a:xfrm>
            <a:prstGeom prst="rect">
              <a:avLst/>
            </a:prstGeom>
            <a:solidFill>
              <a:srgbClr val="FFFFFF"/>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1200" b="1">
                  <a:latin typeface="Arial"/>
                  <a:ea typeface="Arial"/>
                  <a:cs typeface="Arial"/>
                  <a:sym typeface="Arial"/>
                </a:defRPr>
              </a:lvl1pPr>
            </a:lstStyle>
            <a:p>
              <a:r>
                <a:t>ABRAHAM</a:t>
              </a:r>
            </a:p>
          </p:txBody>
        </p:sp>
        <p:sp>
          <p:nvSpPr>
            <p:cNvPr id="2856" name="Shape 2856"/>
            <p:cNvSpPr/>
            <p:nvPr/>
          </p:nvSpPr>
          <p:spPr>
            <a:xfrm>
              <a:off x="2155014" y="0"/>
              <a:ext cx="976814" cy="442055"/>
            </a:xfrm>
            <a:prstGeom prst="rect">
              <a:avLst/>
            </a:prstGeom>
            <a:solidFill>
              <a:srgbClr val="FFFFFF"/>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1200" b="1">
                  <a:latin typeface="Arial"/>
                  <a:ea typeface="Arial"/>
                  <a:cs typeface="Arial"/>
                  <a:sym typeface="Arial"/>
                </a:defRPr>
              </a:lvl1pPr>
            </a:lstStyle>
            <a:p>
              <a:r>
                <a:t>Yepeka kuha</a:t>
              </a:r>
            </a:p>
          </p:txBody>
        </p:sp>
        <p:sp>
          <p:nvSpPr>
            <p:cNvPr id="2857" name="Shape 2857"/>
            <p:cNvSpPr/>
            <p:nvPr/>
          </p:nvSpPr>
          <p:spPr>
            <a:xfrm>
              <a:off x="3232199" y="0"/>
              <a:ext cx="976814" cy="264255"/>
            </a:xfrm>
            <a:prstGeom prst="rect">
              <a:avLst/>
            </a:prstGeom>
            <a:solidFill>
              <a:srgbClr val="FFFFFF"/>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1200" b="1">
                  <a:latin typeface="Arial"/>
                  <a:ea typeface="Arial"/>
                  <a:cs typeface="Arial"/>
                  <a:sym typeface="Arial"/>
                </a:defRPr>
              </a:lvl1pPr>
            </a:lstStyle>
            <a:p>
              <a:r>
                <a:t>Yenguyi</a:t>
              </a:r>
            </a:p>
          </p:txBody>
        </p:sp>
        <p:sp>
          <p:nvSpPr>
            <p:cNvPr id="2858" name="Shape 2858"/>
            <p:cNvSpPr/>
            <p:nvPr/>
          </p:nvSpPr>
          <p:spPr>
            <a:xfrm>
              <a:off x="4244474" y="0"/>
              <a:ext cx="976814" cy="264255"/>
            </a:xfrm>
            <a:prstGeom prst="rect">
              <a:avLst/>
            </a:prstGeom>
            <a:solidFill>
              <a:srgbClr val="FFFFFF"/>
            </a:solid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1200" b="1">
                  <a:latin typeface="Arial"/>
                  <a:ea typeface="Arial"/>
                  <a:cs typeface="Arial"/>
                  <a:sym typeface="Arial"/>
                </a:defRPr>
              </a:lvl1pPr>
            </a:lstStyle>
            <a:p>
              <a:r>
                <a:t>JISU</a:t>
              </a:r>
            </a:p>
          </p:txBody>
        </p:sp>
      </p:grpSp>
      <p:sp>
        <p:nvSpPr>
          <p:cNvPr id="2860" name="Shape 2860"/>
          <p:cNvSpPr/>
          <p:nvPr/>
        </p:nvSpPr>
        <p:spPr>
          <a:xfrm>
            <a:off x="1525587" y="1254125"/>
            <a:ext cx="5961063" cy="520700"/>
          </a:xfrm>
          <a:prstGeom prst="rect">
            <a:avLst/>
          </a:prstGeom>
          <a:ln w="12700">
            <a:miter lim="400000"/>
          </a:ln>
          <a:effectLst>
            <a:outerShdw blurRad="63500" dist="38099" dir="2700000" rotWithShape="0">
              <a:srgbClr val="FFFFFF">
                <a:alpha val="74997"/>
              </a:srgbClr>
            </a:outerShdw>
          </a:effectLst>
          <a:extLst>
            <a:ext uri="{C572A759-6A51-4108-AA02-DFA0A04FC94B}">
              <ma14:wrappingTextBoxFlag xmlns="" xmlns:ma14="http://schemas.microsoft.com/office/mac/drawingml/2011/main" val="1"/>
            </a:ext>
          </a:extLst>
        </p:spPr>
        <p:txBody>
          <a:bodyPr lIns="44450" tIns="44450" rIns="44450" bIns="44450">
            <a:spAutoFit/>
          </a:bodyPr>
          <a:lstStyle>
            <a:lvl1pPr algn="l">
              <a:defRPr sz="2800" i="1">
                <a:solidFill>
                  <a:srgbClr val="FFFFFF"/>
                </a:solidFill>
              </a:defRPr>
            </a:lvl1pPr>
          </a:lstStyle>
          <a:p>
            <a:r>
              <a:t>C   </a:t>
            </a:r>
          </a:p>
        </p:txBody>
      </p:sp>
      <p:sp>
        <p:nvSpPr>
          <p:cNvPr id="2861" name="Shape 2861"/>
          <p:cNvSpPr/>
          <p:nvPr/>
        </p:nvSpPr>
        <p:spPr>
          <a:xfrm>
            <a:off x="2166938" y="2387600"/>
            <a:ext cx="939801" cy="0"/>
          </a:xfrm>
          <a:prstGeom prst="line">
            <a:avLst/>
          </a:prstGeom>
          <a:ln w="38100">
            <a:solidFill>
              <a:srgbClr val="CC1417"/>
            </a:solidFill>
          </a:ln>
          <a:effectLst>
            <a:outerShdw blurRad="63500" dist="53882" dir="2700000" rotWithShape="0">
              <a:srgbClr val="FFFFFF">
                <a:alpha val="74998"/>
              </a:srgbClr>
            </a:outerShdw>
          </a:effectLst>
        </p:spPr>
        <p:txBody>
          <a:bodyPr lIns="45719" rIns="45719" anchor="ctr"/>
          <a:lstStyle/>
          <a:p>
            <a:pPr>
              <a:defRPr>
                <a:solidFill>
                  <a:srgbClr val="FFFFFF"/>
                </a:solidFill>
              </a:defRPr>
            </a:pPr>
            <a:endParaRPr/>
          </a:p>
        </p:txBody>
      </p:sp>
      <p:sp>
        <p:nvSpPr>
          <p:cNvPr id="2862" name="Shape 2862"/>
          <p:cNvSpPr/>
          <p:nvPr/>
        </p:nvSpPr>
        <p:spPr>
          <a:xfrm>
            <a:off x="3251200" y="2390775"/>
            <a:ext cx="939800" cy="0"/>
          </a:xfrm>
          <a:prstGeom prst="line">
            <a:avLst/>
          </a:prstGeom>
          <a:ln w="38100">
            <a:solidFill>
              <a:srgbClr val="CC1417"/>
            </a:solidFill>
          </a:ln>
          <a:effectLst>
            <a:outerShdw blurRad="63500" dist="53882" dir="2700000" rotWithShape="0">
              <a:srgbClr val="FFFFFF">
                <a:alpha val="74998"/>
              </a:srgbClr>
            </a:outerShdw>
          </a:effectLst>
        </p:spPr>
        <p:txBody>
          <a:bodyPr lIns="45719" rIns="45719" anchor="ctr"/>
          <a:lstStyle/>
          <a:p>
            <a:pPr>
              <a:defRPr>
                <a:solidFill>
                  <a:srgbClr val="FFFFFF"/>
                </a:solidFill>
              </a:defRPr>
            </a:pPr>
            <a:endParaRPr/>
          </a:p>
        </p:txBody>
      </p:sp>
      <p:sp>
        <p:nvSpPr>
          <p:cNvPr id="2863" name="Shape 2863"/>
          <p:cNvSpPr/>
          <p:nvPr/>
        </p:nvSpPr>
        <p:spPr>
          <a:xfrm>
            <a:off x="4330700" y="2390775"/>
            <a:ext cx="939800" cy="0"/>
          </a:xfrm>
          <a:prstGeom prst="line">
            <a:avLst/>
          </a:prstGeom>
          <a:ln w="38100">
            <a:solidFill>
              <a:srgbClr val="CC1417"/>
            </a:solidFill>
          </a:ln>
          <a:effectLst>
            <a:outerShdw blurRad="63500" dist="53882" dir="2700000" rotWithShape="0">
              <a:srgbClr val="FFFFFF">
                <a:alpha val="74998"/>
              </a:srgbClr>
            </a:outerShdw>
          </a:effectLst>
        </p:spPr>
        <p:txBody>
          <a:bodyPr lIns="45719" rIns="45719" anchor="ctr"/>
          <a:lstStyle/>
          <a:p>
            <a:pPr>
              <a:defRPr>
                <a:solidFill>
                  <a:srgbClr val="FFFFFF"/>
                </a:solidFill>
              </a:defRPr>
            </a:pPr>
            <a:endParaRPr/>
          </a:p>
        </p:txBody>
      </p:sp>
      <p:sp>
        <p:nvSpPr>
          <p:cNvPr id="2864" name="Shape 2864"/>
          <p:cNvSpPr/>
          <p:nvPr/>
        </p:nvSpPr>
        <p:spPr>
          <a:xfrm>
            <a:off x="5380037" y="2390775"/>
            <a:ext cx="939801" cy="0"/>
          </a:xfrm>
          <a:prstGeom prst="line">
            <a:avLst/>
          </a:prstGeom>
          <a:ln w="38100">
            <a:solidFill>
              <a:srgbClr val="CC1417"/>
            </a:solidFill>
          </a:ln>
          <a:effectLst>
            <a:outerShdw blurRad="63500" dist="53882" dir="2700000" rotWithShape="0">
              <a:srgbClr val="FFFFFF">
                <a:alpha val="74998"/>
              </a:srgbClr>
            </a:outerShdw>
          </a:effectLst>
        </p:spPr>
        <p:txBody>
          <a:bodyPr lIns="45719" rIns="45719" anchor="ctr"/>
          <a:lstStyle/>
          <a:p>
            <a:pPr>
              <a:defRPr>
                <a:solidFill>
                  <a:srgbClr val="FFFFFF"/>
                </a:solidFill>
              </a:defRPr>
            </a:pPr>
            <a:endParaRPr/>
          </a:p>
        </p:txBody>
      </p:sp>
      <p:sp>
        <p:nvSpPr>
          <p:cNvPr id="2865" name="Shape 2865"/>
          <p:cNvSpPr/>
          <p:nvPr/>
        </p:nvSpPr>
        <p:spPr>
          <a:xfrm>
            <a:off x="6459537" y="2390775"/>
            <a:ext cx="939801" cy="0"/>
          </a:xfrm>
          <a:prstGeom prst="line">
            <a:avLst/>
          </a:prstGeom>
          <a:ln w="38100">
            <a:solidFill>
              <a:srgbClr val="CC1417"/>
            </a:solidFill>
          </a:ln>
          <a:effectLst>
            <a:outerShdw blurRad="63500" dist="53882" dir="2700000" rotWithShape="0">
              <a:srgbClr val="FFFFFF">
                <a:alpha val="74998"/>
              </a:srgbClr>
            </a:outerShdw>
          </a:effectLst>
        </p:spPr>
        <p:txBody>
          <a:bodyPr lIns="45719" rIns="45719" anchor="ctr"/>
          <a:lstStyle/>
          <a:p>
            <a:pPr>
              <a:defRPr>
                <a:solidFill>
                  <a:srgbClr val="FFFFFF"/>
                </a:solidFill>
              </a:defRPr>
            </a:pPr>
            <a:endParaRPr/>
          </a:p>
        </p:txBody>
      </p:sp>
      <p:sp>
        <p:nvSpPr>
          <p:cNvPr id="2866" name="Shape 2866"/>
          <p:cNvSpPr/>
          <p:nvPr/>
        </p:nvSpPr>
        <p:spPr>
          <a:xfrm>
            <a:off x="3241675" y="2932113"/>
            <a:ext cx="939800" cy="1"/>
          </a:xfrm>
          <a:prstGeom prst="line">
            <a:avLst/>
          </a:prstGeom>
          <a:ln w="38100">
            <a:solidFill>
              <a:srgbClr val="CC1417"/>
            </a:solidFill>
          </a:ln>
          <a:effectLst>
            <a:outerShdw blurRad="63500" dist="53882" dir="2700000" rotWithShape="0">
              <a:srgbClr val="FFFFFF">
                <a:alpha val="74998"/>
              </a:srgbClr>
            </a:outerShdw>
          </a:effectLst>
        </p:spPr>
        <p:txBody>
          <a:bodyPr lIns="45719" rIns="45719" anchor="ctr"/>
          <a:lstStyle/>
          <a:p>
            <a:pPr>
              <a:defRPr>
                <a:solidFill>
                  <a:srgbClr val="FFFFFF"/>
                </a:solidFill>
              </a:defRPr>
            </a:pPr>
            <a:endParaRPr/>
          </a:p>
        </p:txBody>
      </p:sp>
      <p:sp>
        <p:nvSpPr>
          <p:cNvPr id="2867" name="Shape 2867"/>
          <p:cNvSpPr/>
          <p:nvPr/>
        </p:nvSpPr>
        <p:spPr>
          <a:xfrm>
            <a:off x="3241675" y="3482975"/>
            <a:ext cx="939800" cy="0"/>
          </a:xfrm>
          <a:prstGeom prst="line">
            <a:avLst/>
          </a:prstGeom>
          <a:ln w="38100">
            <a:solidFill>
              <a:srgbClr val="CC1417"/>
            </a:solidFill>
          </a:ln>
          <a:effectLst>
            <a:outerShdw blurRad="63500" dist="53882" dir="2700000" rotWithShape="0">
              <a:srgbClr val="FFFFFF">
                <a:alpha val="74998"/>
              </a:srgbClr>
            </a:outerShdw>
          </a:effectLst>
        </p:spPr>
        <p:txBody>
          <a:bodyPr lIns="45719" rIns="45719" anchor="ctr"/>
          <a:lstStyle/>
          <a:p>
            <a:pPr>
              <a:defRPr>
                <a:solidFill>
                  <a:srgbClr val="FFFFFF"/>
                </a:solidFill>
              </a:defRPr>
            </a:pPr>
            <a:endParaRPr/>
          </a:p>
        </p:txBody>
      </p:sp>
      <p:sp>
        <p:nvSpPr>
          <p:cNvPr id="2868" name="Shape 2868"/>
          <p:cNvSpPr/>
          <p:nvPr/>
        </p:nvSpPr>
        <p:spPr>
          <a:xfrm>
            <a:off x="3228975" y="4033837"/>
            <a:ext cx="939800" cy="1"/>
          </a:xfrm>
          <a:prstGeom prst="line">
            <a:avLst/>
          </a:prstGeom>
          <a:ln w="38100">
            <a:solidFill>
              <a:srgbClr val="CC1417"/>
            </a:solidFill>
          </a:ln>
          <a:effectLst>
            <a:outerShdw blurRad="63500" dist="53882" dir="2700000" rotWithShape="0">
              <a:srgbClr val="FFFFFF">
                <a:alpha val="74998"/>
              </a:srgbClr>
            </a:outerShdw>
          </a:effectLst>
        </p:spPr>
        <p:txBody>
          <a:bodyPr lIns="45719" rIns="45719" anchor="ctr"/>
          <a:lstStyle/>
          <a:p>
            <a:pPr>
              <a:defRPr>
                <a:solidFill>
                  <a:srgbClr val="FFFFFF"/>
                </a:solidFill>
              </a:defRPr>
            </a:pPr>
            <a:endParaRPr/>
          </a:p>
        </p:txBody>
      </p:sp>
      <p:sp>
        <p:nvSpPr>
          <p:cNvPr id="2869" name="Shape 2869"/>
          <p:cNvSpPr/>
          <p:nvPr/>
        </p:nvSpPr>
        <p:spPr>
          <a:xfrm>
            <a:off x="4308475" y="2932113"/>
            <a:ext cx="939800" cy="1"/>
          </a:xfrm>
          <a:prstGeom prst="line">
            <a:avLst/>
          </a:prstGeom>
          <a:ln w="38100">
            <a:solidFill>
              <a:srgbClr val="CC1417"/>
            </a:solidFill>
          </a:ln>
          <a:effectLst>
            <a:outerShdw blurRad="63500" dist="53882" dir="2700000" rotWithShape="0">
              <a:srgbClr val="FFFFFF">
                <a:alpha val="74998"/>
              </a:srgbClr>
            </a:outerShdw>
          </a:effectLst>
        </p:spPr>
        <p:txBody>
          <a:bodyPr lIns="45719" rIns="45719" anchor="ctr"/>
          <a:lstStyle/>
          <a:p>
            <a:pPr>
              <a:defRPr>
                <a:solidFill>
                  <a:srgbClr val="FFFFFF"/>
                </a:solidFill>
              </a:defRPr>
            </a:pPr>
            <a:endParaRPr/>
          </a:p>
        </p:txBody>
      </p:sp>
      <p:sp>
        <p:nvSpPr>
          <p:cNvPr id="2870" name="Shape 2870"/>
          <p:cNvSpPr/>
          <p:nvPr/>
        </p:nvSpPr>
        <p:spPr>
          <a:xfrm>
            <a:off x="4302125" y="3479800"/>
            <a:ext cx="939800" cy="0"/>
          </a:xfrm>
          <a:prstGeom prst="line">
            <a:avLst/>
          </a:prstGeom>
          <a:ln w="38100">
            <a:solidFill>
              <a:srgbClr val="CC1417"/>
            </a:solidFill>
          </a:ln>
          <a:effectLst>
            <a:outerShdw blurRad="63500" dist="53882" dir="2700000" rotWithShape="0">
              <a:srgbClr val="FFFFFF">
                <a:alpha val="74998"/>
              </a:srgbClr>
            </a:outerShdw>
          </a:effectLst>
        </p:spPr>
        <p:txBody>
          <a:bodyPr lIns="45719" rIns="45719" anchor="ctr"/>
          <a:lstStyle/>
          <a:p>
            <a:pPr>
              <a:defRPr>
                <a:solidFill>
                  <a:srgbClr val="FFFFFF"/>
                </a:solidFill>
              </a:defRPr>
            </a:pPr>
            <a:endParaRPr/>
          </a:p>
        </p:txBody>
      </p:sp>
      <p:sp>
        <p:nvSpPr>
          <p:cNvPr id="2871" name="Shape 2871"/>
          <p:cNvSpPr/>
          <p:nvPr/>
        </p:nvSpPr>
        <p:spPr>
          <a:xfrm>
            <a:off x="8763467" y="65405"/>
            <a:ext cx="180043" cy="447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A27C"/>
                </a:solidFill>
                <a:latin typeface="Comic Sans MS"/>
                <a:ea typeface="Comic Sans MS"/>
                <a:cs typeface="Comic Sans MS"/>
                <a:sym typeface="Comic Sans MS"/>
              </a:defRPr>
            </a:lvl1pPr>
          </a:lstStyle>
          <a:p>
            <a:r>
              <a:t> </a:t>
            </a:r>
          </a:p>
        </p:txBody>
      </p:sp>
      <p:sp>
        <p:nvSpPr>
          <p:cNvPr id="2872" name="Shape 2872"/>
          <p:cNvSpPr/>
          <p:nvPr/>
        </p:nvSpPr>
        <p:spPr>
          <a:xfrm>
            <a:off x="8126743" y="6533370"/>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67</a:t>
            </a:r>
          </a:p>
        </p:txBody>
      </p:sp>
      <p:sp>
        <p:nvSpPr>
          <p:cNvPr id="2873" name="Shape 2873"/>
          <p:cNvSpPr/>
          <p:nvPr/>
        </p:nvSpPr>
        <p:spPr>
          <a:xfrm>
            <a:off x="8691904" y="6414797"/>
            <a:ext cx="386667"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10</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2861"/>
                                        </p:tgtEl>
                                        <p:attrNameLst>
                                          <p:attrName>style.visibility</p:attrName>
                                        </p:attrNameLst>
                                      </p:cBhvr>
                                      <p:to>
                                        <p:strVal val="visible"/>
                                      </p:to>
                                    </p:set>
                                    <p:anim calcmode="lin" valueType="num">
                                      <p:cBhvr>
                                        <p:cTn id="7" dur="500" fill="hold"/>
                                        <p:tgtEl>
                                          <p:spTgt spid="2861"/>
                                        </p:tgtEl>
                                        <p:attrNameLst>
                                          <p:attrName>ppt_w</p:attrName>
                                        </p:attrNameLst>
                                      </p:cBhvr>
                                      <p:tavLst>
                                        <p:tav tm="0">
                                          <p:val>
                                            <p:strVal val="4*#ppt_w"/>
                                          </p:val>
                                        </p:tav>
                                        <p:tav tm="100000">
                                          <p:val>
                                            <p:strVal val="#ppt_w"/>
                                          </p:val>
                                        </p:tav>
                                      </p:tavLst>
                                    </p:anim>
                                    <p:anim calcmode="lin" valueType="num">
                                      <p:cBhvr>
                                        <p:cTn id="8" dur="500" fill="hold"/>
                                        <p:tgtEl>
                                          <p:spTgt spid="2861"/>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2" nodeType="clickEffect">
                                  <p:stCondLst>
                                    <p:cond delay="0"/>
                                  </p:stCondLst>
                                  <p:iterate>
                                    <p:tmAbs val="0"/>
                                  </p:iterate>
                                  <p:childTnLst>
                                    <p:set>
                                      <p:cBhvr>
                                        <p:cTn id="12" fill="hold"/>
                                        <p:tgtEl>
                                          <p:spTgt spid="2862"/>
                                        </p:tgtEl>
                                        <p:attrNameLst>
                                          <p:attrName>style.visibility</p:attrName>
                                        </p:attrNameLst>
                                      </p:cBhvr>
                                      <p:to>
                                        <p:strVal val="visible"/>
                                      </p:to>
                                    </p:set>
                                    <p:anim calcmode="lin" valueType="num">
                                      <p:cBhvr>
                                        <p:cTn id="13" dur="500" fill="hold"/>
                                        <p:tgtEl>
                                          <p:spTgt spid="2862"/>
                                        </p:tgtEl>
                                        <p:attrNameLst>
                                          <p:attrName>ppt_w</p:attrName>
                                        </p:attrNameLst>
                                      </p:cBhvr>
                                      <p:tavLst>
                                        <p:tav tm="0">
                                          <p:val>
                                            <p:strVal val="4*#ppt_w"/>
                                          </p:val>
                                        </p:tav>
                                        <p:tav tm="100000">
                                          <p:val>
                                            <p:strVal val="#ppt_w"/>
                                          </p:val>
                                        </p:tav>
                                      </p:tavLst>
                                    </p:anim>
                                    <p:anim calcmode="lin" valueType="num">
                                      <p:cBhvr>
                                        <p:cTn id="14" dur="500" fill="hold"/>
                                        <p:tgtEl>
                                          <p:spTgt spid="2862"/>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3" nodeType="clickEffect">
                                  <p:stCondLst>
                                    <p:cond delay="0"/>
                                  </p:stCondLst>
                                  <p:iterate>
                                    <p:tmAbs val="0"/>
                                  </p:iterate>
                                  <p:childTnLst>
                                    <p:set>
                                      <p:cBhvr>
                                        <p:cTn id="18" fill="hold"/>
                                        <p:tgtEl>
                                          <p:spTgt spid="2866"/>
                                        </p:tgtEl>
                                        <p:attrNameLst>
                                          <p:attrName>style.visibility</p:attrName>
                                        </p:attrNameLst>
                                      </p:cBhvr>
                                      <p:to>
                                        <p:strVal val="visible"/>
                                      </p:to>
                                    </p:set>
                                    <p:anim calcmode="lin" valueType="num">
                                      <p:cBhvr>
                                        <p:cTn id="19" dur="500" fill="hold"/>
                                        <p:tgtEl>
                                          <p:spTgt spid="2866"/>
                                        </p:tgtEl>
                                        <p:attrNameLst>
                                          <p:attrName>ppt_w</p:attrName>
                                        </p:attrNameLst>
                                      </p:cBhvr>
                                      <p:tavLst>
                                        <p:tav tm="0">
                                          <p:val>
                                            <p:strVal val="4*#ppt_w"/>
                                          </p:val>
                                        </p:tav>
                                        <p:tav tm="100000">
                                          <p:val>
                                            <p:strVal val="#ppt_w"/>
                                          </p:val>
                                        </p:tav>
                                      </p:tavLst>
                                    </p:anim>
                                    <p:anim calcmode="lin" valueType="num">
                                      <p:cBhvr>
                                        <p:cTn id="20" dur="500" fill="hold"/>
                                        <p:tgtEl>
                                          <p:spTgt spid="2866"/>
                                        </p:tgtEl>
                                        <p:attrNameLst>
                                          <p:attrName>ppt_h</p:attrName>
                                        </p:attrNameLst>
                                      </p:cBhvr>
                                      <p:tavLst>
                                        <p:tav tm="0">
                                          <p:val>
                                            <p:strVal val="4*#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4" nodeType="clickEffect">
                                  <p:stCondLst>
                                    <p:cond delay="0"/>
                                  </p:stCondLst>
                                  <p:iterate>
                                    <p:tmAbs val="0"/>
                                  </p:iterate>
                                  <p:childTnLst>
                                    <p:set>
                                      <p:cBhvr>
                                        <p:cTn id="24" fill="hold"/>
                                        <p:tgtEl>
                                          <p:spTgt spid="2867"/>
                                        </p:tgtEl>
                                        <p:attrNameLst>
                                          <p:attrName>style.visibility</p:attrName>
                                        </p:attrNameLst>
                                      </p:cBhvr>
                                      <p:to>
                                        <p:strVal val="visible"/>
                                      </p:to>
                                    </p:set>
                                    <p:anim calcmode="lin" valueType="num">
                                      <p:cBhvr>
                                        <p:cTn id="25" dur="500" fill="hold"/>
                                        <p:tgtEl>
                                          <p:spTgt spid="2867"/>
                                        </p:tgtEl>
                                        <p:attrNameLst>
                                          <p:attrName>ppt_w</p:attrName>
                                        </p:attrNameLst>
                                      </p:cBhvr>
                                      <p:tavLst>
                                        <p:tav tm="0">
                                          <p:val>
                                            <p:strVal val="4*#ppt_w"/>
                                          </p:val>
                                        </p:tav>
                                        <p:tav tm="100000">
                                          <p:val>
                                            <p:strVal val="#ppt_w"/>
                                          </p:val>
                                        </p:tav>
                                      </p:tavLst>
                                    </p:anim>
                                    <p:anim calcmode="lin" valueType="num">
                                      <p:cBhvr>
                                        <p:cTn id="26" dur="500" fill="hold"/>
                                        <p:tgtEl>
                                          <p:spTgt spid="2867"/>
                                        </p:tgtEl>
                                        <p:attrNameLst>
                                          <p:attrName>ppt_h</p:attrName>
                                        </p:attrNameLst>
                                      </p:cBhvr>
                                      <p:tavLst>
                                        <p:tav tm="0">
                                          <p:val>
                                            <p:strVal val="4*#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32" fill="hold" grpId="5" nodeType="clickEffect">
                                  <p:stCondLst>
                                    <p:cond delay="0"/>
                                  </p:stCondLst>
                                  <p:iterate>
                                    <p:tmAbs val="0"/>
                                  </p:iterate>
                                  <p:childTnLst>
                                    <p:set>
                                      <p:cBhvr>
                                        <p:cTn id="30" fill="hold"/>
                                        <p:tgtEl>
                                          <p:spTgt spid="2868"/>
                                        </p:tgtEl>
                                        <p:attrNameLst>
                                          <p:attrName>style.visibility</p:attrName>
                                        </p:attrNameLst>
                                      </p:cBhvr>
                                      <p:to>
                                        <p:strVal val="visible"/>
                                      </p:to>
                                    </p:set>
                                    <p:anim calcmode="lin" valueType="num">
                                      <p:cBhvr>
                                        <p:cTn id="31" dur="500" fill="hold"/>
                                        <p:tgtEl>
                                          <p:spTgt spid="2868"/>
                                        </p:tgtEl>
                                        <p:attrNameLst>
                                          <p:attrName>ppt_w</p:attrName>
                                        </p:attrNameLst>
                                      </p:cBhvr>
                                      <p:tavLst>
                                        <p:tav tm="0">
                                          <p:val>
                                            <p:strVal val="4*#ppt_w"/>
                                          </p:val>
                                        </p:tav>
                                        <p:tav tm="100000">
                                          <p:val>
                                            <p:strVal val="#ppt_w"/>
                                          </p:val>
                                        </p:tav>
                                      </p:tavLst>
                                    </p:anim>
                                    <p:anim calcmode="lin" valueType="num">
                                      <p:cBhvr>
                                        <p:cTn id="32" dur="500" fill="hold"/>
                                        <p:tgtEl>
                                          <p:spTgt spid="2868"/>
                                        </p:tgtEl>
                                        <p:attrNameLst>
                                          <p:attrName>ppt_h</p:attrName>
                                        </p:attrNameLst>
                                      </p:cBhvr>
                                      <p:tavLst>
                                        <p:tav tm="0">
                                          <p:val>
                                            <p:strVal val="4*#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32" fill="hold" grpId="6" nodeType="clickEffect">
                                  <p:stCondLst>
                                    <p:cond delay="0"/>
                                  </p:stCondLst>
                                  <p:iterate>
                                    <p:tmAbs val="0"/>
                                  </p:iterate>
                                  <p:childTnLst>
                                    <p:set>
                                      <p:cBhvr>
                                        <p:cTn id="36" fill="hold"/>
                                        <p:tgtEl>
                                          <p:spTgt spid="2863"/>
                                        </p:tgtEl>
                                        <p:attrNameLst>
                                          <p:attrName>style.visibility</p:attrName>
                                        </p:attrNameLst>
                                      </p:cBhvr>
                                      <p:to>
                                        <p:strVal val="visible"/>
                                      </p:to>
                                    </p:set>
                                    <p:anim calcmode="lin" valueType="num">
                                      <p:cBhvr>
                                        <p:cTn id="37" dur="500" fill="hold"/>
                                        <p:tgtEl>
                                          <p:spTgt spid="2863"/>
                                        </p:tgtEl>
                                        <p:attrNameLst>
                                          <p:attrName>ppt_w</p:attrName>
                                        </p:attrNameLst>
                                      </p:cBhvr>
                                      <p:tavLst>
                                        <p:tav tm="0">
                                          <p:val>
                                            <p:strVal val="4*#ppt_w"/>
                                          </p:val>
                                        </p:tav>
                                        <p:tav tm="100000">
                                          <p:val>
                                            <p:strVal val="#ppt_w"/>
                                          </p:val>
                                        </p:tav>
                                      </p:tavLst>
                                    </p:anim>
                                    <p:anim calcmode="lin" valueType="num">
                                      <p:cBhvr>
                                        <p:cTn id="38" dur="500" fill="hold"/>
                                        <p:tgtEl>
                                          <p:spTgt spid="2863"/>
                                        </p:tgtEl>
                                        <p:attrNameLst>
                                          <p:attrName>ppt_h</p:attrName>
                                        </p:attrNameLst>
                                      </p:cBhvr>
                                      <p:tavLst>
                                        <p:tav tm="0">
                                          <p:val>
                                            <p:strVal val="4*#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32" fill="hold" grpId="7" nodeType="clickEffect">
                                  <p:stCondLst>
                                    <p:cond delay="0"/>
                                  </p:stCondLst>
                                  <p:iterate>
                                    <p:tmAbs val="0"/>
                                  </p:iterate>
                                  <p:childTnLst>
                                    <p:set>
                                      <p:cBhvr>
                                        <p:cTn id="42" fill="hold"/>
                                        <p:tgtEl>
                                          <p:spTgt spid="2869"/>
                                        </p:tgtEl>
                                        <p:attrNameLst>
                                          <p:attrName>style.visibility</p:attrName>
                                        </p:attrNameLst>
                                      </p:cBhvr>
                                      <p:to>
                                        <p:strVal val="visible"/>
                                      </p:to>
                                    </p:set>
                                    <p:anim calcmode="lin" valueType="num">
                                      <p:cBhvr>
                                        <p:cTn id="43" dur="500" fill="hold"/>
                                        <p:tgtEl>
                                          <p:spTgt spid="2869"/>
                                        </p:tgtEl>
                                        <p:attrNameLst>
                                          <p:attrName>ppt_w</p:attrName>
                                        </p:attrNameLst>
                                      </p:cBhvr>
                                      <p:tavLst>
                                        <p:tav tm="0">
                                          <p:val>
                                            <p:strVal val="4*#ppt_w"/>
                                          </p:val>
                                        </p:tav>
                                        <p:tav tm="100000">
                                          <p:val>
                                            <p:strVal val="#ppt_w"/>
                                          </p:val>
                                        </p:tav>
                                      </p:tavLst>
                                    </p:anim>
                                    <p:anim calcmode="lin" valueType="num">
                                      <p:cBhvr>
                                        <p:cTn id="44" dur="500" fill="hold"/>
                                        <p:tgtEl>
                                          <p:spTgt spid="2869"/>
                                        </p:tgtEl>
                                        <p:attrNameLst>
                                          <p:attrName>ppt_h</p:attrName>
                                        </p:attrNameLst>
                                      </p:cBhvr>
                                      <p:tavLst>
                                        <p:tav tm="0">
                                          <p:val>
                                            <p:strVal val="4*#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32" fill="hold" grpId="8" nodeType="clickEffect">
                                  <p:stCondLst>
                                    <p:cond delay="0"/>
                                  </p:stCondLst>
                                  <p:iterate>
                                    <p:tmAbs val="0"/>
                                  </p:iterate>
                                  <p:childTnLst>
                                    <p:set>
                                      <p:cBhvr>
                                        <p:cTn id="48" fill="hold"/>
                                        <p:tgtEl>
                                          <p:spTgt spid="2870"/>
                                        </p:tgtEl>
                                        <p:attrNameLst>
                                          <p:attrName>style.visibility</p:attrName>
                                        </p:attrNameLst>
                                      </p:cBhvr>
                                      <p:to>
                                        <p:strVal val="visible"/>
                                      </p:to>
                                    </p:set>
                                    <p:anim calcmode="lin" valueType="num">
                                      <p:cBhvr>
                                        <p:cTn id="49" dur="500" fill="hold"/>
                                        <p:tgtEl>
                                          <p:spTgt spid="2870"/>
                                        </p:tgtEl>
                                        <p:attrNameLst>
                                          <p:attrName>ppt_w</p:attrName>
                                        </p:attrNameLst>
                                      </p:cBhvr>
                                      <p:tavLst>
                                        <p:tav tm="0">
                                          <p:val>
                                            <p:strVal val="4*#ppt_w"/>
                                          </p:val>
                                        </p:tav>
                                        <p:tav tm="100000">
                                          <p:val>
                                            <p:strVal val="#ppt_w"/>
                                          </p:val>
                                        </p:tav>
                                      </p:tavLst>
                                    </p:anim>
                                    <p:anim calcmode="lin" valueType="num">
                                      <p:cBhvr>
                                        <p:cTn id="50" dur="500" fill="hold"/>
                                        <p:tgtEl>
                                          <p:spTgt spid="2870"/>
                                        </p:tgtEl>
                                        <p:attrNameLst>
                                          <p:attrName>ppt_h</p:attrName>
                                        </p:attrNameLst>
                                      </p:cBhvr>
                                      <p:tavLst>
                                        <p:tav tm="0">
                                          <p:val>
                                            <p:strVal val="4*#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32" fill="hold" grpId="9" nodeType="clickEffect">
                                  <p:stCondLst>
                                    <p:cond delay="0"/>
                                  </p:stCondLst>
                                  <p:iterate>
                                    <p:tmAbs val="0"/>
                                  </p:iterate>
                                  <p:childTnLst>
                                    <p:set>
                                      <p:cBhvr>
                                        <p:cTn id="54" fill="hold"/>
                                        <p:tgtEl>
                                          <p:spTgt spid="2864"/>
                                        </p:tgtEl>
                                        <p:attrNameLst>
                                          <p:attrName>style.visibility</p:attrName>
                                        </p:attrNameLst>
                                      </p:cBhvr>
                                      <p:to>
                                        <p:strVal val="visible"/>
                                      </p:to>
                                    </p:set>
                                    <p:anim calcmode="lin" valueType="num">
                                      <p:cBhvr>
                                        <p:cTn id="55" dur="500" fill="hold"/>
                                        <p:tgtEl>
                                          <p:spTgt spid="2864"/>
                                        </p:tgtEl>
                                        <p:attrNameLst>
                                          <p:attrName>ppt_w</p:attrName>
                                        </p:attrNameLst>
                                      </p:cBhvr>
                                      <p:tavLst>
                                        <p:tav tm="0">
                                          <p:val>
                                            <p:strVal val="4*#ppt_w"/>
                                          </p:val>
                                        </p:tav>
                                        <p:tav tm="100000">
                                          <p:val>
                                            <p:strVal val="#ppt_w"/>
                                          </p:val>
                                        </p:tav>
                                      </p:tavLst>
                                    </p:anim>
                                    <p:anim calcmode="lin" valueType="num">
                                      <p:cBhvr>
                                        <p:cTn id="56" dur="500" fill="hold"/>
                                        <p:tgtEl>
                                          <p:spTgt spid="2864"/>
                                        </p:tgtEl>
                                        <p:attrNameLst>
                                          <p:attrName>ppt_h</p:attrName>
                                        </p:attrNameLst>
                                      </p:cBhvr>
                                      <p:tavLst>
                                        <p:tav tm="0">
                                          <p:val>
                                            <p:strVal val="4*#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32" fill="hold" grpId="10" nodeType="clickEffect">
                                  <p:stCondLst>
                                    <p:cond delay="0"/>
                                  </p:stCondLst>
                                  <p:iterate>
                                    <p:tmAbs val="0"/>
                                  </p:iterate>
                                  <p:childTnLst>
                                    <p:set>
                                      <p:cBhvr>
                                        <p:cTn id="60" fill="hold"/>
                                        <p:tgtEl>
                                          <p:spTgt spid="2865"/>
                                        </p:tgtEl>
                                        <p:attrNameLst>
                                          <p:attrName>style.visibility</p:attrName>
                                        </p:attrNameLst>
                                      </p:cBhvr>
                                      <p:to>
                                        <p:strVal val="visible"/>
                                      </p:to>
                                    </p:set>
                                    <p:anim calcmode="lin" valueType="num">
                                      <p:cBhvr>
                                        <p:cTn id="61" dur="500" fill="hold"/>
                                        <p:tgtEl>
                                          <p:spTgt spid="2865"/>
                                        </p:tgtEl>
                                        <p:attrNameLst>
                                          <p:attrName>ppt_w</p:attrName>
                                        </p:attrNameLst>
                                      </p:cBhvr>
                                      <p:tavLst>
                                        <p:tav tm="0">
                                          <p:val>
                                            <p:strVal val="4*#ppt_w"/>
                                          </p:val>
                                        </p:tav>
                                        <p:tav tm="100000">
                                          <p:val>
                                            <p:strVal val="#ppt_w"/>
                                          </p:val>
                                        </p:tav>
                                      </p:tavLst>
                                    </p:anim>
                                    <p:anim calcmode="lin" valueType="num">
                                      <p:cBhvr>
                                        <p:cTn id="62" dur="500" fill="hold"/>
                                        <p:tgtEl>
                                          <p:spTgt spid="286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1" grpId="1" animBg="1" advAuto="0"/>
      <p:bldP spid="2862" grpId="2" animBg="1" advAuto="0"/>
      <p:bldP spid="2863" grpId="6" animBg="1" advAuto="0"/>
      <p:bldP spid="2864" grpId="9" animBg="1" advAuto="0"/>
      <p:bldP spid="2865" grpId="10" animBg="1" advAuto="0"/>
      <p:bldP spid="2866" grpId="3" animBg="1" advAuto="0"/>
      <p:bldP spid="2867" grpId="4" animBg="1" advAuto="0"/>
      <p:bldP spid="2868" grpId="5" animBg="1" advAuto="0"/>
      <p:bldP spid="2869" grpId="7" animBg="1" advAuto="0"/>
      <p:bldP spid="2870" grpId="8" animBg="1" advAuto="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9" name="Shape 2939"/>
          <p:cNvSpPr/>
          <p:nvPr/>
        </p:nvSpPr>
        <p:spPr>
          <a:xfrm>
            <a:off x="8763467" y="65405"/>
            <a:ext cx="180043" cy="447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A27C"/>
                </a:solidFill>
                <a:latin typeface="Comic Sans MS"/>
                <a:ea typeface="Comic Sans MS"/>
                <a:cs typeface="Comic Sans MS"/>
                <a:sym typeface="Comic Sans MS"/>
              </a:defRPr>
            </a:lvl1pPr>
          </a:lstStyle>
          <a:p>
            <a:r>
              <a:t> </a:t>
            </a:r>
          </a:p>
        </p:txBody>
      </p:sp>
      <p:sp>
        <p:nvSpPr>
          <p:cNvPr id="2940" name="Shape 2940"/>
          <p:cNvSpPr/>
          <p:nvPr/>
        </p:nvSpPr>
        <p:spPr>
          <a:xfrm>
            <a:off x="8126743" y="6528607"/>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69</a:t>
            </a:r>
          </a:p>
        </p:txBody>
      </p:sp>
      <p:sp>
        <p:nvSpPr>
          <p:cNvPr id="2943" name="Shape 2943"/>
          <p:cNvSpPr/>
          <p:nvPr/>
        </p:nvSpPr>
        <p:spPr>
          <a:xfrm>
            <a:off x="8787142" y="6411622"/>
            <a:ext cx="245404"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4</a:t>
            </a:r>
          </a:p>
        </p:txBody>
      </p:sp>
      <p:grpSp>
        <p:nvGrpSpPr>
          <p:cNvPr id="134" name="Group 2612">
            <a:extLst>
              <a:ext uri="{FF2B5EF4-FFF2-40B4-BE49-F238E27FC236}">
                <a16:creationId xmlns:a16="http://schemas.microsoft.com/office/drawing/2014/main" id="{DEF0558E-EF30-924F-8740-48CF8D19D940}"/>
              </a:ext>
            </a:extLst>
          </p:cNvPr>
          <p:cNvGrpSpPr/>
          <p:nvPr/>
        </p:nvGrpSpPr>
        <p:grpSpPr>
          <a:xfrm>
            <a:off x="1970025" y="1225550"/>
            <a:ext cx="2870265" cy="1343026"/>
            <a:chOff x="-106424" y="0"/>
            <a:chExt cx="2870263" cy="1343025"/>
          </a:xfrm>
        </p:grpSpPr>
        <p:sp>
          <p:nvSpPr>
            <p:cNvPr id="135" name="Shape 2607">
              <a:extLst>
                <a:ext uri="{FF2B5EF4-FFF2-40B4-BE49-F238E27FC236}">
                  <a16:creationId xmlns:a16="http://schemas.microsoft.com/office/drawing/2014/main" id="{91C16829-9BFA-2B40-BBA8-3D76FD07E9FE}"/>
                </a:ext>
              </a:extLst>
            </p:cNvPr>
            <p:cNvSpPr/>
            <p:nvPr/>
          </p:nvSpPr>
          <p:spPr>
            <a:xfrm>
              <a:off x="-1" y="442912"/>
              <a:ext cx="2763840"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36" name="Shape 2608">
              <a:extLst>
                <a:ext uri="{FF2B5EF4-FFF2-40B4-BE49-F238E27FC236}">
                  <a16:creationId xmlns:a16="http://schemas.microsoft.com/office/drawing/2014/main" id="{36AF46BC-D63E-D844-8B41-16A0DE435FE8}"/>
                </a:ext>
              </a:extLst>
            </p:cNvPr>
            <p:cNvSpPr/>
            <p:nvPr/>
          </p:nvSpPr>
          <p:spPr>
            <a:xfrm>
              <a:off x="-1" y="0"/>
              <a:ext cx="1625602" cy="1155700"/>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37" name="Shape 2609">
              <a:extLst>
                <a:ext uri="{FF2B5EF4-FFF2-40B4-BE49-F238E27FC236}">
                  <a16:creationId xmlns:a16="http://schemas.microsoft.com/office/drawing/2014/main" id="{3AD076AA-2F20-F441-AC38-8D7FA71AD898}"/>
                </a:ext>
              </a:extLst>
            </p:cNvPr>
            <p:cNvSpPr/>
            <p:nvPr/>
          </p:nvSpPr>
          <p:spPr>
            <a:xfrm>
              <a:off x="41275" y="476250"/>
              <a:ext cx="1978026" cy="796925"/>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38" name="Shape 2610">
              <a:extLst>
                <a:ext uri="{FF2B5EF4-FFF2-40B4-BE49-F238E27FC236}">
                  <a16:creationId xmlns:a16="http://schemas.microsoft.com/office/drawing/2014/main" id="{93BF2ECD-97F1-124F-AA6D-023E684B754E}"/>
                </a:ext>
              </a:extLst>
            </p:cNvPr>
            <p:cNvSpPr/>
            <p:nvPr/>
          </p:nvSpPr>
          <p:spPr>
            <a:xfrm>
              <a:off x="-106424" y="41275"/>
              <a:ext cx="1654299" cy="2769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j-lt"/>
                  <a:ea typeface="+mj-ea"/>
                  <a:cs typeface="+mj-cs"/>
                  <a:sym typeface="Helvetica"/>
                </a:defRPr>
              </a:lvl1pPr>
            </a:lstStyle>
            <a:p>
              <a:r>
                <a:rPr dirty="0"/>
                <a:t>   PULHO</a:t>
              </a:r>
              <a:r>
                <a:rPr lang="en-US" dirty="0"/>
                <a:t>KU</a:t>
              </a:r>
              <a:r>
                <a:rPr dirty="0"/>
                <a:t>SU</a:t>
              </a:r>
            </a:p>
          </p:txBody>
        </p:sp>
        <p:sp>
          <p:nvSpPr>
            <p:cNvPr id="139" name="Shape 2611">
              <a:extLst>
                <a:ext uri="{FF2B5EF4-FFF2-40B4-BE49-F238E27FC236}">
                  <a16:creationId xmlns:a16="http://schemas.microsoft.com/office/drawing/2014/main" id="{D77BD721-2D94-3848-A545-F2D0B4B8E0CD}"/>
                </a:ext>
              </a:extLst>
            </p:cNvPr>
            <p:cNvSpPr/>
            <p:nvPr/>
          </p:nvSpPr>
          <p:spPr>
            <a:xfrm>
              <a:off x="-1" y="347662"/>
              <a:ext cx="3176" cy="873126"/>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grpSp>
      <p:grpSp>
        <p:nvGrpSpPr>
          <p:cNvPr id="140" name="Group 2618">
            <a:extLst>
              <a:ext uri="{FF2B5EF4-FFF2-40B4-BE49-F238E27FC236}">
                <a16:creationId xmlns:a16="http://schemas.microsoft.com/office/drawing/2014/main" id="{108DCA36-E555-104B-8B0F-7ADB9CF3CFF4}"/>
              </a:ext>
            </a:extLst>
          </p:cNvPr>
          <p:cNvGrpSpPr/>
          <p:nvPr/>
        </p:nvGrpSpPr>
        <p:grpSpPr>
          <a:xfrm>
            <a:off x="2317749" y="1581150"/>
            <a:ext cx="2763840" cy="1343025"/>
            <a:chOff x="0" y="0"/>
            <a:chExt cx="2763838" cy="1343024"/>
          </a:xfrm>
        </p:grpSpPr>
        <p:sp>
          <p:nvSpPr>
            <p:cNvPr id="141" name="Shape 2613">
              <a:extLst>
                <a:ext uri="{FF2B5EF4-FFF2-40B4-BE49-F238E27FC236}">
                  <a16:creationId xmlns:a16="http://schemas.microsoft.com/office/drawing/2014/main" id="{5B23C57C-E5E2-1048-8871-7B3A5C47127A}"/>
                </a:ext>
              </a:extLst>
            </p:cNvPr>
            <p:cNvSpPr/>
            <p:nvPr/>
          </p:nvSpPr>
          <p:spPr>
            <a:xfrm>
              <a:off x="-1" y="442912"/>
              <a:ext cx="2763840"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42" name="Shape 2614">
              <a:extLst>
                <a:ext uri="{FF2B5EF4-FFF2-40B4-BE49-F238E27FC236}">
                  <a16:creationId xmlns:a16="http://schemas.microsoft.com/office/drawing/2014/main" id="{4251EA8C-2378-1845-925D-A32C3FF1622E}"/>
                </a:ext>
              </a:extLst>
            </p:cNvPr>
            <p:cNvSpPr/>
            <p:nvPr/>
          </p:nvSpPr>
          <p:spPr>
            <a:xfrm>
              <a:off x="-1" y="0"/>
              <a:ext cx="1625602" cy="1155700"/>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43" name="Shape 2615">
              <a:extLst>
                <a:ext uri="{FF2B5EF4-FFF2-40B4-BE49-F238E27FC236}">
                  <a16:creationId xmlns:a16="http://schemas.microsoft.com/office/drawing/2014/main" id="{F1D200F4-EB66-734C-A1B9-EB7CF59151FE}"/>
                </a:ext>
              </a:extLst>
            </p:cNvPr>
            <p:cNvSpPr/>
            <p:nvPr/>
          </p:nvSpPr>
          <p:spPr>
            <a:xfrm>
              <a:off x="41275" y="476250"/>
              <a:ext cx="1978026" cy="796925"/>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44" name="Shape 2616">
              <a:extLst>
                <a:ext uri="{FF2B5EF4-FFF2-40B4-BE49-F238E27FC236}">
                  <a16:creationId xmlns:a16="http://schemas.microsoft.com/office/drawing/2014/main" id="{27C26281-FAEF-A846-B041-988EA5A67485}"/>
                </a:ext>
              </a:extLst>
            </p:cNvPr>
            <p:cNvSpPr/>
            <p:nvPr/>
          </p:nvSpPr>
          <p:spPr>
            <a:xfrm>
              <a:off x="32816" y="41274"/>
              <a:ext cx="1375818"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j-lt"/>
                  <a:ea typeface="+mj-ea"/>
                  <a:cs typeface="+mj-cs"/>
                  <a:sym typeface="Helvetica"/>
                </a:defRPr>
              </a:lvl1pPr>
            </a:lstStyle>
            <a:p>
              <a:r>
                <a:t>   ABRAHAM</a:t>
              </a:r>
            </a:p>
          </p:txBody>
        </p:sp>
        <p:sp>
          <p:nvSpPr>
            <p:cNvPr id="145" name="Shape 2617">
              <a:extLst>
                <a:ext uri="{FF2B5EF4-FFF2-40B4-BE49-F238E27FC236}">
                  <a16:creationId xmlns:a16="http://schemas.microsoft.com/office/drawing/2014/main" id="{A57DCE9B-4679-F64C-90F9-98DEFCA91217}"/>
                </a:ext>
              </a:extLst>
            </p:cNvPr>
            <p:cNvSpPr/>
            <p:nvPr/>
          </p:nvSpPr>
          <p:spPr>
            <a:xfrm>
              <a:off x="-1" y="347662"/>
              <a:ext cx="3176" cy="873126"/>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grpSp>
      <p:grpSp>
        <p:nvGrpSpPr>
          <p:cNvPr id="146" name="Group 2624">
            <a:extLst>
              <a:ext uri="{FF2B5EF4-FFF2-40B4-BE49-F238E27FC236}">
                <a16:creationId xmlns:a16="http://schemas.microsoft.com/office/drawing/2014/main" id="{0AF42294-556E-8641-8D3B-0ED512F4372C}"/>
              </a:ext>
            </a:extLst>
          </p:cNvPr>
          <p:cNvGrpSpPr/>
          <p:nvPr/>
        </p:nvGrpSpPr>
        <p:grpSpPr>
          <a:xfrm>
            <a:off x="2597149" y="1924050"/>
            <a:ext cx="2763840" cy="1343025"/>
            <a:chOff x="0" y="0"/>
            <a:chExt cx="2763838" cy="1343024"/>
          </a:xfrm>
        </p:grpSpPr>
        <p:sp>
          <p:nvSpPr>
            <p:cNvPr id="147" name="Shape 2619">
              <a:extLst>
                <a:ext uri="{FF2B5EF4-FFF2-40B4-BE49-F238E27FC236}">
                  <a16:creationId xmlns:a16="http://schemas.microsoft.com/office/drawing/2014/main" id="{C12E91C8-6986-DD40-A8FF-BADAF35A0E4F}"/>
                </a:ext>
              </a:extLst>
            </p:cNvPr>
            <p:cNvSpPr/>
            <p:nvPr/>
          </p:nvSpPr>
          <p:spPr>
            <a:xfrm>
              <a:off x="-1" y="442912"/>
              <a:ext cx="2763840"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48" name="Shape 2620">
              <a:extLst>
                <a:ext uri="{FF2B5EF4-FFF2-40B4-BE49-F238E27FC236}">
                  <a16:creationId xmlns:a16="http://schemas.microsoft.com/office/drawing/2014/main" id="{627D5E04-82F4-A34B-9AC0-93EE932E3515}"/>
                </a:ext>
              </a:extLst>
            </p:cNvPr>
            <p:cNvSpPr/>
            <p:nvPr/>
          </p:nvSpPr>
          <p:spPr>
            <a:xfrm>
              <a:off x="-1" y="0"/>
              <a:ext cx="1625602" cy="1155700"/>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49" name="Shape 2621">
              <a:extLst>
                <a:ext uri="{FF2B5EF4-FFF2-40B4-BE49-F238E27FC236}">
                  <a16:creationId xmlns:a16="http://schemas.microsoft.com/office/drawing/2014/main" id="{24B4A63B-872F-954B-BA9B-1D6BF290EB7C}"/>
                </a:ext>
              </a:extLst>
            </p:cNvPr>
            <p:cNvSpPr/>
            <p:nvPr/>
          </p:nvSpPr>
          <p:spPr>
            <a:xfrm>
              <a:off x="41275" y="476250"/>
              <a:ext cx="1978026" cy="796925"/>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50" name="Shape 2622">
              <a:extLst>
                <a:ext uri="{FF2B5EF4-FFF2-40B4-BE49-F238E27FC236}">
                  <a16:creationId xmlns:a16="http://schemas.microsoft.com/office/drawing/2014/main" id="{C43255A8-C747-7B44-9DF0-652BCD724D9F}"/>
                </a:ext>
              </a:extLst>
            </p:cNvPr>
            <p:cNvSpPr/>
            <p:nvPr/>
          </p:nvSpPr>
          <p:spPr>
            <a:xfrm>
              <a:off x="155376" y="41274"/>
              <a:ext cx="1130698"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j-lt"/>
                  <a:ea typeface="+mj-ea"/>
                  <a:cs typeface="+mj-cs"/>
                  <a:sym typeface="Helvetica"/>
                </a:defRPr>
              </a:lvl1pPr>
            </a:lstStyle>
            <a:p>
              <a:r>
                <a:t>   JOSEPH</a:t>
              </a:r>
            </a:p>
          </p:txBody>
        </p:sp>
        <p:sp>
          <p:nvSpPr>
            <p:cNvPr id="151" name="Shape 2623">
              <a:extLst>
                <a:ext uri="{FF2B5EF4-FFF2-40B4-BE49-F238E27FC236}">
                  <a16:creationId xmlns:a16="http://schemas.microsoft.com/office/drawing/2014/main" id="{B6D31AD5-5183-5E42-9D18-59AE66ADD3B8}"/>
                </a:ext>
              </a:extLst>
            </p:cNvPr>
            <p:cNvSpPr/>
            <p:nvPr/>
          </p:nvSpPr>
          <p:spPr>
            <a:xfrm>
              <a:off x="-1" y="347662"/>
              <a:ext cx="3176" cy="873126"/>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grpSp>
      <p:grpSp>
        <p:nvGrpSpPr>
          <p:cNvPr id="152" name="Group 2630">
            <a:extLst>
              <a:ext uri="{FF2B5EF4-FFF2-40B4-BE49-F238E27FC236}">
                <a16:creationId xmlns:a16="http://schemas.microsoft.com/office/drawing/2014/main" id="{8E52CC65-F994-B844-A37E-C646A4E93B48}"/>
              </a:ext>
            </a:extLst>
          </p:cNvPr>
          <p:cNvGrpSpPr/>
          <p:nvPr/>
        </p:nvGrpSpPr>
        <p:grpSpPr>
          <a:xfrm>
            <a:off x="2889249" y="2241550"/>
            <a:ext cx="2763840" cy="1343025"/>
            <a:chOff x="0" y="0"/>
            <a:chExt cx="2763838" cy="1343024"/>
          </a:xfrm>
        </p:grpSpPr>
        <p:sp>
          <p:nvSpPr>
            <p:cNvPr id="153" name="Shape 2625">
              <a:extLst>
                <a:ext uri="{FF2B5EF4-FFF2-40B4-BE49-F238E27FC236}">
                  <a16:creationId xmlns:a16="http://schemas.microsoft.com/office/drawing/2014/main" id="{864991F5-829F-1441-A9D3-3F46D9CF524C}"/>
                </a:ext>
              </a:extLst>
            </p:cNvPr>
            <p:cNvSpPr/>
            <p:nvPr/>
          </p:nvSpPr>
          <p:spPr>
            <a:xfrm>
              <a:off x="-1" y="442912"/>
              <a:ext cx="2763840"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54" name="Shape 2626">
              <a:extLst>
                <a:ext uri="{FF2B5EF4-FFF2-40B4-BE49-F238E27FC236}">
                  <a16:creationId xmlns:a16="http://schemas.microsoft.com/office/drawing/2014/main" id="{017B86C3-6D9B-AD47-B213-EBC85D1D2A52}"/>
                </a:ext>
              </a:extLst>
            </p:cNvPr>
            <p:cNvSpPr/>
            <p:nvPr/>
          </p:nvSpPr>
          <p:spPr>
            <a:xfrm>
              <a:off x="-1" y="0"/>
              <a:ext cx="1625602" cy="1155700"/>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55" name="Shape 2627">
              <a:extLst>
                <a:ext uri="{FF2B5EF4-FFF2-40B4-BE49-F238E27FC236}">
                  <a16:creationId xmlns:a16="http://schemas.microsoft.com/office/drawing/2014/main" id="{36ADFB4A-6598-E444-A81F-3ECDF51C4A60}"/>
                </a:ext>
              </a:extLst>
            </p:cNvPr>
            <p:cNvSpPr/>
            <p:nvPr/>
          </p:nvSpPr>
          <p:spPr>
            <a:xfrm>
              <a:off x="41275" y="476250"/>
              <a:ext cx="1978026" cy="796925"/>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56" name="Shape 2628">
              <a:extLst>
                <a:ext uri="{FF2B5EF4-FFF2-40B4-BE49-F238E27FC236}">
                  <a16:creationId xmlns:a16="http://schemas.microsoft.com/office/drawing/2014/main" id="{90D2F27C-EFA9-D24B-B29C-E4D172C63606}"/>
                </a:ext>
              </a:extLst>
            </p:cNvPr>
            <p:cNvSpPr/>
            <p:nvPr/>
          </p:nvSpPr>
          <p:spPr>
            <a:xfrm>
              <a:off x="206275" y="41274"/>
              <a:ext cx="1028900"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j-lt"/>
                  <a:ea typeface="+mj-ea"/>
                  <a:cs typeface="+mj-cs"/>
                  <a:sym typeface="Helvetica"/>
                </a:defRPr>
              </a:lvl1pPr>
            </a:lstStyle>
            <a:p>
              <a:r>
                <a:t>   MOSES</a:t>
              </a:r>
            </a:p>
          </p:txBody>
        </p:sp>
        <p:sp>
          <p:nvSpPr>
            <p:cNvPr id="157" name="Shape 2629">
              <a:extLst>
                <a:ext uri="{FF2B5EF4-FFF2-40B4-BE49-F238E27FC236}">
                  <a16:creationId xmlns:a16="http://schemas.microsoft.com/office/drawing/2014/main" id="{85C2165B-F917-D94A-9C0D-B3171AD7910D}"/>
                </a:ext>
              </a:extLst>
            </p:cNvPr>
            <p:cNvSpPr/>
            <p:nvPr/>
          </p:nvSpPr>
          <p:spPr>
            <a:xfrm>
              <a:off x="-1" y="347662"/>
              <a:ext cx="3176" cy="873126"/>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grpSp>
      <p:grpSp>
        <p:nvGrpSpPr>
          <p:cNvPr id="158" name="Group 2636">
            <a:extLst>
              <a:ext uri="{FF2B5EF4-FFF2-40B4-BE49-F238E27FC236}">
                <a16:creationId xmlns:a16="http://schemas.microsoft.com/office/drawing/2014/main" id="{03478A1C-8C8C-5744-979C-00968674EFFC}"/>
              </a:ext>
            </a:extLst>
          </p:cNvPr>
          <p:cNvGrpSpPr/>
          <p:nvPr/>
        </p:nvGrpSpPr>
        <p:grpSpPr>
          <a:xfrm>
            <a:off x="3155949" y="2546350"/>
            <a:ext cx="2763840" cy="1343025"/>
            <a:chOff x="0" y="0"/>
            <a:chExt cx="2763838" cy="1343024"/>
          </a:xfrm>
        </p:grpSpPr>
        <p:sp>
          <p:nvSpPr>
            <p:cNvPr id="159" name="Shape 2631">
              <a:extLst>
                <a:ext uri="{FF2B5EF4-FFF2-40B4-BE49-F238E27FC236}">
                  <a16:creationId xmlns:a16="http://schemas.microsoft.com/office/drawing/2014/main" id="{B9C48E79-8F13-D844-9179-692A6E9A6348}"/>
                </a:ext>
              </a:extLst>
            </p:cNvPr>
            <p:cNvSpPr/>
            <p:nvPr/>
          </p:nvSpPr>
          <p:spPr>
            <a:xfrm>
              <a:off x="-1" y="442912"/>
              <a:ext cx="2763840"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60" name="Shape 2632">
              <a:extLst>
                <a:ext uri="{FF2B5EF4-FFF2-40B4-BE49-F238E27FC236}">
                  <a16:creationId xmlns:a16="http://schemas.microsoft.com/office/drawing/2014/main" id="{6AF065FD-B8CF-8C4B-804C-927C5AB7EB14}"/>
                </a:ext>
              </a:extLst>
            </p:cNvPr>
            <p:cNvSpPr/>
            <p:nvPr/>
          </p:nvSpPr>
          <p:spPr>
            <a:xfrm>
              <a:off x="-1" y="0"/>
              <a:ext cx="1625602" cy="1155700"/>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61" name="Shape 2633">
              <a:extLst>
                <a:ext uri="{FF2B5EF4-FFF2-40B4-BE49-F238E27FC236}">
                  <a16:creationId xmlns:a16="http://schemas.microsoft.com/office/drawing/2014/main" id="{C9939F2B-AFA6-C142-A395-9C4957950F86}"/>
                </a:ext>
              </a:extLst>
            </p:cNvPr>
            <p:cNvSpPr/>
            <p:nvPr/>
          </p:nvSpPr>
          <p:spPr>
            <a:xfrm>
              <a:off x="41275" y="476250"/>
              <a:ext cx="1978026" cy="796925"/>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62" name="Shape 2634">
              <a:extLst>
                <a:ext uri="{FF2B5EF4-FFF2-40B4-BE49-F238E27FC236}">
                  <a16:creationId xmlns:a16="http://schemas.microsoft.com/office/drawing/2014/main" id="{293C9E5A-5FB3-364D-99C9-7DAC91324977}"/>
                </a:ext>
              </a:extLst>
            </p:cNvPr>
            <p:cNvSpPr/>
            <p:nvPr/>
          </p:nvSpPr>
          <p:spPr>
            <a:xfrm>
              <a:off x="142763" y="41274"/>
              <a:ext cx="1155924"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j-lt"/>
                  <a:ea typeface="+mj-ea"/>
                  <a:cs typeface="+mj-cs"/>
                  <a:sym typeface="Helvetica"/>
                </a:defRPr>
              </a:lvl1pPr>
            </a:lstStyle>
            <a:p>
              <a:r>
                <a:t>   JOSHUA</a:t>
              </a:r>
            </a:p>
          </p:txBody>
        </p:sp>
        <p:sp>
          <p:nvSpPr>
            <p:cNvPr id="163" name="Shape 2635">
              <a:extLst>
                <a:ext uri="{FF2B5EF4-FFF2-40B4-BE49-F238E27FC236}">
                  <a16:creationId xmlns:a16="http://schemas.microsoft.com/office/drawing/2014/main" id="{CA792910-2B32-8845-A649-B3C9E62DBAF2}"/>
                </a:ext>
              </a:extLst>
            </p:cNvPr>
            <p:cNvSpPr/>
            <p:nvPr/>
          </p:nvSpPr>
          <p:spPr>
            <a:xfrm>
              <a:off x="-1" y="347662"/>
              <a:ext cx="3176" cy="873126"/>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grpSp>
      <p:grpSp>
        <p:nvGrpSpPr>
          <p:cNvPr id="164" name="Group 2642">
            <a:extLst>
              <a:ext uri="{FF2B5EF4-FFF2-40B4-BE49-F238E27FC236}">
                <a16:creationId xmlns:a16="http://schemas.microsoft.com/office/drawing/2014/main" id="{2C431200-FE55-0249-8CC5-E32F6EC81819}"/>
              </a:ext>
            </a:extLst>
          </p:cNvPr>
          <p:cNvGrpSpPr/>
          <p:nvPr/>
        </p:nvGrpSpPr>
        <p:grpSpPr>
          <a:xfrm>
            <a:off x="3435349" y="2851150"/>
            <a:ext cx="2763840" cy="1343025"/>
            <a:chOff x="0" y="0"/>
            <a:chExt cx="2763838" cy="1343024"/>
          </a:xfrm>
        </p:grpSpPr>
        <p:sp>
          <p:nvSpPr>
            <p:cNvPr id="165" name="Shape 2637">
              <a:extLst>
                <a:ext uri="{FF2B5EF4-FFF2-40B4-BE49-F238E27FC236}">
                  <a16:creationId xmlns:a16="http://schemas.microsoft.com/office/drawing/2014/main" id="{CC0C7903-D9CD-D34E-9F3B-005948A8EEDB}"/>
                </a:ext>
              </a:extLst>
            </p:cNvPr>
            <p:cNvSpPr/>
            <p:nvPr/>
          </p:nvSpPr>
          <p:spPr>
            <a:xfrm>
              <a:off x="-1" y="442912"/>
              <a:ext cx="2763840"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66" name="Shape 2638">
              <a:extLst>
                <a:ext uri="{FF2B5EF4-FFF2-40B4-BE49-F238E27FC236}">
                  <a16:creationId xmlns:a16="http://schemas.microsoft.com/office/drawing/2014/main" id="{D0C4A43E-1091-B945-911B-76CEB66DFD1B}"/>
                </a:ext>
              </a:extLst>
            </p:cNvPr>
            <p:cNvSpPr/>
            <p:nvPr/>
          </p:nvSpPr>
          <p:spPr>
            <a:xfrm>
              <a:off x="-1" y="0"/>
              <a:ext cx="1625602" cy="1155700"/>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67" name="Shape 2639">
              <a:extLst>
                <a:ext uri="{FF2B5EF4-FFF2-40B4-BE49-F238E27FC236}">
                  <a16:creationId xmlns:a16="http://schemas.microsoft.com/office/drawing/2014/main" id="{9C0F1621-F9AB-B74F-BCAD-051C735F0241}"/>
                </a:ext>
              </a:extLst>
            </p:cNvPr>
            <p:cNvSpPr/>
            <p:nvPr/>
          </p:nvSpPr>
          <p:spPr>
            <a:xfrm>
              <a:off x="41275" y="476250"/>
              <a:ext cx="1978026" cy="796925"/>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68" name="Shape 2640">
              <a:extLst>
                <a:ext uri="{FF2B5EF4-FFF2-40B4-BE49-F238E27FC236}">
                  <a16:creationId xmlns:a16="http://schemas.microsoft.com/office/drawing/2014/main" id="{6C871F45-8AB9-F242-854F-CEDB993B71F8}"/>
                </a:ext>
              </a:extLst>
            </p:cNvPr>
            <p:cNvSpPr/>
            <p:nvPr/>
          </p:nvSpPr>
          <p:spPr>
            <a:xfrm>
              <a:off x="227279" y="41275"/>
              <a:ext cx="1139292" cy="2794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j-lt"/>
                  <a:ea typeface="+mj-ea"/>
                  <a:cs typeface="+mj-cs"/>
                  <a:sym typeface="Helvetica"/>
                </a:defRPr>
              </a:lvl1pPr>
            </a:lstStyle>
            <a:p>
              <a:r>
                <a:t>   YEPEKA</a:t>
              </a:r>
            </a:p>
          </p:txBody>
        </p:sp>
        <p:sp>
          <p:nvSpPr>
            <p:cNvPr id="169" name="Shape 2641">
              <a:extLst>
                <a:ext uri="{FF2B5EF4-FFF2-40B4-BE49-F238E27FC236}">
                  <a16:creationId xmlns:a16="http://schemas.microsoft.com/office/drawing/2014/main" id="{7963D92B-FD61-8B4B-AE4A-42F98FBBD15B}"/>
                </a:ext>
              </a:extLst>
            </p:cNvPr>
            <p:cNvSpPr/>
            <p:nvPr/>
          </p:nvSpPr>
          <p:spPr>
            <a:xfrm>
              <a:off x="-1" y="347662"/>
              <a:ext cx="3176" cy="873126"/>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grpSp>
      <p:grpSp>
        <p:nvGrpSpPr>
          <p:cNvPr id="170" name="Group 2648">
            <a:extLst>
              <a:ext uri="{FF2B5EF4-FFF2-40B4-BE49-F238E27FC236}">
                <a16:creationId xmlns:a16="http://schemas.microsoft.com/office/drawing/2014/main" id="{57895E49-7948-0C44-A18D-5A9088F7A1F7}"/>
              </a:ext>
            </a:extLst>
          </p:cNvPr>
          <p:cNvGrpSpPr/>
          <p:nvPr/>
        </p:nvGrpSpPr>
        <p:grpSpPr>
          <a:xfrm>
            <a:off x="3518705" y="3168650"/>
            <a:ext cx="2972584" cy="1343025"/>
            <a:chOff x="-208744" y="0"/>
            <a:chExt cx="2972582" cy="1343024"/>
          </a:xfrm>
        </p:grpSpPr>
        <p:sp>
          <p:nvSpPr>
            <p:cNvPr id="171" name="Shape 2643">
              <a:extLst>
                <a:ext uri="{FF2B5EF4-FFF2-40B4-BE49-F238E27FC236}">
                  <a16:creationId xmlns:a16="http://schemas.microsoft.com/office/drawing/2014/main" id="{F7796489-2FE1-E843-ABC4-A84296ABD26E}"/>
                </a:ext>
              </a:extLst>
            </p:cNvPr>
            <p:cNvSpPr/>
            <p:nvPr/>
          </p:nvSpPr>
          <p:spPr>
            <a:xfrm>
              <a:off x="-1" y="442912"/>
              <a:ext cx="2763840"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72" name="Shape 2644">
              <a:extLst>
                <a:ext uri="{FF2B5EF4-FFF2-40B4-BE49-F238E27FC236}">
                  <a16:creationId xmlns:a16="http://schemas.microsoft.com/office/drawing/2014/main" id="{337DD34C-30D5-BB4F-A371-74CB92DE2349}"/>
                </a:ext>
              </a:extLst>
            </p:cNvPr>
            <p:cNvSpPr/>
            <p:nvPr/>
          </p:nvSpPr>
          <p:spPr>
            <a:xfrm>
              <a:off x="-1" y="0"/>
              <a:ext cx="1625602" cy="1155700"/>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73" name="Shape 2645">
              <a:extLst>
                <a:ext uri="{FF2B5EF4-FFF2-40B4-BE49-F238E27FC236}">
                  <a16:creationId xmlns:a16="http://schemas.microsoft.com/office/drawing/2014/main" id="{6FDA0AEB-1885-0548-BD86-653BC3576366}"/>
                </a:ext>
              </a:extLst>
            </p:cNvPr>
            <p:cNvSpPr/>
            <p:nvPr/>
          </p:nvSpPr>
          <p:spPr>
            <a:xfrm>
              <a:off x="41275" y="476250"/>
              <a:ext cx="1978026" cy="796925"/>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74" name="Shape 2646">
              <a:extLst>
                <a:ext uri="{FF2B5EF4-FFF2-40B4-BE49-F238E27FC236}">
                  <a16:creationId xmlns:a16="http://schemas.microsoft.com/office/drawing/2014/main" id="{84C93652-EF66-B448-9A56-829A38079924}"/>
                </a:ext>
              </a:extLst>
            </p:cNvPr>
            <p:cNvSpPr/>
            <p:nvPr/>
          </p:nvSpPr>
          <p:spPr>
            <a:xfrm>
              <a:off x="-208745" y="41275"/>
              <a:ext cx="1837607" cy="2540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defRPr sz="1700" b="1">
                  <a:solidFill>
                    <a:schemeClr val="accent2"/>
                  </a:solidFill>
                  <a:latin typeface="+mj-lt"/>
                  <a:ea typeface="+mj-ea"/>
                  <a:cs typeface="+mj-cs"/>
                  <a:sym typeface="Helvetica"/>
                </a:defRPr>
              </a:lvl1pPr>
            </a:lstStyle>
            <a:p>
              <a:r>
                <a:t>   KUKAMI KUXU</a:t>
              </a:r>
            </a:p>
          </p:txBody>
        </p:sp>
        <p:sp>
          <p:nvSpPr>
            <p:cNvPr id="175" name="Shape 2647">
              <a:extLst>
                <a:ext uri="{FF2B5EF4-FFF2-40B4-BE49-F238E27FC236}">
                  <a16:creationId xmlns:a16="http://schemas.microsoft.com/office/drawing/2014/main" id="{B38F4A42-CB40-AF43-839A-CADF7490A59F}"/>
                </a:ext>
              </a:extLst>
            </p:cNvPr>
            <p:cNvSpPr/>
            <p:nvPr/>
          </p:nvSpPr>
          <p:spPr>
            <a:xfrm>
              <a:off x="-1" y="347662"/>
              <a:ext cx="3176" cy="873126"/>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grpSp>
      <p:grpSp>
        <p:nvGrpSpPr>
          <p:cNvPr id="176" name="Group 2654">
            <a:extLst>
              <a:ext uri="{FF2B5EF4-FFF2-40B4-BE49-F238E27FC236}">
                <a16:creationId xmlns:a16="http://schemas.microsoft.com/office/drawing/2014/main" id="{C4AC9A40-CBEF-3A43-924B-7A77137B81F8}"/>
              </a:ext>
            </a:extLst>
          </p:cNvPr>
          <p:cNvGrpSpPr/>
          <p:nvPr/>
        </p:nvGrpSpPr>
        <p:grpSpPr>
          <a:xfrm>
            <a:off x="3968749" y="3524250"/>
            <a:ext cx="2763840" cy="1343025"/>
            <a:chOff x="0" y="0"/>
            <a:chExt cx="2763838" cy="1343024"/>
          </a:xfrm>
        </p:grpSpPr>
        <p:sp>
          <p:nvSpPr>
            <p:cNvPr id="177" name="Shape 2649">
              <a:extLst>
                <a:ext uri="{FF2B5EF4-FFF2-40B4-BE49-F238E27FC236}">
                  <a16:creationId xmlns:a16="http://schemas.microsoft.com/office/drawing/2014/main" id="{7C4FE131-6DA0-944E-8CBC-10E3B83B3B03}"/>
                </a:ext>
              </a:extLst>
            </p:cNvPr>
            <p:cNvSpPr/>
            <p:nvPr/>
          </p:nvSpPr>
          <p:spPr>
            <a:xfrm>
              <a:off x="-1" y="442912"/>
              <a:ext cx="2763840"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78" name="Shape 2650">
              <a:extLst>
                <a:ext uri="{FF2B5EF4-FFF2-40B4-BE49-F238E27FC236}">
                  <a16:creationId xmlns:a16="http://schemas.microsoft.com/office/drawing/2014/main" id="{0151268A-5614-7747-8736-2A0F3C08C666}"/>
                </a:ext>
              </a:extLst>
            </p:cNvPr>
            <p:cNvSpPr/>
            <p:nvPr/>
          </p:nvSpPr>
          <p:spPr>
            <a:xfrm>
              <a:off x="-1" y="0"/>
              <a:ext cx="1625602" cy="1155700"/>
            </a:xfrm>
            <a:prstGeom prst="roundRect">
              <a:avLst>
                <a:gd name="adj" fmla="val 10495"/>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79" name="Shape 2651">
              <a:extLst>
                <a:ext uri="{FF2B5EF4-FFF2-40B4-BE49-F238E27FC236}">
                  <a16:creationId xmlns:a16="http://schemas.microsoft.com/office/drawing/2014/main" id="{4DAC809A-4D56-F441-B0E8-B54F36E877D6}"/>
                </a:ext>
              </a:extLst>
            </p:cNvPr>
            <p:cNvSpPr/>
            <p:nvPr/>
          </p:nvSpPr>
          <p:spPr>
            <a:xfrm>
              <a:off x="41275" y="476250"/>
              <a:ext cx="1978026" cy="796925"/>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80" name="Shape 2652">
              <a:extLst>
                <a:ext uri="{FF2B5EF4-FFF2-40B4-BE49-F238E27FC236}">
                  <a16:creationId xmlns:a16="http://schemas.microsoft.com/office/drawing/2014/main" id="{091AD97C-E4DB-9547-82CB-58F86632237E}"/>
                </a:ext>
              </a:extLst>
            </p:cNvPr>
            <p:cNvSpPr/>
            <p:nvPr/>
          </p:nvSpPr>
          <p:spPr>
            <a:xfrm>
              <a:off x="355029" y="41275"/>
              <a:ext cx="1198117" cy="2794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j-lt"/>
                  <a:ea typeface="+mj-ea"/>
                  <a:cs typeface="+mj-cs"/>
                  <a:sym typeface="Helvetica"/>
                </a:defRPr>
              </a:lvl1pPr>
            </a:lstStyle>
            <a:p>
              <a:r>
                <a:t>   AKUGHU</a:t>
              </a:r>
            </a:p>
          </p:txBody>
        </p:sp>
        <p:sp>
          <p:nvSpPr>
            <p:cNvPr id="181" name="Shape 2653">
              <a:extLst>
                <a:ext uri="{FF2B5EF4-FFF2-40B4-BE49-F238E27FC236}">
                  <a16:creationId xmlns:a16="http://schemas.microsoft.com/office/drawing/2014/main" id="{45203E10-774F-0048-9516-B5F5BDC0B4ED}"/>
                </a:ext>
              </a:extLst>
            </p:cNvPr>
            <p:cNvSpPr/>
            <p:nvPr/>
          </p:nvSpPr>
          <p:spPr>
            <a:xfrm>
              <a:off x="-1" y="347662"/>
              <a:ext cx="3176" cy="873126"/>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grpSp>
      <p:grpSp>
        <p:nvGrpSpPr>
          <p:cNvPr id="182" name="Group 2659">
            <a:extLst>
              <a:ext uri="{FF2B5EF4-FFF2-40B4-BE49-F238E27FC236}">
                <a16:creationId xmlns:a16="http://schemas.microsoft.com/office/drawing/2014/main" id="{ABF208FF-D56B-9B49-A5C1-5F3E79842113}"/>
              </a:ext>
            </a:extLst>
          </p:cNvPr>
          <p:cNvGrpSpPr/>
          <p:nvPr/>
        </p:nvGrpSpPr>
        <p:grpSpPr>
          <a:xfrm>
            <a:off x="4273549" y="3859212"/>
            <a:ext cx="2760665" cy="1333501"/>
            <a:chOff x="0" y="0"/>
            <a:chExt cx="2760663" cy="1333500"/>
          </a:xfrm>
        </p:grpSpPr>
        <p:sp>
          <p:nvSpPr>
            <p:cNvPr id="183" name="Shape 2655">
              <a:extLst>
                <a:ext uri="{FF2B5EF4-FFF2-40B4-BE49-F238E27FC236}">
                  <a16:creationId xmlns:a16="http://schemas.microsoft.com/office/drawing/2014/main" id="{6987B495-A328-914F-95E9-5D8CE42A81E2}"/>
                </a:ext>
              </a:extLst>
            </p:cNvPr>
            <p:cNvSpPr/>
            <p:nvPr/>
          </p:nvSpPr>
          <p:spPr>
            <a:xfrm>
              <a:off x="-1" y="457200"/>
              <a:ext cx="2760665" cy="876300"/>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84" name="Shape 2656">
              <a:extLst>
                <a:ext uri="{FF2B5EF4-FFF2-40B4-BE49-F238E27FC236}">
                  <a16:creationId xmlns:a16="http://schemas.microsoft.com/office/drawing/2014/main" id="{E4A92B6E-1A99-1C46-AD6B-09446722E6EA}"/>
                </a:ext>
              </a:extLst>
            </p:cNvPr>
            <p:cNvSpPr/>
            <p:nvPr/>
          </p:nvSpPr>
          <p:spPr>
            <a:xfrm>
              <a:off x="-1" y="0"/>
              <a:ext cx="1597027" cy="1130300"/>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85" name="Shape 2657">
              <a:extLst>
                <a:ext uri="{FF2B5EF4-FFF2-40B4-BE49-F238E27FC236}">
                  <a16:creationId xmlns:a16="http://schemas.microsoft.com/office/drawing/2014/main" id="{F9265B98-7BFB-704C-A8E3-84A3013AC343}"/>
                </a:ext>
              </a:extLst>
            </p:cNvPr>
            <p:cNvSpPr/>
            <p:nvPr/>
          </p:nvSpPr>
          <p:spPr>
            <a:xfrm>
              <a:off x="41274" y="498475"/>
              <a:ext cx="1947864" cy="796925"/>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86" name="Shape 2658">
              <a:extLst>
                <a:ext uri="{FF2B5EF4-FFF2-40B4-BE49-F238E27FC236}">
                  <a16:creationId xmlns:a16="http://schemas.microsoft.com/office/drawing/2014/main" id="{60330CA3-3323-5348-AD3F-BCD077B000B8}"/>
                </a:ext>
              </a:extLst>
            </p:cNvPr>
            <p:cNvSpPr/>
            <p:nvPr/>
          </p:nvSpPr>
          <p:spPr>
            <a:xfrm>
              <a:off x="182059" y="42862"/>
              <a:ext cx="1228144"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1800" b="1">
                  <a:solidFill>
                    <a:schemeClr val="accent2"/>
                  </a:solidFill>
                  <a:latin typeface="+mj-lt"/>
                  <a:ea typeface="+mj-ea"/>
                  <a:cs typeface="+mj-cs"/>
                  <a:sym typeface="Helvetica"/>
                </a:defRPr>
              </a:lvl1pPr>
            </a:lstStyle>
            <a:p>
              <a:r>
                <a:t>   YENGUYI</a:t>
              </a:r>
            </a:p>
          </p:txBody>
        </p:sp>
      </p:grpSp>
      <p:grpSp>
        <p:nvGrpSpPr>
          <p:cNvPr id="187" name="Group 2668">
            <a:extLst>
              <a:ext uri="{FF2B5EF4-FFF2-40B4-BE49-F238E27FC236}">
                <a16:creationId xmlns:a16="http://schemas.microsoft.com/office/drawing/2014/main" id="{667A319A-3911-DB49-A9A9-627B5C2160B4}"/>
              </a:ext>
            </a:extLst>
          </p:cNvPr>
          <p:cNvGrpSpPr/>
          <p:nvPr/>
        </p:nvGrpSpPr>
        <p:grpSpPr>
          <a:xfrm>
            <a:off x="4540250" y="4208462"/>
            <a:ext cx="2762250" cy="1479551"/>
            <a:chOff x="0" y="0"/>
            <a:chExt cx="2762250" cy="1479549"/>
          </a:xfrm>
        </p:grpSpPr>
        <p:sp>
          <p:nvSpPr>
            <p:cNvPr id="188" name="Shape 2660">
              <a:extLst>
                <a:ext uri="{FF2B5EF4-FFF2-40B4-BE49-F238E27FC236}">
                  <a16:creationId xmlns:a16="http://schemas.microsoft.com/office/drawing/2014/main" id="{1C2C756A-70D3-904F-AAEC-E6812C3A79C0}"/>
                </a:ext>
              </a:extLst>
            </p:cNvPr>
            <p:cNvSpPr/>
            <p:nvPr/>
          </p:nvSpPr>
          <p:spPr>
            <a:xfrm>
              <a:off x="0" y="579437"/>
              <a:ext cx="2762250" cy="900113"/>
            </a:xfrm>
            <a:prstGeom prst="rect">
              <a:avLst/>
            </a:prstGeom>
            <a:solidFill>
              <a:srgbClr val="FFD34A"/>
            </a:solidFill>
            <a:ln w="31750" cap="flat">
              <a:solidFill>
                <a:srgbClr val="1A0004"/>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89" name="Shape 2661">
              <a:extLst>
                <a:ext uri="{FF2B5EF4-FFF2-40B4-BE49-F238E27FC236}">
                  <a16:creationId xmlns:a16="http://schemas.microsoft.com/office/drawing/2014/main" id="{3D4A3F51-21CE-9F44-8480-EA1EE6338772}"/>
                </a:ext>
              </a:extLst>
            </p:cNvPr>
            <p:cNvSpPr/>
            <p:nvPr/>
          </p:nvSpPr>
          <p:spPr>
            <a:xfrm>
              <a:off x="0" y="0"/>
              <a:ext cx="1598613" cy="1130300"/>
            </a:xfrm>
            <a:prstGeom prst="roundRect">
              <a:avLst>
                <a:gd name="adj" fmla="val 10727"/>
              </a:avLst>
            </a:prstGeom>
            <a:solidFill>
              <a:srgbClr val="FFD34A"/>
            </a:solidFill>
            <a:ln w="31750" cap="flat">
              <a:solidFill>
                <a:srgbClr val="1A0004"/>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190" name="Shape 2662">
              <a:extLst>
                <a:ext uri="{FF2B5EF4-FFF2-40B4-BE49-F238E27FC236}">
                  <a16:creationId xmlns:a16="http://schemas.microsoft.com/office/drawing/2014/main" id="{01EAA539-4151-6A4F-ABDE-CEEEADC5B9D1}"/>
                </a:ext>
              </a:extLst>
            </p:cNvPr>
            <p:cNvSpPr/>
            <p:nvPr/>
          </p:nvSpPr>
          <p:spPr>
            <a:xfrm>
              <a:off x="7937" y="579437"/>
              <a:ext cx="1976438" cy="746126"/>
            </a:xfrm>
            <a:prstGeom prst="rect">
              <a:avLst/>
            </a:prstGeom>
            <a:solidFill>
              <a:srgbClr val="FFD34A"/>
            </a:solidFill>
            <a:ln w="31750" cap="flat">
              <a:solidFill>
                <a:srgbClr val="FFD34A"/>
              </a:solidFill>
              <a:prstDash val="solid"/>
              <a:miter lim="800000"/>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grpSp>
          <p:nvGrpSpPr>
            <p:cNvPr id="191" name="Group 2665">
              <a:extLst>
                <a:ext uri="{FF2B5EF4-FFF2-40B4-BE49-F238E27FC236}">
                  <a16:creationId xmlns:a16="http://schemas.microsoft.com/office/drawing/2014/main" id="{69F701CB-684F-3641-90C7-4AD324DADDAB}"/>
                </a:ext>
              </a:extLst>
            </p:cNvPr>
            <p:cNvGrpSpPr/>
            <p:nvPr/>
          </p:nvGrpSpPr>
          <p:grpSpPr>
            <a:xfrm>
              <a:off x="166323" y="36512"/>
              <a:ext cx="1015811" cy="454823"/>
              <a:chOff x="0" y="0"/>
              <a:chExt cx="1015810" cy="454822"/>
            </a:xfrm>
          </p:grpSpPr>
          <p:sp>
            <p:nvSpPr>
              <p:cNvPr id="194" name="Shape 2663">
                <a:extLst>
                  <a:ext uri="{FF2B5EF4-FFF2-40B4-BE49-F238E27FC236}">
                    <a16:creationId xmlns:a16="http://schemas.microsoft.com/office/drawing/2014/main" id="{1F10FDDF-14F2-B84B-B039-7844CB547CCB}"/>
                  </a:ext>
                </a:extLst>
              </p:cNvPr>
              <p:cNvSpPr/>
              <p:nvPr/>
            </p:nvSpPr>
            <p:spPr>
              <a:xfrm>
                <a:off x="-1" y="23022"/>
                <a:ext cx="309093" cy="431801"/>
              </a:xfrm>
              <a:prstGeom prst="rect">
                <a:avLst/>
              </a:prstGeom>
              <a:solidFill>
                <a:srgbClr val="FFD34A"/>
              </a:solid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2800" b="1">
                    <a:solidFill>
                      <a:schemeClr val="accent2"/>
                    </a:solidFill>
                    <a:latin typeface="+mj-lt"/>
                    <a:ea typeface="+mj-ea"/>
                    <a:cs typeface="+mj-cs"/>
                    <a:sym typeface="Helvetica"/>
                  </a:defRPr>
                </a:lvl1pPr>
              </a:lstStyle>
              <a:p>
                <a:r>
                  <a:t>   </a:t>
                </a:r>
              </a:p>
            </p:txBody>
          </p:sp>
          <p:sp>
            <p:nvSpPr>
              <p:cNvPr id="195" name="Shape 2664">
                <a:extLst>
                  <a:ext uri="{FF2B5EF4-FFF2-40B4-BE49-F238E27FC236}">
                    <a16:creationId xmlns:a16="http://schemas.microsoft.com/office/drawing/2014/main" id="{59D380B0-0988-A54D-8385-E4F33016B194}"/>
                  </a:ext>
                </a:extLst>
              </p:cNvPr>
              <p:cNvSpPr/>
              <p:nvPr/>
            </p:nvSpPr>
            <p:spPr>
              <a:xfrm>
                <a:off x="184325" y="0"/>
                <a:ext cx="831486" cy="444500"/>
              </a:xfrm>
              <a:prstGeom prst="rect">
                <a:avLst/>
              </a:prstGeom>
              <a:solidFill>
                <a:srgbClr val="FFD34A"/>
              </a:solid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t">
                <a:spAutoFit/>
              </a:bodyPr>
              <a:lstStyle>
                <a:lvl1pPr>
                  <a:defRPr sz="2900" b="1">
                    <a:solidFill>
                      <a:schemeClr val="accent2"/>
                    </a:solidFill>
                    <a:latin typeface="+mj-lt"/>
                    <a:ea typeface="+mj-ea"/>
                    <a:cs typeface="+mj-cs"/>
                    <a:sym typeface="Helvetica"/>
                  </a:defRPr>
                </a:lvl1pPr>
              </a:lstStyle>
              <a:p>
                <a:r>
                  <a:t>JISU</a:t>
                </a:r>
              </a:p>
            </p:txBody>
          </p:sp>
        </p:grpSp>
        <p:sp>
          <p:nvSpPr>
            <p:cNvPr id="192" name="Shape 2666">
              <a:extLst>
                <a:ext uri="{FF2B5EF4-FFF2-40B4-BE49-F238E27FC236}">
                  <a16:creationId xmlns:a16="http://schemas.microsoft.com/office/drawing/2014/main" id="{731E93E2-5982-7D44-9EDE-142944A3BCAB}"/>
                </a:ext>
              </a:extLst>
            </p:cNvPr>
            <p:cNvSpPr/>
            <p:nvPr/>
          </p:nvSpPr>
          <p:spPr>
            <a:xfrm>
              <a:off x="0" y="484187"/>
              <a:ext cx="1587" cy="873126"/>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sp>
          <p:nvSpPr>
            <p:cNvPr id="193" name="Shape 2667">
              <a:extLst>
                <a:ext uri="{FF2B5EF4-FFF2-40B4-BE49-F238E27FC236}">
                  <a16:creationId xmlns:a16="http://schemas.microsoft.com/office/drawing/2014/main" id="{186C2D17-976C-6944-ADEA-3E7F8DFB072C}"/>
                </a:ext>
              </a:extLst>
            </p:cNvPr>
            <p:cNvSpPr/>
            <p:nvPr/>
          </p:nvSpPr>
          <p:spPr>
            <a:xfrm>
              <a:off x="1582737" y="579437"/>
              <a:ext cx="865188" cy="3176"/>
            </a:xfrm>
            <a:prstGeom prst="line">
              <a:avLst/>
            </a:prstGeom>
            <a:noFill/>
            <a:ln w="31750" cap="flat">
              <a:solidFill>
                <a:srgbClr val="1A0004"/>
              </a:solidFill>
              <a:prstDash val="solid"/>
              <a:round/>
            </a:ln>
            <a:effectLst/>
          </p:spPr>
          <p:txBody>
            <a:bodyPr wrap="square" lIns="45719" tIns="45719" rIns="45719" bIns="45719" numCol="1" anchor="ctr">
              <a:noAutofit/>
            </a:bodyPr>
            <a:lstStyle/>
            <a:p>
              <a:pPr>
                <a:defRPr>
                  <a:solidFill>
                    <a:srgbClr val="FFFFFF"/>
                  </a:solidFill>
                </a:defRPr>
              </a:pPr>
              <a:endParaRPr/>
            </a:p>
          </p:txBody>
        </p:sp>
      </p:grpSp>
      <p:sp>
        <p:nvSpPr>
          <p:cNvPr id="2941" name="Shape 2941"/>
          <p:cNvSpPr/>
          <p:nvPr/>
        </p:nvSpPr>
        <p:spPr>
          <a:xfrm>
            <a:off x="531813" y="568326"/>
            <a:ext cx="7966076" cy="5788025"/>
          </a:xfrm>
          <a:prstGeom prst="rect">
            <a:avLst/>
          </a:prstGeom>
          <a:solidFill>
            <a:srgbClr val="1A0004">
              <a:alpha val="50195"/>
            </a:srgbClr>
          </a:solidFill>
          <a:ln w="76200">
            <a:solidFill>
              <a:srgbClr val="990033"/>
            </a:solidFill>
            <a:miter/>
          </a:ln>
        </p:spPr>
        <p:txBody>
          <a:bodyPr lIns="45719" rIns="45719" anchor="ctr"/>
          <a:lstStyle/>
          <a:p>
            <a:pPr>
              <a:defRPr>
                <a:solidFill>
                  <a:srgbClr val="FFA27C"/>
                </a:solidFill>
                <a:latin typeface="Arial"/>
                <a:ea typeface="Arial"/>
                <a:cs typeface="Arial"/>
                <a:sym typeface="Arial"/>
              </a:defRPr>
            </a:pPr>
            <a:endParaRPr/>
          </a:p>
        </p:txBody>
      </p:sp>
      <p:sp>
        <p:nvSpPr>
          <p:cNvPr id="2942" name="Shape 2942"/>
          <p:cNvSpPr/>
          <p:nvPr/>
        </p:nvSpPr>
        <p:spPr>
          <a:xfrm>
            <a:off x="899759" y="382478"/>
            <a:ext cx="5824499" cy="94234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5719" rIns="45719" anchor="ctr">
            <a:spAutoFit/>
          </a:bodyPr>
          <a:lstStyle>
            <a:lvl1pPr>
              <a:spcBef>
                <a:spcPts val="2800"/>
              </a:spcBef>
              <a:defRPr sz="4800" b="1">
                <a:solidFill>
                  <a:srgbClr val="FFD34A"/>
                </a:solidFill>
                <a:latin typeface="Comic Sans MS"/>
                <a:ea typeface="Comic Sans MS"/>
                <a:cs typeface="Comic Sans MS"/>
                <a:sym typeface="Comic Sans MS"/>
              </a:defRPr>
            </a:lvl1pPr>
          </a:lstStyle>
          <a:p>
            <a:r>
              <a:rPr dirty="0"/>
              <a:t>Ow </a:t>
            </a:r>
            <a:r>
              <a:rPr dirty="0" err="1"/>
              <a:t>akükümsü</a:t>
            </a:r>
            <a:r>
              <a:rPr dirty="0"/>
              <a:t> Bible!</a:t>
            </a:r>
          </a:p>
        </p:txBody>
      </p:sp>
      <p:sp>
        <p:nvSpPr>
          <p:cNvPr id="199" name="Text Box 74">
            <a:extLst>
              <a:ext uri="{FF2B5EF4-FFF2-40B4-BE49-F238E27FC236}">
                <a16:creationId xmlns:a16="http://schemas.microsoft.com/office/drawing/2014/main" id="{97B48B48-42EC-3B41-9291-BC87C9147ACD}"/>
              </a:ext>
            </a:extLst>
          </p:cNvPr>
          <p:cNvSpPr txBox="1">
            <a:spLocks noChangeArrowheads="1"/>
          </p:cNvSpPr>
          <p:nvPr/>
        </p:nvSpPr>
        <p:spPr bwMode="auto">
          <a:xfrm>
            <a:off x="0" y="2060575"/>
            <a:ext cx="9144000" cy="1128713"/>
          </a:xfrm>
          <a:prstGeom prst="rect">
            <a:avLst/>
          </a:prstGeom>
          <a:noFill/>
          <a:ln w="12700">
            <a:noFill/>
            <a:miter lim="800000"/>
            <a:headEnd/>
            <a:tailEnd/>
          </a:ln>
          <a:effectLst>
            <a:outerShdw blurRad="63500" dist="81320" dir="3080412" algn="ctr" rotWithShape="0">
              <a:srgbClr val="1A0004">
                <a:alpha val="74998"/>
              </a:srgbClr>
            </a:outerShdw>
          </a:effectLst>
        </p:spPr>
        <p:txBody>
          <a:bodyPr anchor="ctr">
            <a:spAutoFit/>
          </a:bodyPr>
          <a:lstStyle/>
          <a:p>
            <a:pPr marL="0" marR="0" lvl="0" indent="0" defTabSz="914400" eaLnBrk="0" fontAlgn="base" latinLnBrk="0" hangingPunct="1">
              <a:lnSpc>
                <a:spcPct val="100000"/>
              </a:lnSpc>
              <a:spcBef>
                <a:spcPct val="50000"/>
              </a:spcBef>
              <a:spcAft>
                <a:spcPct val="0"/>
              </a:spcAft>
              <a:buClrTx/>
              <a:buSzTx/>
              <a:buFontTx/>
              <a:buNone/>
              <a:tabLst/>
              <a:defRPr/>
            </a:pPr>
            <a:r>
              <a:rPr kumimoji="0" lang="en-US" sz="6800" b="1" i="0" u="none" strike="noStrike" kern="1200" cap="none" spc="0" normalizeH="0" baseline="0" noProof="0" dirty="0">
                <a:ln>
                  <a:noFill/>
                </a:ln>
                <a:solidFill>
                  <a:srgbClr val="FFFFFF"/>
                </a:solidFill>
                <a:effectLst/>
                <a:uLnTx/>
                <a:uFillTx/>
                <a:latin typeface="Arial" pitchFamily="-107" charset="0"/>
                <a:ea typeface="ＭＳ Ｐゴシック" charset="0"/>
              </a:rPr>
              <a:t>STURDY</a:t>
            </a:r>
          </a:p>
        </p:txBody>
      </p:sp>
      <p:sp>
        <p:nvSpPr>
          <p:cNvPr id="200" name="Text Box 75">
            <a:extLst>
              <a:ext uri="{FF2B5EF4-FFF2-40B4-BE49-F238E27FC236}">
                <a16:creationId xmlns:a16="http://schemas.microsoft.com/office/drawing/2014/main" id="{E21C0645-9440-8647-B14D-FD906DED02DA}"/>
              </a:ext>
            </a:extLst>
          </p:cNvPr>
          <p:cNvSpPr txBox="1">
            <a:spLocks noChangeArrowheads="1"/>
          </p:cNvSpPr>
          <p:nvPr/>
        </p:nvSpPr>
        <p:spPr bwMode="auto">
          <a:xfrm>
            <a:off x="0" y="3163888"/>
            <a:ext cx="9144000" cy="1128712"/>
          </a:xfrm>
          <a:prstGeom prst="rect">
            <a:avLst/>
          </a:prstGeom>
          <a:noFill/>
          <a:ln w="12700">
            <a:noFill/>
            <a:miter lim="800000"/>
            <a:headEnd/>
            <a:tailEnd/>
          </a:ln>
          <a:effectLst>
            <a:outerShdw blurRad="63500" dist="81320" dir="3080412" algn="ctr" rotWithShape="0">
              <a:srgbClr val="1A0004">
                <a:alpha val="74998"/>
              </a:srgbClr>
            </a:outerShdw>
          </a:effectLst>
        </p:spPr>
        <p:txBody>
          <a:bodyPr anchor="ctr">
            <a:spAutoFit/>
          </a:bodyPr>
          <a:lstStyle/>
          <a:p>
            <a:pPr marL="0" marR="0" lvl="0" indent="0" defTabSz="914400" eaLnBrk="0" fontAlgn="base" latinLnBrk="0" hangingPunct="1">
              <a:lnSpc>
                <a:spcPct val="100000"/>
              </a:lnSpc>
              <a:spcBef>
                <a:spcPct val="50000"/>
              </a:spcBef>
              <a:spcAft>
                <a:spcPct val="0"/>
              </a:spcAft>
              <a:buClrTx/>
              <a:buSzTx/>
              <a:buFontTx/>
              <a:buNone/>
              <a:tabLst/>
              <a:defRPr/>
            </a:pPr>
            <a:r>
              <a:rPr kumimoji="0" lang="en-US" sz="6800" b="1" i="0" u="none" strike="noStrike" kern="1200" cap="none" spc="0" normalizeH="0" baseline="0" noProof="0" dirty="0">
                <a:ln>
                  <a:noFill/>
                </a:ln>
                <a:solidFill>
                  <a:srgbClr val="FFFFFF"/>
                </a:solidFill>
                <a:effectLst/>
                <a:uLnTx/>
                <a:uFillTx/>
                <a:latin typeface="Arial" pitchFamily="-107" charset="0"/>
                <a:ea typeface="ＭＳ Ｐゴシック" charset="0"/>
              </a:rPr>
              <a:t>COMPREHENSIVE</a:t>
            </a:r>
          </a:p>
        </p:txBody>
      </p:sp>
      <p:sp>
        <p:nvSpPr>
          <p:cNvPr id="201" name="Text Box 79">
            <a:extLst>
              <a:ext uri="{FF2B5EF4-FFF2-40B4-BE49-F238E27FC236}">
                <a16:creationId xmlns:a16="http://schemas.microsoft.com/office/drawing/2014/main" id="{8CB1CDB8-EA4F-6145-9F10-B9687B2E2CC6}"/>
              </a:ext>
            </a:extLst>
          </p:cNvPr>
          <p:cNvSpPr txBox="1">
            <a:spLocks noChangeArrowheads="1"/>
          </p:cNvSpPr>
          <p:nvPr/>
        </p:nvSpPr>
        <p:spPr bwMode="auto">
          <a:xfrm>
            <a:off x="0" y="4267200"/>
            <a:ext cx="9144000" cy="1128713"/>
          </a:xfrm>
          <a:prstGeom prst="rect">
            <a:avLst/>
          </a:prstGeom>
          <a:noFill/>
          <a:ln w="12700">
            <a:noFill/>
            <a:miter lim="800000"/>
            <a:headEnd/>
            <a:tailEnd/>
          </a:ln>
          <a:effectLst>
            <a:outerShdw blurRad="63500" dist="81320" dir="3080412" algn="ctr" rotWithShape="0">
              <a:srgbClr val="1A0004">
                <a:alpha val="74998"/>
              </a:srgbClr>
            </a:outerShdw>
          </a:effectLst>
        </p:spPr>
        <p:txBody>
          <a:bodyPr anchor="ctr">
            <a:spAutoFit/>
          </a:bodyPr>
          <a:lstStyle/>
          <a:p>
            <a:pPr marL="0" marR="0" lvl="0" indent="0" defTabSz="914400" eaLnBrk="0" fontAlgn="base" latinLnBrk="0" hangingPunct="1">
              <a:lnSpc>
                <a:spcPct val="100000"/>
              </a:lnSpc>
              <a:spcBef>
                <a:spcPct val="50000"/>
              </a:spcBef>
              <a:spcAft>
                <a:spcPct val="0"/>
              </a:spcAft>
              <a:buClrTx/>
              <a:buSzTx/>
              <a:buFontTx/>
              <a:buNone/>
              <a:tabLst/>
              <a:defRPr/>
            </a:pPr>
            <a:r>
              <a:rPr kumimoji="0" lang="en-US" sz="6800" b="1" i="0" u="none" strike="noStrike" kern="1200" cap="none" spc="0" normalizeH="0" baseline="0" noProof="0" dirty="0">
                <a:ln>
                  <a:noFill/>
                </a:ln>
                <a:solidFill>
                  <a:srgbClr val="FFFFFF"/>
                </a:solidFill>
                <a:effectLst/>
                <a:uLnTx/>
                <a:uFillTx/>
                <a:latin typeface="Arial" pitchFamily="-107" charset="0"/>
                <a:ea typeface="ＭＳ Ｐゴシック" charset="0"/>
              </a:rPr>
              <a:t>COHERENT</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140"/>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146"/>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152"/>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158"/>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164"/>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170"/>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nodeType="afterEffect">
                                  <p:stCondLst>
                                    <p:cond delay="500"/>
                                  </p:stCondLst>
                                  <p:childTnLst>
                                    <p:set>
                                      <p:cBhvr>
                                        <p:cTn id="27" dur="1" fill="hold">
                                          <p:stCondLst>
                                            <p:cond delay="0"/>
                                          </p:stCondLst>
                                        </p:cTn>
                                        <p:tgtEl>
                                          <p:spTgt spid="176"/>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nodeType="afterEffect">
                                  <p:stCondLst>
                                    <p:cond delay="500"/>
                                  </p:stCondLst>
                                  <p:childTnLst>
                                    <p:set>
                                      <p:cBhvr>
                                        <p:cTn id="30" dur="1" fill="hold">
                                          <p:stCondLst>
                                            <p:cond delay="0"/>
                                          </p:stCondLst>
                                        </p:cTn>
                                        <p:tgtEl>
                                          <p:spTgt spid="182"/>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nodeType="afterEffect">
                                  <p:stCondLst>
                                    <p:cond delay="500"/>
                                  </p:stCondLst>
                                  <p:childTnLst>
                                    <p:set>
                                      <p:cBhvr>
                                        <p:cTn id="33" dur="1" fill="hold">
                                          <p:stCondLst>
                                            <p:cond delay="0"/>
                                          </p:stCondLst>
                                        </p:cTn>
                                        <p:tgtEl>
                                          <p:spTgt spid="18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9" presetClass="entr" fill="hold" grpId="11" nodeType="clickEffect">
                                  <p:stCondLst>
                                    <p:cond delay="0"/>
                                  </p:stCondLst>
                                  <p:iterate>
                                    <p:tmAbs val="0"/>
                                  </p:iterate>
                                  <p:childTnLst>
                                    <p:set>
                                      <p:cBhvr>
                                        <p:cTn id="37" fill="hold"/>
                                        <p:tgtEl>
                                          <p:spTgt spid="2941"/>
                                        </p:tgtEl>
                                        <p:attrNameLst>
                                          <p:attrName>style.visibility</p:attrName>
                                        </p:attrNameLst>
                                      </p:cBhvr>
                                      <p:to>
                                        <p:strVal val="visible"/>
                                      </p:to>
                                    </p:set>
                                    <p:animEffect transition="in" filter="dissolve">
                                      <p:cBhvr>
                                        <p:cTn id="38" dur="500"/>
                                        <p:tgtEl>
                                          <p:spTgt spid="2941"/>
                                        </p:tgtEl>
                                      </p:cBhvr>
                                    </p:animEffect>
                                  </p:childTnLst>
                                </p:cTn>
                              </p:par>
                            </p:childTnLst>
                          </p:cTn>
                        </p:par>
                        <p:par>
                          <p:cTn id="39" fill="hold">
                            <p:stCondLst>
                              <p:cond delay="500"/>
                            </p:stCondLst>
                            <p:childTnLst>
                              <p:par>
                                <p:cTn id="40" presetID="2" presetClass="entr" presetSubtype="2" fill="hold" grpId="12" nodeType="afterEffect">
                                  <p:stCondLst>
                                    <p:cond delay="0"/>
                                  </p:stCondLst>
                                  <p:iterate>
                                    <p:tmAbs val="0"/>
                                  </p:iterate>
                                  <p:childTnLst>
                                    <p:set>
                                      <p:cBhvr>
                                        <p:cTn id="41" fill="hold"/>
                                        <p:tgtEl>
                                          <p:spTgt spid="2942"/>
                                        </p:tgtEl>
                                        <p:attrNameLst>
                                          <p:attrName>style.visibility</p:attrName>
                                        </p:attrNameLst>
                                      </p:cBhvr>
                                      <p:to>
                                        <p:strVal val="visible"/>
                                      </p:to>
                                    </p:set>
                                    <p:anim calcmode="lin" valueType="num">
                                      <p:cBhvr>
                                        <p:cTn id="42" dur="1000" fill="hold"/>
                                        <p:tgtEl>
                                          <p:spTgt spid="2942"/>
                                        </p:tgtEl>
                                        <p:attrNameLst>
                                          <p:attrName>ppt_x</p:attrName>
                                        </p:attrNameLst>
                                      </p:cBhvr>
                                      <p:tavLst>
                                        <p:tav tm="0">
                                          <p:val>
                                            <p:strVal val="1+#ppt_w/2"/>
                                          </p:val>
                                        </p:tav>
                                        <p:tav tm="100000">
                                          <p:val>
                                            <p:strVal val="#ppt_x"/>
                                          </p:val>
                                        </p:tav>
                                      </p:tavLst>
                                    </p:anim>
                                    <p:anim calcmode="lin" valueType="num">
                                      <p:cBhvr>
                                        <p:cTn id="43" dur="1000" fill="hold"/>
                                        <p:tgtEl>
                                          <p:spTgt spid="2942"/>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99"/>
                                        </p:tgtEl>
                                        <p:attrNameLst>
                                          <p:attrName>style.visibility</p:attrName>
                                        </p:attrNameLst>
                                      </p:cBhvr>
                                      <p:to>
                                        <p:strVal val="visible"/>
                                      </p:to>
                                    </p:set>
                                    <p:animEffect transition="in" filter="wipe(left)">
                                      <p:cBhvr>
                                        <p:cTn id="48" dur="500"/>
                                        <p:tgtEl>
                                          <p:spTgt spid="19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00"/>
                                        </p:tgtEl>
                                        <p:attrNameLst>
                                          <p:attrName>style.visibility</p:attrName>
                                        </p:attrNameLst>
                                      </p:cBhvr>
                                      <p:to>
                                        <p:strVal val="visible"/>
                                      </p:to>
                                    </p:set>
                                    <p:animEffect transition="in" filter="wipe(left)">
                                      <p:cBhvr>
                                        <p:cTn id="53" dur="500"/>
                                        <p:tgtEl>
                                          <p:spTgt spid="20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01"/>
                                        </p:tgtEl>
                                        <p:attrNameLst>
                                          <p:attrName>style.visibility</p:attrName>
                                        </p:attrNameLst>
                                      </p:cBhvr>
                                      <p:to>
                                        <p:strVal val="visible"/>
                                      </p:to>
                                    </p:set>
                                    <p:animEffect transition="in" filter="wipe(left)">
                                      <p:cBhvr>
                                        <p:cTn id="58" dur="5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1" grpId="11" animBg="1" advAuto="0"/>
      <p:bldP spid="2942" grpId="12" animBg="1" advAuto="0"/>
      <p:bldP spid="199" grpId="0" autoUpdateAnimBg="0"/>
      <p:bldP spid="200" grpId="0" autoUpdateAnimBg="0"/>
      <p:bldP spid="201"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 name="Shape 1314"/>
          <p:cNvSpPr/>
          <p:nvPr/>
        </p:nvSpPr>
        <p:spPr>
          <a:xfrm>
            <a:off x="0" y="0"/>
            <a:ext cx="9144000" cy="6858000"/>
          </a:xfrm>
          <a:prstGeom prst="rect">
            <a:avLst/>
          </a:prstGeom>
          <a:gradFill>
            <a:gsLst>
              <a:gs pos="0">
                <a:srgbClr val="000000"/>
              </a:gs>
              <a:gs pos="50000">
                <a:schemeClr val="accent2"/>
              </a:gs>
              <a:gs pos="100000">
                <a:srgbClr val="000000"/>
              </a:gs>
            </a:gsLst>
            <a:lin ang="5400000"/>
          </a:gradFill>
          <a:ln w="12700">
            <a:miter lim="400000"/>
          </a:ln>
        </p:spPr>
        <p:txBody>
          <a:bodyPr lIns="45719" rIns="45719" anchor="ctr"/>
          <a:lstStyle/>
          <a:p>
            <a:pPr>
              <a:defRPr>
                <a:solidFill>
                  <a:srgbClr val="FFA27C"/>
                </a:solidFill>
                <a:latin typeface="Arial"/>
                <a:ea typeface="Arial"/>
                <a:cs typeface="Arial"/>
                <a:sym typeface="Arial"/>
              </a:defRPr>
            </a:pPr>
            <a:endParaRPr/>
          </a:p>
        </p:txBody>
      </p:sp>
      <p:sp>
        <p:nvSpPr>
          <p:cNvPr id="1315" name="Shape 1315"/>
          <p:cNvSpPr/>
          <p:nvPr/>
        </p:nvSpPr>
        <p:spPr>
          <a:xfrm>
            <a:off x="8177543" y="6530195"/>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a:solidFill>
                  <a:srgbClr val="FFFFFF"/>
                </a:solidFill>
                <a:latin typeface="Arial"/>
                <a:ea typeface="Arial"/>
                <a:cs typeface="Arial"/>
                <a:sym typeface="Arial"/>
              </a:defRPr>
            </a:lvl1pPr>
          </a:lstStyle>
          <a:p>
            <a:r>
              <a:t>07</a:t>
            </a:r>
          </a:p>
        </p:txBody>
      </p:sp>
      <p:sp>
        <p:nvSpPr>
          <p:cNvPr id="1316" name="Shape 1316"/>
          <p:cNvSpPr/>
          <p:nvPr/>
        </p:nvSpPr>
        <p:spPr>
          <a:xfrm>
            <a:off x="519287" y="6552212"/>
            <a:ext cx="836264" cy="21470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500"/>
              </a:spcBef>
              <a:defRPr b="1">
                <a:solidFill>
                  <a:srgbClr val="FFFFFF"/>
                </a:solidFill>
                <a:latin typeface="Arial"/>
                <a:ea typeface="Arial"/>
                <a:cs typeface="Arial"/>
                <a:sym typeface="Arial"/>
              </a:defRPr>
            </a:lvl1pPr>
          </a:lstStyle>
          <a:p>
            <a:r>
              <a:t>©2006 TBBMI</a:t>
            </a:r>
          </a:p>
        </p:txBody>
      </p:sp>
      <p:sp>
        <p:nvSpPr>
          <p:cNvPr id="1317" name="Shape 1317"/>
          <p:cNvSpPr/>
          <p:nvPr/>
        </p:nvSpPr>
        <p:spPr>
          <a:xfrm>
            <a:off x="692150" y="622300"/>
            <a:ext cx="8086725" cy="5915025"/>
          </a:xfrm>
          <a:prstGeom prst="rect">
            <a:avLst/>
          </a:prstGeom>
          <a:solidFill>
            <a:srgbClr val="1A0004"/>
          </a:solidFill>
          <a:ln w="12700">
            <a:miter lim="400000"/>
          </a:ln>
        </p:spPr>
        <p:txBody>
          <a:bodyPr lIns="45719" rIns="45719" anchor="ctr"/>
          <a:lstStyle/>
          <a:p>
            <a:pPr>
              <a:defRPr>
                <a:solidFill>
                  <a:srgbClr val="FFA27C"/>
                </a:solidFill>
                <a:latin typeface="Arial"/>
                <a:ea typeface="Arial"/>
                <a:cs typeface="Arial"/>
                <a:sym typeface="Arial"/>
              </a:defRPr>
            </a:pPr>
            <a:endParaRPr/>
          </a:p>
        </p:txBody>
      </p:sp>
      <p:pic>
        <p:nvPicPr>
          <p:cNvPr id="1318" name="image5.jpg"/>
          <p:cNvPicPr>
            <a:picLocks noChangeAspect="1"/>
          </p:cNvPicPr>
          <p:nvPr/>
        </p:nvPicPr>
        <p:blipFill>
          <a:blip r:embed="rId3">
            <a:extLst/>
          </a:blip>
          <a:stretch>
            <a:fillRect/>
          </a:stretch>
        </p:blipFill>
        <p:spPr>
          <a:xfrm>
            <a:off x="563562" y="612775"/>
            <a:ext cx="7854951" cy="5648325"/>
          </a:xfrm>
          <a:prstGeom prst="rect">
            <a:avLst/>
          </a:prstGeom>
          <a:ln w="12700">
            <a:miter lim="400000"/>
          </a:ln>
        </p:spPr>
      </p:pic>
      <p:sp>
        <p:nvSpPr>
          <p:cNvPr id="1319" name="Shape 1319"/>
          <p:cNvSpPr/>
          <p:nvPr/>
        </p:nvSpPr>
        <p:spPr>
          <a:xfrm>
            <a:off x="596900" y="615949"/>
            <a:ext cx="7870825" cy="5640390"/>
          </a:xfrm>
          <a:prstGeom prst="rect">
            <a:avLst/>
          </a:prstGeom>
          <a:ln w="190500">
            <a:solidFill>
              <a:schemeClr val="accent2"/>
            </a:solidFill>
            <a:miter/>
          </a:ln>
        </p:spPr>
        <p:txBody>
          <a:bodyPr lIns="45719" rIns="45719" anchor="ctr"/>
          <a:lstStyle/>
          <a:p>
            <a:pPr>
              <a:defRPr>
                <a:solidFill>
                  <a:srgbClr val="FFA27C"/>
                </a:solidFill>
                <a:latin typeface="Arial"/>
                <a:ea typeface="Arial"/>
                <a:cs typeface="Arial"/>
                <a:sym typeface="Arial"/>
              </a:defRPr>
            </a:pPr>
            <a:endParaRPr/>
          </a:p>
        </p:txBody>
      </p:sp>
      <p:pic>
        <p:nvPicPr>
          <p:cNvPr id="1320" name="image5.jpg"/>
          <p:cNvPicPr>
            <a:picLocks noChangeAspect="1"/>
          </p:cNvPicPr>
          <p:nvPr/>
        </p:nvPicPr>
        <p:blipFill>
          <a:blip r:embed="rId3">
            <a:extLst/>
          </a:blip>
          <a:srcRect t="1367"/>
          <a:stretch>
            <a:fillRect/>
          </a:stretch>
        </p:blipFill>
        <p:spPr>
          <a:xfrm>
            <a:off x="871537" y="687387"/>
            <a:ext cx="7499351" cy="5497514"/>
          </a:xfrm>
          <a:prstGeom prst="rect">
            <a:avLst/>
          </a:prstGeom>
          <a:ln w="12700">
            <a:miter lim="400000"/>
          </a:ln>
        </p:spPr>
      </p:pic>
      <p:pic>
        <p:nvPicPr>
          <p:cNvPr id="1321" name="image6.jpg"/>
          <p:cNvPicPr>
            <a:picLocks noChangeAspect="1"/>
          </p:cNvPicPr>
          <p:nvPr/>
        </p:nvPicPr>
        <p:blipFill>
          <a:blip r:embed="rId4">
            <a:extLst/>
          </a:blip>
          <a:srcRect b="2443"/>
          <a:stretch>
            <a:fillRect/>
          </a:stretch>
        </p:blipFill>
        <p:spPr>
          <a:xfrm>
            <a:off x="677862" y="687388"/>
            <a:ext cx="7693026" cy="5511801"/>
          </a:xfrm>
          <a:prstGeom prst="rect">
            <a:avLst/>
          </a:prstGeom>
          <a:ln w="12700">
            <a:miter lim="400000"/>
          </a:ln>
        </p:spPr>
      </p:pic>
      <p:sp>
        <p:nvSpPr>
          <p:cNvPr id="1322" name="Shape 1322"/>
          <p:cNvSpPr/>
          <p:nvPr/>
        </p:nvSpPr>
        <p:spPr>
          <a:xfrm>
            <a:off x="666749" y="687387"/>
            <a:ext cx="7704140" cy="5511801"/>
          </a:xfrm>
          <a:prstGeom prst="rect">
            <a:avLst/>
          </a:prstGeom>
          <a:solidFill>
            <a:srgbClr val="080808">
              <a:alpha val="50195"/>
            </a:srgbClr>
          </a:solidFill>
          <a:ln w="12700">
            <a:miter lim="400000"/>
          </a:ln>
        </p:spPr>
        <p:txBody>
          <a:bodyPr lIns="45719" rIns="45719" anchor="ctr"/>
          <a:lstStyle/>
          <a:p>
            <a:pPr>
              <a:defRPr>
                <a:solidFill>
                  <a:srgbClr val="FFA27C"/>
                </a:solidFill>
                <a:latin typeface="Arial"/>
                <a:ea typeface="Arial"/>
                <a:cs typeface="Arial"/>
                <a:sym typeface="Arial"/>
              </a:defRPr>
            </a:pPr>
            <a:endParaRPr/>
          </a:p>
        </p:txBody>
      </p:sp>
      <p:sp>
        <p:nvSpPr>
          <p:cNvPr id="1323" name="Shape 1323"/>
          <p:cNvSpPr/>
          <p:nvPr/>
        </p:nvSpPr>
        <p:spPr>
          <a:xfrm>
            <a:off x="1181100" y="1903413"/>
            <a:ext cx="7051675" cy="1971512"/>
          </a:xfrm>
          <a:prstGeom prst="rect">
            <a:avLst/>
          </a:prstGeom>
          <a:ln w="12700">
            <a:miter lim="400000"/>
          </a:ln>
          <a:effectLst>
            <a:outerShdw blurRad="63500" dist="53882" dir="2700000" rotWithShape="0">
              <a:srgbClr val="1A0004">
                <a:alpha val="74998"/>
              </a:srgbClr>
            </a:outerShdw>
          </a:effectLst>
          <a:extLst>
            <a:ext uri="{C572A759-6A51-4108-AA02-DFA0A04FC94B}">
              <ma14:wrappingTextBoxFlag xmlns="" xmlns:ma14="http://schemas.microsoft.com/office/mac/drawingml/2011/main" val="1"/>
            </a:ext>
          </a:extLst>
        </p:spPr>
        <p:txBody>
          <a:bodyPr lIns="45719" rIns="45719">
            <a:spAutoFit/>
          </a:bodyPr>
          <a:lstStyle/>
          <a:p>
            <a:pPr>
              <a:spcBef>
                <a:spcPts val="1200"/>
              </a:spcBef>
              <a:defRPr sz="6000" b="1" i="1">
                <a:solidFill>
                  <a:srgbClr val="FFFC1E"/>
                </a:solidFill>
                <a:latin typeface="Arial"/>
                <a:ea typeface="Arial"/>
                <a:cs typeface="Arial"/>
                <a:sym typeface="Arial"/>
              </a:defRPr>
            </a:pPr>
            <a:r>
              <a:t>BIBLE </a:t>
            </a:r>
            <a:endParaRPr>
              <a:solidFill>
                <a:srgbClr val="FFA27C"/>
              </a:solidFill>
            </a:endParaRPr>
          </a:p>
          <a:p>
            <a:pPr>
              <a:spcBef>
                <a:spcPts val="1200"/>
              </a:spcBef>
              <a:defRPr sz="6000" b="1" i="1">
                <a:solidFill>
                  <a:srgbClr val="FFFC1E"/>
                </a:solidFill>
                <a:latin typeface="Arial"/>
                <a:ea typeface="Arial"/>
                <a:cs typeface="Arial"/>
                <a:sym typeface="Arial"/>
              </a:defRPr>
            </a:pPr>
            <a:r>
              <a:t>ABOQHA</a:t>
            </a:r>
          </a:p>
        </p:txBody>
      </p:sp>
      <p:sp>
        <p:nvSpPr>
          <p:cNvPr id="1324" name="Shape 1324"/>
          <p:cNvSpPr/>
          <p:nvPr/>
        </p:nvSpPr>
        <p:spPr>
          <a:xfrm>
            <a:off x="3237126" y="4139124"/>
            <a:ext cx="3017005" cy="548045"/>
          </a:xfrm>
          <a:prstGeom prst="rect">
            <a:avLst/>
          </a:prstGeom>
          <a:ln w="12700">
            <a:miter lim="400000"/>
          </a:ln>
          <a:effectLst>
            <a:outerShdw blurRad="63500" dist="5388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5719" rIns="45719" anchor="ctr">
            <a:spAutoFit/>
          </a:bodyPr>
          <a:lstStyle>
            <a:lvl1pPr>
              <a:spcBef>
                <a:spcPts val="1900"/>
              </a:spcBef>
              <a:defRPr sz="3200" b="1">
                <a:solidFill>
                  <a:srgbClr val="FFFFFF"/>
                </a:solidFill>
                <a:effectLst>
                  <a:outerShdw blurRad="38100" dist="38100" dir="2700000" rotWithShape="0">
                    <a:srgbClr val="000000"/>
                  </a:outerShdw>
                </a:effectLst>
                <a:latin typeface="Arial"/>
                <a:ea typeface="Arial"/>
                <a:cs typeface="Arial"/>
                <a:sym typeface="Arial"/>
              </a:defRPr>
            </a:lvl1pPr>
          </a:lstStyle>
          <a:p>
            <a:r>
              <a:t>Koküpha Lakhi</a:t>
            </a:r>
          </a:p>
        </p:txBody>
      </p:sp>
      <p:sp>
        <p:nvSpPr>
          <p:cNvPr id="1325" name="Shape 1325"/>
          <p:cNvSpPr/>
          <p:nvPr/>
        </p:nvSpPr>
        <p:spPr>
          <a:xfrm>
            <a:off x="6244041" y="2979447"/>
            <a:ext cx="291293"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b="1" i="1">
                <a:solidFill>
                  <a:srgbClr val="FFFC1E"/>
                </a:solidFill>
                <a:latin typeface="Arial"/>
                <a:ea typeface="Arial"/>
                <a:cs typeface="Arial"/>
                <a:sym typeface="Arial"/>
              </a:defRPr>
            </a:lvl1pPr>
          </a:lstStyle>
          <a:p>
            <a:r>
              <a:t>®</a:t>
            </a:r>
          </a:p>
        </p:txBody>
      </p:sp>
      <p:sp>
        <p:nvSpPr>
          <p:cNvPr id="1326" name="Shape 1326"/>
          <p:cNvSpPr/>
          <p:nvPr/>
        </p:nvSpPr>
        <p:spPr>
          <a:xfrm>
            <a:off x="436562" y="1263650"/>
            <a:ext cx="8061326" cy="561340"/>
          </a:xfrm>
          <a:prstGeom prst="rect">
            <a:avLst/>
          </a:prstGeom>
          <a:ln w="12700">
            <a:miter lim="400000"/>
          </a:ln>
          <a:effectLst>
            <a:outerShdw blurRad="63500" dist="81320" dir="2319588" rotWithShape="0">
              <a:srgbClr val="1A0004">
                <a:alpha val="74998"/>
              </a:srgbClr>
            </a:outerShdw>
          </a:effectLst>
          <a:extLst>
            <a:ext uri="{C572A759-6A51-4108-AA02-DFA0A04FC94B}">
              <ma14:wrappingTextBoxFlag xmlns="" xmlns:ma14="http://schemas.microsoft.com/office/mac/drawingml/2011/main" val="1"/>
            </a:ext>
          </a:extLst>
        </p:spPr>
        <p:txBody>
          <a:bodyPr lIns="45719" rIns="45719">
            <a:spAutoFit/>
          </a:bodyPr>
          <a:lstStyle>
            <a:lvl1pPr>
              <a:spcBef>
                <a:spcPts val="1500"/>
              </a:spcBef>
              <a:defRPr sz="26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(Akimiji: BIBLE akükümsü lono ithini!)</a:t>
            </a:r>
          </a:p>
        </p:txBody>
      </p:sp>
      <p:sp>
        <p:nvSpPr>
          <p:cNvPr id="1327" name="Shape 1327"/>
          <p:cNvSpPr/>
          <p:nvPr/>
        </p:nvSpPr>
        <p:spPr>
          <a:xfrm>
            <a:off x="969962" y="5113196"/>
            <a:ext cx="7024687" cy="609884"/>
          </a:xfrm>
          <a:prstGeom prst="rect">
            <a:avLst/>
          </a:prstGeom>
          <a:ln w="12700">
            <a:miter lim="400000"/>
          </a:ln>
          <a:effectLst>
            <a:outerShdw blurRad="63500" dist="53882" dir="2700000" rotWithShape="0">
              <a:srgbClr val="1A0004">
                <a:alpha val="74998"/>
              </a:srgbClr>
            </a:outerShdw>
          </a:effectLst>
          <a:extLst>
            <a:ext uri="{C572A759-6A51-4108-AA02-DFA0A04FC94B}">
              <ma14:wrappingTextBoxFlag xmlns="" xmlns:ma14="http://schemas.microsoft.com/office/mac/drawingml/2011/main" val="1"/>
            </a:ext>
          </a:extLst>
        </p:spPr>
        <p:txBody>
          <a:bodyPr lIns="45719" rIns="45719" anchor="ctr">
            <a:spAutoFit/>
          </a:bodyPr>
          <a:lstStyle>
            <a:lvl1pPr>
              <a:spcBef>
                <a:spcPts val="2100"/>
              </a:spcBef>
              <a:defRPr sz="3600" b="1" i="1">
                <a:solidFill>
                  <a:srgbClr val="77FD68"/>
                </a:solidFill>
                <a:effectLst>
                  <a:outerShdw blurRad="38100" dist="38100" dir="2700000" rotWithShape="0">
                    <a:srgbClr val="000000"/>
                  </a:outerShdw>
                </a:effectLst>
                <a:latin typeface="Arial"/>
                <a:ea typeface="Arial"/>
                <a:cs typeface="Arial"/>
                <a:sym typeface="Arial"/>
              </a:defRPr>
            </a:lvl1pPr>
          </a:lstStyle>
          <a:p>
            <a:r>
              <a:t>BIBLE Khaqhi nikeu"</a:t>
            </a:r>
          </a:p>
        </p:txBody>
      </p:sp>
      <p:sp>
        <p:nvSpPr>
          <p:cNvPr id="1328" name="Shape 1328"/>
          <p:cNvSpPr/>
          <p:nvPr/>
        </p:nvSpPr>
        <p:spPr>
          <a:xfrm>
            <a:off x="7620157" y="6517005"/>
            <a:ext cx="656913"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9.65.01.</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327"/>
                                        </p:tgtEl>
                                        <p:attrNameLst>
                                          <p:attrName>style.visibility</p:attrName>
                                        </p:attrNameLst>
                                      </p:cBhvr>
                                      <p:to>
                                        <p:strVal val="visible"/>
                                      </p:to>
                                    </p:set>
                                    <p:animEffect transition="in" filter="dissolve">
                                      <p:cBhvr>
                                        <p:cTn id="7" dur="1000"/>
                                        <p:tgtEl>
                                          <p:spTgt spid="1327"/>
                                        </p:tgtEl>
                                      </p:cBhvr>
                                    </p:animEffect>
                                  </p:childTnLst>
                                </p:cTn>
                              </p:par>
                            </p:childTnLst>
                          </p:cTn>
                        </p:par>
                        <p:par>
                          <p:cTn id="8" fill="hold">
                            <p:stCondLst>
                              <p:cond delay="1000"/>
                            </p:stCondLst>
                            <p:childTnLst>
                              <p:par>
                                <p:cTn id="9" presetID="22" presetClass="entr" presetSubtype="8" fill="hold" grpId="2" nodeType="afterEffect">
                                  <p:stCondLst>
                                    <p:cond delay="0"/>
                                  </p:stCondLst>
                                  <p:iterate>
                                    <p:tmAbs val="0"/>
                                  </p:iterate>
                                  <p:childTnLst>
                                    <p:set>
                                      <p:cBhvr>
                                        <p:cTn id="10" fill="hold"/>
                                        <p:tgtEl>
                                          <p:spTgt spid="1326"/>
                                        </p:tgtEl>
                                        <p:attrNameLst>
                                          <p:attrName>style.visibility</p:attrName>
                                        </p:attrNameLst>
                                      </p:cBhvr>
                                      <p:to>
                                        <p:strVal val="visible"/>
                                      </p:to>
                                    </p:set>
                                    <p:animEffect transition="in" filter="wipe(left)">
                                      <p:cBhvr>
                                        <p:cTn id="11" dur="2000"/>
                                        <p:tgtEl>
                                          <p:spTgt spid="1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6" grpId="2" animBg="1" advAuto="0"/>
      <p:bldP spid="1327" grpId="1" animBg="1" advAuto="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51" name="Group 2951"/>
          <p:cNvGrpSpPr/>
          <p:nvPr/>
        </p:nvGrpSpPr>
        <p:grpSpPr>
          <a:xfrm>
            <a:off x="517524" y="3406775"/>
            <a:ext cx="7869240" cy="2905125"/>
            <a:chOff x="0" y="0"/>
            <a:chExt cx="7869238" cy="2905125"/>
          </a:xfrm>
        </p:grpSpPr>
        <p:grpSp>
          <p:nvGrpSpPr>
            <p:cNvPr id="2949" name="Group 2949"/>
            <p:cNvGrpSpPr/>
            <p:nvPr/>
          </p:nvGrpSpPr>
          <p:grpSpPr>
            <a:xfrm>
              <a:off x="-1" y="0"/>
              <a:ext cx="7869240" cy="2905125"/>
              <a:chOff x="0" y="0"/>
              <a:chExt cx="7869238" cy="2905125"/>
            </a:xfrm>
          </p:grpSpPr>
          <p:sp>
            <p:nvSpPr>
              <p:cNvPr id="2947" name="Shape 2947"/>
              <p:cNvSpPr/>
              <p:nvPr/>
            </p:nvSpPr>
            <p:spPr>
              <a:xfrm>
                <a:off x="51707" y="0"/>
                <a:ext cx="7817532" cy="2905125"/>
              </a:xfrm>
              <a:prstGeom prst="roundRect">
                <a:avLst>
                  <a:gd name="adj" fmla="val 16667"/>
                </a:avLst>
              </a:prstGeom>
              <a:gradFill flip="none" rotWithShape="1">
                <a:gsLst>
                  <a:gs pos="0">
                    <a:srgbClr val="000000"/>
                  </a:gs>
                  <a:gs pos="50000">
                    <a:srgbClr val="187534"/>
                  </a:gs>
                  <a:gs pos="100000">
                    <a:srgbClr val="000000"/>
                  </a:gs>
                </a:gsLst>
                <a:lin ang="5400000" scaled="0"/>
              </a:gradFill>
              <a:ln w="76200" cap="flat">
                <a:solidFill>
                  <a:srgbClr val="1FCC16"/>
                </a:solidFill>
                <a:prstDash val="solid"/>
                <a:round/>
              </a:ln>
              <a:effectLst>
                <a:outerShdw blurRad="63500" dist="81320" dir="3080412" rotWithShape="0">
                  <a:srgbClr val="040404">
                    <a:alpha val="74998"/>
                  </a:srgbClr>
                </a:outerShdw>
              </a:effectLst>
            </p:spPr>
            <p:txBody>
              <a:bodyPr wrap="square" lIns="45719" tIns="45719" rIns="45719" bIns="45719" numCol="1" anchor="ctr">
                <a:noAutofit/>
              </a:bodyPr>
              <a:lstStyle/>
              <a:p>
                <a:pPr>
                  <a:defRPr sz="2000">
                    <a:solidFill>
                      <a:srgbClr val="FFFFFF"/>
                    </a:solidFill>
                    <a:effectLst>
                      <a:outerShdw blurRad="50800" dist="88900" dir="2700000" rotWithShape="0">
                        <a:srgbClr val="000000">
                          <a:alpha val="79000"/>
                        </a:srgbClr>
                      </a:outerShdw>
                    </a:effectLst>
                    <a:latin typeface="Arial"/>
                    <a:ea typeface="Arial"/>
                    <a:cs typeface="Arial"/>
                    <a:sym typeface="Arial"/>
                  </a:defRPr>
                </a:pPr>
                <a:endParaRPr/>
              </a:p>
            </p:txBody>
          </p:sp>
          <p:sp>
            <p:nvSpPr>
              <p:cNvPr id="2948" name="Shape 2948"/>
              <p:cNvSpPr/>
              <p:nvPr/>
            </p:nvSpPr>
            <p:spPr>
              <a:xfrm>
                <a:off x="-1" y="874912"/>
                <a:ext cx="2942483" cy="942576"/>
              </a:xfrm>
              <a:prstGeom prst="rect">
                <a:avLst/>
              </a:prstGeom>
              <a:noFill/>
              <a:ln w="12700" cap="flat">
                <a:noFill/>
                <a:miter lim="400000"/>
              </a:ln>
              <a:effectLst>
                <a:outerShdw blurRad="63500" dist="81320" dir="3080412" rotWithShape="0">
                  <a:srgbClr val="1A0004">
                    <a:alpha val="74998"/>
                  </a:srgbClr>
                </a:outerShdw>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r">
                  <a:spcBef>
                    <a:spcPts val="1800"/>
                  </a:spcBef>
                  <a:defRPr sz="3000" b="1">
                    <a:solidFill>
                      <a:srgbClr val="FFEA18"/>
                    </a:solidFill>
                    <a:effectLst>
                      <a:outerShdw blurRad="38100" dist="38100" dir="2700000" rotWithShape="0">
                        <a:srgbClr val="000000"/>
                      </a:outerShdw>
                    </a:effectLst>
                    <a:latin typeface="Arial"/>
                    <a:ea typeface="Arial"/>
                    <a:cs typeface="Arial"/>
                    <a:sym typeface="Arial"/>
                  </a:defRPr>
                </a:lvl1pPr>
              </a:lstStyle>
              <a:p>
                <a:r>
                  <a:t>Inijukeu küthü Khochilelo</a:t>
                </a:r>
              </a:p>
            </p:txBody>
          </p:sp>
        </p:grpSp>
        <p:sp>
          <p:nvSpPr>
            <p:cNvPr id="2950" name="Shape 2950"/>
            <p:cNvSpPr/>
            <p:nvPr/>
          </p:nvSpPr>
          <p:spPr>
            <a:xfrm flipH="1">
              <a:off x="3015194" y="265112"/>
              <a:ext cx="1" cy="2284413"/>
            </a:xfrm>
            <a:prstGeom prst="line">
              <a:avLst/>
            </a:prstGeom>
            <a:noFill/>
            <a:ln w="57150" cap="flat">
              <a:solidFill>
                <a:srgbClr val="FFEA18"/>
              </a:solidFill>
              <a:prstDash val="solid"/>
              <a:round/>
            </a:ln>
            <a:effectLst>
              <a:outerShdw blurRad="63500" dist="71842" dir="2700000" rotWithShape="0">
                <a:srgbClr val="1A0004">
                  <a:alpha val="74998"/>
                </a:srgbClr>
              </a:outerShdw>
            </a:effectLst>
          </p:spPr>
          <p:txBody>
            <a:bodyPr wrap="square" lIns="45719" tIns="45719" rIns="45719" bIns="45719" numCol="1" anchor="ctr">
              <a:noAutofit/>
            </a:bodyPr>
            <a:lstStyle/>
            <a:p>
              <a:pPr>
                <a:defRPr>
                  <a:solidFill>
                    <a:srgbClr val="FFFFFF"/>
                  </a:solidFill>
                </a:defRPr>
              </a:pPr>
              <a:endParaRPr/>
            </a:p>
          </p:txBody>
        </p:sp>
      </p:grpSp>
      <p:sp>
        <p:nvSpPr>
          <p:cNvPr id="2952" name="Shape 2952"/>
          <p:cNvSpPr/>
          <p:nvPr/>
        </p:nvSpPr>
        <p:spPr>
          <a:xfrm>
            <a:off x="2730499" y="358775"/>
            <a:ext cx="6418265" cy="12090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l">
              <a:spcBef>
                <a:spcPts val="1900"/>
              </a:spcBef>
              <a:defRPr sz="3200" b="1">
                <a:solidFill>
                  <a:srgbClr val="FF0A1E"/>
                </a:solidFill>
                <a:effectLst>
                  <a:outerShdw blurRad="38100" dist="38100" dir="2700000" rotWithShape="0">
                    <a:srgbClr val="000000"/>
                  </a:outerShdw>
                </a:effectLst>
                <a:latin typeface="Comic Sans MS"/>
                <a:ea typeface="Comic Sans MS"/>
                <a:cs typeface="Comic Sans MS"/>
                <a:sym typeface="Comic Sans MS"/>
              </a:defRPr>
            </a:lvl1pPr>
          </a:lstStyle>
          <a:p>
            <a:r>
              <a:t>Itehiye noye Bible ghili kumsu aghinani…</a:t>
            </a:r>
          </a:p>
        </p:txBody>
      </p:sp>
      <p:sp>
        <p:nvSpPr>
          <p:cNvPr id="2953" name="Shape 2953"/>
          <p:cNvSpPr/>
          <p:nvPr/>
        </p:nvSpPr>
        <p:spPr>
          <a:xfrm>
            <a:off x="382588" y="1620837"/>
            <a:ext cx="8075611" cy="134385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spcBef>
                <a:spcPts val="1400"/>
              </a:spcBef>
              <a:defRPr sz="2400" b="1">
                <a:solidFill>
                  <a:srgbClr val="FFCC18"/>
                </a:solidFill>
                <a:effectLst>
                  <a:outerShdw blurRad="38100" dist="38100" dir="2700000" rotWithShape="0">
                    <a:srgbClr val="000000"/>
                  </a:outerShdw>
                </a:effectLst>
                <a:latin typeface="Comic Sans MS"/>
                <a:ea typeface="Comic Sans MS"/>
                <a:cs typeface="Comic Sans MS"/>
                <a:sym typeface="Comic Sans MS"/>
              </a:defRPr>
            </a:pPr>
            <a:r>
              <a:t>                  •Bible khaqhinikeu kukumsu"…</a:t>
            </a:r>
            <a:br/>
            <a:r>
              <a:t>C 7 S J</a:t>
            </a:r>
            <a:endParaRPr>
              <a:solidFill>
                <a:srgbClr val="FFA27C"/>
              </a:solidFill>
              <a:latin typeface="Arial"/>
              <a:ea typeface="Arial"/>
              <a:cs typeface="Arial"/>
              <a:sym typeface="Arial"/>
            </a:endParaRPr>
          </a:p>
        </p:txBody>
      </p:sp>
      <p:sp>
        <p:nvSpPr>
          <p:cNvPr id="2954" name="Shape 2954"/>
          <p:cNvSpPr/>
          <p:nvPr/>
        </p:nvSpPr>
        <p:spPr>
          <a:xfrm>
            <a:off x="400050" y="1558925"/>
            <a:ext cx="7986714" cy="1147763"/>
          </a:xfrm>
          <a:prstGeom prst="roundRect">
            <a:avLst>
              <a:gd name="adj" fmla="val 16667"/>
            </a:avLst>
          </a:prstGeom>
          <a:ln w="76200">
            <a:solidFill>
              <a:srgbClr val="1FCC16"/>
            </a:solidFill>
          </a:ln>
          <a:effectLst>
            <a:outerShdw blurRad="63500" dist="81320" dir="3080412" rotWithShape="0">
              <a:srgbClr val="040404">
                <a:alpha val="74998"/>
              </a:srgbClr>
            </a:outerShdw>
          </a:effectLst>
        </p:spPr>
        <p:txBody>
          <a:bodyPr lIns="45719" rIns="45719" anchor="ctr"/>
          <a:lstStyle/>
          <a:p>
            <a:pPr>
              <a:defRPr>
                <a:solidFill>
                  <a:srgbClr val="FFA27C"/>
                </a:solidFill>
                <a:latin typeface="Arial"/>
                <a:ea typeface="Arial"/>
                <a:cs typeface="Arial"/>
                <a:sym typeface="Arial"/>
              </a:defRPr>
            </a:pPr>
            <a:endParaRPr/>
          </a:p>
        </p:txBody>
      </p:sp>
      <p:sp>
        <p:nvSpPr>
          <p:cNvPr id="2955" name="Shape 2955"/>
          <p:cNvSpPr/>
          <p:nvPr/>
        </p:nvSpPr>
        <p:spPr>
          <a:xfrm>
            <a:off x="8126743" y="6528607"/>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70</a:t>
            </a:r>
          </a:p>
        </p:txBody>
      </p:sp>
      <p:sp>
        <p:nvSpPr>
          <p:cNvPr id="2956" name="Shape 2956"/>
          <p:cNvSpPr/>
          <p:nvPr/>
        </p:nvSpPr>
        <p:spPr>
          <a:xfrm>
            <a:off x="3744912" y="4819681"/>
            <a:ext cx="5221288" cy="94257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p>
            <a:pPr algn="l">
              <a:spcBef>
                <a:spcPts val="1800"/>
              </a:spcBef>
              <a:defRPr sz="3000" b="1">
                <a:solidFill>
                  <a:srgbClr val="FFFFFF"/>
                </a:solidFill>
                <a:effectLst>
                  <a:outerShdw blurRad="50800" dist="88900" dir="2700000" rotWithShape="0">
                    <a:srgbClr val="000000">
                      <a:alpha val="79000"/>
                    </a:srgbClr>
                  </a:outerShdw>
                </a:effectLst>
                <a:latin typeface="Arial"/>
                <a:ea typeface="Arial"/>
                <a:cs typeface="Arial"/>
                <a:sym typeface="Arial"/>
              </a:defRPr>
            </a:pPr>
            <a:r>
              <a:t>3. </a:t>
            </a:r>
            <a:r>
              <a:rPr i="1"/>
              <a:t>Bible no oküxü shikithe keu</a:t>
            </a:r>
          </a:p>
        </p:txBody>
      </p:sp>
      <p:sp>
        <p:nvSpPr>
          <p:cNvPr id="2957" name="Shape 2957"/>
          <p:cNvSpPr/>
          <p:nvPr/>
        </p:nvSpPr>
        <p:spPr>
          <a:xfrm>
            <a:off x="3702050" y="3503812"/>
            <a:ext cx="4622800" cy="51077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p>
            <a:pPr algn="l">
              <a:spcBef>
                <a:spcPts val="1800"/>
              </a:spcBef>
              <a:defRPr sz="3000" b="1">
                <a:solidFill>
                  <a:srgbClr val="FFFFFF"/>
                </a:solidFill>
                <a:effectLst>
                  <a:outerShdw blurRad="38100" dist="38100" dir="2700000" rotWithShape="0">
                    <a:srgbClr val="000000"/>
                  </a:outerShdw>
                </a:effectLst>
                <a:latin typeface="Arial"/>
                <a:ea typeface="Arial"/>
                <a:cs typeface="Arial"/>
                <a:sym typeface="Arial"/>
              </a:defRPr>
            </a:pPr>
            <a:r>
              <a:t>1.</a:t>
            </a:r>
            <a:r>
              <a:rPr i="1"/>
              <a:t> Kiushivekea </a:t>
            </a:r>
            <a:r>
              <a:t>!</a:t>
            </a:r>
          </a:p>
        </p:txBody>
      </p:sp>
      <p:sp>
        <p:nvSpPr>
          <p:cNvPr id="2958" name="Shape 2958"/>
          <p:cNvSpPr/>
          <p:nvPr/>
        </p:nvSpPr>
        <p:spPr>
          <a:xfrm>
            <a:off x="3622675" y="4151512"/>
            <a:ext cx="4941888" cy="51077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l">
              <a:spcBef>
                <a:spcPts val="1800"/>
              </a:spcBef>
              <a:defRPr sz="3000" b="1">
                <a:solidFill>
                  <a:srgbClr val="FFFFFF"/>
                </a:solidFill>
                <a:effectLst>
                  <a:outerShdw blurRad="38100" dist="38100" dir="2700000" rotWithShape="0">
                    <a:srgbClr val="000000"/>
                  </a:outerShdw>
                </a:effectLst>
                <a:latin typeface="Arial"/>
                <a:ea typeface="Arial"/>
                <a:cs typeface="Arial"/>
                <a:sym typeface="Arial"/>
              </a:defRPr>
            </a:lvl1pPr>
          </a:lstStyle>
          <a:p>
            <a:r>
              <a:t> 2. Kiu shiye shive kea !</a:t>
            </a:r>
          </a:p>
        </p:txBody>
      </p:sp>
      <p:sp>
        <p:nvSpPr>
          <p:cNvPr id="2959" name="Shape 2959"/>
          <p:cNvSpPr/>
          <p:nvPr/>
        </p:nvSpPr>
        <p:spPr>
          <a:xfrm>
            <a:off x="8787142" y="6411622"/>
            <a:ext cx="245404"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4</a:t>
            </a:r>
          </a:p>
        </p:txBody>
      </p:sp>
      <p:pic>
        <p:nvPicPr>
          <p:cNvPr id="2960" name="image38.png"/>
          <p:cNvPicPr>
            <a:picLocks noChangeAspect="1"/>
          </p:cNvPicPr>
          <p:nvPr/>
        </p:nvPicPr>
        <p:blipFill>
          <a:blip r:embed="rId3">
            <a:extLst/>
          </a:blip>
          <a:stretch>
            <a:fillRect/>
          </a:stretch>
        </p:blipFill>
        <p:spPr>
          <a:xfrm>
            <a:off x="146050" y="219075"/>
            <a:ext cx="2541589" cy="1984375"/>
          </a:xfrm>
          <a:prstGeom prst="rect">
            <a:avLst/>
          </a:prstGeom>
          <a:ln w="12700">
            <a:miter lim="400000"/>
          </a:ln>
          <a:effectLst>
            <a:outerShdw blurRad="63500" dist="38099" dir="2700000" rotWithShape="0">
              <a:srgbClr val="040404">
                <a:alpha val="74997"/>
              </a:srgbClr>
            </a:outerShdw>
          </a:effectLst>
        </p:spPr>
      </p:pic>
      <p:sp>
        <p:nvSpPr>
          <p:cNvPr id="2961" name="Shape 2961"/>
          <p:cNvSpPr/>
          <p:nvPr/>
        </p:nvSpPr>
        <p:spPr>
          <a:xfrm>
            <a:off x="666750" y="228600"/>
            <a:ext cx="939800" cy="939800"/>
          </a:xfrm>
          <a:prstGeom prst="ellipse">
            <a:avLst/>
          </a:prstGeom>
          <a:ln w="76200">
            <a:solidFill>
              <a:srgbClr val="FFEC14"/>
            </a:solidFill>
          </a:ln>
          <a:effectLst>
            <a:outerShdw blurRad="63500" dist="53882" dir="2700000" rotWithShape="0">
              <a:srgbClr val="040404">
                <a:alpha val="74998"/>
              </a:srgbClr>
            </a:outerShdw>
          </a:effectLst>
        </p:spPr>
        <p:txBody>
          <a:bodyPr lIns="45719" rIns="45719" anchor="ctr"/>
          <a:lstStyle/>
          <a:p>
            <a:pPr>
              <a:defRPr sz="2400">
                <a:solidFill>
                  <a:srgbClr val="FFEC14"/>
                </a:solidFill>
              </a:defRPr>
            </a:pPr>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1" nodeType="afterEffect">
                                  <p:stCondLst>
                                    <p:cond delay="0"/>
                                  </p:stCondLst>
                                  <p:iterate>
                                    <p:tmAbs val="0"/>
                                  </p:iterate>
                                  <p:childTnLst>
                                    <p:set>
                                      <p:cBhvr>
                                        <p:cTn id="6" fill="hold"/>
                                        <p:tgtEl>
                                          <p:spTgt spid="2961"/>
                                        </p:tgtEl>
                                        <p:attrNameLst>
                                          <p:attrName>style.visibility</p:attrName>
                                        </p:attrNameLst>
                                      </p:cBhvr>
                                      <p:to>
                                        <p:strVal val="visible"/>
                                      </p:to>
                                    </p:set>
                                    <p:anim calcmode="lin" valueType="num">
                                      <p:cBhvr>
                                        <p:cTn id="7" dur="500" fill="hold"/>
                                        <p:tgtEl>
                                          <p:spTgt spid="2961"/>
                                        </p:tgtEl>
                                        <p:attrNameLst>
                                          <p:attrName>ppt_w</p:attrName>
                                        </p:attrNameLst>
                                      </p:cBhvr>
                                      <p:tavLst>
                                        <p:tav tm="0">
                                          <p:val>
                                            <p:strVal val="4*#ppt_w"/>
                                          </p:val>
                                        </p:tav>
                                        <p:tav tm="100000">
                                          <p:val>
                                            <p:strVal val="#ppt_w"/>
                                          </p:val>
                                        </p:tav>
                                      </p:tavLst>
                                    </p:anim>
                                    <p:anim calcmode="lin" valueType="num">
                                      <p:cBhvr>
                                        <p:cTn id="8" dur="500" fill="hold"/>
                                        <p:tgtEl>
                                          <p:spTgt spid="2961"/>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4" presetClass="entr" presetSubtype="32" fill="hold" grpId="2" nodeType="afterEffect">
                                  <p:stCondLst>
                                    <p:cond delay="0"/>
                                  </p:stCondLst>
                                  <p:iterate>
                                    <p:tmAbs val="0"/>
                                  </p:iterate>
                                  <p:childTnLst>
                                    <p:set>
                                      <p:cBhvr>
                                        <p:cTn id="11" fill="hold"/>
                                        <p:tgtEl>
                                          <p:spTgt spid="2953">
                                            <p:bg/>
                                          </p:spTgt>
                                        </p:tgtEl>
                                        <p:attrNameLst>
                                          <p:attrName>style.visibility</p:attrName>
                                        </p:attrNameLst>
                                      </p:cBhvr>
                                      <p:to>
                                        <p:strVal val="visible"/>
                                      </p:to>
                                    </p:set>
                                    <p:animEffect transition="in" filter="box(out)">
                                      <p:cBhvr>
                                        <p:cTn id="12" dur="500"/>
                                        <p:tgtEl>
                                          <p:spTgt spid="2953">
                                            <p:bg/>
                                          </p:spTgt>
                                        </p:tgtEl>
                                      </p:cBhvr>
                                    </p:animEffect>
                                  </p:childTnLst>
                                </p:cTn>
                              </p:par>
                              <p:par>
                                <p:cTn id="13" presetID="4" presetClass="entr" presetSubtype="32" fill="hold" grpId="2" nodeType="withEffect">
                                  <p:stCondLst>
                                    <p:cond delay="0"/>
                                  </p:stCondLst>
                                  <p:iterate>
                                    <p:tmAbs val="0"/>
                                  </p:iterate>
                                  <p:childTnLst>
                                    <p:set>
                                      <p:cBhvr>
                                        <p:cTn id="14" fill="hold"/>
                                        <p:tgtEl>
                                          <p:spTgt spid="2953">
                                            <p:txEl>
                                              <p:pRg st="0" end="0"/>
                                            </p:txEl>
                                          </p:spTgt>
                                        </p:tgtEl>
                                        <p:attrNameLst>
                                          <p:attrName>style.visibility</p:attrName>
                                        </p:attrNameLst>
                                      </p:cBhvr>
                                      <p:to>
                                        <p:strVal val="visible"/>
                                      </p:to>
                                    </p:set>
                                    <p:animEffect transition="in" filter="box(out)">
                                      <p:cBhvr>
                                        <p:cTn id="15" dur="500"/>
                                        <p:tgtEl>
                                          <p:spTgt spid="2953">
                                            <p:txEl>
                                              <p:pRg st="0" end="0"/>
                                            </p:txEl>
                                          </p:spTgt>
                                        </p:tgtEl>
                                      </p:cBhvr>
                                    </p:animEffect>
                                  </p:childTnLst>
                                </p:cTn>
                              </p:par>
                            </p:childTnLst>
                          </p:cTn>
                        </p:par>
                        <p:par>
                          <p:cTn id="16" fill="hold">
                            <p:stCondLst>
                              <p:cond delay="1000"/>
                            </p:stCondLst>
                            <p:childTnLst>
                              <p:par>
                                <p:cTn id="17" presetID="23" presetClass="entr" presetSubtype="16" fill="hold" grpId="3" nodeType="afterEffect">
                                  <p:stCondLst>
                                    <p:cond delay="0"/>
                                  </p:stCondLst>
                                  <p:iterate>
                                    <p:tmAbs val="0"/>
                                  </p:iterate>
                                  <p:childTnLst>
                                    <p:set>
                                      <p:cBhvr>
                                        <p:cTn id="18" fill="hold"/>
                                        <p:tgtEl>
                                          <p:spTgt spid="2954"/>
                                        </p:tgtEl>
                                        <p:attrNameLst>
                                          <p:attrName>style.visibility</p:attrName>
                                        </p:attrNameLst>
                                      </p:cBhvr>
                                      <p:to>
                                        <p:strVal val="visible"/>
                                      </p:to>
                                    </p:set>
                                    <p:anim calcmode="lin" valueType="num">
                                      <p:cBhvr>
                                        <p:cTn id="19" dur="500" fill="hold"/>
                                        <p:tgtEl>
                                          <p:spTgt spid="2954"/>
                                        </p:tgtEl>
                                        <p:attrNameLst>
                                          <p:attrName>ppt_w</p:attrName>
                                        </p:attrNameLst>
                                      </p:cBhvr>
                                      <p:tavLst>
                                        <p:tav tm="0">
                                          <p:val>
                                            <p:fltVal val="0"/>
                                          </p:val>
                                        </p:tav>
                                        <p:tav tm="100000">
                                          <p:val>
                                            <p:strVal val="#ppt_w"/>
                                          </p:val>
                                        </p:tav>
                                      </p:tavLst>
                                    </p:anim>
                                    <p:anim calcmode="lin" valueType="num">
                                      <p:cBhvr>
                                        <p:cTn id="20" dur="500" fill="hold"/>
                                        <p:tgtEl>
                                          <p:spTgt spid="295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4" nodeType="clickEffect">
                                  <p:stCondLst>
                                    <p:cond delay="0"/>
                                  </p:stCondLst>
                                  <p:iterate>
                                    <p:tmAbs val="0"/>
                                  </p:iterate>
                                  <p:childTnLst>
                                    <p:set>
                                      <p:cBhvr>
                                        <p:cTn id="24" fill="hold"/>
                                        <p:tgtEl>
                                          <p:spTgt spid="2951"/>
                                        </p:tgtEl>
                                        <p:attrNameLst>
                                          <p:attrName>style.visibility</p:attrName>
                                        </p:attrNameLst>
                                      </p:cBhvr>
                                      <p:to>
                                        <p:strVal val="visible"/>
                                      </p:to>
                                    </p:set>
                                    <p:animEffect transition="in" filter="wipe(left)">
                                      <p:cBhvr>
                                        <p:cTn id="25" dur="500"/>
                                        <p:tgtEl>
                                          <p:spTgt spid="295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5" nodeType="clickEffect">
                                  <p:stCondLst>
                                    <p:cond delay="0"/>
                                  </p:stCondLst>
                                  <p:iterate>
                                    <p:tmAbs val="0"/>
                                  </p:iterate>
                                  <p:childTnLst>
                                    <p:set>
                                      <p:cBhvr>
                                        <p:cTn id="29" fill="hold"/>
                                        <p:tgtEl>
                                          <p:spTgt spid="2957"/>
                                        </p:tgtEl>
                                        <p:attrNameLst>
                                          <p:attrName>style.visibility</p:attrName>
                                        </p:attrNameLst>
                                      </p:cBhvr>
                                      <p:to>
                                        <p:strVal val="visible"/>
                                      </p:to>
                                    </p:set>
                                    <p:anim calcmode="lin" valueType="num">
                                      <p:cBhvr>
                                        <p:cTn id="30" dur="500" fill="hold"/>
                                        <p:tgtEl>
                                          <p:spTgt spid="2957"/>
                                        </p:tgtEl>
                                        <p:attrNameLst>
                                          <p:attrName>ppt_x</p:attrName>
                                        </p:attrNameLst>
                                      </p:cBhvr>
                                      <p:tavLst>
                                        <p:tav tm="0">
                                          <p:val>
                                            <p:strVal val="1+#ppt_w/2"/>
                                          </p:val>
                                        </p:tav>
                                        <p:tav tm="100000">
                                          <p:val>
                                            <p:strVal val="#ppt_x"/>
                                          </p:val>
                                        </p:tav>
                                      </p:tavLst>
                                    </p:anim>
                                    <p:anim calcmode="lin" valueType="num">
                                      <p:cBhvr>
                                        <p:cTn id="31" dur="500" fill="hold"/>
                                        <p:tgtEl>
                                          <p:spTgt spid="2957"/>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6" nodeType="clickEffect">
                                  <p:stCondLst>
                                    <p:cond delay="0"/>
                                  </p:stCondLst>
                                  <p:iterate>
                                    <p:tmAbs val="0"/>
                                  </p:iterate>
                                  <p:childTnLst>
                                    <p:set>
                                      <p:cBhvr>
                                        <p:cTn id="35" fill="hold"/>
                                        <p:tgtEl>
                                          <p:spTgt spid="2958"/>
                                        </p:tgtEl>
                                        <p:attrNameLst>
                                          <p:attrName>style.visibility</p:attrName>
                                        </p:attrNameLst>
                                      </p:cBhvr>
                                      <p:to>
                                        <p:strVal val="visible"/>
                                      </p:to>
                                    </p:set>
                                    <p:anim calcmode="lin" valueType="num">
                                      <p:cBhvr>
                                        <p:cTn id="36" dur="500" fill="hold"/>
                                        <p:tgtEl>
                                          <p:spTgt spid="2958"/>
                                        </p:tgtEl>
                                        <p:attrNameLst>
                                          <p:attrName>ppt_x</p:attrName>
                                        </p:attrNameLst>
                                      </p:cBhvr>
                                      <p:tavLst>
                                        <p:tav tm="0">
                                          <p:val>
                                            <p:strVal val="1+#ppt_w/2"/>
                                          </p:val>
                                        </p:tav>
                                        <p:tav tm="100000">
                                          <p:val>
                                            <p:strVal val="#ppt_x"/>
                                          </p:val>
                                        </p:tav>
                                      </p:tavLst>
                                    </p:anim>
                                    <p:anim calcmode="lin" valueType="num">
                                      <p:cBhvr>
                                        <p:cTn id="37" dur="500" fill="hold"/>
                                        <p:tgtEl>
                                          <p:spTgt spid="2958"/>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7" nodeType="clickEffect">
                                  <p:stCondLst>
                                    <p:cond delay="0"/>
                                  </p:stCondLst>
                                  <p:iterate>
                                    <p:tmAbs val="0"/>
                                  </p:iterate>
                                  <p:childTnLst>
                                    <p:set>
                                      <p:cBhvr>
                                        <p:cTn id="41" fill="hold"/>
                                        <p:tgtEl>
                                          <p:spTgt spid="2956"/>
                                        </p:tgtEl>
                                        <p:attrNameLst>
                                          <p:attrName>style.visibility</p:attrName>
                                        </p:attrNameLst>
                                      </p:cBhvr>
                                      <p:to>
                                        <p:strVal val="visible"/>
                                      </p:to>
                                    </p:set>
                                    <p:anim calcmode="lin" valueType="num">
                                      <p:cBhvr>
                                        <p:cTn id="42" dur="500" fill="hold"/>
                                        <p:tgtEl>
                                          <p:spTgt spid="2956"/>
                                        </p:tgtEl>
                                        <p:attrNameLst>
                                          <p:attrName>ppt_x</p:attrName>
                                        </p:attrNameLst>
                                      </p:cBhvr>
                                      <p:tavLst>
                                        <p:tav tm="0">
                                          <p:val>
                                            <p:strVal val="1+#ppt_w/2"/>
                                          </p:val>
                                        </p:tav>
                                        <p:tav tm="100000">
                                          <p:val>
                                            <p:strVal val="#ppt_x"/>
                                          </p:val>
                                        </p:tav>
                                      </p:tavLst>
                                    </p:anim>
                                    <p:anim calcmode="lin" valueType="num">
                                      <p:cBhvr>
                                        <p:cTn id="43" dur="500" fill="hold"/>
                                        <p:tgtEl>
                                          <p:spTgt spid="2956"/>
                                        </p:tgtEl>
                                        <p:attrNameLst>
                                          <p:attrName>ppt_y</p:attrName>
                                        </p:attrNameLst>
                                      </p:cBhvr>
                                      <p:tavLst>
                                        <p:tav tm="0">
                                          <p:val>
                                            <p:strVal val="#ppt_y"/>
                                          </p:val>
                                        </p:tav>
                                        <p:tav tm="100000">
                                          <p:val>
                                            <p:strVal val="#ppt_y"/>
                                          </p:val>
                                        </p:tav>
                                      </p:tavLst>
                                    </p:anim>
                                  </p:childTnLst>
                                </p:cTn>
                              </p:par>
                            </p:childTnLst>
                          </p:cTn>
                        </p:par>
                        <p:par>
                          <p:cTn id="44" fill="hold">
                            <p:stCondLst>
                              <p:cond delay="500"/>
                            </p:stCondLst>
                            <p:childTnLst>
                              <p:par>
                                <p:cTn id="45" presetID="4" presetClass="entr" presetSubtype="32" fill="hold" grpId="2" nodeType="afterEffect">
                                  <p:stCondLst>
                                    <p:cond delay="0"/>
                                  </p:stCondLst>
                                  <p:iterate>
                                    <p:tmAbs val="0"/>
                                  </p:iterate>
                                  <p:childTnLst>
                                    <p:set>
                                      <p:cBhvr>
                                        <p:cTn id="46" fill="hold"/>
                                        <p:tgtEl>
                                          <p:spTgt spid="2953">
                                            <p:txEl>
                                              <p:pRg st="1" end="1"/>
                                            </p:txEl>
                                          </p:spTgt>
                                        </p:tgtEl>
                                        <p:attrNameLst>
                                          <p:attrName>style.visibility</p:attrName>
                                        </p:attrNameLst>
                                      </p:cBhvr>
                                      <p:to>
                                        <p:strVal val="visible"/>
                                      </p:to>
                                    </p:set>
                                    <p:animEffect transition="in" filter="box(out)">
                                      <p:cBhvr>
                                        <p:cTn id="47" dur="500"/>
                                        <p:tgtEl>
                                          <p:spTgt spid="295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1" grpId="4" animBg="1" advAuto="0"/>
      <p:bldP spid="2953" grpId="2" build="p" bldLvl="5" animBg="1" advAuto="0"/>
      <p:bldP spid="2954" grpId="3" animBg="1" advAuto="0"/>
      <p:bldP spid="2956" grpId="7" animBg="1" advAuto="0"/>
      <p:bldP spid="2957" grpId="5" animBg="1" advAuto="0"/>
      <p:bldP spid="2958" grpId="6" animBg="1" advAuto="0"/>
      <p:bldP spid="2961" grpId="1" animBg="1" advAuto="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5" name="Shape 2965"/>
          <p:cNvSpPr/>
          <p:nvPr/>
        </p:nvSpPr>
        <p:spPr>
          <a:xfrm>
            <a:off x="0" y="0"/>
            <a:ext cx="9144000" cy="6858000"/>
          </a:xfrm>
          <a:prstGeom prst="rect">
            <a:avLst/>
          </a:prstGeom>
          <a:solidFill>
            <a:srgbClr val="000000"/>
          </a:solidFill>
          <a:ln w="12700">
            <a:miter lim="400000"/>
          </a:ln>
          <a:effectLst>
            <a:outerShdw blurRad="63500" dist="53882" dir="2700000" rotWithShape="0">
              <a:srgbClr val="1A0004">
                <a:alpha val="74998"/>
              </a:srgbClr>
            </a:outerShdw>
          </a:effectLst>
        </p:spPr>
        <p:txBody>
          <a:bodyPr lIns="45719" rIns="45719" anchor="ctr"/>
          <a:lstStyle/>
          <a:p>
            <a:pPr>
              <a:defRPr sz="800">
                <a:solidFill>
                  <a:srgbClr val="FFA27C"/>
                </a:solidFill>
                <a:latin typeface="Geneva"/>
                <a:ea typeface="Geneva"/>
                <a:cs typeface="Geneva"/>
                <a:sym typeface="Geneva"/>
              </a:defRPr>
            </a:pPr>
            <a:endParaRPr/>
          </a:p>
        </p:txBody>
      </p:sp>
      <p:pic>
        <p:nvPicPr>
          <p:cNvPr id="2966" name="image39.png"/>
          <p:cNvPicPr>
            <a:picLocks noChangeAspect="1"/>
          </p:cNvPicPr>
          <p:nvPr/>
        </p:nvPicPr>
        <p:blipFill>
          <a:blip r:embed="rId3">
            <a:extLst/>
          </a:blip>
          <a:srcRect l="37312" t="11979" r="20161" b="3720"/>
          <a:stretch>
            <a:fillRect/>
          </a:stretch>
        </p:blipFill>
        <p:spPr>
          <a:xfrm>
            <a:off x="1933575" y="55562"/>
            <a:ext cx="5191125" cy="6858001"/>
          </a:xfrm>
          <a:prstGeom prst="rect">
            <a:avLst/>
          </a:prstGeom>
          <a:ln w="12700">
            <a:miter lim="400000"/>
          </a:ln>
          <a:effectLst>
            <a:outerShdw blurRad="63500" dist="53882" dir="2700000" rotWithShape="0">
              <a:srgbClr val="000000">
                <a:alpha val="74997"/>
              </a:srgbClr>
            </a:outerShdw>
          </a:effectLst>
        </p:spPr>
      </p:pic>
      <p:sp>
        <p:nvSpPr>
          <p:cNvPr id="2967" name="Shape 2967"/>
          <p:cNvSpPr/>
          <p:nvPr/>
        </p:nvSpPr>
        <p:spPr>
          <a:xfrm>
            <a:off x="2634138" y="954087"/>
            <a:ext cx="740411" cy="1714501"/>
          </a:xfrm>
          <a:prstGeom prst="rect">
            <a:avLst/>
          </a:prstGeom>
          <a:ln w="12700">
            <a:miter lim="400000"/>
          </a:ln>
          <a:effectLst>
            <a:outerShdw blurRad="63500" dist="5388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5719" rIns="45719" anchor="ctr">
            <a:spAutoFit/>
          </a:bodyPr>
          <a:lstStyle>
            <a:lvl1pPr>
              <a:spcBef>
                <a:spcPts val="4800"/>
              </a:spcBef>
              <a:defRPr sz="8000">
                <a:solidFill>
                  <a:srgbClr val="ED181E"/>
                </a:solidFill>
                <a:latin typeface="Lucida Handwriting"/>
                <a:ea typeface="Lucida Handwriting"/>
                <a:cs typeface="Lucida Handwriting"/>
                <a:sym typeface="Lucida Handwriting"/>
              </a:defRPr>
            </a:lvl1pPr>
          </a:lstStyle>
          <a:p>
            <a:r>
              <a:t>P</a:t>
            </a:r>
          </a:p>
        </p:txBody>
      </p:sp>
      <p:sp>
        <p:nvSpPr>
          <p:cNvPr id="2968" name="Shape 2968"/>
          <p:cNvSpPr/>
          <p:nvPr/>
        </p:nvSpPr>
        <p:spPr>
          <a:xfrm>
            <a:off x="3630930" y="965200"/>
            <a:ext cx="694691" cy="1714501"/>
          </a:xfrm>
          <a:prstGeom prst="rect">
            <a:avLst/>
          </a:prstGeom>
          <a:ln w="12700">
            <a:miter lim="400000"/>
          </a:ln>
          <a:effectLst>
            <a:outerShdw blurRad="63500" dist="5388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5719" rIns="45719" anchor="ctr">
            <a:spAutoFit/>
          </a:bodyPr>
          <a:lstStyle>
            <a:lvl1pPr>
              <a:spcBef>
                <a:spcPts val="4800"/>
              </a:spcBef>
              <a:defRPr sz="8000">
                <a:solidFill>
                  <a:srgbClr val="ED181E"/>
                </a:solidFill>
                <a:latin typeface="Lucida Handwriting"/>
                <a:ea typeface="Lucida Handwriting"/>
                <a:cs typeface="Lucida Handwriting"/>
                <a:sym typeface="Lucida Handwriting"/>
              </a:defRPr>
            </a:lvl1pPr>
          </a:lstStyle>
          <a:p>
            <a:r>
              <a:t>7</a:t>
            </a:r>
          </a:p>
        </p:txBody>
      </p:sp>
      <p:sp>
        <p:nvSpPr>
          <p:cNvPr id="2969" name="Shape 2969"/>
          <p:cNvSpPr/>
          <p:nvPr/>
        </p:nvSpPr>
        <p:spPr>
          <a:xfrm>
            <a:off x="4587557" y="1004887"/>
            <a:ext cx="721361" cy="1714501"/>
          </a:xfrm>
          <a:prstGeom prst="rect">
            <a:avLst/>
          </a:prstGeom>
          <a:ln w="12700">
            <a:miter lim="400000"/>
          </a:ln>
          <a:effectLst>
            <a:outerShdw blurRad="63500" dist="5388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5719" rIns="45719" anchor="ctr">
            <a:spAutoFit/>
          </a:bodyPr>
          <a:lstStyle>
            <a:lvl1pPr>
              <a:spcBef>
                <a:spcPts val="4800"/>
              </a:spcBef>
              <a:defRPr sz="8000">
                <a:solidFill>
                  <a:srgbClr val="ED181E"/>
                </a:solidFill>
                <a:latin typeface="Lucida Handwriting"/>
                <a:ea typeface="Lucida Handwriting"/>
                <a:cs typeface="Lucida Handwriting"/>
                <a:sym typeface="Lucida Handwriting"/>
              </a:defRPr>
            </a:lvl1pPr>
          </a:lstStyle>
          <a:p>
            <a:r>
              <a:t>Y</a:t>
            </a:r>
          </a:p>
        </p:txBody>
      </p:sp>
      <p:sp>
        <p:nvSpPr>
          <p:cNvPr id="2970" name="Shape 2970"/>
          <p:cNvSpPr/>
          <p:nvPr/>
        </p:nvSpPr>
        <p:spPr>
          <a:xfrm>
            <a:off x="5623084" y="954087"/>
            <a:ext cx="636271" cy="1714501"/>
          </a:xfrm>
          <a:prstGeom prst="rect">
            <a:avLst/>
          </a:prstGeom>
          <a:ln w="12700">
            <a:miter lim="400000"/>
          </a:ln>
          <a:effectLst>
            <a:outerShdw blurRad="63500" dist="5388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5719" rIns="45719" anchor="ctr">
            <a:spAutoFit/>
          </a:bodyPr>
          <a:lstStyle>
            <a:lvl1pPr>
              <a:spcBef>
                <a:spcPts val="4800"/>
              </a:spcBef>
              <a:defRPr sz="8000">
                <a:solidFill>
                  <a:srgbClr val="ED181E"/>
                </a:solidFill>
                <a:latin typeface="Lucida Handwriting"/>
                <a:ea typeface="Lucida Handwriting"/>
                <a:cs typeface="Lucida Handwriting"/>
                <a:sym typeface="Lucida Handwriting"/>
              </a:defRPr>
            </a:lvl1pPr>
          </a:lstStyle>
          <a:p>
            <a:r>
              <a:rPr dirty="0"/>
              <a:t>J</a:t>
            </a:r>
          </a:p>
        </p:txBody>
      </p:sp>
      <p:sp>
        <p:nvSpPr>
          <p:cNvPr id="2971" name="Shape 2971"/>
          <p:cNvSpPr/>
          <p:nvPr/>
        </p:nvSpPr>
        <p:spPr>
          <a:xfrm>
            <a:off x="3665037" y="3063462"/>
            <a:ext cx="642351" cy="280226"/>
          </a:xfrm>
          <a:prstGeom prst="rect">
            <a:avLst/>
          </a:prstGeom>
          <a:ln w="12700">
            <a:miter lim="400000"/>
          </a:ln>
          <a:effectLst>
            <a:outerShdw blurRad="63500" dist="17961"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5719" rIns="45719" anchor="ctr">
            <a:spAutoFit/>
          </a:bodyPr>
          <a:lstStyle>
            <a:lvl1pPr>
              <a:spcBef>
                <a:spcPts val="500"/>
              </a:spcBef>
              <a:defRPr>
                <a:solidFill>
                  <a:srgbClr val="ED181E"/>
                </a:solidFill>
                <a:latin typeface="Lucida Handwriting"/>
                <a:ea typeface="Lucida Handwriting"/>
                <a:cs typeface="Lucida Handwriting"/>
                <a:sym typeface="Lucida Handwriting"/>
              </a:defRPr>
            </a:lvl1pPr>
          </a:lstStyle>
          <a:p>
            <a:r>
              <a:t>ABRAHAM</a:t>
            </a:r>
          </a:p>
        </p:txBody>
      </p:sp>
      <p:sp>
        <p:nvSpPr>
          <p:cNvPr id="2972" name="Shape 2972"/>
          <p:cNvSpPr/>
          <p:nvPr/>
        </p:nvSpPr>
        <p:spPr>
          <a:xfrm>
            <a:off x="4460875" y="3292062"/>
            <a:ext cx="527051" cy="280226"/>
          </a:xfrm>
          <a:prstGeom prst="rect">
            <a:avLst/>
          </a:prstGeom>
          <a:ln w="12700">
            <a:miter lim="400000"/>
          </a:ln>
          <a:effectLst>
            <a:outerShdw blurRad="63500" dist="17961"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5719" rIns="45719" anchor="ctr">
            <a:spAutoFit/>
          </a:bodyPr>
          <a:lstStyle>
            <a:lvl1pPr>
              <a:spcBef>
                <a:spcPts val="500"/>
              </a:spcBef>
              <a:defRPr>
                <a:solidFill>
                  <a:srgbClr val="ED181E"/>
                </a:solidFill>
                <a:latin typeface="Lucida Handwriting"/>
                <a:ea typeface="Lucida Handwriting"/>
                <a:cs typeface="Lucida Handwriting"/>
                <a:sym typeface="Lucida Handwriting"/>
              </a:defRPr>
            </a:lvl1pPr>
          </a:lstStyle>
          <a:p>
            <a:r>
              <a:t>JOSEPH</a:t>
            </a:r>
          </a:p>
        </p:txBody>
      </p:sp>
      <p:sp>
        <p:nvSpPr>
          <p:cNvPr id="2973" name="Shape 2973"/>
          <p:cNvSpPr/>
          <p:nvPr/>
        </p:nvSpPr>
        <p:spPr>
          <a:xfrm>
            <a:off x="5227042" y="3507962"/>
            <a:ext cx="466329" cy="280226"/>
          </a:xfrm>
          <a:prstGeom prst="rect">
            <a:avLst/>
          </a:prstGeom>
          <a:ln w="12700">
            <a:miter lim="400000"/>
          </a:ln>
          <a:effectLst>
            <a:outerShdw blurRad="63500" dist="17961"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5719" rIns="45719" anchor="ctr">
            <a:spAutoFit/>
          </a:bodyPr>
          <a:lstStyle>
            <a:lvl1pPr>
              <a:spcBef>
                <a:spcPts val="500"/>
              </a:spcBef>
              <a:defRPr>
                <a:solidFill>
                  <a:srgbClr val="ED181E"/>
                </a:solidFill>
                <a:latin typeface="Lucida Handwriting"/>
                <a:ea typeface="Lucida Handwriting"/>
                <a:cs typeface="Lucida Handwriting"/>
                <a:sym typeface="Lucida Handwriting"/>
              </a:defRPr>
            </a:lvl1pPr>
          </a:lstStyle>
          <a:p>
            <a:r>
              <a:t>MOSES</a:t>
            </a:r>
          </a:p>
        </p:txBody>
      </p:sp>
      <p:sp>
        <p:nvSpPr>
          <p:cNvPr id="2974" name="Shape 2974"/>
          <p:cNvSpPr/>
          <p:nvPr/>
        </p:nvSpPr>
        <p:spPr>
          <a:xfrm>
            <a:off x="5859446" y="3736562"/>
            <a:ext cx="523908" cy="280226"/>
          </a:xfrm>
          <a:prstGeom prst="rect">
            <a:avLst/>
          </a:prstGeom>
          <a:ln w="12700">
            <a:miter lim="400000"/>
          </a:ln>
          <a:effectLst>
            <a:outerShdw blurRad="63500" dist="17961"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5719" rIns="45719" anchor="ctr">
            <a:spAutoFit/>
          </a:bodyPr>
          <a:lstStyle>
            <a:lvl1pPr>
              <a:spcBef>
                <a:spcPts val="500"/>
              </a:spcBef>
              <a:defRPr>
                <a:solidFill>
                  <a:srgbClr val="ED181E"/>
                </a:solidFill>
                <a:latin typeface="Lucida Handwriting"/>
                <a:ea typeface="Lucida Handwriting"/>
                <a:cs typeface="Lucida Handwriting"/>
                <a:sym typeface="Lucida Handwriting"/>
              </a:defRPr>
            </a:lvl1pPr>
          </a:lstStyle>
          <a:p>
            <a:r>
              <a:t>JOSHUA</a:t>
            </a:r>
          </a:p>
        </p:txBody>
      </p:sp>
      <p:sp>
        <p:nvSpPr>
          <p:cNvPr id="2975" name="Shape 2975"/>
          <p:cNvSpPr/>
          <p:nvPr/>
        </p:nvSpPr>
        <p:spPr>
          <a:xfrm>
            <a:off x="4268626" y="4534122"/>
            <a:ext cx="455937" cy="539306"/>
          </a:xfrm>
          <a:prstGeom prst="rect">
            <a:avLst/>
          </a:prstGeom>
          <a:ln w="12700">
            <a:miter lim="400000"/>
          </a:ln>
          <a:effectLst>
            <a:outerShdw blurRad="63500" dist="17961"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5719" rIns="45719" anchor="ctr">
            <a:spAutoFit/>
          </a:bodyPr>
          <a:lstStyle/>
          <a:p>
            <a:pPr>
              <a:spcBef>
                <a:spcPts val="500"/>
              </a:spcBef>
              <a:defRPr>
                <a:solidFill>
                  <a:srgbClr val="ED181E"/>
                </a:solidFill>
                <a:latin typeface="Lucida Handwriting"/>
                <a:ea typeface="Lucida Handwriting"/>
                <a:cs typeface="Lucida Handwriting"/>
                <a:sym typeface="Lucida Handwriting"/>
              </a:defRPr>
            </a:pPr>
            <a:r>
              <a:t>Yepeka </a:t>
            </a:r>
            <a:endParaRPr>
              <a:solidFill>
                <a:srgbClr val="FFA27C"/>
              </a:solidFill>
            </a:endParaRPr>
          </a:p>
          <a:p>
            <a:pPr>
              <a:spcBef>
                <a:spcPts val="500"/>
              </a:spcBef>
              <a:defRPr>
                <a:solidFill>
                  <a:srgbClr val="ED181E"/>
                </a:solidFill>
                <a:latin typeface="Lucida Handwriting"/>
                <a:ea typeface="Lucida Handwriting"/>
                <a:cs typeface="Lucida Handwriting"/>
                <a:sym typeface="Lucida Handwriting"/>
              </a:defRPr>
            </a:pPr>
            <a:r>
              <a:t>kuha</a:t>
            </a:r>
          </a:p>
        </p:txBody>
      </p:sp>
      <p:sp>
        <p:nvSpPr>
          <p:cNvPr id="2976" name="Shape 2976"/>
          <p:cNvSpPr/>
          <p:nvPr/>
        </p:nvSpPr>
        <p:spPr>
          <a:xfrm>
            <a:off x="4953412" y="4816062"/>
            <a:ext cx="651638" cy="280227"/>
          </a:xfrm>
          <a:prstGeom prst="rect">
            <a:avLst/>
          </a:prstGeom>
          <a:ln w="12700">
            <a:miter lim="400000"/>
          </a:ln>
          <a:effectLst>
            <a:outerShdw blurRad="63500" dist="17961"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5719" rIns="45719" anchor="ctr">
            <a:spAutoFit/>
          </a:bodyPr>
          <a:lstStyle>
            <a:lvl1pPr>
              <a:spcBef>
                <a:spcPts val="500"/>
              </a:spcBef>
              <a:defRPr>
                <a:solidFill>
                  <a:srgbClr val="ED181E"/>
                </a:solidFill>
                <a:latin typeface="Lucida Handwriting"/>
                <a:ea typeface="Lucida Handwriting"/>
                <a:cs typeface="Lucida Handwriting"/>
                <a:sym typeface="Lucida Handwriting"/>
              </a:defRPr>
            </a:lvl1pPr>
          </a:lstStyle>
          <a:p>
            <a:r>
              <a:t>Kukami kuxu</a:t>
            </a:r>
          </a:p>
        </p:txBody>
      </p:sp>
      <p:sp>
        <p:nvSpPr>
          <p:cNvPr id="2977" name="Shape 2977"/>
          <p:cNvSpPr/>
          <p:nvPr/>
        </p:nvSpPr>
        <p:spPr>
          <a:xfrm>
            <a:off x="5909826" y="5044662"/>
            <a:ext cx="426324" cy="280227"/>
          </a:xfrm>
          <a:prstGeom prst="rect">
            <a:avLst/>
          </a:prstGeom>
          <a:ln w="12700">
            <a:miter lim="400000"/>
          </a:ln>
          <a:effectLst>
            <a:outerShdw blurRad="63500" dist="17961"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5719" rIns="45719" anchor="ctr">
            <a:spAutoFit/>
          </a:bodyPr>
          <a:lstStyle>
            <a:lvl1pPr>
              <a:spcBef>
                <a:spcPts val="500"/>
              </a:spcBef>
              <a:defRPr>
                <a:solidFill>
                  <a:srgbClr val="ED181E"/>
                </a:solidFill>
                <a:latin typeface="Lucida Handwriting"/>
                <a:ea typeface="Lucida Handwriting"/>
                <a:cs typeface="Lucida Handwriting"/>
                <a:sym typeface="Lucida Handwriting"/>
              </a:defRPr>
            </a:lvl1pPr>
          </a:lstStyle>
          <a:p>
            <a:r>
              <a:t>Akughu</a:t>
            </a:r>
          </a:p>
        </p:txBody>
      </p:sp>
      <p:sp>
        <p:nvSpPr>
          <p:cNvPr id="2978" name="Shape 2978"/>
          <p:cNvSpPr/>
          <p:nvPr/>
        </p:nvSpPr>
        <p:spPr>
          <a:xfrm>
            <a:off x="5753100" y="4381817"/>
            <a:ext cx="3314700" cy="567691"/>
          </a:xfrm>
          <a:prstGeom prst="rect">
            <a:avLst/>
          </a:prstGeom>
          <a:solidFill>
            <a:schemeClr val="accent1"/>
          </a:solidFill>
          <a:ln w="57150">
            <a:solidFill>
              <a:srgbClr val="FFFF00"/>
            </a:solidFill>
            <a:miter/>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9" rIns="45719" anchor="ctr">
            <a:spAutoFit/>
          </a:bodyPr>
          <a:lstStyle>
            <a:lvl1pPr>
              <a:spcBef>
                <a:spcPts val="1400"/>
              </a:spcBef>
              <a:defRPr sz="2400" b="1">
                <a:solidFill>
                  <a:srgbClr val="FFFF00"/>
                </a:solidFill>
                <a:latin typeface="Comic Sans MS"/>
                <a:ea typeface="Comic Sans MS"/>
                <a:cs typeface="Comic Sans MS"/>
                <a:sym typeface="Comic Sans MS"/>
              </a:defRPr>
            </a:lvl1pPr>
          </a:lstStyle>
          <a:p>
            <a:r>
              <a:t>Shika kukuphu #01</a:t>
            </a:r>
          </a:p>
        </p:txBody>
      </p:sp>
      <p:sp>
        <p:nvSpPr>
          <p:cNvPr id="2979" name="Shape 2979"/>
          <p:cNvSpPr/>
          <p:nvPr/>
        </p:nvSpPr>
        <p:spPr>
          <a:xfrm>
            <a:off x="5254625" y="219075"/>
            <a:ext cx="1373188" cy="188914"/>
          </a:xfrm>
          <a:prstGeom prst="rect">
            <a:avLst/>
          </a:prstGeom>
          <a:solidFill>
            <a:srgbClr val="FFFFFF"/>
          </a:solidFill>
          <a:ln w="12700">
            <a:solidFill>
              <a:srgbClr val="FFFFFF"/>
            </a:solidFill>
            <a:miter/>
          </a:ln>
        </p:spPr>
        <p:txBody>
          <a:bodyPr lIns="45719" rIns="45719" anchor="ctr"/>
          <a:lstStyle/>
          <a:p>
            <a:pPr>
              <a:defRPr>
                <a:solidFill>
                  <a:srgbClr val="FFA27C"/>
                </a:solidFill>
                <a:latin typeface="Arial"/>
                <a:ea typeface="Arial"/>
                <a:cs typeface="Arial"/>
                <a:sym typeface="Arial"/>
              </a:defRPr>
            </a:pPr>
            <a:endParaRPr/>
          </a:p>
        </p:txBody>
      </p:sp>
      <p:sp>
        <p:nvSpPr>
          <p:cNvPr id="2980" name="Shape 2980"/>
          <p:cNvSpPr/>
          <p:nvPr/>
        </p:nvSpPr>
        <p:spPr>
          <a:xfrm>
            <a:off x="322245" y="6531783"/>
            <a:ext cx="917610"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©2006 TBBMI</a:t>
            </a:r>
          </a:p>
        </p:txBody>
      </p:sp>
      <p:sp>
        <p:nvSpPr>
          <p:cNvPr id="2981" name="Shape 2981"/>
          <p:cNvSpPr/>
          <p:nvPr/>
        </p:nvSpPr>
        <p:spPr>
          <a:xfrm>
            <a:off x="7620157" y="6510655"/>
            <a:ext cx="656913"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9.65.01.</a:t>
            </a:r>
          </a:p>
        </p:txBody>
      </p:sp>
      <p:sp>
        <p:nvSpPr>
          <p:cNvPr id="2982" name="Shape 2982"/>
          <p:cNvSpPr/>
          <p:nvPr/>
        </p:nvSpPr>
        <p:spPr>
          <a:xfrm>
            <a:off x="8168817" y="6536858"/>
            <a:ext cx="256504" cy="23429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500"/>
              </a:spcBef>
              <a:defRPr>
                <a:solidFill>
                  <a:srgbClr val="FFFFFF"/>
                </a:solidFill>
                <a:latin typeface="Geneva"/>
                <a:ea typeface="Geneva"/>
                <a:cs typeface="Geneva"/>
                <a:sym typeface="Geneva"/>
              </a:defRPr>
            </a:lvl1pPr>
          </a:lstStyle>
          <a:p>
            <a:r>
              <a:t>71</a:t>
            </a:r>
          </a:p>
        </p:txBody>
      </p:sp>
      <p:sp>
        <p:nvSpPr>
          <p:cNvPr id="2983" name="Shape 2983"/>
          <p:cNvSpPr/>
          <p:nvPr/>
        </p:nvSpPr>
        <p:spPr>
          <a:xfrm>
            <a:off x="8723654" y="6408447"/>
            <a:ext cx="386667"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20</a:t>
            </a:r>
          </a:p>
        </p:txBody>
      </p:sp>
      <p:sp>
        <p:nvSpPr>
          <p:cNvPr id="2984" name="Shape 2984"/>
          <p:cNvSpPr/>
          <p:nvPr/>
        </p:nvSpPr>
        <p:spPr>
          <a:xfrm>
            <a:off x="2225675" y="2887663"/>
            <a:ext cx="1247775" cy="507831"/>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45719" rIns="45719">
            <a:spAutoFit/>
          </a:bodyPr>
          <a:lstStyle/>
          <a:p>
            <a:pPr>
              <a:defRPr sz="1100" b="1">
                <a:effectLst>
                  <a:outerShdw blurRad="38100" dist="38100" dir="2700000" rotWithShape="0">
                    <a:srgbClr val="C0C0C0"/>
                  </a:outerShdw>
                </a:effectLst>
                <a:latin typeface="Arial"/>
                <a:ea typeface="Arial"/>
                <a:cs typeface="Arial"/>
                <a:sym typeface="Arial"/>
              </a:defRPr>
            </a:pPr>
            <a:endParaRPr dirty="0"/>
          </a:p>
          <a:p>
            <a:pPr>
              <a:defRPr sz="1600" b="1">
                <a:effectLst>
                  <a:outerShdw blurRad="38100" dist="38100" dir="2700000" rotWithShape="0">
                    <a:srgbClr val="C0C0C0"/>
                  </a:outerShdw>
                </a:effectLst>
                <a:latin typeface="Arial"/>
                <a:ea typeface="Arial"/>
                <a:cs typeface="Arial"/>
                <a:sym typeface="Arial"/>
              </a:defRPr>
            </a:pPr>
            <a:r>
              <a:rPr dirty="0"/>
              <a:t>4 </a:t>
            </a:r>
            <a:r>
              <a:rPr lang="en-US" dirty="0" err="1"/>
              <a:t>Timiqo</a:t>
            </a:r>
            <a:r>
              <a:rPr dirty="0"/>
              <a:t>:</a:t>
            </a:r>
            <a:endParaRPr dirty="0">
              <a:solidFill>
                <a:srgbClr val="FFA27C"/>
              </a:solidFill>
            </a:endParaRPr>
          </a:p>
        </p:txBody>
      </p:sp>
      <p:sp>
        <p:nvSpPr>
          <p:cNvPr id="2985" name="Shape 2985"/>
          <p:cNvSpPr/>
          <p:nvPr/>
        </p:nvSpPr>
        <p:spPr>
          <a:xfrm>
            <a:off x="2015053" y="2990324"/>
            <a:ext cx="443469" cy="1226603"/>
          </a:xfrm>
          <a:prstGeom prst="rect">
            <a:avLst/>
          </a:prstGeom>
          <a:ln w="12700">
            <a:miter lim="400000"/>
          </a:ln>
          <a:effectLst>
            <a:outerShdw blurRad="63500" dist="5388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5719" rIns="45719" anchor="ctr">
            <a:spAutoFit/>
          </a:bodyPr>
          <a:lstStyle>
            <a:lvl1pPr>
              <a:spcBef>
                <a:spcPts val="4800"/>
              </a:spcBef>
              <a:defRPr sz="8000">
                <a:solidFill>
                  <a:srgbClr val="EF1F1D"/>
                </a:solidFill>
                <a:latin typeface="Arial"/>
                <a:ea typeface="Arial"/>
                <a:cs typeface="Arial"/>
                <a:sym typeface="Arial"/>
              </a:defRPr>
            </a:lvl1pPr>
          </a:lstStyle>
          <a:p>
            <a:r>
              <a:t>{</a:t>
            </a:r>
          </a:p>
        </p:txBody>
      </p:sp>
      <p:sp>
        <p:nvSpPr>
          <p:cNvPr id="2986" name="Shape 2986"/>
          <p:cNvSpPr/>
          <p:nvPr/>
        </p:nvSpPr>
        <p:spPr>
          <a:xfrm>
            <a:off x="3365500" y="4233862"/>
            <a:ext cx="271464" cy="314326"/>
          </a:xfrm>
          <a:prstGeom prst="rect">
            <a:avLst/>
          </a:prstGeom>
          <a:solidFill>
            <a:srgbClr val="FFFFFF"/>
          </a:solidFill>
          <a:ln w="12700">
            <a:solidFill>
              <a:srgbClr val="FFFFFF"/>
            </a:solidFill>
          </a:ln>
        </p:spPr>
        <p:txBody>
          <a:bodyPr lIns="45719" rIns="45719" anchor="ctr"/>
          <a:lstStyle/>
          <a:p>
            <a:pPr>
              <a:defRPr>
                <a:solidFill>
                  <a:srgbClr val="FFA27C"/>
                </a:solidFill>
                <a:latin typeface="Arial"/>
                <a:ea typeface="Arial"/>
                <a:cs typeface="Arial"/>
                <a:sym typeface="Arial"/>
              </a:defRPr>
            </a:pPr>
            <a:endParaRPr/>
          </a:p>
        </p:txBody>
      </p:sp>
      <p:sp>
        <p:nvSpPr>
          <p:cNvPr id="2987" name="Shape 2987"/>
          <p:cNvSpPr/>
          <p:nvPr/>
        </p:nvSpPr>
        <p:spPr>
          <a:xfrm>
            <a:off x="2462728" y="4233336"/>
            <a:ext cx="443469" cy="1226603"/>
          </a:xfrm>
          <a:prstGeom prst="rect">
            <a:avLst/>
          </a:prstGeom>
          <a:ln w="12700">
            <a:miter lim="400000"/>
          </a:ln>
          <a:effectLst>
            <a:outerShdw blurRad="63500" dist="53882"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5719" rIns="45719" anchor="ctr">
            <a:spAutoFit/>
          </a:bodyPr>
          <a:lstStyle>
            <a:lvl1pPr>
              <a:spcBef>
                <a:spcPts val="4800"/>
              </a:spcBef>
              <a:defRPr sz="8000">
                <a:solidFill>
                  <a:srgbClr val="EF1F1D"/>
                </a:solidFill>
                <a:latin typeface="Arial"/>
                <a:ea typeface="Arial"/>
                <a:cs typeface="Arial"/>
                <a:sym typeface="Arial"/>
              </a:defRPr>
            </a:lvl1pPr>
          </a:lstStyle>
          <a:p>
            <a:r>
              <a:t>{</a:t>
            </a:r>
          </a:p>
        </p:txBody>
      </p:sp>
      <p:sp>
        <p:nvSpPr>
          <p:cNvPr id="2988" name="Shape 2988"/>
          <p:cNvSpPr/>
          <p:nvPr/>
        </p:nvSpPr>
        <p:spPr>
          <a:xfrm>
            <a:off x="2452688" y="846137"/>
            <a:ext cx="1628776" cy="288825"/>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45719" rIns="45719">
            <a:spAutoFit/>
          </a:bodyPr>
          <a:lstStyle>
            <a:lvl1pPr algn="l">
              <a:defRPr sz="1400" b="1">
                <a:effectLst>
                  <a:outerShdw blurRad="38100" dist="38100" dir="2700000" rotWithShape="0">
                    <a:srgbClr val="C0C0C0"/>
                  </a:outerShdw>
                </a:effectLst>
                <a:latin typeface="Arial"/>
                <a:ea typeface="Arial"/>
                <a:cs typeface="Arial"/>
                <a:sym typeface="Arial"/>
              </a:defRPr>
            </a:lvl1pPr>
          </a:lstStyle>
          <a:p>
            <a:r>
              <a:rPr dirty="0"/>
              <a:t>It all starts here:</a:t>
            </a:r>
          </a:p>
        </p:txBody>
      </p:sp>
      <p:sp>
        <p:nvSpPr>
          <p:cNvPr id="2989" name="Shape 2989"/>
          <p:cNvSpPr/>
          <p:nvPr/>
        </p:nvSpPr>
        <p:spPr>
          <a:xfrm>
            <a:off x="2463800" y="368300"/>
            <a:ext cx="3713163" cy="574040"/>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45719" rIns="45719">
            <a:spAutoFit/>
          </a:bodyPr>
          <a:lstStyle>
            <a:lvl1pPr algn="r">
              <a:defRPr sz="3200" b="1">
                <a:effectLst>
                  <a:outerShdw blurRad="38100" dist="38100" dir="2700000" rotWithShape="0">
                    <a:srgbClr val="C0C0C0"/>
                  </a:outerShdw>
                </a:effectLst>
                <a:latin typeface="Kosher-Normal"/>
                <a:ea typeface="Kosher-Normal"/>
                <a:cs typeface="Kosher-Normal"/>
                <a:sym typeface="Kosher-Normal"/>
              </a:defRPr>
            </a:lvl1pPr>
          </a:lstStyle>
          <a:p>
            <a:r>
              <a:t>Bible boqha</a:t>
            </a:r>
          </a:p>
        </p:txBody>
      </p:sp>
      <p:sp>
        <p:nvSpPr>
          <p:cNvPr id="2990" name="Shape 2990"/>
          <p:cNvSpPr/>
          <p:nvPr/>
        </p:nvSpPr>
        <p:spPr>
          <a:xfrm>
            <a:off x="2181225" y="5762625"/>
            <a:ext cx="4722813" cy="437069"/>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400" b="1">
                <a:effectLst>
                  <a:outerShdw blurRad="38100" dist="38100" dir="2700000" rotWithShape="0">
                    <a:srgbClr val="C0C0C0"/>
                  </a:outerShdw>
                </a:effectLst>
                <a:latin typeface="Arial"/>
                <a:ea typeface="Arial"/>
                <a:cs typeface="Arial"/>
                <a:sym typeface="Arial"/>
              </a:defRPr>
            </a:lvl1pPr>
          </a:lstStyle>
          <a:p>
            <a:r>
              <a:t>Bible kükümsü!</a:t>
            </a:r>
          </a:p>
        </p:txBody>
      </p:sp>
      <p:sp>
        <p:nvSpPr>
          <p:cNvPr id="2991" name="Shape 2991"/>
          <p:cNvSpPr/>
          <p:nvPr/>
        </p:nvSpPr>
        <p:spPr>
          <a:xfrm>
            <a:off x="2411413" y="3311525"/>
            <a:ext cx="293688" cy="264255"/>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200" b="1">
                <a:effectLst>
                  <a:outerShdw blurRad="38100" dist="38100" dir="2700000" rotWithShape="0">
                    <a:srgbClr val="C0C0C0"/>
                  </a:outerShdw>
                </a:effectLst>
                <a:latin typeface="Arial"/>
                <a:ea typeface="Arial"/>
                <a:cs typeface="Arial"/>
                <a:sym typeface="Arial"/>
              </a:defRPr>
            </a:lvl1pPr>
          </a:lstStyle>
          <a:p>
            <a:r>
              <a:t>A</a:t>
            </a:r>
          </a:p>
        </p:txBody>
      </p:sp>
      <p:sp>
        <p:nvSpPr>
          <p:cNvPr id="2992" name="Shape 2992"/>
          <p:cNvSpPr/>
          <p:nvPr/>
        </p:nvSpPr>
        <p:spPr>
          <a:xfrm>
            <a:off x="2392363" y="3524250"/>
            <a:ext cx="293688" cy="264255"/>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200" b="1">
                <a:effectLst>
                  <a:outerShdw blurRad="38100" dist="38100" dir="2700000" rotWithShape="0">
                    <a:srgbClr val="C0C0C0"/>
                  </a:outerShdw>
                </a:effectLst>
                <a:latin typeface="Arial"/>
                <a:ea typeface="Arial"/>
                <a:cs typeface="Arial"/>
                <a:sym typeface="Arial"/>
              </a:defRPr>
            </a:lvl1pPr>
          </a:lstStyle>
          <a:p>
            <a:r>
              <a:t>J</a:t>
            </a:r>
          </a:p>
        </p:txBody>
      </p:sp>
      <p:sp>
        <p:nvSpPr>
          <p:cNvPr id="2993" name="Shape 2993"/>
          <p:cNvSpPr/>
          <p:nvPr/>
        </p:nvSpPr>
        <p:spPr>
          <a:xfrm>
            <a:off x="2387600" y="3740150"/>
            <a:ext cx="293689" cy="264255"/>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200" b="1">
                <a:effectLst>
                  <a:outerShdw blurRad="38100" dist="38100" dir="2700000" rotWithShape="0">
                    <a:srgbClr val="C0C0C0"/>
                  </a:outerShdw>
                </a:effectLst>
                <a:latin typeface="Arial"/>
                <a:ea typeface="Arial"/>
                <a:cs typeface="Arial"/>
                <a:sym typeface="Arial"/>
              </a:defRPr>
            </a:lvl1pPr>
          </a:lstStyle>
          <a:p>
            <a:r>
              <a:t>M</a:t>
            </a:r>
          </a:p>
        </p:txBody>
      </p:sp>
      <p:sp>
        <p:nvSpPr>
          <p:cNvPr id="2994" name="Shape 2994"/>
          <p:cNvSpPr/>
          <p:nvPr/>
        </p:nvSpPr>
        <p:spPr>
          <a:xfrm>
            <a:off x="2392363" y="3962400"/>
            <a:ext cx="293688" cy="264255"/>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200" b="1">
                <a:effectLst>
                  <a:outerShdw blurRad="38100" dist="38100" dir="2700000" rotWithShape="0">
                    <a:srgbClr val="C0C0C0"/>
                  </a:outerShdw>
                </a:effectLst>
                <a:latin typeface="Arial"/>
                <a:ea typeface="Arial"/>
                <a:cs typeface="Arial"/>
                <a:sym typeface="Arial"/>
              </a:defRPr>
            </a:lvl1pPr>
          </a:lstStyle>
          <a:p>
            <a:r>
              <a:t>J</a:t>
            </a:r>
          </a:p>
        </p:txBody>
      </p:sp>
      <p:sp>
        <p:nvSpPr>
          <p:cNvPr id="2995" name="Shape 2995"/>
          <p:cNvSpPr/>
          <p:nvPr/>
        </p:nvSpPr>
        <p:spPr>
          <a:xfrm>
            <a:off x="2365374" y="3559175"/>
            <a:ext cx="1247776" cy="1589"/>
          </a:xfrm>
          <a:prstGeom prst="line">
            <a:avLst/>
          </a:prstGeom>
          <a:ln w="28575">
            <a:solidFill>
              <a:srgbClr val="1A0004"/>
            </a:solidFill>
          </a:ln>
        </p:spPr>
        <p:txBody>
          <a:bodyPr lIns="45719" rIns="45719" anchor="ctr"/>
          <a:lstStyle/>
          <a:p>
            <a:pPr>
              <a:defRPr>
                <a:solidFill>
                  <a:srgbClr val="FFFFFF"/>
                </a:solidFill>
              </a:defRPr>
            </a:pPr>
            <a:endParaRPr/>
          </a:p>
        </p:txBody>
      </p:sp>
      <p:sp>
        <p:nvSpPr>
          <p:cNvPr id="2996" name="Shape 2996"/>
          <p:cNvSpPr/>
          <p:nvPr/>
        </p:nvSpPr>
        <p:spPr>
          <a:xfrm>
            <a:off x="2378075" y="3762374"/>
            <a:ext cx="1285876" cy="3177"/>
          </a:xfrm>
          <a:prstGeom prst="line">
            <a:avLst/>
          </a:prstGeom>
          <a:ln w="28575">
            <a:solidFill>
              <a:srgbClr val="1A0004"/>
            </a:solidFill>
          </a:ln>
        </p:spPr>
        <p:txBody>
          <a:bodyPr lIns="45719" rIns="45719" anchor="ctr"/>
          <a:lstStyle/>
          <a:p>
            <a:pPr>
              <a:defRPr>
                <a:solidFill>
                  <a:srgbClr val="FFFFFF"/>
                </a:solidFill>
              </a:defRPr>
            </a:pPr>
            <a:endParaRPr/>
          </a:p>
        </p:txBody>
      </p:sp>
      <p:sp>
        <p:nvSpPr>
          <p:cNvPr id="2997" name="Shape 2997"/>
          <p:cNvSpPr/>
          <p:nvPr/>
        </p:nvSpPr>
        <p:spPr>
          <a:xfrm>
            <a:off x="2378075" y="3962399"/>
            <a:ext cx="1285876" cy="3177"/>
          </a:xfrm>
          <a:prstGeom prst="line">
            <a:avLst/>
          </a:prstGeom>
          <a:ln w="28575">
            <a:solidFill>
              <a:srgbClr val="1A0004"/>
            </a:solidFill>
          </a:ln>
        </p:spPr>
        <p:txBody>
          <a:bodyPr lIns="45719" rIns="45719" anchor="ctr"/>
          <a:lstStyle/>
          <a:p>
            <a:pPr>
              <a:defRPr>
                <a:solidFill>
                  <a:srgbClr val="FFFFFF"/>
                </a:solidFill>
              </a:defRPr>
            </a:pPr>
            <a:endParaRPr/>
          </a:p>
        </p:txBody>
      </p:sp>
      <p:sp>
        <p:nvSpPr>
          <p:cNvPr id="2998" name="Shape 2998"/>
          <p:cNvSpPr/>
          <p:nvPr/>
        </p:nvSpPr>
        <p:spPr>
          <a:xfrm>
            <a:off x="2378075" y="4178299"/>
            <a:ext cx="1285876" cy="3177"/>
          </a:xfrm>
          <a:prstGeom prst="line">
            <a:avLst/>
          </a:prstGeom>
          <a:ln w="28575">
            <a:solidFill>
              <a:srgbClr val="1A0004"/>
            </a:solidFill>
          </a:ln>
        </p:spPr>
        <p:txBody>
          <a:bodyPr lIns="45719" rIns="45719" anchor="ctr"/>
          <a:lstStyle/>
          <a:p>
            <a:pPr>
              <a:defRPr>
                <a:solidFill>
                  <a:srgbClr val="FFFFFF"/>
                </a:solidFill>
              </a:defRPr>
            </a:pPr>
            <a:endParaRPr/>
          </a:p>
        </p:txBody>
      </p:sp>
      <p:sp>
        <p:nvSpPr>
          <p:cNvPr id="2999" name="Shape 2999"/>
          <p:cNvSpPr/>
          <p:nvPr/>
        </p:nvSpPr>
        <p:spPr>
          <a:xfrm>
            <a:off x="2533650" y="3285204"/>
            <a:ext cx="722694" cy="330455"/>
          </a:xfrm>
          <a:prstGeom prst="rect">
            <a:avLst/>
          </a:prstGeom>
          <a:ln w="12700">
            <a:miter lim="400000"/>
          </a:ln>
          <a:effectLst>
            <a:outerShdw blurRad="63500" dist="17961"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5719" rIns="45719" anchor="ctr">
            <a:spAutoFit/>
          </a:bodyPr>
          <a:lstStyle>
            <a:lvl1pPr algn="l">
              <a:spcBef>
                <a:spcPts val="700"/>
              </a:spcBef>
              <a:defRPr sz="1200">
                <a:solidFill>
                  <a:srgbClr val="ED181E"/>
                </a:solidFill>
                <a:latin typeface="Lucida Handwriting"/>
                <a:ea typeface="Lucida Handwriting"/>
                <a:cs typeface="Lucida Handwriting"/>
                <a:sym typeface="Lucida Handwriting"/>
              </a:defRPr>
            </a:lvl1pPr>
          </a:lstStyle>
          <a:p>
            <a:r>
              <a:t>BRAHAM</a:t>
            </a:r>
          </a:p>
        </p:txBody>
      </p:sp>
      <p:sp>
        <p:nvSpPr>
          <p:cNvPr id="3000" name="Shape 3000"/>
          <p:cNvSpPr/>
          <p:nvPr/>
        </p:nvSpPr>
        <p:spPr>
          <a:xfrm>
            <a:off x="2533650" y="3501104"/>
            <a:ext cx="588201" cy="330455"/>
          </a:xfrm>
          <a:prstGeom prst="rect">
            <a:avLst/>
          </a:prstGeom>
          <a:ln w="12700">
            <a:miter lim="400000"/>
          </a:ln>
          <a:effectLst>
            <a:outerShdw blurRad="63500" dist="17961"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5719" rIns="45719" anchor="ctr">
            <a:spAutoFit/>
          </a:bodyPr>
          <a:lstStyle>
            <a:lvl1pPr algn="l">
              <a:spcBef>
                <a:spcPts val="700"/>
              </a:spcBef>
              <a:defRPr sz="1200">
                <a:solidFill>
                  <a:srgbClr val="ED181E"/>
                </a:solidFill>
                <a:latin typeface="Lucida Handwriting"/>
                <a:ea typeface="Lucida Handwriting"/>
                <a:cs typeface="Lucida Handwriting"/>
                <a:sym typeface="Lucida Handwriting"/>
              </a:defRPr>
            </a:lvl1pPr>
          </a:lstStyle>
          <a:p>
            <a:r>
              <a:t>OSEPH</a:t>
            </a:r>
          </a:p>
        </p:txBody>
      </p:sp>
      <p:sp>
        <p:nvSpPr>
          <p:cNvPr id="3001" name="Shape 3001"/>
          <p:cNvSpPr/>
          <p:nvPr/>
        </p:nvSpPr>
        <p:spPr>
          <a:xfrm>
            <a:off x="2533649" y="3704304"/>
            <a:ext cx="463424" cy="330455"/>
          </a:xfrm>
          <a:prstGeom prst="rect">
            <a:avLst/>
          </a:prstGeom>
          <a:ln w="12700">
            <a:miter lim="400000"/>
          </a:ln>
          <a:effectLst>
            <a:outerShdw blurRad="63500" dist="17961"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5719" rIns="45719" anchor="ctr">
            <a:spAutoFit/>
          </a:bodyPr>
          <a:lstStyle>
            <a:lvl1pPr algn="l">
              <a:spcBef>
                <a:spcPts val="700"/>
              </a:spcBef>
              <a:defRPr sz="1200">
                <a:solidFill>
                  <a:srgbClr val="ED181E"/>
                </a:solidFill>
                <a:latin typeface="Lucida Handwriting"/>
                <a:ea typeface="Lucida Handwriting"/>
                <a:cs typeface="Lucida Handwriting"/>
                <a:sym typeface="Lucida Handwriting"/>
              </a:defRPr>
            </a:lvl1pPr>
          </a:lstStyle>
          <a:p>
            <a:r>
              <a:t>OSES</a:t>
            </a:r>
          </a:p>
        </p:txBody>
      </p:sp>
      <p:sp>
        <p:nvSpPr>
          <p:cNvPr id="3002" name="Shape 3002"/>
          <p:cNvSpPr/>
          <p:nvPr/>
        </p:nvSpPr>
        <p:spPr>
          <a:xfrm>
            <a:off x="2533650" y="3920204"/>
            <a:ext cx="584010" cy="330455"/>
          </a:xfrm>
          <a:prstGeom prst="rect">
            <a:avLst/>
          </a:prstGeom>
          <a:ln w="12700">
            <a:miter lim="400000"/>
          </a:ln>
          <a:effectLst>
            <a:outerShdw blurRad="63500" dist="17961"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5719" rIns="45719" anchor="ctr">
            <a:spAutoFit/>
          </a:bodyPr>
          <a:lstStyle>
            <a:lvl1pPr algn="l">
              <a:spcBef>
                <a:spcPts val="700"/>
              </a:spcBef>
              <a:defRPr sz="1200">
                <a:solidFill>
                  <a:srgbClr val="ED181E"/>
                </a:solidFill>
                <a:latin typeface="Lucida Handwriting"/>
                <a:ea typeface="Lucida Handwriting"/>
                <a:cs typeface="Lucida Handwriting"/>
                <a:sym typeface="Lucida Handwriting"/>
              </a:defRPr>
            </a:lvl1pPr>
          </a:lstStyle>
          <a:p>
            <a:r>
              <a:t>OSHUA</a:t>
            </a:r>
          </a:p>
        </p:txBody>
      </p:sp>
      <p:sp>
        <p:nvSpPr>
          <p:cNvPr id="3003" name="Shape 3003"/>
          <p:cNvSpPr/>
          <p:nvPr/>
        </p:nvSpPr>
        <p:spPr>
          <a:xfrm>
            <a:off x="2890838" y="4714875"/>
            <a:ext cx="293688" cy="264255"/>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200" b="1">
                <a:effectLst>
                  <a:outerShdw blurRad="38100" dist="38100" dir="2700000" rotWithShape="0">
                    <a:srgbClr val="C0C0C0"/>
                  </a:outerShdw>
                </a:effectLst>
                <a:latin typeface="Arial"/>
                <a:ea typeface="Arial"/>
                <a:cs typeface="Arial"/>
                <a:sym typeface="Arial"/>
              </a:defRPr>
            </a:lvl1pPr>
          </a:lstStyle>
          <a:p>
            <a:r>
              <a:t>A</a:t>
            </a:r>
          </a:p>
        </p:txBody>
      </p:sp>
      <p:sp>
        <p:nvSpPr>
          <p:cNvPr id="3004" name="Shape 3004"/>
          <p:cNvSpPr/>
          <p:nvPr/>
        </p:nvSpPr>
        <p:spPr>
          <a:xfrm>
            <a:off x="2894013" y="4927600"/>
            <a:ext cx="293688" cy="264255"/>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200" b="1">
                <a:effectLst>
                  <a:outerShdw blurRad="38100" dist="38100" dir="2700000" rotWithShape="0">
                    <a:srgbClr val="C0C0C0"/>
                  </a:outerShdw>
                </a:effectLst>
                <a:latin typeface="Arial"/>
                <a:ea typeface="Arial"/>
                <a:cs typeface="Arial"/>
                <a:sym typeface="Arial"/>
              </a:defRPr>
            </a:lvl1pPr>
          </a:lstStyle>
          <a:p>
            <a:r>
              <a:t>R</a:t>
            </a:r>
          </a:p>
        </p:txBody>
      </p:sp>
      <p:sp>
        <p:nvSpPr>
          <p:cNvPr id="3005" name="Shape 3005"/>
          <p:cNvSpPr/>
          <p:nvPr/>
        </p:nvSpPr>
        <p:spPr>
          <a:xfrm>
            <a:off x="2894013" y="5168900"/>
            <a:ext cx="293688" cy="264255"/>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200" b="1">
                <a:effectLst>
                  <a:outerShdw blurRad="38100" dist="38100" dir="2700000" rotWithShape="0">
                    <a:srgbClr val="C0C0C0"/>
                  </a:outerShdw>
                </a:effectLst>
                <a:latin typeface="Arial"/>
                <a:ea typeface="Arial"/>
                <a:cs typeface="Arial"/>
                <a:sym typeface="Arial"/>
              </a:defRPr>
            </a:lvl1pPr>
          </a:lstStyle>
          <a:p>
            <a:r>
              <a:t>C</a:t>
            </a:r>
          </a:p>
        </p:txBody>
      </p:sp>
      <p:sp>
        <p:nvSpPr>
          <p:cNvPr id="3006" name="Shape 3006"/>
          <p:cNvSpPr/>
          <p:nvPr/>
        </p:nvSpPr>
        <p:spPr>
          <a:xfrm>
            <a:off x="2867024" y="4962525"/>
            <a:ext cx="1247776" cy="1589"/>
          </a:xfrm>
          <a:prstGeom prst="line">
            <a:avLst/>
          </a:prstGeom>
          <a:ln w="28575">
            <a:solidFill>
              <a:srgbClr val="1A0004"/>
            </a:solidFill>
          </a:ln>
        </p:spPr>
        <p:txBody>
          <a:bodyPr lIns="45719" rIns="45719" anchor="ctr"/>
          <a:lstStyle/>
          <a:p>
            <a:pPr>
              <a:defRPr>
                <a:solidFill>
                  <a:srgbClr val="FFFFFF"/>
                </a:solidFill>
              </a:defRPr>
            </a:pPr>
            <a:endParaRPr/>
          </a:p>
        </p:txBody>
      </p:sp>
      <p:sp>
        <p:nvSpPr>
          <p:cNvPr id="3007" name="Shape 3007"/>
          <p:cNvSpPr/>
          <p:nvPr/>
        </p:nvSpPr>
        <p:spPr>
          <a:xfrm>
            <a:off x="2879725" y="5175249"/>
            <a:ext cx="1285876" cy="3177"/>
          </a:xfrm>
          <a:prstGeom prst="line">
            <a:avLst/>
          </a:prstGeom>
          <a:ln w="28575">
            <a:solidFill>
              <a:srgbClr val="1A0004"/>
            </a:solidFill>
          </a:ln>
        </p:spPr>
        <p:txBody>
          <a:bodyPr lIns="45719" rIns="45719" anchor="ctr"/>
          <a:lstStyle/>
          <a:p>
            <a:pPr>
              <a:defRPr>
                <a:solidFill>
                  <a:srgbClr val="FFFFFF"/>
                </a:solidFill>
              </a:defRPr>
            </a:pPr>
            <a:endParaRPr/>
          </a:p>
        </p:txBody>
      </p:sp>
      <p:sp>
        <p:nvSpPr>
          <p:cNvPr id="3008" name="Shape 3008"/>
          <p:cNvSpPr/>
          <p:nvPr/>
        </p:nvSpPr>
        <p:spPr>
          <a:xfrm>
            <a:off x="2879725" y="5403849"/>
            <a:ext cx="1285876" cy="3177"/>
          </a:xfrm>
          <a:prstGeom prst="line">
            <a:avLst/>
          </a:prstGeom>
          <a:ln w="28575">
            <a:solidFill>
              <a:srgbClr val="1A0004"/>
            </a:solidFill>
          </a:ln>
        </p:spPr>
        <p:txBody>
          <a:bodyPr lIns="45719" rIns="45719" anchor="ctr"/>
          <a:lstStyle/>
          <a:p>
            <a:pPr>
              <a:defRPr>
                <a:solidFill>
                  <a:srgbClr val="FFFFFF"/>
                </a:solidFill>
              </a:defRPr>
            </a:pPr>
            <a:endParaRPr/>
          </a:p>
        </p:txBody>
      </p:sp>
      <p:sp>
        <p:nvSpPr>
          <p:cNvPr id="3009" name="Shape 3009"/>
          <p:cNvSpPr/>
          <p:nvPr/>
        </p:nvSpPr>
        <p:spPr>
          <a:xfrm>
            <a:off x="3022600" y="4904454"/>
            <a:ext cx="834136" cy="330455"/>
          </a:xfrm>
          <a:prstGeom prst="rect">
            <a:avLst/>
          </a:prstGeom>
          <a:ln w="12700">
            <a:miter lim="400000"/>
          </a:ln>
          <a:effectLst>
            <a:outerShdw blurRad="63500" dist="17961"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5719" rIns="45719" anchor="ctr">
            <a:spAutoFit/>
          </a:bodyPr>
          <a:lstStyle>
            <a:lvl1pPr algn="l">
              <a:spcBef>
                <a:spcPts val="700"/>
              </a:spcBef>
              <a:defRPr sz="1200">
                <a:solidFill>
                  <a:srgbClr val="ED181E"/>
                </a:solidFill>
                <a:latin typeface="Lucida Handwriting"/>
                <a:ea typeface="Lucida Handwriting"/>
                <a:cs typeface="Lucida Handwriting"/>
                <a:sym typeface="Lucida Handwriting"/>
              </a:defRPr>
            </a:lvl1pPr>
          </a:lstStyle>
          <a:p>
            <a:r>
              <a:t>Kukami kuxu</a:t>
            </a:r>
          </a:p>
        </p:txBody>
      </p:sp>
      <p:sp>
        <p:nvSpPr>
          <p:cNvPr id="3010" name="Shape 3010"/>
          <p:cNvSpPr/>
          <p:nvPr/>
        </p:nvSpPr>
        <p:spPr>
          <a:xfrm>
            <a:off x="3052763" y="5139404"/>
            <a:ext cx="533718" cy="330455"/>
          </a:xfrm>
          <a:prstGeom prst="rect">
            <a:avLst/>
          </a:prstGeom>
          <a:ln w="12700">
            <a:miter lim="400000"/>
          </a:ln>
          <a:effectLst>
            <a:outerShdw blurRad="63500" dist="17961"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5719" rIns="45719" anchor="ctr">
            <a:spAutoFit/>
          </a:bodyPr>
          <a:lstStyle>
            <a:lvl1pPr algn="l">
              <a:spcBef>
                <a:spcPts val="700"/>
              </a:spcBef>
              <a:defRPr sz="1200">
                <a:solidFill>
                  <a:srgbClr val="ED181E"/>
                </a:solidFill>
                <a:latin typeface="Lucida Handwriting"/>
                <a:ea typeface="Lucida Handwriting"/>
                <a:cs typeface="Lucida Handwriting"/>
                <a:sym typeface="Lucida Handwriting"/>
              </a:defRPr>
            </a:lvl1pPr>
          </a:lstStyle>
          <a:p>
            <a:r>
              <a:t>Akughu</a:t>
            </a:r>
          </a:p>
        </p:txBody>
      </p:sp>
      <p:sp>
        <p:nvSpPr>
          <p:cNvPr id="3011" name="Shape 3011"/>
          <p:cNvSpPr/>
          <p:nvPr/>
        </p:nvSpPr>
        <p:spPr>
          <a:xfrm>
            <a:off x="2602412" y="2326862"/>
            <a:ext cx="440326" cy="280226"/>
          </a:xfrm>
          <a:prstGeom prst="rect">
            <a:avLst/>
          </a:prstGeom>
          <a:ln w="12700">
            <a:miter lim="400000"/>
          </a:ln>
          <a:effectLst>
            <a:outerShdw blurRad="63500" dist="17961"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5719" rIns="45719" anchor="ctr">
            <a:spAutoFit/>
          </a:bodyPr>
          <a:lstStyle>
            <a:lvl1pPr>
              <a:spcBef>
                <a:spcPts val="500"/>
              </a:spcBef>
              <a:defRPr>
                <a:solidFill>
                  <a:srgbClr val="ED181E"/>
                </a:solidFill>
                <a:latin typeface="Lucida Handwriting"/>
                <a:ea typeface="Lucida Handwriting"/>
                <a:cs typeface="Lucida Handwriting"/>
                <a:sym typeface="Lucida Handwriting"/>
              </a:defRPr>
            </a:lvl1pPr>
          </a:lstStyle>
          <a:p>
            <a:r>
              <a:t>Pulhosu</a:t>
            </a:r>
          </a:p>
        </p:txBody>
      </p:sp>
      <p:sp>
        <p:nvSpPr>
          <p:cNvPr id="3012" name="Shape 3012"/>
          <p:cNvSpPr/>
          <p:nvPr/>
        </p:nvSpPr>
        <p:spPr>
          <a:xfrm>
            <a:off x="2825750" y="4429507"/>
            <a:ext cx="1250950" cy="313394"/>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600" b="1">
                <a:effectLst>
                  <a:outerShdw blurRad="38100" dist="38100" dir="2700000" rotWithShape="0">
                    <a:srgbClr val="C0C0C0"/>
                  </a:outerShdw>
                </a:effectLst>
                <a:latin typeface="Arial"/>
                <a:ea typeface="Arial"/>
                <a:cs typeface="Arial"/>
                <a:sym typeface="Arial"/>
              </a:defRPr>
            </a:lvl1pPr>
          </a:lstStyle>
          <a:p>
            <a:r>
              <a:t>3 Aqo Aho</a:t>
            </a:r>
          </a:p>
        </p:txBody>
      </p:sp>
      <p:sp>
        <p:nvSpPr>
          <p:cNvPr id="3013" name="Shape 3013"/>
          <p:cNvSpPr/>
          <p:nvPr/>
        </p:nvSpPr>
        <p:spPr>
          <a:xfrm>
            <a:off x="4780766" y="2314162"/>
            <a:ext cx="424609" cy="280226"/>
          </a:xfrm>
          <a:prstGeom prst="rect">
            <a:avLst/>
          </a:prstGeom>
          <a:ln w="12700">
            <a:miter lim="400000"/>
          </a:ln>
          <a:effectLst>
            <a:outerShdw blurRad="63500" dist="17961"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5719" rIns="45719" anchor="ctr">
            <a:spAutoFit/>
          </a:bodyPr>
          <a:lstStyle>
            <a:lvl1pPr>
              <a:spcBef>
                <a:spcPts val="500"/>
              </a:spcBef>
              <a:defRPr>
                <a:solidFill>
                  <a:srgbClr val="ED181E"/>
                </a:solidFill>
                <a:latin typeface="Lucida Handwriting"/>
                <a:ea typeface="Lucida Handwriting"/>
                <a:cs typeface="Lucida Handwriting"/>
                <a:sym typeface="Lucida Handwriting"/>
              </a:defRPr>
            </a:lvl1pPr>
          </a:lstStyle>
          <a:p>
            <a:r>
              <a:rPr dirty="0" err="1"/>
              <a:t>Yenguyi</a:t>
            </a:r>
            <a:endParaRPr dirty="0"/>
          </a:p>
        </p:txBody>
      </p:sp>
      <p:sp>
        <p:nvSpPr>
          <p:cNvPr id="3014" name="Shape 3014"/>
          <p:cNvSpPr/>
          <p:nvPr/>
        </p:nvSpPr>
        <p:spPr>
          <a:xfrm>
            <a:off x="3061779" y="4665662"/>
            <a:ext cx="427801" cy="330455"/>
          </a:xfrm>
          <a:prstGeom prst="rect">
            <a:avLst/>
          </a:prstGeom>
          <a:ln w="12700">
            <a:miter lim="400000"/>
          </a:ln>
          <a:effectLst>
            <a:outerShdw blurRad="63500" dist="17961" dir="2700000" rotWithShape="0">
              <a:srgbClr val="1A0004">
                <a:alpha val="74998"/>
              </a:srgbClr>
            </a:outerShdw>
          </a:effectLst>
          <a:extLst>
            <a:ext uri="{C572A759-6A51-4108-AA02-DFA0A04FC94B}">
              <ma14:wrappingTextBoxFlag xmlns="" xmlns:ma14="http://schemas.microsoft.com/office/mac/drawingml/2011/main" val="1"/>
            </a:ext>
          </a:extLst>
        </p:spPr>
        <p:txBody>
          <a:bodyPr wrap="none" lIns="45719" rIns="45719" anchor="ctr">
            <a:spAutoFit/>
          </a:bodyPr>
          <a:lstStyle>
            <a:lvl1pPr algn="l">
              <a:spcBef>
                <a:spcPts val="700"/>
              </a:spcBef>
              <a:defRPr sz="1200">
                <a:solidFill>
                  <a:srgbClr val="ED181E"/>
                </a:solidFill>
                <a:latin typeface="Lucida Handwriting"/>
                <a:ea typeface="Lucida Handwriting"/>
                <a:cs typeface="Lucida Handwriting"/>
                <a:sym typeface="Lucida Handwriting"/>
              </a:defRPr>
            </a:lvl1pPr>
          </a:lstStyle>
          <a:p>
            <a:r>
              <a:t>Yepka</a:t>
            </a:r>
          </a:p>
        </p:txBody>
      </p:sp>
      <p:sp>
        <p:nvSpPr>
          <p:cNvPr id="54" name="Rectangle 1">
            <a:extLst>
              <a:ext uri="{FF2B5EF4-FFF2-40B4-BE49-F238E27FC236}">
                <a16:creationId xmlns:a16="http://schemas.microsoft.com/office/drawing/2014/main" id="{D3FE5689-A622-1C45-9FE0-5244D8CB5435}"/>
              </a:ext>
            </a:extLst>
          </p:cNvPr>
          <p:cNvSpPr>
            <a:spLocks noChangeArrowheads="1"/>
          </p:cNvSpPr>
          <p:nvPr/>
        </p:nvSpPr>
        <p:spPr bwMode="auto">
          <a:xfrm>
            <a:off x="5842000" y="2408238"/>
            <a:ext cx="576263" cy="200025"/>
          </a:xfrm>
          <a:prstGeom prst="rect">
            <a:avLst/>
          </a:prstGeom>
          <a:solidFill>
            <a:srgbClr val="FFFFFF"/>
          </a:solidFill>
          <a:ln w="12700">
            <a:solidFill>
              <a:srgbClr val="FFFFFF"/>
            </a:solidFill>
            <a:round/>
            <a:headEnd/>
            <a:tailEnd/>
          </a:ln>
        </p:spPr>
        <p:txBody>
          <a:bodyPr wrap="none" anchor="ctr"/>
          <a:lstStyle/>
          <a:p>
            <a:pPr marL="0" marR="0" lvl="0" indent="0" defTabSz="914400" eaLnBrk="0"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A27C"/>
              </a:solidFill>
              <a:effectLst/>
              <a:uLnTx/>
              <a:uFillTx/>
              <a:latin typeface="Arial" charset="0"/>
              <a:ea typeface="ＭＳ Ｐゴシック" charset="0"/>
            </a:endParaRPr>
          </a:p>
        </p:txBody>
      </p:sp>
      <p:sp>
        <p:nvSpPr>
          <p:cNvPr id="52" name="Text Box 9">
            <a:extLst>
              <a:ext uri="{FF2B5EF4-FFF2-40B4-BE49-F238E27FC236}">
                <a16:creationId xmlns:a16="http://schemas.microsoft.com/office/drawing/2014/main" id="{D4F625C5-9D28-334F-BD8D-BF7C889F6CE1}"/>
              </a:ext>
            </a:extLst>
          </p:cNvPr>
          <p:cNvSpPr txBox="1">
            <a:spLocks noChangeArrowheads="1"/>
          </p:cNvSpPr>
          <p:nvPr/>
        </p:nvSpPr>
        <p:spPr bwMode="auto">
          <a:xfrm>
            <a:off x="5896269" y="2346345"/>
            <a:ext cx="411329" cy="230832"/>
          </a:xfrm>
          <a:prstGeom prst="rect">
            <a:avLst/>
          </a:prstGeom>
          <a:ln w="12700">
            <a:miter lim="400000"/>
          </a:ln>
          <a:effectLst>
            <a:outerShdw blurRad="63500" dist="17961" dir="2700000" rotWithShape="0">
              <a:srgbClr val="1A0004">
                <a:alpha val="74998"/>
              </a:srgbClr>
            </a:outerShdw>
          </a:effec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spcBef>
                <a:spcPts val="500"/>
              </a:spcBef>
              <a:defRPr>
                <a:solidFill>
                  <a:srgbClr val="ED181E"/>
                </a:solidFill>
                <a:latin typeface="Lucida Handwriting"/>
                <a:ea typeface="Lucida Handwriting"/>
                <a:cs typeface="Lucida Handwriting"/>
              </a:defRPr>
            </a:lvl1pPr>
          </a:lstStyle>
          <a:p>
            <a:r>
              <a:rPr lang="en-US" dirty="0"/>
              <a:t>Jesus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1" nodeType="afterEffect">
                                  <p:stCondLst>
                                    <p:cond delay="0"/>
                                  </p:stCondLst>
                                  <p:iterate>
                                    <p:tmAbs val="0"/>
                                  </p:iterate>
                                  <p:childTnLst>
                                    <p:set>
                                      <p:cBhvr>
                                        <p:cTn id="6" fill="hold"/>
                                        <p:tgtEl>
                                          <p:spTgt spid="2978"/>
                                        </p:tgtEl>
                                        <p:attrNameLst>
                                          <p:attrName>style.visibility</p:attrName>
                                        </p:attrNameLst>
                                      </p:cBhvr>
                                      <p:to>
                                        <p:strVal val="visible"/>
                                      </p:to>
                                    </p:set>
                                    <p:anim calcmode="lin" valueType="num">
                                      <p:cBhvr>
                                        <p:cTn id="7" dur="500" fill="hold"/>
                                        <p:tgtEl>
                                          <p:spTgt spid="2978"/>
                                        </p:tgtEl>
                                        <p:attrNameLst>
                                          <p:attrName>ppt_x</p:attrName>
                                        </p:attrNameLst>
                                      </p:cBhvr>
                                      <p:tavLst>
                                        <p:tav tm="0">
                                          <p:val>
                                            <p:strVal val="1+#ppt_w/2"/>
                                          </p:val>
                                        </p:tav>
                                        <p:tav tm="100000">
                                          <p:val>
                                            <p:strVal val="#ppt_x"/>
                                          </p:val>
                                        </p:tav>
                                      </p:tavLst>
                                    </p:anim>
                                    <p:anim calcmode="lin" valueType="num">
                                      <p:cBhvr>
                                        <p:cTn id="8" dur="500" fill="hold"/>
                                        <p:tgtEl>
                                          <p:spTgt spid="297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2" nodeType="clickEffect">
                                  <p:stCondLst>
                                    <p:cond delay="0"/>
                                  </p:stCondLst>
                                  <p:iterate>
                                    <p:tmAbs val="0"/>
                                  </p:iterate>
                                  <p:childTnLst>
                                    <p:set>
                                      <p:cBhvr>
                                        <p:cTn id="12" fill="hold"/>
                                        <p:tgtEl>
                                          <p:spTgt spid="2967"/>
                                        </p:tgtEl>
                                        <p:attrNameLst>
                                          <p:attrName>style.visibility</p:attrName>
                                        </p:attrNameLst>
                                      </p:cBhvr>
                                      <p:to>
                                        <p:strVal val="visible"/>
                                      </p:to>
                                    </p:set>
                                    <p:anim calcmode="lin" valueType="num">
                                      <p:cBhvr>
                                        <p:cTn id="13" dur="500" fill="hold"/>
                                        <p:tgtEl>
                                          <p:spTgt spid="2967"/>
                                        </p:tgtEl>
                                        <p:attrNameLst>
                                          <p:attrName>ppt_w</p:attrName>
                                        </p:attrNameLst>
                                      </p:cBhvr>
                                      <p:tavLst>
                                        <p:tav tm="0">
                                          <p:val>
                                            <p:strVal val="4*#ppt_w"/>
                                          </p:val>
                                        </p:tav>
                                        <p:tav tm="100000">
                                          <p:val>
                                            <p:strVal val="#ppt_w"/>
                                          </p:val>
                                        </p:tav>
                                      </p:tavLst>
                                    </p:anim>
                                    <p:anim calcmode="lin" valueType="num">
                                      <p:cBhvr>
                                        <p:cTn id="14" dur="500" fill="hold"/>
                                        <p:tgtEl>
                                          <p:spTgt spid="2967"/>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3" nodeType="clickEffect">
                                  <p:stCondLst>
                                    <p:cond delay="0"/>
                                  </p:stCondLst>
                                  <p:iterate>
                                    <p:tmAbs val="0"/>
                                  </p:iterate>
                                  <p:childTnLst>
                                    <p:set>
                                      <p:cBhvr>
                                        <p:cTn id="18" fill="hold"/>
                                        <p:tgtEl>
                                          <p:spTgt spid="3011"/>
                                        </p:tgtEl>
                                        <p:attrNameLst>
                                          <p:attrName>style.visibility</p:attrName>
                                        </p:attrNameLst>
                                      </p:cBhvr>
                                      <p:to>
                                        <p:strVal val="visible"/>
                                      </p:to>
                                    </p:set>
                                    <p:anim calcmode="lin" valueType="num">
                                      <p:cBhvr>
                                        <p:cTn id="19" dur="500" fill="hold"/>
                                        <p:tgtEl>
                                          <p:spTgt spid="3011"/>
                                        </p:tgtEl>
                                        <p:attrNameLst>
                                          <p:attrName>ppt_w</p:attrName>
                                        </p:attrNameLst>
                                      </p:cBhvr>
                                      <p:tavLst>
                                        <p:tav tm="0">
                                          <p:val>
                                            <p:strVal val="4*#ppt_w"/>
                                          </p:val>
                                        </p:tav>
                                        <p:tav tm="100000">
                                          <p:val>
                                            <p:strVal val="#ppt_w"/>
                                          </p:val>
                                        </p:tav>
                                      </p:tavLst>
                                    </p:anim>
                                    <p:anim calcmode="lin" valueType="num">
                                      <p:cBhvr>
                                        <p:cTn id="20" dur="500" fill="hold"/>
                                        <p:tgtEl>
                                          <p:spTgt spid="3011"/>
                                        </p:tgtEl>
                                        <p:attrNameLst>
                                          <p:attrName>ppt_h</p:attrName>
                                        </p:attrNameLst>
                                      </p:cBhvr>
                                      <p:tavLst>
                                        <p:tav tm="0">
                                          <p:val>
                                            <p:strVal val="4*#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4" nodeType="clickEffect">
                                  <p:stCondLst>
                                    <p:cond delay="0"/>
                                  </p:stCondLst>
                                  <p:iterate>
                                    <p:tmAbs val="0"/>
                                  </p:iterate>
                                  <p:childTnLst>
                                    <p:set>
                                      <p:cBhvr>
                                        <p:cTn id="24" fill="hold"/>
                                        <p:tgtEl>
                                          <p:spTgt spid="2968"/>
                                        </p:tgtEl>
                                        <p:attrNameLst>
                                          <p:attrName>style.visibility</p:attrName>
                                        </p:attrNameLst>
                                      </p:cBhvr>
                                      <p:to>
                                        <p:strVal val="visible"/>
                                      </p:to>
                                    </p:set>
                                    <p:anim calcmode="lin" valueType="num">
                                      <p:cBhvr>
                                        <p:cTn id="25" dur="500" fill="hold"/>
                                        <p:tgtEl>
                                          <p:spTgt spid="2968"/>
                                        </p:tgtEl>
                                        <p:attrNameLst>
                                          <p:attrName>ppt_w</p:attrName>
                                        </p:attrNameLst>
                                      </p:cBhvr>
                                      <p:tavLst>
                                        <p:tav tm="0">
                                          <p:val>
                                            <p:strVal val="4*#ppt_w"/>
                                          </p:val>
                                        </p:tav>
                                        <p:tav tm="100000">
                                          <p:val>
                                            <p:strVal val="#ppt_w"/>
                                          </p:val>
                                        </p:tav>
                                      </p:tavLst>
                                    </p:anim>
                                    <p:anim calcmode="lin" valueType="num">
                                      <p:cBhvr>
                                        <p:cTn id="26" dur="500" fill="hold"/>
                                        <p:tgtEl>
                                          <p:spTgt spid="2968"/>
                                        </p:tgtEl>
                                        <p:attrNameLst>
                                          <p:attrName>ppt_h</p:attrName>
                                        </p:attrNameLst>
                                      </p:cBhvr>
                                      <p:tavLst>
                                        <p:tav tm="0">
                                          <p:val>
                                            <p:strVal val="4*#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32" fill="hold" grpId="5" nodeType="clickEffect">
                                  <p:stCondLst>
                                    <p:cond delay="0"/>
                                  </p:stCondLst>
                                  <p:iterate>
                                    <p:tmAbs val="0"/>
                                  </p:iterate>
                                  <p:childTnLst>
                                    <p:set>
                                      <p:cBhvr>
                                        <p:cTn id="30" fill="hold"/>
                                        <p:tgtEl>
                                          <p:spTgt spid="2999"/>
                                        </p:tgtEl>
                                        <p:attrNameLst>
                                          <p:attrName>style.visibility</p:attrName>
                                        </p:attrNameLst>
                                      </p:cBhvr>
                                      <p:to>
                                        <p:strVal val="visible"/>
                                      </p:to>
                                    </p:set>
                                    <p:anim calcmode="lin" valueType="num">
                                      <p:cBhvr>
                                        <p:cTn id="31" dur="500" fill="hold"/>
                                        <p:tgtEl>
                                          <p:spTgt spid="2999"/>
                                        </p:tgtEl>
                                        <p:attrNameLst>
                                          <p:attrName>ppt_w</p:attrName>
                                        </p:attrNameLst>
                                      </p:cBhvr>
                                      <p:tavLst>
                                        <p:tav tm="0">
                                          <p:val>
                                            <p:strVal val="4*#ppt_w"/>
                                          </p:val>
                                        </p:tav>
                                        <p:tav tm="100000">
                                          <p:val>
                                            <p:strVal val="#ppt_w"/>
                                          </p:val>
                                        </p:tav>
                                      </p:tavLst>
                                    </p:anim>
                                    <p:anim calcmode="lin" valueType="num">
                                      <p:cBhvr>
                                        <p:cTn id="32" dur="500" fill="hold"/>
                                        <p:tgtEl>
                                          <p:spTgt spid="2999"/>
                                        </p:tgtEl>
                                        <p:attrNameLst>
                                          <p:attrName>ppt_h</p:attrName>
                                        </p:attrNameLst>
                                      </p:cBhvr>
                                      <p:tavLst>
                                        <p:tav tm="0">
                                          <p:val>
                                            <p:strVal val="4*#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32" fill="hold" grpId="6" nodeType="clickEffect">
                                  <p:stCondLst>
                                    <p:cond delay="0"/>
                                  </p:stCondLst>
                                  <p:iterate>
                                    <p:tmAbs val="0"/>
                                  </p:iterate>
                                  <p:childTnLst>
                                    <p:set>
                                      <p:cBhvr>
                                        <p:cTn id="36" fill="hold"/>
                                        <p:tgtEl>
                                          <p:spTgt spid="2971"/>
                                        </p:tgtEl>
                                        <p:attrNameLst>
                                          <p:attrName>style.visibility</p:attrName>
                                        </p:attrNameLst>
                                      </p:cBhvr>
                                      <p:to>
                                        <p:strVal val="visible"/>
                                      </p:to>
                                    </p:set>
                                    <p:anim calcmode="lin" valueType="num">
                                      <p:cBhvr>
                                        <p:cTn id="37" dur="500" fill="hold"/>
                                        <p:tgtEl>
                                          <p:spTgt spid="2971"/>
                                        </p:tgtEl>
                                        <p:attrNameLst>
                                          <p:attrName>ppt_w</p:attrName>
                                        </p:attrNameLst>
                                      </p:cBhvr>
                                      <p:tavLst>
                                        <p:tav tm="0">
                                          <p:val>
                                            <p:strVal val="4*#ppt_w"/>
                                          </p:val>
                                        </p:tav>
                                        <p:tav tm="100000">
                                          <p:val>
                                            <p:strVal val="#ppt_w"/>
                                          </p:val>
                                        </p:tav>
                                      </p:tavLst>
                                    </p:anim>
                                    <p:anim calcmode="lin" valueType="num">
                                      <p:cBhvr>
                                        <p:cTn id="38" dur="500" fill="hold"/>
                                        <p:tgtEl>
                                          <p:spTgt spid="2971"/>
                                        </p:tgtEl>
                                        <p:attrNameLst>
                                          <p:attrName>ppt_h</p:attrName>
                                        </p:attrNameLst>
                                      </p:cBhvr>
                                      <p:tavLst>
                                        <p:tav tm="0">
                                          <p:val>
                                            <p:strVal val="4*#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32" fill="hold" grpId="7" nodeType="clickEffect">
                                  <p:stCondLst>
                                    <p:cond delay="0"/>
                                  </p:stCondLst>
                                  <p:iterate>
                                    <p:tmAbs val="0"/>
                                  </p:iterate>
                                  <p:childTnLst>
                                    <p:set>
                                      <p:cBhvr>
                                        <p:cTn id="42" fill="hold"/>
                                        <p:tgtEl>
                                          <p:spTgt spid="3000"/>
                                        </p:tgtEl>
                                        <p:attrNameLst>
                                          <p:attrName>style.visibility</p:attrName>
                                        </p:attrNameLst>
                                      </p:cBhvr>
                                      <p:to>
                                        <p:strVal val="visible"/>
                                      </p:to>
                                    </p:set>
                                    <p:anim calcmode="lin" valueType="num">
                                      <p:cBhvr>
                                        <p:cTn id="43" dur="500" fill="hold"/>
                                        <p:tgtEl>
                                          <p:spTgt spid="3000"/>
                                        </p:tgtEl>
                                        <p:attrNameLst>
                                          <p:attrName>ppt_w</p:attrName>
                                        </p:attrNameLst>
                                      </p:cBhvr>
                                      <p:tavLst>
                                        <p:tav tm="0">
                                          <p:val>
                                            <p:strVal val="4*#ppt_w"/>
                                          </p:val>
                                        </p:tav>
                                        <p:tav tm="100000">
                                          <p:val>
                                            <p:strVal val="#ppt_w"/>
                                          </p:val>
                                        </p:tav>
                                      </p:tavLst>
                                    </p:anim>
                                    <p:anim calcmode="lin" valueType="num">
                                      <p:cBhvr>
                                        <p:cTn id="44" dur="500" fill="hold"/>
                                        <p:tgtEl>
                                          <p:spTgt spid="3000"/>
                                        </p:tgtEl>
                                        <p:attrNameLst>
                                          <p:attrName>ppt_h</p:attrName>
                                        </p:attrNameLst>
                                      </p:cBhvr>
                                      <p:tavLst>
                                        <p:tav tm="0">
                                          <p:val>
                                            <p:strVal val="4*#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32" fill="hold" grpId="8" nodeType="clickEffect">
                                  <p:stCondLst>
                                    <p:cond delay="0"/>
                                  </p:stCondLst>
                                  <p:iterate>
                                    <p:tmAbs val="0"/>
                                  </p:iterate>
                                  <p:childTnLst>
                                    <p:set>
                                      <p:cBhvr>
                                        <p:cTn id="48" fill="hold"/>
                                        <p:tgtEl>
                                          <p:spTgt spid="2972"/>
                                        </p:tgtEl>
                                        <p:attrNameLst>
                                          <p:attrName>style.visibility</p:attrName>
                                        </p:attrNameLst>
                                      </p:cBhvr>
                                      <p:to>
                                        <p:strVal val="visible"/>
                                      </p:to>
                                    </p:set>
                                    <p:anim calcmode="lin" valueType="num">
                                      <p:cBhvr>
                                        <p:cTn id="49" dur="500" fill="hold"/>
                                        <p:tgtEl>
                                          <p:spTgt spid="2972"/>
                                        </p:tgtEl>
                                        <p:attrNameLst>
                                          <p:attrName>ppt_w</p:attrName>
                                        </p:attrNameLst>
                                      </p:cBhvr>
                                      <p:tavLst>
                                        <p:tav tm="0">
                                          <p:val>
                                            <p:strVal val="4*#ppt_w"/>
                                          </p:val>
                                        </p:tav>
                                        <p:tav tm="100000">
                                          <p:val>
                                            <p:strVal val="#ppt_w"/>
                                          </p:val>
                                        </p:tav>
                                      </p:tavLst>
                                    </p:anim>
                                    <p:anim calcmode="lin" valueType="num">
                                      <p:cBhvr>
                                        <p:cTn id="50" dur="500" fill="hold"/>
                                        <p:tgtEl>
                                          <p:spTgt spid="2972"/>
                                        </p:tgtEl>
                                        <p:attrNameLst>
                                          <p:attrName>ppt_h</p:attrName>
                                        </p:attrNameLst>
                                      </p:cBhvr>
                                      <p:tavLst>
                                        <p:tav tm="0">
                                          <p:val>
                                            <p:strVal val="4*#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32" fill="hold" grpId="9" nodeType="clickEffect">
                                  <p:stCondLst>
                                    <p:cond delay="0"/>
                                  </p:stCondLst>
                                  <p:iterate>
                                    <p:tmAbs val="0"/>
                                  </p:iterate>
                                  <p:childTnLst>
                                    <p:set>
                                      <p:cBhvr>
                                        <p:cTn id="54" fill="hold"/>
                                        <p:tgtEl>
                                          <p:spTgt spid="3001"/>
                                        </p:tgtEl>
                                        <p:attrNameLst>
                                          <p:attrName>style.visibility</p:attrName>
                                        </p:attrNameLst>
                                      </p:cBhvr>
                                      <p:to>
                                        <p:strVal val="visible"/>
                                      </p:to>
                                    </p:set>
                                    <p:anim calcmode="lin" valueType="num">
                                      <p:cBhvr>
                                        <p:cTn id="55" dur="500" fill="hold"/>
                                        <p:tgtEl>
                                          <p:spTgt spid="3001"/>
                                        </p:tgtEl>
                                        <p:attrNameLst>
                                          <p:attrName>ppt_w</p:attrName>
                                        </p:attrNameLst>
                                      </p:cBhvr>
                                      <p:tavLst>
                                        <p:tav tm="0">
                                          <p:val>
                                            <p:strVal val="4*#ppt_w"/>
                                          </p:val>
                                        </p:tav>
                                        <p:tav tm="100000">
                                          <p:val>
                                            <p:strVal val="#ppt_w"/>
                                          </p:val>
                                        </p:tav>
                                      </p:tavLst>
                                    </p:anim>
                                    <p:anim calcmode="lin" valueType="num">
                                      <p:cBhvr>
                                        <p:cTn id="56" dur="500" fill="hold"/>
                                        <p:tgtEl>
                                          <p:spTgt spid="3001"/>
                                        </p:tgtEl>
                                        <p:attrNameLst>
                                          <p:attrName>ppt_h</p:attrName>
                                        </p:attrNameLst>
                                      </p:cBhvr>
                                      <p:tavLst>
                                        <p:tav tm="0">
                                          <p:val>
                                            <p:strVal val="4*#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32" fill="hold" grpId="10" nodeType="clickEffect">
                                  <p:stCondLst>
                                    <p:cond delay="0"/>
                                  </p:stCondLst>
                                  <p:iterate>
                                    <p:tmAbs val="0"/>
                                  </p:iterate>
                                  <p:childTnLst>
                                    <p:set>
                                      <p:cBhvr>
                                        <p:cTn id="60" fill="hold"/>
                                        <p:tgtEl>
                                          <p:spTgt spid="2973"/>
                                        </p:tgtEl>
                                        <p:attrNameLst>
                                          <p:attrName>style.visibility</p:attrName>
                                        </p:attrNameLst>
                                      </p:cBhvr>
                                      <p:to>
                                        <p:strVal val="visible"/>
                                      </p:to>
                                    </p:set>
                                    <p:anim calcmode="lin" valueType="num">
                                      <p:cBhvr>
                                        <p:cTn id="61" dur="500" fill="hold"/>
                                        <p:tgtEl>
                                          <p:spTgt spid="2973"/>
                                        </p:tgtEl>
                                        <p:attrNameLst>
                                          <p:attrName>ppt_w</p:attrName>
                                        </p:attrNameLst>
                                      </p:cBhvr>
                                      <p:tavLst>
                                        <p:tav tm="0">
                                          <p:val>
                                            <p:strVal val="4*#ppt_w"/>
                                          </p:val>
                                        </p:tav>
                                        <p:tav tm="100000">
                                          <p:val>
                                            <p:strVal val="#ppt_w"/>
                                          </p:val>
                                        </p:tav>
                                      </p:tavLst>
                                    </p:anim>
                                    <p:anim calcmode="lin" valueType="num">
                                      <p:cBhvr>
                                        <p:cTn id="62" dur="500" fill="hold"/>
                                        <p:tgtEl>
                                          <p:spTgt spid="2973"/>
                                        </p:tgtEl>
                                        <p:attrNameLst>
                                          <p:attrName>ppt_h</p:attrName>
                                        </p:attrNameLst>
                                      </p:cBhvr>
                                      <p:tavLst>
                                        <p:tav tm="0">
                                          <p:val>
                                            <p:strVal val="4*#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32" fill="hold" grpId="11" nodeType="clickEffect">
                                  <p:stCondLst>
                                    <p:cond delay="0"/>
                                  </p:stCondLst>
                                  <p:iterate>
                                    <p:tmAbs val="0"/>
                                  </p:iterate>
                                  <p:childTnLst>
                                    <p:set>
                                      <p:cBhvr>
                                        <p:cTn id="66" fill="hold"/>
                                        <p:tgtEl>
                                          <p:spTgt spid="3002"/>
                                        </p:tgtEl>
                                        <p:attrNameLst>
                                          <p:attrName>style.visibility</p:attrName>
                                        </p:attrNameLst>
                                      </p:cBhvr>
                                      <p:to>
                                        <p:strVal val="visible"/>
                                      </p:to>
                                    </p:set>
                                    <p:anim calcmode="lin" valueType="num">
                                      <p:cBhvr>
                                        <p:cTn id="67" dur="500" fill="hold"/>
                                        <p:tgtEl>
                                          <p:spTgt spid="3002"/>
                                        </p:tgtEl>
                                        <p:attrNameLst>
                                          <p:attrName>ppt_w</p:attrName>
                                        </p:attrNameLst>
                                      </p:cBhvr>
                                      <p:tavLst>
                                        <p:tav tm="0">
                                          <p:val>
                                            <p:strVal val="4*#ppt_w"/>
                                          </p:val>
                                        </p:tav>
                                        <p:tav tm="100000">
                                          <p:val>
                                            <p:strVal val="#ppt_w"/>
                                          </p:val>
                                        </p:tav>
                                      </p:tavLst>
                                    </p:anim>
                                    <p:anim calcmode="lin" valueType="num">
                                      <p:cBhvr>
                                        <p:cTn id="68" dur="500" fill="hold"/>
                                        <p:tgtEl>
                                          <p:spTgt spid="3002"/>
                                        </p:tgtEl>
                                        <p:attrNameLst>
                                          <p:attrName>ppt_h</p:attrName>
                                        </p:attrNameLst>
                                      </p:cBhvr>
                                      <p:tavLst>
                                        <p:tav tm="0">
                                          <p:val>
                                            <p:strVal val="4*#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32" fill="hold" grpId="12" nodeType="clickEffect">
                                  <p:stCondLst>
                                    <p:cond delay="0"/>
                                  </p:stCondLst>
                                  <p:iterate>
                                    <p:tmAbs val="0"/>
                                  </p:iterate>
                                  <p:childTnLst>
                                    <p:set>
                                      <p:cBhvr>
                                        <p:cTn id="72" fill="hold"/>
                                        <p:tgtEl>
                                          <p:spTgt spid="2974"/>
                                        </p:tgtEl>
                                        <p:attrNameLst>
                                          <p:attrName>style.visibility</p:attrName>
                                        </p:attrNameLst>
                                      </p:cBhvr>
                                      <p:to>
                                        <p:strVal val="visible"/>
                                      </p:to>
                                    </p:set>
                                    <p:anim calcmode="lin" valueType="num">
                                      <p:cBhvr>
                                        <p:cTn id="73" dur="500" fill="hold"/>
                                        <p:tgtEl>
                                          <p:spTgt spid="2974"/>
                                        </p:tgtEl>
                                        <p:attrNameLst>
                                          <p:attrName>ppt_w</p:attrName>
                                        </p:attrNameLst>
                                      </p:cBhvr>
                                      <p:tavLst>
                                        <p:tav tm="0">
                                          <p:val>
                                            <p:strVal val="4*#ppt_w"/>
                                          </p:val>
                                        </p:tav>
                                        <p:tav tm="100000">
                                          <p:val>
                                            <p:strVal val="#ppt_w"/>
                                          </p:val>
                                        </p:tav>
                                      </p:tavLst>
                                    </p:anim>
                                    <p:anim calcmode="lin" valueType="num">
                                      <p:cBhvr>
                                        <p:cTn id="74" dur="500" fill="hold"/>
                                        <p:tgtEl>
                                          <p:spTgt spid="2974"/>
                                        </p:tgtEl>
                                        <p:attrNameLst>
                                          <p:attrName>ppt_h</p:attrName>
                                        </p:attrNameLst>
                                      </p:cBhvr>
                                      <p:tavLst>
                                        <p:tav tm="0">
                                          <p:val>
                                            <p:strVal val="4*#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3" presetClass="entr" presetSubtype="32" fill="hold" grpId="13" nodeType="clickEffect">
                                  <p:stCondLst>
                                    <p:cond delay="0"/>
                                  </p:stCondLst>
                                  <p:iterate>
                                    <p:tmAbs val="0"/>
                                  </p:iterate>
                                  <p:childTnLst>
                                    <p:set>
                                      <p:cBhvr>
                                        <p:cTn id="78" fill="hold"/>
                                        <p:tgtEl>
                                          <p:spTgt spid="3014"/>
                                        </p:tgtEl>
                                        <p:attrNameLst>
                                          <p:attrName>style.visibility</p:attrName>
                                        </p:attrNameLst>
                                      </p:cBhvr>
                                      <p:to>
                                        <p:strVal val="visible"/>
                                      </p:to>
                                    </p:set>
                                    <p:anim calcmode="lin" valueType="num">
                                      <p:cBhvr>
                                        <p:cTn id="79" dur="500" fill="hold"/>
                                        <p:tgtEl>
                                          <p:spTgt spid="3014"/>
                                        </p:tgtEl>
                                        <p:attrNameLst>
                                          <p:attrName>ppt_w</p:attrName>
                                        </p:attrNameLst>
                                      </p:cBhvr>
                                      <p:tavLst>
                                        <p:tav tm="0">
                                          <p:val>
                                            <p:strVal val="4*#ppt_w"/>
                                          </p:val>
                                        </p:tav>
                                        <p:tav tm="100000">
                                          <p:val>
                                            <p:strVal val="#ppt_w"/>
                                          </p:val>
                                        </p:tav>
                                      </p:tavLst>
                                    </p:anim>
                                    <p:anim calcmode="lin" valueType="num">
                                      <p:cBhvr>
                                        <p:cTn id="80" dur="500" fill="hold"/>
                                        <p:tgtEl>
                                          <p:spTgt spid="3014"/>
                                        </p:tgtEl>
                                        <p:attrNameLst>
                                          <p:attrName>ppt_h</p:attrName>
                                        </p:attrNameLst>
                                      </p:cBhvr>
                                      <p:tavLst>
                                        <p:tav tm="0">
                                          <p:val>
                                            <p:strVal val="4*#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23" presetClass="entr" presetSubtype="32" fill="hold" grpId="14" nodeType="clickEffect">
                                  <p:stCondLst>
                                    <p:cond delay="0"/>
                                  </p:stCondLst>
                                  <p:iterate>
                                    <p:tmAbs val="0"/>
                                  </p:iterate>
                                  <p:childTnLst>
                                    <p:set>
                                      <p:cBhvr>
                                        <p:cTn id="84" fill="hold"/>
                                        <p:tgtEl>
                                          <p:spTgt spid="2975"/>
                                        </p:tgtEl>
                                        <p:attrNameLst>
                                          <p:attrName>style.visibility</p:attrName>
                                        </p:attrNameLst>
                                      </p:cBhvr>
                                      <p:to>
                                        <p:strVal val="visible"/>
                                      </p:to>
                                    </p:set>
                                    <p:anim calcmode="lin" valueType="num">
                                      <p:cBhvr>
                                        <p:cTn id="85" dur="500" fill="hold"/>
                                        <p:tgtEl>
                                          <p:spTgt spid="2975"/>
                                        </p:tgtEl>
                                        <p:attrNameLst>
                                          <p:attrName>ppt_w</p:attrName>
                                        </p:attrNameLst>
                                      </p:cBhvr>
                                      <p:tavLst>
                                        <p:tav tm="0">
                                          <p:val>
                                            <p:strVal val="4*#ppt_w"/>
                                          </p:val>
                                        </p:tav>
                                        <p:tav tm="100000">
                                          <p:val>
                                            <p:strVal val="#ppt_w"/>
                                          </p:val>
                                        </p:tav>
                                      </p:tavLst>
                                    </p:anim>
                                    <p:anim calcmode="lin" valueType="num">
                                      <p:cBhvr>
                                        <p:cTn id="86" dur="500" fill="hold"/>
                                        <p:tgtEl>
                                          <p:spTgt spid="2975"/>
                                        </p:tgtEl>
                                        <p:attrNameLst>
                                          <p:attrName>ppt_h</p:attrName>
                                        </p:attrNameLst>
                                      </p:cBhvr>
                                      <p:tavLst>
                                        <p:tav tm="0">
                                          <p:val>
                                            <p:strVal val="4*#ppt_h"/>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23" presetClass="entr" presetSubtype="32" fill="hold" grpId="15" nodeType="clickEffect">
                                  <p:stCondLst>
                                    <p:cond delay="0"/>
                                  </p:stCondLst>
                                  <p:iterate>
                                    <p:tmAbs val="0"/>
                                  </p:iterate>
                                  <p:childTnLst>
                                    <p:set>
                                      <p:cBhvr>
                                        <p:cTn id="90" fill="hold"/>
                                        <p:tgtEl>
                                          <p:spTgt spid="3009"/>
                                        </p:tgtEl>
                                        <p:attrNameLst>
                                          <p:attrName>style.visibility</p:attrName>
                                        </p:attrNameLst>
                                      </p:cBhvr>
                                      <p:to>
                                        <p:strVal val="visible"/>
                                      </p:to>
                                    </p:set>
                                    <p:anim calcmode="lin" valueType="num">
                                      <p:cBhvr>
                                        <p:cTn id="91" dur="500" fill="hold"/>
                                        <p:tgtEl>
                                          <p:spTgt spid="3009"/>
                                        </p:tgtEl>
                                        <p:attrNameLst>
                                          <p:attrName>ppt_w</p:attrName>
                                        </p:attrNameLst>
                                      </p:cBhvr>
                                      <p:tavLst>
                                        <p:tav tm="0">
                                          <p:val>
                                            <p:strVal val="4*#ppt_w"/>
                                          </p:val>
                                        </p:tav>
                                        <p:tav tm="100000">
                                          <p:val>
                                            <p:strVal val="#ppt_w"/>
                                          </p:val>
                                        </p:tav>
                                      </p:tavLst>
                                    </p:anim>
                                    <p:anim calcmode="lin" valueType="num">
                                      <p:cBhvr>
                                        <p:cTn id="92" dur="500" fill="hold"/>
                                        <p:tgtEl>
                                          <p:spTgt spid="3009"/>
                                        </p:tgtEl>
                                        <p:attrNameLst>
                                          <p:attrName>ppt_h</p:attrName>
                                        </p:attrNameLst>
                                      </p:cBhvr>
                                      <p:tavLst>
                                        <p:tav tm="0">
                                          <p:val>
                                            <p:strVal val="4*#ppt_h"/>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23" presetClass="entr" presetSubtype="32" fill="hold" grpId="16" nodeType="clickEffect">
                                  <p:stCondLst>
                                    <p:cond delay="0"/>
                                  </p:stCondLst>
                                  <p:iterate>
                                    <p:tmAbs val="0"/>
                                  </p:iterate>
                                  <p:childTnLst>
                                    <p:set>
                                      <p:cBhvr>
                                        <p:cTn id="96" fill="hold"/>
                                        <p:tgtEl>
                                          <p:spTgt spid="2976"/>
                                        </p:tgtEl>
                                        <p:attrNameLst>
                                          <p:attrName>style.visibility</p:attrName>
                                        </p:attrNameLst>
                                      </p:cBhvr>
                                      <p:to>
                                        <p:strVal val="visible"/>
                                      </p:to>
                                    </p:set>
                                    <p:anim calcmode="lin" valueType="num">
                                      <p:cBhvr>
                                        <p:cTn id="97" dur="500" fill="hold"/>
                                        <p:tgtEl>
                                          <p:spTgt spid="2976"/>
                                        </p:tgtEl>
                                        <p:attrNameLst>
                                          <p:attrName>ppt_w</p:attrName>
                                        </p:attrNameLst>
                                      </p:cBhvr>
                                      <p:tavLst>
                                        <p:tav tm="0">
                                          <p:val>
                                            <p:strVal val="4*#ppt_w"/>
                                          </p:val>
                                        </p:tav>
                                        <p:tav tm="100000">
                                          <p:val>
                                            <p:strVal val="#ppt_w"/>
                                          </p:val>
                                        </p:tav>
                                      </p:tavLst>
                                    </p:anim>
                                    <p:anim calcmode="lin" valueType="num">
                                      <p:cBhvr>
                                        <p:cTn id="98" dur="500" fill="hold"/>
                                        <p:tgtEl>
                                          <p:spTgt spid="2976"/>
                                        </p:tgtEl>
                                        <p:attrNameLst>
                                          <p:attrName>ppt_h</p:attrName>
                                        </p:attrNameLst>
                                      </p:cBhvr>
                                      <p:tavLst>
                                        <p:tav tm="0">
                                          <p:val>
                                            <p:strVal val="4*#ppt_h"/>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23" presetClass="entr" presetSubtype="32" fill="hold" grpId="17" nodeType="clickEffect">
                                  <p:stCondLst>
                                    <p:cond delay="0"/>
                                  </p:stCondLst>
                                  <p:iterate>
                                    <p:tmAbs val="0"/>
                                  </p:iterate>
                                  <p:childTnLst>
                                    <p:set>
                                      <p:cBhvr>
                                        <p:cTn id="102" fill="hold"/>
                                        <p:tgtEl>
                                          <p:spTgt spid="3010"/>
                                        </p:tgtEl>
                                        <p:attrNameLst>
                                          <p:attrName>style.visibility</p:attrName>
                                        </p:attrNameLst>
                                      </p:cBhvr>
                                      <p:to>
                                        <p:strVal val="visible"/>
                                      </p:to>
                                    </p:set>
                                    <p:anim calcmode="lin" valueType="num">
                                      <p:cBhvr>
                                        <p:cTn id="103" dur="500" fill="hold"/>
                                        <p:tgtEl>
                                          <p:spTgt spid="3010"/>
                                        </p:tgtEl>
                                        <p:attrNameLst>
                                          <p:attrName>ppt_w</p:attrName>
                                        </p:attrNameLst>
                                      </p:cBhvr>
                                      <p:tavLst>
                                        <p:tav tm="0">
                                          <p:val>
                                            <p:strVal val="4*#ppt_w"/>
                                          </p:val>
                                        </p:tav>
                                        <p:tav tm="100000">
                                          <p:val>
                                            <p:strVal val="#ppt_w"/>
                                          </p:val>
                                        </p:tav>
                                      </p:tavLst>
                                    </p:anim>
                                    <p:anim calcmode="lin" valueType="num">
                                      <p:cBhvr>
                                        <p:cTn id="104" dur="500" fill="hold"/>
                                        <p:tgtEl>
                                          <p:spTgt spid="3010"/>
                                        </p:tgtEl>
                                        <p:attrNameLst>
                                          <p:attrName>ppt_h</p:attrName>
                                        </p:attrNameLst>
                                      </p:cBhvr>
                                      <p:tavLst>
                                        <p:tav tm="0">
                                          <p:val>
                                            <p:strVal val="4*#ppt_h"/>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23" presetClass="entr" presetSubtype="32" fill="hold" grpId="18" nodeType="clickEffect">
                                  <p:stCondLst>
                                    <p:cond delay="0"/>
                                  </p:stCondLst>
                                  <p:iterate>
                                    <p:tmAbs val="0"/>
                                  </p:iterate>
                                  <p:childTnLst>
                                    <p:set>
                                      <p:cBhvr>
                                        <p:cTn id="108" fill="hold"/>
                                        <p:tgtEl>
                                          <p:spTgt spid="2977"/>
                                        </p:tgtEl>
                                        <p:attrNameLst>
                                          <p:attrName>style.visibility</p:attrName>
                                        </p:attrNameLst>
                                      </p:cBhvr>
                                      <p:to>
                                        <p:strVal val="visible"/>
                                      </p:to>
                                    </p:set>
                                    <p:anim calcmode="lin" valueType="num">
                                      <p:cBhvr>
                                        <p:cTn id="109" dur="500" fill="hold"/>
                                        <p:tgtEl>
                                          <p:spTgt spid="2977"/>
                                        </p:tgtEl>
                                        <p:attrNameLst>
                                          <p:attrName>ppt_w</p:attrName>
                                        </p:attrNameLst>
                                      </p:cBhvr>
                                      <p:tavLst>
                                        <p:tav tm="0">
                                          <p:val>
                                            <p:strVal val="4*#ppt_w"/>
                                          </p:val>
                                        </p:tav>
                                        <p:tav tm="100000">
                                          <p:val>
                                            <p:strVal val="#ppt_w"/>
                                          </p:val>
                                        </p:tav>
                                      </p:tavLst>
                                    </p:anim>
                                    <p:anim calcmode="lin" valueType="num">
                                      <p:cBhvr>
                                        <p:cTn id="110" dur="500" fill="hold"/>
                                        <p:tgtEl>
                                          <p:spTgt spid="2977"/>
                                        </p:tgtEl>
                                        <p:attrNameLst>
                                          <p:attrName>ppt_h</p:attrName>
                                        </p:attrNameLst>
                                      </p:cBhvr>
                                      <p:tavLst>
                                        <p:tav tm="0">
                                          <p:val>
                                            <p:strVal val="4*#ppt_h"/>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23" presetClass="entr" presetSubtype="32" fill="hold" grpId="19" nodeType="clickEffect">
                                  <p:stCondLst>
                                    <p:cond delay="0"/>
                                  </p:stCondLst>
                                  <p:iterate>
                                    <p:tmAbs val="0"/>
                                  </p:iterate>
                                  <p:childTnLst>
                                    <p:set>
                                      <p:cBhvr>
                                        <p:cTn id="114" fill="hold"/>
                                        <p:tgtEl>
                                          <p:spTgt spid="2969"/>
                                        </p:tgtEl>
                                        <p:attrNameLst>
                                          <p:attrName>style.visibility</p:attrName>
                                        </p:attrNameLst>
                                      </p:cBhvr>
                                      <p:to>
                                        <p:strVal val="visible"/>
                                      </p:to>
                                    </p:set>
                                    <p:anim calcmode="lin" valueType="num">
                                      <p:cBhvr>
                                        <p:cTn id="115" dur="500" fill="hold"/>
                                        <p:tgtEl>
                                          <p:spTgt spid="2969"/>
                                        </p:tgtEl>
                                        <p:attrNameLst>
                                          <p:attrName>ppt_w</p:attrName>
                                        </p:attrNameLst>
                                      </p:cBhvr>
                                      <p:tavLst>
                                        <p:tav tm="0">
                                          <p:val>
                                            <p:strVal val="4*#ppt_w"/>
                                          </p:val>
                                        </p:tav>
                                        <p:tav tm="100000">
                                          <p:val>
                                            <p:strVal val="#ppt_w"/>
                                          </p:val>
                                        </p:tav>
                                      </p:tavLst>
                                    </p:anim>
                                    <p:anim calcmode="lin" valueType="num">
                                      <p:cBhvr>
                                        <p:cTn id="116" dur="500" fill="hold"/>
                                        <p:tgtEl>
                                          <p:spTgt spid="2969"/>
                                        </p:tgtEl>
                                        <p:attrNameLst>
                                          <p:attrName>ppt_h</p:attrName>
                                        </p:attrNameLst>
                                      </p:cBhvr>
                                      <p:tavLst>
                                        <p:tav tm="0">
                                          <p:val>
                                            <p:strVal val="4*#ppt_h"/>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23" presetClass="entr" presetSubtype="32" fill="hold" grpId="20" nodeType="clickEffect">
                                  <p:stCondLst>
                                    <p:cond delay="0"/>
                                  </p:stCondLst>
                                  <p:iterate>
                                    <p:tmAbs val="0"/>
                                  </p:iterate>
                                  <p:childTnLst>
                                    <p:set>
                                      <p:cBhvr>
                                        <p:cTn id="120" fill="hold"/>
                                        <p:tgtEl>
                                          <p:spTgt spid="3013"/>
                                        </p:tgtEl>
                                        <p:attrNameLst>
                                          <p:attrName>style.visibility</p:attrName>
                                        </p:attrNameLst>
                                      </p:cBhvr>
                                      <p:to>
                                        <p:strVal val="visible"/>
                                      </p:to>
                                    </p:set>
                                    <p:anim calcmode="lin" valueType="num">
                                      <p:cBhvr>
                                        <p:cTn id="121" dur="500" fill="hold"/>
                                        <p:tgtEl>
                                          <p:spTgt spid="3013"/>
                                        </p:tgtEl>
                                        <p:attrNameLst>
                                          <p:attrName>ppt_w</p:attrName>
                                        </p:attrNameLst>
                                      </p:cBhvr>
                                      <p:tavLst>
                                        <p:tav tm="0">
                                          <p:val>
                                            <p:strVal val="4*#ppt_w"/>
                                          </p:val>
                                        </p:tav>
                                        <p:tav tm="100000">
                                          <p:val>
                                            <p:strVal val="#ppt_w"/>
                                          </p:val>
                                        </p:tav>
                                      </p:tavLst>
                                    </p:anim>
                                    <p:anim calcmode="lin" valueType="num">
                                      <p:cBhvr>
                                        <p:cTn id="122" dur="500" fill="hold"/>
                                        <p:tgtEl>
                                          <p:spTgt spid="3013"/>
                                        </p:tgtEl>
                                        <p:attrNameLst>
                                          <p:attrName>ppt_h</p:attrName>
                                        </p:attrNameLst>
                                      </p:cBhvr>
                                      <p:tavLst>
                                        <p:tav tm="0">
                                          <p:val>
                                            <p:strVal val="4*#ppt_h"/>
                                          </p:val>
                                        </p:tav>
                                        <p:tav tm="100000">
                                          <p:val>
                                            <p:strVal val="#ppt_h"/>
                                          </p:val>
                                        </p:tav>
                                      </p:tavLst>
                                    </p:anim>
                                  </p:childTnLst>
                                </p:cTn>
                              </p:par>
                            </p:childTnLst>
                          </p:cTn>
                        </p:par>
                      </p:childTnLst>
                    </p:cTn>
                  </p:par>
                  <p:par>
                    <p:cTn id="123" fill="hold">
                      <p:stCondLst>
                        <p:cond delay="indefinite"/>
                      </p:stCondLst>
                      <p:childTnLst>
                        <p:par>
                          <p:cTn id="124" fill="hold">
                            <p:stCondLst>
                              <p:cond delay="0"/>
                            </p:stCondLst>
                            <p:childTnLst>
                              <p:par>
                                <p:cTn id="125" presetID="23" presetClass="entr" presetSubtype="32" fill="hold" grpId="21" nodeType="clickEffect">
                                  <p:stCondLst>
                                    <p:cond delay="0"/>
                                  </p:stCondLst>
                                  <p:iterate>
                                    <p:tmAbs val="0"/>
                                  </p:iterate>
                                  <p:childTnLst>
                                    <p:set>
                                      <p:cBhvr>
                                        <p:cTn id="126" fill="hold"/>
                                        <p:tgtEl>
                                          <p:spTgt spid="2970"/>
                                        </p:tgtEl>
                                        <p:attrNameLst>
                                          <p:attrName>style.visibility</p:attrName>
                                        </p:attrNameLst>
                                      </p:cBhvr>
                                      <p:to>
                                        <p:strVal val="visible"/>
                                      </p:to>
                                    </p:set>
                                    <p:anim calcmode="lin" valueType="num">
                                      <p:cBhvr>
                                        <p:cTn id="127" dur="500" fill="hold"/>
                                        <p:tgtEl>
                                          <p:spTgt spid="2970"/>
                                        </p:tgtEl>
                                        <p:attrNameLst>
                                          <p:attrName>ppt_w</p:attrName>
                                        </p:attrNameLst>
                                      </p:cBhvr>
                                      <p:tavLst>
                                        <p:tav tm="0">
                                          <p:val>
                                            <p:strVal val="4*#ppt_w"/>
                                          </p:val>
                                        </p:tav>
                                        <p:tav tm="100000">
                                          <p:val>
                                            <p:strVal val="#ppt_w"/>
                                          </p:val>
                                        </p:tav>
                                      </p:tavLst>
                                    </p:anim>
                                    <p:anim calcmode="lin" valueType="num">
                                      <p:cBhvr>
                                        <p:cTn id="128" dur="500" fill="hold"/>
                                        <p:tgtEl>
                                          <p:spTgt spid="2970"/>
                                        </p:tgtEl>
                                        <p:attrNameLst>
                                          <p:attrName>ppt_h</p:attrName>
                                        </p:attrNameLst>
                                      </p:cBhvr>
                                      <p:tavLst>
                                        <p:tav tm="0">
                                          <p:val>
                                            <p:strVal val="4*#ppt_h"/>
                                          </p:val>
                                        </p:tav>
                                        <p:tav tm="100000">
                                          <p:val>
                                            <p:strVal val="#ppt_h"/>
                                          </p:val>
                                        </p:tav>
                                      </p:tavLst>
                                    </p:anim>
                                  </p:childTnLst>
                                </p:cTn>
                              </p:par>
                            </p:childTnLst>
                          </p:cTn>
                        </p:par>
                      </p:childTnLst>
                    </p:cTn>
                  </p:par>
                  <p:par>
                    <p:cTn id="129" fill="hold">
                      <p:stCondLst>
                        <p:cond delay="indefinite"/>
                      </p:stCondLst>
                      <p:childTnLst>
                        <p:par>
                          <p:cTn id="130" fill="hold">
                            <p:stCondLst>
                              <p:cond delay="0"/>
                            </p:stCondLst>
                            <p:childTnLst>
                              <p:par>
                                <p:cTn id="131" presetID="23" presetClass="entr" presetSubtype="32" fill="hold" grpId="0" nodeType="clickEffect">
                                  <p:stCondLst>
                                    <p:cond delay="0"/>
                                  </p:stCondLst>
                                  <p:childTnLst>
                                    <p:set>
                                      <p:cBhvr>
                                        <p:cTn id="132" dur="1" fill="hold">
                                          <p:stCondLst>
                                            <p:cond delay="0"/>
                                          </p:stCondLst>
                                        </p:cTn>
                                        <p:tgtEl>
                                          <p:spTgt spid="52"/>
                                        </p:tgtEl>
                                        <p:attrNameLst>
                                          <p:attrName>style.visibility</p:attrName>
                                        </p:attrNameLst>
                                      </p:cBhvr>
                                      <p:to>
                                        <p:strVal val="visible"/>
                                      </p:to>
                                    </p:set>
                                    <p:anim calcmode="lin" valueType="num">
                                      <p:cBhvr>
                                        <p:cTn id="133" dur="500" fill="hold"/>
                                        <p:tgtEl>
                                          <p:spTgt spid="52"/>
                                        </p:tgtEl>
                                        <p:attrNameLst>
                                          <p:attrName>ppt_w</p:attrName>
                                        </p:attrNameLst>
                                      </p:cBhvr>
                                      <p:tavLst>
                                        <p:tav tm="0">
                                          <p:val>
                                            <p:strVal val="4*#ppt_w"/>
                                          </p:val>
                                        </p:tav>
                                        <p:tav tm="100000">
                                          <p:val>
                                            <p:strVal val="#ppt_w"/>
                                          </p:val>
                                        </p:tav>
                                      </p:tavLst>
                                    </p:anim>
                                    <p:anim calcmode="lin" valueType="num">
                                      <p:cBhvr>
                                        <p:cTn id="134" dur="500" fill="hold"/>
                                        <p:tgtEl>
                                          <p:spTgt spid="5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7" grpId="2" animBg="1" advAuto="0"/>
      <p:bldP spid="2968" grpId="4" animBg="1" advAuto="0"/>
      <p:bldP spid="2969" grpId="19" animBg="1" advAuto="0"/>
      <p:bldP spid="2970" grpId="21" animBg="1" advAuto="0"/>
      <p:bldP spid="2971" grpId="6" animBg="1" advAuto="0"/>
      <p:bldP spid="2972" grpId="8" animBg="1" advAuto="0"/>
      <p:bldP spid="2973" grpId="10" animBg="1" advAuto="0"/>
      <p:bldP spid="2974" grpId="12" animBg="1" advAuto="0"/>
      <p:bldP spid="2975" grpId="14" animBg="1" advAuto="0"/>
      <p:bldP spid="2976" grpId="16" animBg="1" advAuto="0"/>
      <p:bldP spid="2977" grpId="18" animBg="1" advAuto="0"/>
      <p:bldP spid="2978" grpId="1" animBg="1" advAuto="0"/>
      <p:bldP spid="2999" grpId="5" animBg="1" advAuto="0"/>
      <p:bldP spid="3000" grpId="7" animBg="1" advAuto="0"/>
      <p:bldP spid="3001" grpId="9" animBg="1" advAuto="0"/>
      <p:bldP spid="3002" grpId="11" animBg="1" advAuto="0"/>
      <p:bldP spid="3009" grpId="15" animBg="1" advAuto="0"/>
      <p:bldP spid="3010" grpId="17" animBg="1" advAuto="0"/>
      <p:bldP spid="3011" grpId="3" animBg="1" advAuto="0"/>
      <p:bldP spid="3013" grpId="20" animBg="1" advAuto="0"/>
      <p:bldP spid="3014" grpId="13" animBg="1" advAuto="0"/>
      <p:bldP spid="52"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8" name="Shape 3018"/>
          <p:cNvSpPr/>
          <p:nvPr/>
        </p:nvSpPr>
        <p:spPr>
          <a:xfrm>
            <a:off x="0" y="0"/>
            <a:ext cx="9144000" cy="6858000"/>
          </a:xfrm>
          <a:prstGeom prst="rect">
            <a:avLst/>
          </a:prstGeom>
          <a:solidFill>
            <a:srgbClr val="000000"/>
          </a:solidFill>
          <a:ln w="12700">
            <a:miter lim="400000"/>
          </a:ln>
        </p:spPr>
        <p:txBody>
          <a:bodyPr lIns="45719" rIns="45719" anchor="ctr"/>
          <a:lstStyle/>
          <a:p>
            <a:pPr>
              <a:defRPr>
                <a:solidFill>
                  <a:srgbClr val="FFA27C"/>
                </a:solidFill>
                <a:latin typeface="Arial"/>
                <a:ea typeface="Arial"/>
                <a:cs typeface="Arial"/>
                <a:sym typeface="Arial"/>
              </a:defRPr>
            </a:pPr>
            <a:endParaRPr/>
          </a:p>
        </p:txBody>
      </p:sp>
      <p:sp>
        <p:nvSpPr>
          <p:cNvPr id="3019" name="Shape 3019"/>
          <p:cNvSpPr/>
          <p:nvPr/>
        </p:nvSpPr>
        <p:spPr>
          <a:xfrm>
            <a:off x="1878013" y="0"/>
            <a:ext cx="5230813" cy="6858000"/>
          </a:xfrm>
          <a:prstGeom prst="rect">
            <a:avLst/>
          </a:prstGeom>
          <a:solidFill>
            <a:srgbClr val="FFFFFF"/>
          </a:solidFill>
          <a:ln w="76200">
            <a:solidFill>
              <a:srgbClr val="1A0004"/>
            </a:solidFill>
          </a:ln>
        </p:spPr>
        <p:txBody>
          <a:bodyPr lIns="45719" rIns="45719" anchor="ctr"/>
          <a:lstStyle/>
          <a:p>
            <a:pPr>
              <a:defRPr>
                <a:solidFill>
                  <a:srgbClr val="FFA27C"/>
                </a:solidFill>
                <a:latin typeface="Arial"/>
                <a:ea typeface="Arial"/>
                <a:cs typeface="Arial"/>
                <a:sym typeface="Arial"/>
              </a:defRPr>
            </a:pPr>
            <a:endParaRPr/>
          </a:p>
        </p:txBody>
      </p:sp>
      <p:sp>
        <p:nvSpPr>
          <p:cNvPr id="3020" name="Shape 3020"/>
          <p:cNvSpPr/>
          <p:nvPr/>
        </p:nvSpPr>
        <p:spPr>
          <a:xfrm>
            <a:off x="2225675" y="1100137"/>
            <a:ext cx="3343275" cy="285751"/>
          </a:xfrm>
          <a:prstGeom prst="roundRect">
            <a:avLst>
              <a:gd name="adj" fmla="val 16667"/>
            </a:avLst>
          </a:prstGeom>
          <a:ln w="57150">
            <a:solidFill>
              <a:srgbClr val="ED181E"/>
            </a:solidFill>
          </a:ln>
          <a:effectLst>
            <a:outerShdw blurRad="63500" dist="53882" dir="2700000" rotWithShape="0">
              <a:srgbClr val="1A0004">
                <a:alpha val="74998"/>
              </a:srgbClr>
            </a:outerShdw>
          </a:effectLst>
        </p:spPr>
        <p:txBody>
          <a:bodyPr lIns="45719" rIns="45719" anchor="ctr"/>
          <a:lstStyle/>
          <a:p>
            <a:pPr>
              <a:defRPr sz="4400">
                <a:solidFill>
                  <a:srgbClr val="FFA27C"/>
                </a:solidFill>
                <a:latin typeface="Lucida Handwriting"/>
                <a:ea typeface="Lucida Handwriting"/>
                <a:cs typeface="Lucida Handwriting"/>
                <a:sym typeface="Lucida Handwriting"/>
              </a:defRPr>
            </a:pPr>
            <a:endParaRPr/>
          </a:p>
        </p:txBody>
      </p:sp>
      <p:sp>
        <p:nvSpPr>
          <p:cNvPr id="3021" name="Shape 3021"/>
          <p:cNvSpPr/>
          <p:nvPr/>
        </p:nvSpPr>
        <p:spPr>
          <a:xfrm>
            <a:off x="5730875" y="1071562"/>
            <a:ext cx="1228725" cy="312738"/>
          </a:xfrm>
          <a:prstGeom prst="roundRect">
            <a:avLst>
              <a:gd name="adj" fmla="val 16667"/>
            </a:avLst>
          </a:prstGeom>
          <a:ln w="57150">
            <a:solidFill>
              <a:srgbClr val="ED181E"/>
            </a:solidFill>
          </a:ln>
          <a:effectLst>
            <a:outerShdw blurRad="63500" dist="53882" dir="2700000" rotWithShape="0">
              <a:srgbClr val="1A0004">
                <a:alpha val="74998"/>
              </a:srgbClr>
            </a:outerShdw>
          </a:effectLst>
        </p:spPr>
        <p:txBody>
          <a:bodyPr lIns="45719" rIns="45719" anchor="ctr"/>
          <a:lstStyle/>
          <a:p>
            <a:pPr>
              <a:defRPr sz="4400">
                <a:solidFill>
                  <a:srgbClr val="FFA27C"/>
                </a:solidFill>
                <a:latin typeface="Lucida Handwriting"/>
                <a:ea typeface="Lucida Handwriting"/>
                <a:cs typeface="Lucida Handwriting"/>
                <a:sym typeface="Lucida Handwriting"/>
              </a:defRPr>
            </a:pPr>
            <a:endParaRPr/>
          </a:p>
        </p:txBody>
      </p:sp>
      <p:sp>
        <p:nvSpPr>
          <p:cNvPr id="3022" name="Shape 3022"/>
          <p:cNvSpPr/>
          <p:nvPr/>
        </p:nvSpPr>
        <p:spPr>
          <a:xfrm>
            <a:off x="2376488" y="1481137"/>
            <a:ext cx="163513" cy="136527"/>
          </a:xfrm>
          <a:prstGeom prst="ellipse">
            <a:avLst/>
          </a:prstGeom>
          <a:solidFill>
            <a:srgbClr val="ED181E"/>
          </a:solidFill>
          <a:ln w="12700">
            <a:solidFill>
              <a:srgbClr val="FFFFFF"/>
            </a:solidFill>
          </a:ln>
          <a:effectLst>
            <a:outerShdw blurRad="63500" dist="53882" dir="2700000" rotWithShape="0">
              <a:srgbClr val="1A0004">
                <a:alpha val="74998"/>
              </a:srgbClr>
            </a:outerShdw>
          </a:effectLst>
        </p:spPr>
        <p:txBody>
          <a:bodyPr lIns="45719" rIns="45719" anchor="ctr"/>
          <a:lstStyle/>
          <a:p>
            <a:pPr>
              <a:defRPr>
                <a:latin typeface="Arial"/>
                <a:ea typeface="Arial"/>
                <a:cs typeface="Arial"/>
                <a:sym typeface="Arial"/>
              </a:defRPr>
            </a:pPr>
            <a:endParaRPr/>
          </a:p>
        </p:txBody>
      </p:sp>
      <p:sp>
        <p:nvSpPr>
          <p:cNvPr id="3023" name="Shape 3023"/>
          <p:cNvSpPr/>
          <p:nvPr/>
        </p:nvSpPr>
        <p:spPr>
          <a:xfrm>
            <a:off x="2376488" y="1851025"/>
            <a:ext cx="163513" cy="136527"/>
          </a:xfrm>
          <a:prstGeom prst="ellipse">
            <a:avLst/>
          </a:prstGeom>
          <a:solidFill>
            <a:srgbClr val="ED181E"/>
          </a:solidFill>
          <a:ln w="12700">
            <a:solidFill>
              <a:srgbClr val="FFFFFF"/>
            </a:solidFill>
          </a:ln>
          <a:effectLst>
            <a:outerShdw blurRad="63500" dist="53882" dir="2700000" rotWithShape="0">
              <a:srgbClr val="1A0004">
                <a:alpha val="74998"/>
              </a:srgbClr>
            </a:outerShdw>
          </a:effectLst>
        </p:spPr>
        <p:txBody>
          <a:bodyPr lIns="45719" rIns="45719" anchor="ctr"/>
          <a:lstStyle/>
          <a:p>
            <a:pPr>
              <a:defRPr>
                <a:latin typeface="Arial"/>
                <a:ea typeface="Arial"/>
                <a:cs typeface="Arial"/>
                <a:sym typeface="Arial"/>
              </a:defRPr>
            </a:pPr>
            <a:endParaRPr/>
          </a:p>
        </p:txBody>
      </p:sp>
      <p:sp>
        <p:nvSpPr>
          <p:cNvPr id="3024" name="Shape 3024"/>
          <p:cNvSpPr/>
          <p:nvPr/>
        </p:nvSpPr>
        <p:spPr>
          <a:xfrm>
            <a:off x="2376488" y="2179638"/>
            <a:ext cx="163513" cy="136527"/>
          </a:xfrm>
          <a:prstGeom prst="ellipse">
            <a:avLst/>
          </a:prstGeom>
          <a:solidFill>
            <a:srgbClr val="ED181E"/>
          </a:solidFill>
          <a:ln w="12700">
            <a:solidFill>
              <a:srgbClr val="FFFFFF"/>
            </a:solidFill>
          </a:ln>
          <a:effectLst>
            <a:outerShdw blurRad="63500" dist="53882" dir="2700000" rotWithShape="0">
              <a:srgbClr val="1A0004">
                <a:alpha val="74998"/>
              </a:srgbClr>
            </a:outerShdw>
          </a:effectLst>
        </p:spPr>
        <p:txBody>
          <a:bodyPr lIns="45719" rIns="45719" anchor="ctr"/>
          <a:lstStyle/>
          <a:p>
            <a:pPr>
              <a:defRPr>
                <a:latin typeface="Arial"/>
                <a:ea typeface="Arial"/>
                <a:cs typeface="Arial"/>
                <a:sym typeface="Arial"/>
              </a:defRPr>
            </a:pPr>
            <a:endParaRPr/>
          </a:p>
        </p:txBody>
      </p:sp>
      <p:sp>
        <p:nvSpPr>
          <p:cNvPr id="3025" name="Shape 3025"/>
          <p:cNvSpPr/>
          <p:nvPr/>
        </p:nvSpPr>
        <p:spPr>
          <a:xfrm>
            <a:off x="2376488" y="2979738"/>
            <a:ext cx="163513" cy="136527"/>
          </a:xfrm>
          <a:prstGeom prst="ellipse">
            <a:avLst/>
          </a:prstGeom>
          <a:solidFill>
            <a:srgbClr val="ED181E"/>
          </a:solidFill>
          <a:ln w="12700">
            <a:solidFill>
              <a:srgbClr val="FFFFFF"/>
            </a:solidFill>
          </a:ln>
          <a:effectLst>
            <a:outerShdw blurRad="63500" dist="53882" dir="2700000" rotWithShape="0">
              <a:srgbClr val="1A0004">
                <a:alpha val="74998"/>
              </a:srgbClr>
            </a:outerShdw>
          </a:effectLst>
        </p:spPr>
        <p:txBody>
          <a:bodyPr lIns="45719" rIns="45719" anchor="ctr"/>
          <a:lstStyle/>
          <a:p>
            <a:pPr>
              <a:defRPr>
                <a:latin typeface="Arial"/>
                <a:ea typeface="Arial"/>
                <a:cs typeface="Arial"/>
                <a:sym typeface="Arial"/>
              </a:defRPr>
            </a:pPr>
            <a:endParaRPr/>
          </a:p>
        </p:txBody>
      </p:sp>
      <p:sp>
        <p:nvSpPr>
          <p:cNvPr id="3026" name="Shape 3026"/>
          <p:cNvSpPr/>
          <p:nvPr/>
        </p:nvSpPr>
        <p:spPr>
          <a:xfrm>
            <a:off x="3659187" y="3762375"/>
            <a:ext cx="163513" cy="136527"/>
          </a:xfrm>
          <a:prstGeom prst="ellipse">
            <a:avLst/>
          </a:prstGeom>
          <a:solidFill>
            <a:srgbClr val="ED181E"/>
          </a:solidFill>
          <a:ln w="12700">
            <a:solidFill>
              <a:srgbClr val="FFFFFF"/>
            </a:solidFill>
          </a:ln>
          <a:effectLst>
            <a:outerShdw blurRad="63500" dist="53882" dir="2700000" rotWithShape="0">
              <a:srgbClr val="1A0004">
                <a:alpha val="74998"/>
              </a:srgbClr>
            </a:outerShdw>
          </a:effectLst>
        </p:spPr>
        <p:txBody>
          <a:bodyPr lIns="45719" rIns="45719" anchor="ctr"/>
          <a:lstStyle/>
          <a:p>
            <a:pPr>
              <a:defRPr>
                <a:solidFill>
                  <a:srgbClr val="FFA27C"/>
                </a:solidFill>
                <a:latin typeface="Arial"/>
                <a:ea typeface="Arial"/>
                <a:cs typeface="Arial"/>
                <a:sym typeface="Arial"/>
              </a:defRPr>
            </a:pPr>
            <a:endParaRPr/>
          </a:p>
        </p:txBody>
      </p:sp>
      <p:sp>
        <p:nvSpPr>
          <p:cNvPr id="3027" name="Shape 3027"/>
          <p:cNvSpPr/>
          <p:nvPr/>
        </p:nvSpPr>
        <p:spPr>
          <a:xfrm>
            <a:off x="3883025" y="4117975"/>
            <a:ext cx="163515" cy="136527"/>
          </a:xfrm>
          <a:prstGeom prst="ellipse">
            <a:avLst/>
          </a:prstGeom>
          <a:solidFill>
            <a:srgbClr val="ED181E"/>
          </a:solidFill>
          <a:ln w="12700">
            <a:solidFill>
              <a:srgbClr val="FFFFFF"/>
            </a:solidFill>
          </a:ln>
          <a:effectLst>
            <a:outerShdw blurRad="63500" dist="53882" dir="2700000" rotWithShape="0">
              <a:srgbClr val="1A0004">
                <a:alpha val="74998"/>
              </a:srgbClr>
            </a:outerShdw>
          </a:effectLst>
        </p:spPr>
        <p:txBody>
          <a:bodyPr lIns="45719" rIns="45719" anchor="ctr"/>
          <a:lstStyle/>
          <a:p>
            <a:pPr>
              <a:defRPr>
                <a:solidFill>
                  <a:srgbClr val="FFA27C"/>
                </a:solidFill>
                <a:latin typeface="Arial"/>
                <a:ea typeface="Arial"/>
                <a:cs typeface="Arial"/>
                <a:sym typeface="Arial"/>
              </a:defRPr>
            </a:pPr>
            <a:endParaRPr/>
          </a:p>
        </p:txBody>
      </p:sp>
      <p:grpSp>
        <p:nvGrpSpPr>
          <p:cNvPr id="3030" name="Group 3030"/>
          <p:cNvGrpSpPr/>
          <p:nvPr/>
        </p:nvGrpSpPr>
        <p:grpSpPr>
          <a:xfrm>
            <a:off x="4335462" y="4134103"/>
            <a:ext cx="329757" cy="418848"/>
            <a:chOff x="0" y="0"/>
            <a:chExt cx="329755" cy="418847"/>
          </a:xfrm>
        </p:grpSpPr>
        <p:sp>
          <p:nvSpPr>
            <p:cNvPr id="3028" name="Shape 3028"/>
            <p:cNvSpPr/>
            <p:nvPr/>
          </p:nvSpPr>
          <p:spPr>
            <a:xfrm>
              <a:off x="0" y="282321"/>
              <a:ext cx="163513" cy="136527"/>
            </a:xfrm>
            <a:prstGeom prst="ellipse">
              <a:avLst/>
            </a:prstGeom>
            <a:solidFill>
              <a:srgbClr val="ED181E"/>
            </a:solidFill>
            <a:ln w="12700" cap="flat">
              <a:solidFill>
                <a:srgbClr val="FFFFFF"/>
              </a:solidFill>
              <a:prstDash val="solid"/>
              <a:round/>
            </a:ln>
            <a:effectLst>
              <a:outerShdw blurRad="63500" dist="53882" dir="2700000" rotWithShape="0">
                <a:srgbClr val="1A0004">
                  <a:alpha val="74998"/>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3029" name="Shape 3029"/>
            <p:cNvSpPr/>
            <p:nvPr/>
          </p:nvSpPr>
          <p:spPr>
            <a:xfrm>
              <a:off x="124269" y="0"/>
              <a:ext cx="205487" cy="40589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spcBef>
                  <a:spcPts val="900"/>
                </a:spcBef>
                <a:defRPr sz="1600">
                  <a:solidFill>
                    <a:srgbClr val="FF0000"/>
                  </a:solidFill>
                  <a:latin typeface="Lucida Handwriting"/>
                  <a:ea typeface="Lucida Handwriting"/>
                  <a:cs typeface="Lucida Handwriting"/>
                  <a:sym typeface="Lucida Handwriting"/>
                </a:defRPr>
              </a:lvl1pPr>
            </a:lstStyle>
            <a:p>
              <a:r>
                <a:t>...</a:t>
              </a:r>
            </a:p>
          </p:txBody>
        </p:sp>
      </p:grpSp>
      <p:sp>
        <p:nvSpPr>
          <p:cNvPr id="3031" name="Shape 3031"/>
          <p:cNvSpPr/>
          <p:nvPr/>
        </p:nvSpPr>
        <p:spPr>
          <a:xfrm>
            <a:off x="7620157" y="6510655"/>
            <a:ext cx="656913" cy="269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defRPr sz="1000" b="1">
                <a:solidFill>
                  <a:srgbClr val="FFFFFF"/>
                </a:solidFill>
                <a:effectLst>
                  <a:outerShdw blurRad="38100" dist="38100" dir="2700000" rotWithShape="0">
                    <a:srgbClr val="000000"/>
                  </a:outerShdw>
                </a:effectLst>
                <a:latin typeface="Comic Sans MS"/>
                <a:ea typeface="Comic Sans MS"/>
                <a:cs typeface="Comic Sans MS"/>
                <a:sym typeface="Comic Sans MS"/>
              </a:defRPr>
            </a:lvl1pPr>
          </a:lstStyle>
          <a:p>
            <a:r>
              <a:t>9.65.01.</a:t>
            </a:r>
          </a:p>
        </p:txBody>
      </p:sp>
      <p:sp>
        <p:nvSpPr>
          <p:cNvPr id="3032" name="Shape 3032"/>
          <p:cNvSpPr/>
          <p:nvPr/>
        </p:nvSpPr>
        <p:spPr>
          <a:xfrm>
            <a:off x="8162461" y="6533370"/>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a:solidFill>
                  <a:srgbClr val="FFFFFF"/>
                </a:solidFill>
                <a:latin typeface="Arial"/>
                <a:ea typeface="Arial"/>
                <a:cs typeface="Arial"/>
                <a:sym typeface="Arial"/>
              </a:defRPr>
            </a:lvl1pPr>
          </a:lstStyle>
          <a:p>
            <a:r>
              <a:t>72</a:t>
            </a:r>
          </a:p>
        </p:txBody>
      </p:sp>
      <p:sp>
        <p:nvSpPr>
          <p:cNvPr id="3033" name="Shape 3033"/>
          <p:cNvSpPr/>
          <p:nvPr/>
        </p:nvSpPr>
        <p:spPr>
          <a:xfrm>
            <a:off x="8780792" y="6411622"/>
            <a:ext cx="245404"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9</a:t>
            </a:r>
          </a:p>
        </p:txBody>
      </p:sp>
      <p:sp>
        <p:nvSpPr>
          <p:cNvPr id="3034" name="Shape 3034"/>
          <p:cNvSpPr/>
          <p:nvPr/>
        </p:nvSpPr>
        <p:spPr>
          <a:xfrm>
            <a:off x="4562475" y="4348162"/>
            <a:ext cx="2346325" cy="548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l">
              <a:spcBef>
                <a:spcPts val="800"/>
              </a:spcBef>
              <a:defRPr sz="1400" b="1"/>
            </a:lvl1pPr>
          </a:lstStyle>
          <a:p>
            <a:r>
              <a:t>Tighenguno atsathi chighi  lo puthughoani</a:t>
            </a:r>
          </a:p>
        </p:txBody>
      </p:sp>
      <p:sp>
        <p:nvSpPr>
          <p:cNvPr id="3035" name="Shape 3035"/>
          <p:cNvSpPr/>
          <p:nvPr/>
        </p:nvSpPr>
        <p:spPr>
          <a:xfrm>
            <a:off x="2582863" y="1716088"/>
            <a:ext cx="2432051" cy="383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l">
              <a:spcBef>
                <a:spcPts val="1000"/>
              </a:spcBef>
              <a:defRPr sz="1800" b="1"/>
            </a:pPr>
            <a:r>
              <a:t>7 = 4+3 </a:t>
            </a:r>
            <a:r>
              <a:rPr sz="1400"/>
              <a:t> hephope:</a:t>
            </a:r>
          </a:p>
        </p:txBody>
      </p:sp>
      <p:sp>
        <p:nvSpPr>
          <p:cNvPr id="3036" name="Shape 3036"/>
          <p:cNvSpPr/>
          <p:nvPr/>
        </p:nvSpPr>
        <p:spPr>
          <a:xfrm>
            <a:off x="5016500" y="1804988"/>
            <a:ext cx="2473325" cy="269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l">
              <a:spcBef>
                <a:spcPts val="700"/>
              </a:spcBef>
              <a:defRPr sz="1200" b="1" u="sng">
                <a:latin typeface="+mj-lt"/>
                <a:ea typeface="+mj-ea"/>
                <a:cs typeface="+mj-cs"/>
                <a:sym typeface="Helvetica"/>
              </a:defRPr>
            </a:lvl1pPr>
          </a:lstStyle>
          <a:p>
            <a:r>
              <a:t>4 timiqo&amp;  3 aqo aho</a:t>
            </a:r>
          </a:p>
        </p:txBody>
      </p:sp>
      <p:sp>
        <p:nvSpPr>
          <p:cNvPr id="3037" name="Shape 3037"/>
          <p:cNvSpPr/>
          <p:nvPr/>
        </p:nvSpPr>
        <p:spPr>
          <a:xfrm>
            <a:off x="2617788" y="1384300"/>
            <a:ext cx="2755901" cy="3200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l">
              <a:spcBef>
                <a:spcPts val="800"/>
              </a:spcBef>
              <a:defRPr sz="1400" b="1"/>
            </a:lvl1pPr>
          </a:lstStyle>
          <a:p>
            <a:r>
              <a:t> "P" Puthugho:</a:t>
            </a:r>
          </a:p>
        </p:txBody>
      </p:sp>
      <p:sp>
        <p:nvSpPr>
          <p:cNvPr id="3038" name="Shape 3038"/>
          <p:cNvSpPr/>
          <p:nvPr/>
        </p:nvSpPr>
        <p:spPr>
          <a:xfrm>
            <a:off x="5016500" y="1427162"/>
            <a:ext cx="1552575" cy="269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l">
              <a:spcBef>
                <a:spcPts val="700"/>
              </a:spcBef>
              <a:defRPr sz="1200" b="1" u="sng">
                <a:latin typeface="+mj-lt"/>
                <a:ea typeface="+mj-ea"/>
                <a:cs typeface="+mj-cs"/>
                <a:sym typeface="Helvetica"/>
              </a:defRPr>
            </a:lvl1pPr>
          </a:lstStyle>
          <a:p>
            <a:r>
              <a:t>Pulhokusu</a:t>
            </a:r>
          </a:p>
        </p:txBody>
      </p:sp>
      <p:sp>
        <p:nvSpPr>
          <p:cNvPr id="3039" name="Shape 3039"/>
          <p:cNvSpPr/>
          <p:nvPr/>
        </p:nvSpPr>
        <p:spPr>
          <a:xfrm>
            <a:off x="3810000" y="3676650"/>
            <a:ext cx="2181225" cy="3200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l">
              <a:spcBef>
                <a:spcPts val="800"/>
              </a:spcBef>
              <a:defRPr sz="1400" b="1"/>
            </a:lvl1pPr>
          </a:lstStyle>
          <a:p>
            <a:r>
              <a:t>"P" Puthugho:</a:t>
            </a:r>
          </a:p>
        </p:txBody>
      </p:sp>
      <p:sp>
        <p:nvSpPr>
          <p:cNvPr id="3040" name="Shape 3040"/>
          <p:cNvSpPr/>
          <p:nvPr/>
        </p:nvSpPr>
        <p:spPr>
          <a:xfrm>
            <a:off x="5054600" y="3692525"/>
            <a:ext cx="1139825" cy="2692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l">
              <a:spcBef>
                <a:spcPts val="700"/>
              </a:spcBef>
              <a:defRPr sz="1200" b="1" u="sng">
                <a:latin typeface="+mj-lt"/>
                <a:ea typeface="+mj-ea"/>
                <a:cs typeface="+mj-cs"/>
                <a:sym typeface="Helvetica"/>
              </a:defRPr>
            </a:lvl1pPr>
          </a:lstStyle>
          <a:p>
            <a:r>
              <a:t>Yenguyi</a:t>
            </a:r>
          </a:p>
        </p:txBody>
      </p:sp>
      <p:sp>
        <p:nvSpPr>
          <p:cNvPr id="3041" name="Shape 3041"/>
          <p:cNvSpPr/>
          <p:nvPr/>
        </p:nvSpPr>
        <p:spPr>
          <a:xfrm>
            <a:off x="4035425" y="4032250"/>
            <a:ext cx="2119314" cy="3200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l">
              <a:spcBef>
                <a:spcPts val="800"/>
              </a:spcBef>
              <a:defRPr sz="1400" b="1"/>
            </a:lvl1pPr>
          </a:lstStyle>
          <a:p>
            <a:r>
              <a:t>"J" :</a:t>
            </a:r>
          </a:p>
        </p:txBody>
      </p:sp>
      <p:sp>
        <p:nvSpPr>
          <p:cNvPr id="3042" name="Shape 3042"/>
          <p:cNvSpPr/>
          <p:nvPr/>
        </p:nvSpPr>
        <p:spPr>
          <a:xfrm>
            <a:off x="1725613" y="3787775"/>
            <a:ext cx="1746251" cy="2692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spcBef>
                <a:spcPts val="700"/>
              </a:spcBef>
              <a:defRPr sz="1200" b="1" u="sng">
                <a:latin typeface="+mj-lt"/>
                <a:ea typeface="+mj-ea"/>
                <a:cs typeface="+mj-cs"/>
                <a:sym typeface="Helvetica"/>
              </a:defRPr>
            </a:lvl1pPr>
          </a:lstStyle>
          <a:p>
            <a:r>
              <a:t>JESUS</a:t>
            </a:r>
          </a:p>
        </p:txBody>
      </p:sp>
      <p:sp>
        <p:nvSpPr>
          <p:cNvPr id="3043" name="Shape 3043"/>
          <p:cNvSpPr/>
          <p:nvPr/>
        </p:nvSpPr>
        <p:spPr>
          <a:xfrm>
            <a:off x="2371725" y="1085850"/>
            <a:ext cx="3078164" cy="3200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l">
              <a:spcBef>
                <a:spcPts val="800"/>
              </a:spcBef>
              <a:defRPr sz="1400" b="1"/>
            </a:lvl1pPr>
          </a:lstStyle>
          <a:p>
            <a:r>
              <a:t>Bible khaqhinikeu ghola</a:t>
            </a:r>
          </a:p>
        </p:txBody>
      </p:sp>
      <p:sp>
        <p:nvSpPr>
          <p:cNvPr id="3044" name="Shape 3044"/>
          <p:cNvSpPr/>
          <p:nvPr/>
        </p:nvSpPr>
        <p:spPr>
          <a:xfrm>
            <a:off x="7143750" y="792162"/>
            <a:ext cx="112713" cy="1"/>
          </a:xfrm>
          <a:prstGeom prst="line">
            <a:avLst/>
          </a:prstGeom>
          <a:ln w="28575">
            <a:solidFill>
              <a:srgbClr val="000000"/>
            </a:solidFill>
          </a:ln>
        </p:spPr>
        <p:txBody>
          <a:bodyPr lIns="45719" rIns="45719" anchor="ctr"/>
          <a:lstStyle/>
          <a:p>
            <a:pPr>
              <a:defRPr>
                <a:solidFill>
                  <a:srgbClr val="FFFFFF"/>
                </a:solidFill>
              </a:defRPr>
            </a:pPr>
            <a:endParaRPr/>
          </a:p>
        </p:txBody>
      </p:sp>
      <p:sp>
        <p:nvSpPr>
          <p:cNvPr id="3045" name="Shape 3045"/>
          <p:cNvSpPr/>
          <p:nvPr/>
        </p:nvSpPr>
        <p:spPr>
          <a:xfrm>
            <a:off x="2582863" y="2103438"/>
            <a:ext cx="2587626" cy="320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l">
              <a:spcBef>
                <a:spcPts val="800"/>
              </a:spcBef>
              <a:defRPr sz="1400" b="1"/>
            </a:lvl1pPr>
          </a:lstStyle>
          <a:p>
            <a:r>
              <a:t>Timi bidi qo:</a:t>
            </a:r>
          </a:p>
        </p:txBody>
      </p:sp>
      <p:sp>
        <p:nvSpPr>
          <p:cNvPr id="3046" name="Shape 3046"/>
          <p:cNvSpPr/>
          <p:nvPr/>
        </p:nvSpPr>
        <p:spPr>
          <a:xfrm>
            <a:off x="5016500" y="2109788"/>
            <a:ext cx="1509713" cy="802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l">
              <a:spcBef>
                <a:spcPts val="700"/>
              </a:spcBef>
              <a:defRPr sz="1200" b="1" u="sng">
                <a:latin typeface="+mj-lt"/>
                <a:ea typeface="+mj-ea"/>
                <a:cs typeface="+mj-cs"/>
                <a:sym typeface="Helvetica"/>
              </a:defRPr>
            </a:pPr>
            <a:r>
              <a:t>ABRAHAM               JOSEPH                        MOSES </a:t>
            </a:r>
            <a:br/>
            <a:r>
              <a:t>JOSHUA</a:t>
            </a:r>
          </a:p>
        </p:txBody>
      </p:sp>
      <p:sp>
        <p:nvSpPr>
          <p:cNvPr id="3047" name="Shape 3047"/>
          <p:cNvSpPr/>
          <p:nvPr/>
        </p:nvSpPr>
        <p:spPr>
          <a:xfrm>
            <a:off x="2593975" y="2884488"/>
            <a:ext cx="2519364" cy="320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l">
              <a:spcBef>
                <a:spcPts val="800"/>
              </a:spcBef>
              <a:defRPr sz="1400" b="1"/>
            </a:lvl1pPr>
          </a:lstStyle>
          <a:p>
            <a:r>
              <a:t>Aqo aho kuthu:</a:t>
            </a:r>
          </a:p>
        </p:txBody>
      </p:sp>
      <p:sp>
        <p:nvSpPr>
          <p:cNvPr id="3048" name="Shape 3048"/>
          <p:cNvSpPr/>
          <p:nvPr/>
        </p:nvSpPr>
        <p:spPr>
          <a:xfrm>
            <a:off x="5016500" y="2927350"/>
            <a:ext cx="1509713" cy="80772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l">
              <a:spcBef>
                <a:spcPts val="700"/>
              </a:spcBef>
              <a:defRPr sz="1200" b="1" u="sng">
                <a:latin typeface="+mj-lt"/>
                <a:ea typeface="+mj-ea"/>
                <a:cs typeface="+mj-cs"/>
                <a:sym typeface="Helvetica"/>
              </a:defRPr>
            </a:pPr>
            <a:r>
              <a:t>Yepeka</a:t>
            </a:r>
          </a:p>
          <a:p>
            <a:pPr algn="l">
              <a:spcBef>
                <a:spcPts val="700"/>
              </a:spcBef>
              <a:defRPr sz="1200" b="1" u="sng">
                <a:latin typeface="+mj-lt"/>
                <a:ea typeface="+mj-ea"/>
                <a:cs typeface="+mj-cs"/>
                <a:sym typeface="Helvetica"/>
              </a:defRPr>
            </a:pPr>
            <a:r>
              <a:t>Kukami kuxu</a:t>
            </a:r>
          </a:p>
          <a:p>
            <a:pPr algn="l">
              <a:spcBef>
                <a:spcPts val="700"/>
              </a:spcBef>
              <a:defRPr sz="1200" b="1" u="sng">
                <a:latin typeface="+mj-lt"/>
                <a:ea typeface="+mj-ea"/>
                <a:cs typeface="+mj-cs"/>
                <a:sym typeface="Helvetica"/>
              </a:defRPr>
            </a:pPr>
            <a:r>
              <a:t> Akughu</a:t>
            </a:r>
          </a:p>
        </p:txBody>
      </p:sp>
      <p:grpSp>
        <p:nvGrpSpPr>
          <p:cNvPr id="3054" name="Group 3054" descr="Large confetti"/>
          <p:cNvGrpSpPr/>
          <p:nvPr/>
        </p:nvGrpSpPr>
        <p:grpSpPr>
          <a:xfrm>
            <a:off x="2089150" y="3387725"/>
            <a:ext cx="1276350" cy="588963"/>
            <a:chOff x="0" y="0"/>
            <a:chExt cx="1276350" cy="588962"/>
          </a:xfrm>
        </p:grpSpPr>
        <p:sp>
          <p:nvSpPr>
            <p:cNvPr id="3049" name="Shape 3049" descr="Large confetti"/>
            <p:cNvSpPr/>
            <p:nvPr/>
          </p:nvSpPr>
          <p:spPr>
            <a:xfrm>
              <a:off x="2940" y="0"/>
              <a:ext cx="904328" cy="464627"/>
            </a:xfrm>
            <a:custGeom>
              <a:avLst/>
              <a:gdLst/>
              <a:ahLst/>
              <a:cxnLst>
                <a:cxn ang="0">
                  <a:pos x="wd2" y="hd2"/>
                </a:cxn>
                <a:cxn ang="5400000">
                  <a:pos x="wd2" y="hd2"/>
                </a:cxn>
                <a:cxn ang="10800000">
                  <a:pos x="wd2" y="hd2"/>
                </a:cxn>
                <a:cxn ang="16200000">
                  <a:pos x="wd2" y="hd2"/>
                </a:cxn>
              </a:cxnLst>
              <a:rect l="0" t="0" r="r" b="b"/>
              <a:pathLst>
                <a:path w="21600" h="21600" extrusionOk="0">
                  <a:moveTo>
                    <a:pt x="1632" y="0"/>
                  </a:moveTo>
                  <a:lnTo>
                    <a:pt x="1288" y="61"/>
                  </a:lnTo>
                  <a:lnTo>
                    <a:pt x="988" y="183"/>
                  </a:lnTo>
                  <a:lnTo>
                    <a:pt x="472" y="669"/>
                  </a:lnTo>
                  <a:lnTo>
                    <a:pt x="129" y="1399"/>
                  </a:lnTo>
                  <a:lnTo>
                    <a:pt x="43" y="1825"/>
                  </a:lnTo>
                  <a:lnTo>
                    <a:pt x="0" y="2312"/>
                  </a:lnTo>
                  <a:lnTo>
                    <a:pt x="0" y="19288"/>
                  </a:lnTo>
                  <a:lnTo>
                    <a:pt x="43" y="19775"/>
                  </a:lnTo>
                  <a:lnTo>
                    <a:pt x="129" y="20201"/>
                  </a:lnTo>
                  <a:lnTo>
                    <a:pt x="472" y="20931"/>
                  </a:lnTo>
                  <a:lnTo>
                    <a:pt x="730" y="21235"/>
                  </a:lnTo>
                  <a:lnTo>
                    <a:pt x="988" y="21417"/>
                  </a:lnTo>
                  <a:lnTo>
                    <a:pt x="1288" y="21539"/>
                  </a:lnTo>
                  <a:lnTo>
                    <a:pt x="1632" y="21600"/>
                  </a:lnTo>
                  <a:lnTo>
                    <a:pt x="19968" y="21600"/>
                  </a:lnTo>
                  <a:lnTo>
                    <a:pt x="20312" y="21539"/>
                  </a:lnTo>
                  <a:lnTo>
                    <a:pt x="20612" y="21417"/>
                  </a:lnTo>
                  <a:lnTo>
                    <a:pt x="20870" y="21235"/>
                  </a:lnTo>
                  <a:lnTo>
                    <a:pt x="21128" y="20931"/>
                  </a:lnTo>
                  <a:lnTo>
                    <a:pt x="21342" y="20566"/>
                  </a:lnTo>
                  <a:lnTo>
                    <a:pt x="21471" y="20201"/>
                  </a:lnTo>
                  <a:lnTo>
                    <a:pt x="21557" y="19775"/>
                  </a:lnTo>
                  <a:lnTo>
                    <a:pt x="21600" y="19288"/>
                  </a:lnTo>
                  <a:lnTo>
                    <a:pt x="21600" y="2312"/>
                  </a:lnTo>
                  <a:lnTo>
                    <a:pt x="21557" y="1825"/>
                  </a:lnTo>
                  <a:lnTo>
                    <a:pt x="21471" y="1399"/>
                  </a:lnTo>
                  <a:lnTo>
                    <a:pt x="21342" y="1034"/>
                  </a:lnTo>
                  <a:lnTo>
                    <a:pt x="21128" y="669"/>
                  </a:lnTo>
                  <a:lnTo>
                    <a:pt x="20612" y="183"/>
                  </a:lnTo>
                  <a:lnTo>
                    <a:pt x="20312" y="61"/>
                  </a:lnTo>
                  <a:lnTo>
                    <a:pt x="19968" y="0"/>
                  </a:lnTo>
                  <a:lnTo>
                    <a:pt x="1632" y="0"/>
                  </a:lnTo>
                  <a:close/>
                </a:path>
              </a:pathLst>
            </a:custGeom>
            <a:blipFill rotWithShape="1">
              <a:blip r:embed="rId3"/>
              <a:srcRect/>
              <a:tile tx="0" ty="0" sx="100000" sy="100000" flip="none" algn="tl"/>
            </a:blipFill>
            <a:ln w="28575" cap="flat">
              <a:solidFill>
                <a:srgbClr val="000000"/>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050" name="Shape 3050" descr="Large confetti"/>
            <p:cNvSpPr/>
            <p:nvPr/>
          </p:nvSpPr>
          <p:spPr>
            <a:xfrm>
              <a:off x="0" y="204173"/>
              <a:ext cx="1276350" cy="384790"/>
            </a:xfrm>
            <a:prstGeom prst="rect">
              <a:avLst/>
            </a:prstGeom>
            <a:blipFill rotWithShape="1">
              <a:blip r:embed="rId3"/>
              <a:srcRect/>
              <a:tile tx="0" ty="0" sx="100000" sy="100000" flip="none" algn="tl"/>
            </a:blipFill>
            <a:ln w="28575" cap="flat">
              <a:solidFill>
                <a:srgbClr val="000000"/>
              </a:solidFill>
              <a:prstDash val="solid"/>
              <a:miter lim="800000"/>
            </a:ln>
            <a:effectLst/>
          </p:spPr>
          <p:txBody>
            <a:bodyPr wrap="square" lIns="45719" tIns="45719" rIns="45719" bIns="45719" numCol="1" anchor="t">
              <a:noAutofit/>
            </a:bodyPr>
            <a:lstStyle/>
            <a:p>
              <a:pPr>
                <a:defRPr sz="1400">
                  <a:latin typeface="Arial"/>
                  <a:ea typeface="Arial"/>
                  <a:cs typeface="Arial"/>
                  <a:sym typeface="Arial"/>
                </a:defRPr>
              </a:pPr>
              <a:endParaRPr/>
            </a:p>
          </p:txBody>
        </p:sp>
        <p:sp>
          <p:nvSpPr>
            <p:cNvPr id="3051" name="Shape 3051" descr="Large confetti"/>
            <p:cNvSpPr/>
            <p:nvPr/>
          </p:nvSpPr>
          <p:spPr>
            <a:xfrm>
              <a:off x="19115" y="125645"/>
              <a:ext cx="477897" cy="151822"/>
            </a:xfrm>
            <a:prstGeom prst="rect">
              <a:avLst/>
            </a:prstGeom>
            <a:blipFill rotWithShape="1">
              <a:blip r:embed="rId3"/>
              <a:srcRect/>
              <a:tile tx="0" ty="0" sx="100000" sy="100000" flip="none" algn="tl"/>
            </a:blipFill>
            <a:ln w="12700" cap="flat">
              <a:noFill/>
              <a:miter lim="400000"/>
            </a:ln>
            <a:effectLst/>
          </p:spPr>
          <p:txBody>
            <a:bodyPr wrap="square" lIns="45719" tIns="45719" rIns="45719" bIns="45719" numCol="1" anchor="t">
              <a:noAutofit/>
            </a:bodyPr>
            <a:lstStyle/>
            <a:p>
              <a:pPr>
                <a:defRPr sz="1400">
                  <a:latin typeface="Arial"/>
                  <a:ea typeface="Arial"/>
                  <a:cs typeface="Arial"/>
                  <a:sym typeface="Arial"/>
                </a:defRPr>
              </a:pPr>
              <a:endParaRPr/>
            </a:p>
          </p:txBody>
        </p:sp>
        <p:sp>
          <p:nvSpPr>
            <p:cNvPr id="3052" name="Shape 3052" descr="Large confetti"/>
            <p:cNvSpPr/>
            <p:nvPr/>
          </p:nvSpPr>
          <p:spPr>
            <a:xfrm>
              <a:off x="419078" y="125645"/>
              <a:ext cx="477897" cy="151822"/>
            </a:xfrm>
            <a:prstGeom prst="rect">
              <a:avLst/>
            </a:prstGeom>
            <a:blipFill rotWithShape="1">
              <a:blip r:embed="rId3"/>
              <a:srcRect/>
              <a:tile tx="0" ty="0" sx="100000" sy="100000" flip="none" algn="tl"/>
            </a:blipFill>
            <a:ln w="12700" cap="flat">
              <a:noFill/>
              <a:miter lim="400000"/>
            </a:ln>
            <a:effectLst/>
          </p:spPr>
          <p:txBody>
            <a:bodyPr wrap="square" lIns="45719" tIns="45719" rIns="45719" bIns="45719" numCol="1" anchor="t">
              <a:noAutofit/>
            </a:bodyPr>
            <a:lstStyle/>
            <a:p>
              <a:pPr>
                <a:defRPr sz="1400">
                  <a:latin typeface="Arial"/>
                  <a:ea typeface="Arial"/>
                  <a:cs typeface="Arial"/>
                  <a:sym typeface="Arial"/>
                </a:defRPr>
              </a:pPr>
              <a:endParaRPr/>
            </a:p>
          </p:txBody>
        </p:sp>
        <p:sp>
          <p:nvSpPr>
            <p:cNvPr id="3053" name="Shape 3053" descr="Large confetti"/>
            <p:cNvSpPr/>
            <p:nvPr/>
          </p:nvSpPr>
          <p:spPr>
            <a:xfrm>
              <a:off x="48524" y="172762"/>
              <a:ext cx="798455" cy="5236"/>
            </a:xfrm>
            <a:prstGeom prst="line">
              <a:avLst/>
            </a:prstGeom>
            <a:noFill/>
            <a:ln w="19050" cap="flat">
              <a:solidFill>
                <a:srgbClr val="000000"/>
              </a:solidFill>
              <a:prstDash val="solid"/>
              <a:round/>
            </a:ln>
            <a:effectLst/>
          </p:spPr>
          <p:txBody>
            <a:bodyPr wrap="square" lIns="45719" tIns="45719" rIns="45719" bIns="45719" numCol="1" anchor="ctr">
              <a:noAutofit/>
            </a:bodyPr>
            <a:lstStyle/>
            <a:p>
              <a:pPr>
                <a:defRPr>
                  <a:solidFill>
                    <a:srgbClr val="FFFFFF"/>
                  </a:solidFill>
                </a:defRPr>
              </a:pPr>
              <a:endParaRPr/>
            </a:p>
          </p:txBody>
        </p:sp>
      </p:grpSp>
      <p:grpSp>
        <p:nvGrpSpPr>
          <p:cNvPr id="3060" name="Group 3060" descr="Large confetti"/>
          <p:cNvGrpSpPr/>
          <p:nvPr/>
        </p:nvGrpSpPr>
        <p:grpSpPr>
          <a:xfrm>
            <a:off x="2352675" y="3706812"/>
            <a:ext cx="1276350" cy="588963"/>
            <a:chOff x="0" y="0"/>
            <a:chExt cx="1276350" cy="588961"/>
          </a:xfrm>
        </p:grpSpPr>
        <p:sp>
          <p:nvSpPr>
            <p:cNvPr id="3055" name="Shape 3055" descr="Large confetti"/>
            <p:cNvSpPr/>
            <p:nvPr/>
          </p:nvSpPr>
          <p:spPr>
            <a:xfrm>
              <a:off x="2940" y="0"/>
              <a:ext cx="904328" cy="464626"/>
            </a:xfrm>
            <a:custGeom>
              <a:avLst/>
              <a:gdLst/>
              <a:ahLst/>
              <a:cxnLst>
                <a:cxn ang="0">
                  <a:pos x="wd2" y="hd2"/>
                </a:cxn>
                <a:cxn ang="5400000">
                  <a:pos x="wd2" y="hd2"/>
                </a:cxn>
                <a:cxn ang="10800000">
                  <a:pos x="wd2" y="hd2"/>
                </a:cxn>
                <a:cxn ang="16200000">
                  <a:pos x="wd2" y="hd2"/>
                </a:cxn>
              </a:cxnLst>
              <a:rect l="0" t="0" r="r" b="b"/>
              <a:pathLst>
                <a:path w="21600" h="21600" extrusionOk="0">
                  <a:moveTo>
                    <a:pt x="1632" y="0"/>
                  </a:moveTo>
                  <a:lnTo>
                    <a:pt x="1288" y="61"/>
                  </a:lnTo>
                  <a:lnTo>
                    <a:pt x="988" y="183"/>
                  </a:lnTo>
                  <a:lnTo>
                    <a:pt x="472" y="669"/>
                  </a:lnTo>
                  <a:lnTo>
                    <a:pt x="129" y="1399"/>
                  </a:lnTo>
                  <a:lnTo>
                    <a:pt x="43" y="1825"/>
                  </a:lnTo>
                  <a:lnTo>
                    <a:pt x="0" y="2312"/>
                  </a:lnTo>
                  <a:lnTo>
                    <a:pt x="0" y="19288"/>
                  </a:lnTo>
                  <a:lnTo>
                    <a:pt x="43" y="19775"/>
                  </a:lnTo>
                  <a:lnTo>
                    <a:pt x="129" y="20201"/>
                  </a:lnTo>
                  <a:lnTo>
                    <a:pt x="472" y="20931"/>
                  </a:lnTo>
                  <a:lnTo>
                    <a:pt x="730" y="21235"/>
                  </a:lnTo>
                  <a:lnTo>
                    <a:pt x="988" y="21417"/>
                  </a:lnTo>
                  <a:lnTo>
                    <a:pt x="1288" y="21539"/>
                  </a:lnTo>
                  <a:lnTo>
                    <a:pt x="1632" y="21600"/>
                  </a:lnTo>
                  <a:lnTo>
                    <a:pt x="19968" y="21600"/>
                  </a:lnTo>
                  <a:lnTo>
                    <a:pt x="20312" y="21539"/>
                  </a:lnTo>
                  <a:lnTo>
                    <a:pt x="20612" y="21417"/>
                  </a:lnTo>
                  <a:lnTo>
                    <a:pt x="20870" y="21235"/>
                  </a:lnTo>
                  <a:lnTo>
                    <a:pt x="21128" y="20931"/>
                  </a:lnTo>
                  <a:lnTo>
                    <a:pt x="21342" y="20566"/>
                  </a:lnTo>
                  <a:lnTo>
                    <a:pt x="21471" y="20201"/>
                  </a:lnTo>
                  <a:lnTo>
                    <a:pt x="21557" y="19775"/>
                  </a:lnTo>
                  <a:lnTo>
                    <a:pt x="21600" y="19288"/>
                  </a:lnTo>
                  <a:lnTo>
                    <a:pt x="21600" y="2312"/>
                  </a:lnTo>
                  <a:lnTo>
                    <a:pt x="21557" y="1825"/>
                  </a:lnTo>
                  <a:lnTo>
                    <a:pt x="21471" y="1399"/>
                  </a:lnTo>
                  <a:lnTo>
                    <a:pt x="21342" y="1034"/>
                  </a:lnTo>
                  <a:lnTo>
                    <a:pt x="21128" y="669"/>
                  </a:lnTo>
                  <a:lnTo>
                    <a:pt x="20612" y="183"/>
                  </a:lnTo>
                  <a:lnTo>
                    <a:pt x="20312" y="61"/>
                  </a:lnTo>
                  <a:lnTo>
                    <a:pt x="19968" y="0"/>
                  </a:lnTo>
                  <a:lnTo>
                    <a:pt x="1632" y="0"/>
                  </a:lnTo>
                  <a:close/>
                </a:path>
              </a:pathLst>
            </a:custGeom>
            <a:blipFill rotWithShape="1">
              <a:blip r:embed="rId3"/>
              <a:srcRect/>
              <a:tile tx="0" ty="0" sx="100000" sy="100000" flip="none" algn="tl"/>
            </a:blipFill>
            <a:ln w="28575" cap="flat">
              <a:solidFill>
                <a:srgbClr val="000000"/>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056" name="Shape 3056" descr="Large confetti"/>
            <p:cNvSpPr/>
            <p:nvPr/>
          </p:nvSpPr>
          <p:spPr>
            <a:xfrm>
              <a:off x="0" y="204173"/>
              <a:ext cx="1276350" cy="384789"/>
            </a:xfrm>
            <a:prstGeom prst="rect">
              <a:avLst/>
            </a:prstGeom>
            <a:blipFill rotWithShape="1">
              <a:blip r:embed="rId3"/>
              <a:srcRect/>
              <a:tile tx="0" ty="0" sx="100000" sy="100000" flip="none" algn="tl"/>
            </a:blipFill>
            <a:ln w="28575" cap="flat">
              <a:solidFill>
                <a:srgbClr val="000000"/>
              </a:solidFill>
              <a:prstDash val="solid"/>
              <a:miter lim="800000"/>
            </a:ln>
            <a:effectLst/>
          </p:spPr>
          <p:txBody>
            <a:bodyPr wrap="square" lIns="45719" tIns="45719" rIns="45719" bIns="45719" numCol="1" anchor="t">
              <a:noAutofit/>
            </a:bodyPr>
            <a:lstStyle/>
            <a:p>
              <a:pPr>
                <a:defRPr sz="1400">
                  <a:latin typeface="Arial"/>
                  <a:ea typeface="Arial"/>
                  <a:cs typeface="Arial"/>
                  <a:sym typeface="Arial"/>
                </a:defRPr>
              </a:pPr>
              <a:endParaRPr/>
            </a:p>
          </p:txBody>
        </p:sp>
        <p:sp>
          <p:nvSpPr>
            <p:cNvPr id="3057" name="Shape 3057" descr="Large confetti"/>
            <p:cNvSpPr/>
            <p:nvPr/>
          </p:nvSpPr>
          <p:spPr>
            <a:xfrm>
              <a:off x="19115" y="125645"/>
              <a:ext cx="477897" cy="151822"/>
            </a:xfrm>
            <a:prstGeom prst="rect">
              <a:avLst/>
            </a:prstGeom>
            <a:blipFill rotWithShape="1">
              <a:blip r:embed="rId3"/>
              <a:srcRect/>
              <a:tile tx="0" ty="0" sx="100000" sy="100000" flip="none" algn="tl"/>
            </a:blipFill>
            <a:ln w="12700" cap="flat">
              <a:noFill/>
              <a:miter lim="400000"/>
            </a:ln>
            <a:effectLst/>
          </p:spPr>
          <p:txBody>
            <a:bodyPr wrap="square" lIns="45719" tIns="45719" rIns="45719" bIns="45719" numCol="1" anchor="t">
              <a:noAutofit/>
            </a:bodyPr>
            <a:lstStyle/>
            <a:p>
              <a:pPr>
                <a:defRPr sz="1400">
                  <a:latin typeface="Arial"/>
                  <a:ea typeface="Arial"/>
                  <a:cs typeface="Arial"/>
                  <a:sym typeface="Arial"/>
                </a:defRPr>
              </a:pPr>
              <a:endParaRPr/>
            </a:p>
          </p:txBody>
        </p:sp>
        <p:sp>
          <p:nvSpPr>
            <p:cNvPr id="3058" name="Shape 3058" descr="Large confetti"/>
            <p:cNvSpPr/>
            <p:nvPr/>
          </p:nvSpPr>
          <p:spPr>
            <a:xfrm>
              <a:off x="419078" y="125645"/>
              <a:ext cx="477897" cy="151822"/>
            </a:xfrm>
            <a:prstGeom prst="rect">
              <a:avLst/>
            </a:prstGeom>
            <a:blipFill rotWithShape="1">
              <a:blip r:embed="rId3"/>
              <a:srcRect/>
              <a:tile tx="0" ty="0" sx="100000" sy="100000" flip="none" algn="tl"/>
            </a:blipFill>
            <a:ln w="12700" cap="flat">
              <a:noFill/>
              <a:miter lim="400000"/>
            </a:ln>
            <a:effectLst/>
          </p:spPr>
          <p:txBody>
            <a:bodyPr wrap="square" lIns="45719" tIns="45719" rIns="45719" bIns="45719" numCol="1" anchor="t">
              <a:noAutofit/>
            </a:bodyPr>
            <a:lstStyle/>
            <a:p>
              <a:pPr>
                <a:defRPr sz="1400">
                  <a:latin typeface="Arial"/>
                  <a:ea typeface="Arial"/>
                  <a:cs typeface="Arial"/>
                  <a:sym typeface="Arial"/>
                </a:defRPr>
              </a:pPr>
              <a:endParaRPr/>
            </a:p>
          </p:txBody>
        </p:sp>
        <p:sp>
          <p:nvSpPr>
            <p:cNvPr id="3059" name="Shape 3059" descr="Large confetti"/>
            <p:cNvSpPr/>
            <p:nvPr/>
          </p:nvSpPr>
          <p:spPr>
            <a:xfrm>
              <a:off x="48524" y="172762"/>
              <a:ext cx="798455" cy="5236"/>
            </a:xfrm>
            <a:prstGeom prst="line">
              <a:avLst/>
            </a:prstGeom>
            <a:noFill/>
            <a:ln w="19050" cap="flat">
              <a:solidFill>
                <a:srgbClr val="000000"/>
              </a:solidFill>
              <a:prstDash val="solid"/>
              <a:round/>
            </a:ln>
            <a:effectLst/>
          </p:spPr>
          <p:txBody>
            <a:bodyPr wrap="square" lIns="45719" tIns="45719" rIns="45719" bIns="45719" numCol="1" anchor="ctr">
              <a:noAutofit/>
            </a:bodyPr>
            <a:lstStyle/>
            <a:p>
              <a:pPr>
                <a:defRPr>
                  <a:solidFill>
                    <a:srgbClr val="FFFFFF"/>
                  </a:solidFill>
                </a:defRPr>
              </a:pPr>
              <a:endParaRPr/>
            </a:p>
          </p:txBody>
        </p:sp>
      </p:grpSp>
      <p:grpSp>
        <p:nvGrpSpPr>
          <p:cNvPr id="3066" name="Group 3066" descr="Large confetti"/>
          <p:cNvGrpSpPr/>
          <p:nvPr/>
        </p:nvGrpSpPr>
        <p:grpSpPr>
          <a:xfrm>
            <a:off x="2635250" y="4008437"/>
            <a:ext cx="1276350" cy="588963"/>
            <a:chOff x="0" y="0"/>
            <a:chExt cx="1276350" cy="588961"/>
          </a:xfrm>
        </p:grpSpPr>
        <p:sp>
          <p:nvSpPr>
            <p:cNvPr id="3061" name="Shape 3061" descr="Large confetti"/>
            <p:cNvSpPr/>
            <p:nvPr/>
          </p:nvSpPr>
          <p:spPr>
            <a:xfrm>
              <a:off x="2940" y="0"/>
              <a:ext cx="904328" cy="464626"/>
            </a:xfrm>
            <a:custGeom>
              <a:avLst/>
              <a:gdLst/>
              <a:ahLst/>
              <a:cxnLst>
                <a:cxn ang="0">
                  <a:pos x="wd2" y="hd2"/>
                </a:cxn>
                <a:cxn ang="5400000">
                  <a:pos x="wd2" y="hd2"/>
                </a:cxn>
                <a:cxn ang="10800000">
                  <a:pos x="wd2" y="hd2"/>
                </a:cxn>
                <a:cxn ang="16200000">
                  <a:pos x="wd2" y="hd2"/>
                </a:cxn>
              </a:cxnLst>
              <a:rect l="0" t="0" r="r" b="b"/>
              <a:pathLst>
                <a:path w="21600" h="21600" extrusionOk="0">
                  <a:moveTo>
                    <a:pt x="1632" y="0"/>
                  </a:moveTo>
                  <a:lnTo>
                    <a:pt x="1288" y="61"/>
                  </a:lnTo>
                  <a:lnTo>
                    <a:pt x="988" y="183"/>
                  </a:lnTo>
                  <a:lnTo>
                    <a:pt x="472" y="669"/>
                  </a:lnTo>
                  <a:lnTo>
                    <a:pt x="129" y="1399"/>
                  </a:lnTo>
                  <a:lnTo>
                    <a:pt x="43" y="1825"/>
                  </a:lnTo>
                  <a:lnTo>
                    <a:pt x="0" y="2312"/>
                  </a:lnTo>
                  <a:lnTo>
                    <a:pt x="0" y="19288"/>
                  </a:lnTo>
                  <a:lnTo>
                    <a:pt x="43" y="19775"/>
                  </a:lnTo>
                  <a:lnTo>
                    <a:pt x="129" y="20201"/>
                  </a:lnTo>
                  <a:lnTo>
                    <a:pt x="472" y="20931"/>
                  </a:lnTo>
                  <a:lnTo>
                    <a:pt x="730" y="21235"/>
                  </a:lnTo>
                  <a:lnTo>
                    <a:pt x="988" y="21417"/>
                  </a:lnTo>
                  <a:lnTo>
                    <a:pt x="1288" y="21539"/>
                  </a:lnTo>
                  <a:lnTo>
                    <a:pt x="1632" y="21600"/>
                  </a:lnTo>
                  <a:lnTo>
                    <a:pt x="19968" y="21600"/>
                  </a:lnTo>
                  <a:lnTo>
                    <a:pt x="20312" y="21539"/>
                  </a:lnTo>
                  <a:lnTo>
                    <a:pt x="20612" y="21417"/>
                  </a:lnTo>
                  <a:lnTo>
                    <a:pt x="20870" y="21235"/>
                  </a:lnTo>
                  <a:lnTo>
                    <a:pt x="21128" y="20931"/>
                  </a:lnTo>
                  <a:lnTo>
                    <a:pt x="21342" y="20566"/>
                  </a:lnTo>
                  <a:lnTo>
                    <a:pt x="21471" y="20201"/>
                  </a:lnTo>
                  <a:lnTo>
                    <a:pt x="21557" y="19775"/>
                  </a:lnTo>
                  <a:lnTo>
                    <a:pt x="21600" y="19288"/>
                  </a:lnTo>
                  <a:lnTo>
                    <a:pt x="21600" y="2312"/>
                  </a:lnTo>
                  <a:lnTo>
                    <a:pt x="21557" y="1825"/>
                  </a:lnTo>
                  <a:lnTo>
                    <a:pt x="21471" y="1399"/>
                  </a:lnTo>
                  <a:lnTo>
                    <a:pt x="21342" y="1034"/>
                  </a:lnTo>
                  <a:lnTo>
                    <a:pt x="21128" y="669"/>
                  </a:lnTo>
                  <a:lnTo>
                    <a:pt x="20612" y="183"/>
                  </a:lnTo>
                  <a:lnTo>
                    <a:pt x="20312" y="61"/>
                  </a:lnTo>
                  <a:lnTo>
                    <a:pt x="19968" y="0"/>
                  </a:lnTo>
                  <a:lnTo>
                    <a:pt x="1632" y="0"/>
                  </a:lnTo>
                  <a:close/>
                </a:path>
              </a:pathLst>
            </a:custGeom>
            <a:blipFill rotWithShape="1">
              <a:blip r:embed="rId3"/>
              <a:srcRect/>
              <a:tile tx="0" ty="0" sx="100000" sy="100000" flip="none" algn="tl"/>
            </a:blipFill>
            <a:ln w="28575" cap="flat">
              <a:solidFill>
                <a:srgbClr val="000000"/>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062" name="Shape 3062" descr="Large confetti"/>
            <p:cNvSpPr/>
            <p:nvPr/>
          </p:nvSpPr>
          <p:spPr>
            <a:xfrm>
              <a:off x="0" y="204173"/>
              <a:ext cx="1276350" cy="384789"/>
            </a:xfrm>
            <a:prstGeom prst="rect">
              <a:avLst/>
            </a:prstGeom>
            <a:blipFill rotWithShape="1">
              <a:blip r:embed="rId3"/>
              <a:srcRect/>
              <a:tile tx="0" ty="0" sx="100000" sy="100000" flip="none" algn="tl"/>
            </a:blipFill>
            <a:ln w="28575" cap="flat">
              <a:solidFill>
                <a:srgbClr val="000000"/>
              </a:solidFill>
              <a:prstDash val="solid"/>
              <a:miter lim="800000"/>
            </a:ln>
            <a:effectLst/>
          </p:spPr>
          <p:txBody>
            <a:bodyPr wrap="square" lIns="45719" tIns="45719" rIns="45719" bIns="45719" numCol="1" anchor="t">
              <a:noAutofit/>
            </a:bodyPr>
            <a:lstStyle/>
            <a:p>
              <a:pPr>
                <a:defRPr sz="1400">
                  <a:latin typeface="Arial"/>
                  <a:ea typeface="Arial"/>
                  <a:cs typeface="Arial"/>
                  <a:sym typeface="Arial"/>
                </a:defRPr>
              </a:pPr>
              <a:endParaRPr/>
            </a:p>
          </p:txBody>
        </p:sp>
        <p:sp>
          <p:nvSpPr>
            <p:cNvPr id="3063" name="Shape 3063" descr="Large confetti"/>
            <p:cNvSpPr/>
            <p:nvPr/>
          </p:nvSpPr>
          <p:spPr>
            <a:xfrm>
              <a:off x="19115" y="125645"/>
              <a:ext cx="477897" cy="151822"/>
            </a:xfrm>
            <a:prstGeom prst="rect">
              <a:avLst/>
            </a:prstGeom>
            <a:blipFill rotWithShape="1">
              <a:blip r:embed="rId3"/>
              <a:srcRect/>
              <a:tile tx="0" ty="0" sx="100000" sy="100000" flip="none" algn="tl"/>
            </a:blipFill>
            <a:ln w="12700" cap="flat">
              <a:noFill/>
              <a:miter lim="400000"/>
            </a:ln>
            <a:effectLst/>
          </p:spPr>
          <p:txBody>
            <a:bodyPr wrap="square" lIns="45719" tIns="45719" rIns="45719" bIns="45719" numCol="1" anchor="t">
              <a:noAutofit/>
            </a:bodyPr>
            <a:lstStyle/>
            <a:p>
              <a:pPr>
                <a:defRPr sz="1400">
                  <a:latin typeface="Arial"/>
                  <a:ea typeface="Arial"/>
                  <a:cs typeface="Arial"/>
                  <a:sym typeface="Arial"/>
                </a:defRPr>
              </a:pPr>
              <a:endParaRPr/>
            </a:p>
          </p:txBody>
        </p:sp>
        <p:sp>
          <p:nvSpPr>
            <p:cNvPr id="3064" name="Shape 3064" descr="Large confetti"/>
            <p:cNvSpPr/>
            <p:nvPr/>
          </p:nvSpPr>
          <p:spPr>
            <a:xfrm>
              <a:off x="419078" y="125645"/>
              <a:ext cx="477897" cy="151822"/>
            </a:xfrm>
            <a:prstGeom prst="rect">
              <a:avLst/>
            </a:prstGeom>
            <a:blipFill rotWithShape="1">
              <a:blip r:embed="rId3"/>
              <a:srcRect/>
              <a:tile tx="0" ty="0" sx="100000" sy="100000" flip="none" algn="tl"/>
            </a:blipFill>
            <a:ln w="12700" cap="flat">
              <a:noFill/>
              <a:miter lim="400000"/>
            </a:ln>
            <a:effectLst/>
          </p:spPr>
          <p:txBody>
            <a:bodyPr wrap="square" lIns="45719" tIns="45719" rIns="45719" bIns="45719" numCol="1" anchor="t">
              <a:noAutofit/>
            </a:bodyPr>
            <a:lstStyle/>
            <a:p>
              <a:pPr>
                <a:defRPr sz="1400">
                  <a:latin typeface="Arial"/>
                  <a:ea typeface="Arial"/>
                  <a:cs typeface="Arial"/>
                  <a:sym typeface="Arial"/>
                </a:defRPr>
              </a:pPr>
              <a:endParaRPr/>
            </a:p>
          </p:txBody>
        </p:sp>
        <p:sp>
          <p:nvSpPr>
            <p:cNvPr id="3065" name="Shape 3065" descr="Large confetti"/>
            <p:cNvSpPr/>
            <p:nvPr/>
          </p:nvSpPr>
          <p:spPr>
            <a:xfrm>
              <a:off x="48524" y="172762"/>
              <a:ext cx="798455" cy="5236"/>
            </a:xfrm>
            <a:prstGeom prst="line">
              <a:avLst/>
            </a:prstGeom>
            <a:noFill/>
            <a:ln w="19050" cap="flat">
              <a:solidFill>
                <a:srgbClr val="000000"/>
              </a:solidFill>
              <a:prstDash val="solid"/>
              <a:round/>
            </a:ln>
            <a:effectLst/>
          </p:spPr>
          <p:txBody>
            <a:bodyPr wrap="square" lIns="45719" tIns="45719" rIns="45719" bIns="45719" numCol="1" anchor="ctr">
              <a:noAutofit/>
            </a:bodyPr>
            <a:lstStyle/>
            <a:p>
              <a:pPr>
                <a:defRPr>
                  <a:solidFill>
                    <a:srgbClr val="FFFFFF"/>
                  </a:solidFill>
                </a:defRPr>
              </a:pPr>
              <a:endParaRPr/>
            </a:p>
          </p:txBody>
        </p:sp>
      </p:grpSp>
      <p:grpSp>
        <p:nvGrpSpPr>
          <p:cNvPr id="3072" name="Group 3072" descr="Large confetti"/>
          <p:cNvGrpSpPr/>
          <p:nvPr/>
        </p:nvGrpSpPr>
        <p:grpSpPr>
          <a:xfrm>
            <a:off x="2917825" y="4329112"/>
            <a:ext cx="1276350" cy="588963"/>
            <a:chOff x="0" y="0"/>
            <a:chExt cx="1276350" cy="588961"/>
          </a:xfrm>
        </p:grpSpPr>
        <p:sp>
          <p:nvSpPr>
            <p:cNvPr id="3067" name="Shape 3067" descr="Large confetti"/>
            <p:cNvSpPr/>
            <p:nvPr/>
          </p:nvSpPr>
          <p:spPr>
            <a:xfrm>
              <a:off x="2940" y="0"/>
              <a:ext cx="904328" cy="464626"/>
            </a:xfrm>
            <a:custGeom>
              <a:avLst/>
              <a:gdLst/>
              <a:ahLst/>
              <a:cxnLst>
                <a:cxn ang="0">
                  <a:pos x="wd2" y="hd2"/>
                </a:cxn>
                <a:cxn ang="5400000">
                  <a:pos x="wd2" y="hd2"/>
                </a:cxn>
                <a:cxn ang="10800000">
                  <a:pos x="wd2" y="hd2"/>
                </a:cxn>
                <a:cxn ang="16200000">
                  <a:pos x="wd2" y="hd2"/>
                </a:cxn>
              </a:cxnLst>
              <a:rect l="0" t="0" r="r" b="b"/>
              <a:pathLst>
                <a:path w="21600" h="21600" extrusionOk="0">
                  <a:moveTo>
                    <a:pt x="1632" y="0"/>
                  </a:moveTo>
                  <a:lnTo>
                    <a:pt x="1288" y="61"/>
                  </a:lnTo>
                  <a:lnTo>
                    <a:pt x="988" y="183"/>
                  </a:lnTo>
                  <a:lnTo>
                    <a:pt x="472" y="669"/>
                  </a:lnTo>
                  <a:lnTo>
                    <a:pt x="129" y="1399"/>
                  </a:lnTo>
                  <a:lnTo>
                    <a:pt x="43" y="1825"/>
                  </a:lnTo>
                  <a:lnTo>
                    <a:pt x="0" y="2312"/>
                  </a:lnTo>
                  <a:lnTo>
                    <a:pt x="0" y="19288"/>
                  </a:lnTo>
                  <a:lnTo>
                    <a:pt x="43" y="19775"/>
                  </a:lnTo>
                  <a:lnTo>
                    <a:pt x="129" y="20201"/>
                  </a:lnTo>
                  <a:lnTo>
                    <a:pt x="472" y="20931"/>
                  </a:lnTo>
                  <a:lnTo>
                    <a:pt x="730" y="21235"/>
                  </a:lnTo>
                  <a:lnTo>
                    <a:pt x="988" y="21417"/>
                  </a:lnTo>
                  <a:lnTo>
                    <a:pt x="1288" y="21539"/>
                  </a:lnTo>
                  <a:lnTo>
                    <a:pt x="1632" y="21600"/>
                  </a:lnTo>
                  <a:lnTo>
                    <a:pt x="19968" y="21600"/>
                  </a:lnTo>
                  <a:lnTo>
                    <a:pt x="20312" y="21539"/>
                  </a:lnTo>
                  <a:lnTo>
                    <a:pt x="20612" y="21417"/>
                  </a:lnTo>
                  <a:lnTo>
                    <a:pt x="20870" y="21235"/>
                  </a:lnTo>
                  <a:lnTo>
                    <a:pt x="21128" y="20931"/>
                  </a:lnTo>
                  <a:lnTo>
                    <a:pt x="21342" y="20566"/>
                  </a:lnTo>
                  <a:lnTo>
                    <a:pt x="21471" y="20201"/>
                  </a:lnTo>
                  <a:lnTo>
                    <a:pt x="21557" y="19775"/>
                  </a:lnTo>
                  <a:lnTo>
                    <a:pt x="21600" y="19288"/>
                  </a:lnTo>
                  <a:lnTo>
                    <a:pt x="21600" y="2312"/>
                  </a:lnTo>
                  <a:lnTo>
                    <a:pt x="21557" y="1825"/>
                  </a:lnTo>
                  <a:lnTo>
                    <a:pt x="21471" y="1399"/>
                  </a:lnTo>
                  <a:lnTo>
                    <a:pt x="21342" y="1034"/>
                  </a:lnTo>
                  <a:lnTo>
                    <a:pt x="21128" y="669"/>
                  </a:lnTo>
                  <a:lnTo>
                    <a:pt x="20612" y="183"/>
                  </a:lnTo>
                  <a:lnTo>
                    <a:pt x="20312" y="61"/>
                  </a:lnTo>
                  <a:lnTo>
                    <a:pt x="19968" y="0"/>
                  </a:lnTo>
                  <a:lnTo>
                    <a:pt x="1632" y="0"/>
                  </a:lnTo>
                  <a:close/>
                </a:path>
              </a:pathLst>
            </a:custGeom>
            <a:blipFill rotWithShape="1">
              <a:blip r:embed="rId3"/>
              <a:srcRect/>
              <a:tile tx="0" ty="0" sx="100000" sy="100000" flip="none" algn="tl"/>
            </a:blipFill>
            <a:ln w="28575" cap="flat">
              <a:solidFill>
                <a:srgbClr val="000000"/>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068" name="Shape 3068" descr="Large confetti"/>
            <p:cNvSpPr/>
            <p:nvPr/>
          </p:nvSpPr>
          <p:spPr>
            <a:xfrm>
              <a:off x="0" y="204173"/>
              <a:ext cx="1276350" cy="384789"/>
            </a:xfrm>
            <a:prstGeom prst="rect">
              <a:avLst/>
            </a:prstGeom>
            <a:blipFill rotWithShape="1">
              <a:blip r:embed="rId3"/>
              <a:srcRect/>
              <a:tile tx="0" ty="0" sx="100000" sy="100000" flip="none" algn="tl"/>
            </a:blipFill>
            <a:ln w="28575" cap="flat">
              <a:solidFill>
                <a:srgbClr val="000000"/>
              </a:solidFill>
              <a:prstDash val="solid"/>
              <a:miter lim="800000"/>
            </a:ln>
            <a:effectLst/>
          </p:spPr>
          <p:txBody>
            <a:bodyPr wrap="square" lIns="45719" tIns="45719" rIns="45719" bIns="45719" numCol="1" anchor="t">
              <a:noAutofit/>
            </a:bodyPr>
            <a:lstStyle/>
            <a:p>
              <a:pPr>
                <a:defRPr sz="1400">
                  <a:latin typeface="Arial"/>
                  <a:ea typeface="Arial"/>
                  <a:cs typeface="Arial"/>
                  <a:sym typeface="Arial"/>
                </a:defRPr>
              </a:pPr>
              <a:endParaRPr/>
            </a:p>
          </p:txBody>
        </p:sp>
        <p:sp>
          <p:nvSpPr>
            <p:cNvPr id="3069" name="Shape 3069" descr="Large confetti"/>
            <p:cNvSpPr/>
            <p:nvPr/>
          </p:nvSpPr>
          <p:spPr>
            <a:xfrm>
              <a:off x="19115" y="125645"/>
              <a:ext cx="477897" cy="151822"/>
            </a:xfrm>
            <a:prstGeom prst="rect">
              <a:avLst/>
            </a:prstGeom>
            <a:blipFill rotWithShape="1">
              <a:blip r:embed="rId3"/>
              <a:srcRect/>
              <a:tile tx="0" ty="0" sx="100000" sy="100000" flip="none" algn="tl"/>
            </a:blipFill>
            <a:ln w="12700" cap="flat">
              <a:noFill/>
              <a:miter lim="400000"/>
            </a:ln>
            <a:effectLst/>
          </p:spPr>
          <p:txBody>
            <a:bodyPr wrap="square" lIns="45719" tIns="45719" rIns="45719" bIns="45719" numCol="1" anchor="t">
              <a:noAutofit/>
            </a:bodyPr>
            <a:lstStyle/>
            <a:p>
              <a:pPr>
                <a:defRPr sz="1400">
                  <a:latin typeface="Arial"/>
                  <a:ea typeface="Arial"/>
                  <a:cs typeface="Arial"/>
                  <a:sym typeface="Arial"/>
                </a:defRPr>
              </a:pPr>
              <a:endParaRPr/>
            </a:p>
          </p:txBody>
        </p:sp>
        <p:sp>
          <p:nvSpPr>
            <p:cNvPr id="3070" name="Shape 3070" descr="Large confetti"/>
            <p:cNvSpPr/>
            <p:nvPr/>
          </p:nvSpPr>
          <p:spPr>
            <a:xfrm>
              <a:off x="419078" y="125645"/>
              <a:ext cx="477897" cy="151822"/>
            </a:xfrm>
            <a:prstGeom prst="rect">
              <a:avLst/>
            </a:prstGeom>
            <a:blipFill rotWithShape="1">
              <a:blip r:embed="rId3"/>
              <a:srcRect/>
              <a:tile tx="0" ty="0" sx="100000" sy="100000" flip="none" algn="tl"/>
            </a:blipFill>
            <a:ln w="12700" cap="flat">
              <a:noFill/>
              <a:miter lim="400000"/>
            </a:ln>
            <a:effectLst/>
          </p:spPr>
          <p:txBody>
            <a:bodyPr wrap="square" lIns="45719" tIns="45719" rIns="45719" bIns="45719" numCol="1" anchor="t">
              <a:noAutofit/>
            </a:bodyPr>
            <a:lstStyle/>
            <a:p>
              <a:pPr>
                <a:defRPr sz="1400">
                  <a:latin typeface="Arial"/>
                  <a:ea typeface="Arial"/>
                  <a:cs typeface="Arial"/>
                  <a:sym typeface="Arial"/>
                </a:defRPr>
              </a:pPr>
              <a:endParaRPr/>
            </a:p>
          </p:txBody>
        </p:sp>
        <p:sp>
          <p:nvSpPr>
            <p:cNvPr id="3071" name="Shape 3071" descr="Large confetti"/>
            <p:cNvSpPr/>
            <p:nvPr/>
          </p:nvSpPr>
          <p:spPr>
            <a:xfrm>
              <a:off x="48524" y="172762"/>
              <a:ext cx="798455" cy="5236"/>
            </a:xfrm>
            <a:prstGeom prst="line">
              <a:avLst/>
            </a:prstGeom>
            <a:noFill/>
            <a:ln w="19050" cap="flat">
              <a:solidFill>
                <a:srgbClr val="000000"/>
              </a:solidFill>
              <a:prstDash val="solid"/>
              <a:round/>
            </a:ln>
            <a:effectLst/>
          </p:spPr>
          <p:txBody>
            <a:bodyPr wrap="square" lIns="45719" tIns="45719" rIns="45719" bIns="45719" numCol="1" anchor="ctr">
              <a:noAutofit/>
            </a:bodyPr>
            <a:lstStyle/>
            <a:p>
              <a:pPr>
                <a:defRPr>
                  <a:solidFill>
                    <a:srgbClr val="FFFFFF"/>
                  </a:solidFill>
                </a:defRPr>
              </a:pPr>
              <a:endParaRPr/>
            </a:p>
          </p:txBody>
        </p:sp>
      </p:grpSp>
      <p:grpSp>
        <p:nvGrpSpPr>
          <p:cNvPr id="3078" name="Group 3078" descr="Large confetti"/>
          <p:cNvGrpSpPr/>
          <p:nvPr/>
        </p:nvGrpSpPr>
        <p:grpSpPr>
          <a:xfrm>
            <a:off x="3221038" y="4646612"/>
            <a:ext cx="1276351" cy="588963"/>
            <a:chOff x="0" y="0"/>
            <a:chExt cx="1276350" cy="588961"/>
          </a:xfrm>
        </p:grpSpPr>
        <p:sp>
          <p:nvSpPr>
            <p:cNvPr id="3073" name="Shape 3073" descr="Large confetti"/>
            <p:cNvSpPr/>
            <p:nvPr/>
          </p:nvSpPr>
          <p:spPr>
            <a:xfrm>
              <a:off x="2940" y="0"/>
              <a:ext cx="904328" cy="464626"/>
            </a:xfrm>
            <a:custGeom>
              <a:avLst/>
              <a:gdLst/>
              <a:ahLst/>
              <a:cxnLst>
                <a:cxn ang="0">
                  <a:pos x="wd2" y="hd2"/>
                </a:cxn>
                <a:cxn ang="5400000">
                  <a:pos x="wd2" y="hd2"/>
                </a:cxn>
                <a:cxn ang="10800000">
                  <a:pos x="wd2" y="hd2"/>
                </a:cxn>
                <a:cxn ang="16200000">
                  <a:pos x="wd2" y="hd2"/>
                </a:cxn>
              </a:cxnLst>
              <a:rect l="0" t="0" r="r" b="b"/>
              <a:pathLst>
                <a:path w="21600" h="21600" extrusionOk="0">
                  <a:moveTo>
                    <a:pt x="1632" y="0"/>
                  </a:moveTo>
                  <a:lnTo>
                    <a:pt x="1288" y="61"/>
                  </a:lnTo>
                  <a:lnTo>
                    <a:pt x="988" y="183"/>
                  </a:lnTo>
                  <a:lnTo>
                    <a:pt x="472" y="669"/>
                  </a:lnTo>
                  <a:lnTo>
                    <a:pt x="129" y="1399"/>
                  </a:lnTo>
                  <a:lnTo>
                    <a:pt x="43" y="1825"/>
                  </a:lnTo>
                  <a:lnTo>
                    <a:pt x="0" y="2312"/>
                  </a:lnTo>
                  <a:lnTo>
                    <a:pt x="0" y="19288"/>
                  </a:lnTo>
                  <a:lnTo>
                    <a:pt x="43" y="19775"/>
                  </a:lnTo>
                  <a:lnTo>
                    <a:pt x="129" y="20201"/>
                  </a:lnTo>
                  <a:lnTo>
                    <a:pt x="472" y="20931"/>
                  </a:lnTo>
                  <a:lnTo>
                    <a:pt x="730" y="21235"/>
                  </a:lnTo>
                  <a:lnTo>
                    <a:pt x="988" y="21417"/>
                  </a:lnTo>
                  <a:lnTo>
                    <a:pt x="1288" y="21539"/>
                  </a:lnTo>
                  <a:lnTo>
                    <a:pt x="1632" y="21600"/>
                  </a:lnTo>
                  <a:lnTo>
                    <a:pt x="19968" y="21600"/>
                  </a:lnTo>
                  <a:lnTo>
                    <a:pt x="20312" y="21539"/>
                  </a:lnTo>
                  <a:lnTo>
                    <a:pt x="20612" y="21417"/>
                  </a:lnTo>
                  <a:lnTo>
                    <a:pt x="20870" y="21235"/>
                  </a:lnTo>
                  <a:lnTo>
                    <a:pt x="21128" y="20931"/>
                  </a:lnTo>
                  <a:lnTo>
                    <a:pt x="21342" y="20566"/>
                  </a:lnTo>
                  <a:lnTo>
                    <a:pt x="21471" y="20201"/>
                  </a:lnTo>
                  <a:lnTo>
                    <a:pt x="21557" y="19775"/>
                  </a:lnTo>
                  <a:lnTo>
                    <a:pt x="21600" y="19288"/>
                  </a:lnTo>
                  <a:lnTo>
                    <a:pt x="21600" y="2312"/>
                  </a:lnTo>
                  <a:lnTo>
                    <a:pt x="21557" y="1825"/>
                  </a:lnTo>
                  <a:lnTo>
                    <a:pt x="21471" y="1399"/>
                  </a:lnTo>
                  <a:lnTo>
                    <a:pt x="21342" y="1034"/>
                  </a:lnTo>
                  <a:lnTo>
                    <a:pt x="21128" y="669"/>
                  </a:lnTo>
                  <a:lnTo>
                    <a:pt x="20612" y="183"/>
                  </a:lnTo>
                  <a:lnTo>
                    <a:pt x="20312" y="61"/>
                  </a:lnTo>
                  <a:lnTo>
                    <a:pt x="19968" y="0"/>
                  </a:lnTo>
                  <a:lnTo>
                    <a:pt x="1632" y="0"/>
                  </a:lnTo>
                  <a:close/>
                </a:path>
              </a:pathLst>
            </a:custGeom>
            <a:blipFill rotWithShape="1">
              <a:blip r:embed="rId3"/>
              <a:srcRect/>
              <a:tile tx="0" ty="0" sx="100000" sy="100000" flip="none" algn="tl"/>
            </a:blipFill>
            <a:ln w="28575" cap="flat">
              <a:solidFill>
                <a:srgbClr val="000000"/>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074" name="Shape 3074" descr="Large confetti"/>
            <p:cNvSpPr/>
            <p:nvPr/>
          </p:nvSpPr>
          <p:spPr>
            <a:xfrm>
              <a:off x="0" y="204173"/>
              <a:ext cx="1276350" cy="384789"/>
            </a:xfrm>
            <a:prstGeom prst="rect">
              <a:avLst/>
            </a:prstGeom>
            <a:blipFill rotWithShape="1">
              <a:blip r:embed="rId3"/>
              <a:srcRect/>
              <a:tile tx="0" ty="0" sx="100000" sy="100000" flip="none" algn="tl"/>
            </a:blipFill>
            <a:ln w="28575" cap="flat">
              <a:solidFill>
                <a:srgbClr val="000000"/>
              </a:solidFill>
              <a:prstDash val="solid"/>
              <a:miter lim="800000"/>
            </a:ln>
            <a:effectLst/>
          </p:spPr>
          <p:txBody>
            <a:bodyPr wrap="square" lIns="45719" tIns="45719" rIns="45719" bIns="45719" numCol="1" anchor="t">
              <a:noAutofit/>
            </a:bodyPr>
            <a:lstStyle/>
            <a:p>
              <a:pPr>
                <a:defRPr sz="1400">
                  <a:latin typeface="Arial"/>
                  <a:ea typeface="Arial"/>
                  <a:cs typeface="Arial"/>
                  <a:sym typeface="Arial"/>
                </a:defRPr>
              </a:pPr>
              <a:endParaRPr/>
            </a:p>
          </p:txBody>
        </p:sp>
        <p:sp>
          <p:nvSpPr>
            <p:cNvPr id="3075" name="Shape 3075" descr="Large confetti"/>
            <p:cNvSpPr/>
            <p:nvPr/>
          </p:nvSpPr>
          <p:spPr>
            <a:xfrm>
              <a:off x="19115" y="125645"/>
              <a:ext cx="477897" cy="151822"/>
            </a:xfrm>
            <a:prstGeom prst="rect">
              <a:avLst/>
            </a:prstGeom>
            <a:blipFill rotWithShape="1">
              <a:blip r:embed="rId3"/>
              <a:srcRect/>
              <a:tile tx="0" ty="0" sx="100000" sy="100000" flip="none" algn="tl"/>
            </a:blipFill>
            <a:ln w="12700" cap="flat">
              <a:noFill/>
              <a:miter lim="400000"/>
            </a:ln>
            <a:effectLst/>
          </p:spPr>
          <p:txBody>
            <a:bodyPr wrap="square" lIns="45719" tIns="45719" rIns="45719" bIns="45719" numCol="1" anchor="t">
              <a:noAutofit/>
            </a:bodyPr>
            <a:lstStyle/>
            <a:p>
              <a:pPr>
                <a:defRPr sz="1400">
                  <a:latin typeface="Arial"/>
                  <a:ea typeface="Arial"/>
                  <a:cs typeface="Arial"/>
                  <a:sym typeface="Arial"/>
                </a:defRPr>
              </a:pPr>
              <a:endParaRPr/>
            </a:p>
          </p:txBody>
        </p:sp>
        <p:sp>
          <p:nvSpPr>
            <p:cNvPr id="3076" name="Shape 3076" descr="Large confetti"/>
            <p:cNvSpPr/>
            <p:nvPr/>
          </p:nvSpPr>
          <p:spPr>
            <a:xfrm>
              <a:off x="419078" y="125645"/>
              <a:ext cx="477897" cy="151822"/>
            </a:xfrm>
            <a:prstGeom prst="rect">
              <a:avLst/>
            </a:prstGeom>
            <a:blipFill rotWithShape="1">
              <a:blip r:embed="rId3"/>
              <a:srcRect/>
              <a:tile tx="0" ty="0" sx="100000" sy="100000" flip="none" algn="tl"/>
            </a:blipFill>
            <a:ln w="12700" cap="flat">
              <a:noFill/>
              <a:miter lim="400000"/>
            </a:ln>
            <a:effectLst/>
          </p:spPr>
          <p:txBody>
            <a:bodyPr wrap="square" lIns="45719" tIns="45719" rIns="45719" bIns="45719" numCol="1" anchor="t">
              <a:noAutofit/>
            </a:bodyPr>
            <a:lstStyle/>
            <a:p>
              <a:pPr>
                <a:defRPr sz="1400">
                  <a:latin typeface="Arial"/>
                  <a:ea typeface="Arial"/>
                  <a:cs typeface="Arial"/>
                  <a:sym typeface="Arial"/>
                </a:defRPr>
              </a:pPr>
              <a:endParaRPr/>
            </a:p>
          </p:txBody>
        </p:sp>
        <p:sp>
          <p:nvSpPr>
            <p:cNvPr id="3077" name="Shape 3077" descr="Large confetti"/>
            <p:cNvSpPr/>
            <p:nvPr/>
          </p:nvSpPr>
          <p:spPr>
            <a:xfrm>
              <a:off x="48524" y="172762"/>
              <a:ext cx="798455" cy="5236"/>
            </a:xfrm>
            <a:prstGeom prst="line">
              <a:avLst/>
            </a:prstGeom>
            <a:noFill/>
            <a:ln w="19050" cap="flat">
              <a:solidFill>
                <a:srgbClr val="000000"/>
              </a:solidFill>
              <a:prstDash val="solid"/>
              <a:round/>
            </a:ln>
            <a:effectLst/>
          </p:spPr>
          <p:txBody>
            <a:bodyPr wrap="square" lIns="45719" tIns="45719" rIns="45719" bIns="45719" numCol="1" anchor="ctr">
              <a:noAutofit/>
            </a:bodyPr>
            <a:lstStyle/>
            <a:p>
              <a:pPr>
                <a:defRPr>
                  <a:solidFill>
                    <a:srgbClr val="FFFFFF"/>
                  </a:solidFill>
                </a:defRPr>
              </a:pPr>
              <a:endParaRPr/>
            </a:p>
          </p:txBody>
        </p:sp>
      </p:grpSp>
      <p:grpSp>
        <p:nvGrpSpPr>
          <p:cNvPr id="3084" name="Group 3084" descr="Large confetti"/>
          <p:cNvGrpSpPr/>
          <p:nvPr/>
        </p:nvGrpSpPr>
        <p:grpSpPr>
          <a:xfrm>
            <a:off x="3522662" y="4984750"/>
            <a:ext cx="1276351" cy="588963"/>
            <a:chOff x="0" y="0"/>
            <a:chExt cx="1276350" cy="588962"/>
          </a:xfrm>
        </p:grpSpPr>
        <p:sp>
          <p:nvSpPr>
            <p:cNvPr id="3079" name="Shape 3079" descr="Large confetti"/>
            <p:cNvSpPr/>
            <p:nvPr/>
          </p:nvSpPr>
          <p:spPr>
            <a:xfrm>
              <a:off x="2940" y="0"/>
              <a:ext cx="904328" cy="464627"/>
            </a:xfrm>
            <a:custGeom>
              <a:avLst/>
              <a:gdLst/>
              <a:ahLst/>
              <a:cxnLst>
                <a:cxn ang="0">
                  <a:pos x="wd2" y="hd2"/>
                </a:cxn>
                <a:cxn ang="5400000">
                  <a:pos x="wd2" y="hd2"/>
                </a:cxn>
                <a:cxn ang="10800000">
                  <a:pos x="wd2" y="hd2"/>
                </a:cxn>
                <a:cxn ang="16200000">
                  <a:pos x="wd2" y="hd2"/>
                </a:cxn>
              </a:cxnLst>
              <a:rect l="0" t="0" r="r" b="b"/>
              <a:pathLst>
                <a:path w="21600" h="21600" extrusionOk="0">
                  <a:moveTo>
                    <a:pt x="1632" y="0"/>
                  </a:moveTo>
                  <a:lnTo>
                    <a:pt x="1288" y="61"/>
                  </a:lnTo>
                  <a:lnTo>
                    <a:pt x="988" y="183"/>
                  </a:lnTo>
                  <a:lnTo>
                    <a:pt x="472" y="669"/>
                  </a:lnTo>
                  <a:lnTo>
                    <a:pt x="129" y="1399"/>
                  </a:lnTo>
                  <a:lnTo>
                    <a:pt x="43" y="1825"/>
                  </a:lnTo>
                  <a:lnTo>
                    <a:pt x="0" y="2312"/>
                  </a:lnTo>
                  <a:lnTo>
                    <a:pt x="0" y="19288"/>
                  </a:lnTo>
                  <a:lnTo>
                    <a:pt x="43" y="19775"/>
                  </a:lnTo>
                  <a:lnTo>
                    <a:pt x="129" y="20201"/>
                  </a:lnTo>
                  <a:lnTo>
                    <a:pt x="472" y="20931"/>
                  </a:lnTo>
                  <a:lnTo>
                    <a:pt x="730" y="21235"/>
                  </a:lnTo>
                  <a:lnTo>
                    <a:pt x="988" y="21417"/>
                  </a:lnTo>
                  <a:lnTo>
                    <a:pt x="1288" y="21539"/>
                  </a:lnTo>
                  <a:lnTo>
                    <a:pt x="1632" y="21600"/>
                  </a:lnTo>
                  <a:lnTo>
                    <a:pt x="19968" y="21600"/>
                  </a:lnTo>
                  <a:lnTo>
                    <a:pt x="20312" y="21539"/>
                  </a:lnTo>
                  <a:lnTo>
                    <a:pt x="20612" y="21417"/>
                  </a:lnTo>
                  <a:lnTo>
                    <a:pt x="20870" y="21235"/>
                  </a:lnTo>
                  <a:lnTo>
                    <a:pt x="21128" y="20931"/>
                  </a:lnTo>
                  <a:lnTo>
                    <a:pt x="21342" y="20566"/>
                  </a:lnTo>
                  <a:lnTo>
                    <a:pt x="21471" y="20201"/>
                  </a:lnTo>
                  <a:lnTo>
                    <a:pt x="21557" y="19775"/>
                  </a:lnTo>
                  <a:lnTo>
                    <a:pt x="21600" y="19288"/>
                  </a:lnTo>
                  <a:lnTo>
                    <a:pt x="21600" y="2312"/>
                  </a:lnTo>
                  <a:lnTo>
                    <a:pt x="21557" y="1825"/>
                  </a:lnTo>
                  <a:lnTo>
                    <a:pt x="21471" y="1399"/>
                  </a:lnTo>
                  <a:lnTo>
                    <a:pt x="21342" y="1034"/>
                  </a:lnTo>
                  <a:lnTo>
                    <a:pt x="21128" y="669"/>
                  </a:lnTo>
                  <a:lnTo>
                    <a:pt x="20612" y="183"/>
                  </a:lnTo>
                  <a:lnTo>
                    <a:pt x="20312" y="61"/>
                  </a:lnTo>
                  <a:lnTo>
                    <a:pt x="19968" y="0"/>
                  </a:lnTo>
                  <a:lnTo>
                    <a:pt x="1632" y="0"/>
                  </a:lnTo>
                  <a:close/>
                </a:path>
              </a:pathLst>
            </a:custGeom>
            <a:blipFill rotWithShape="1">
              <a:blip r:embed="rId3"/>
              <a:srcRect/>
              <a:tile tx="0" ty="0" sx="100000" sy="100000" flip="none" algn="tl"/>
            </a:blipFill>
            <a:ln w="28575" cap="flat">
              <a:solidFill>
                <a:srgbClr val="000000"/>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080" name="Shape 3080" descr="Large confetti"/>
            <p:cNvSpPr/>
            <p:nvPr/>
          </p:nvSpPr>
          <p:spPr>
            <a:xfrm>
              <a:off x="0" y="204173"/>
              <a:ext cx="1276350" cy="384790"/>
            </a:xfrm>
            <a:prstGeom prst="rect">
              <a:avLst/>
            </a:prstGeom>
            <a:blipFill rotWithShape="1">
              <a:blip r:embed="rId3"/>
              <a:srcRect/>
              <a:tile tx="0" ty="0" sx="100000" sy="100000" flip="none" algn="tl"/>
            </a:blipFill>
            <a:ln w="28575" cap="flat">
              <a:solidFill>
                <a:srgbClr val="000000"/>
              </a:solidFill>
              <a:prstDash val="solid"/>
              <a:miter lim="800000"/>
            </a:ln>
            <a:effectLst/>
          </p:spPr>
          <p:txBody>
            <a:bodyPr wrap="square" lIns="45719" tIns="45719" rIns="45719" bIns="45719" numCol="1" anchor="t">
              <a:noAutofit/>
            </a:bodyPr>
            <a:lstStyle/>
            <a:p>
              <a:pPr>
                <a:defRPr sz="1400">
                  <a:latin typeface="Arial"/>
                  <a:ea typeface="Arial"/>
                  <a:cs typeface="Arial"/>
                  <a:sym typeface="Arial"/>
                </a:defRPr>
              </a:pPr>
              <a:endParaRPr/>
            </a:p>
          </p:txBody>
        </p:sp>
        <p:sp>
          <p:nvSpPr>
            <p:cNvPr id="3081" name="Shape 3081" descr="Large confetti"/>
            <p:cNvSpPr/>
            <p:nvPr/>
          </p:nvSpPr>
          <p:spPr>
            <a:xfrm>
              <a:off x="19115" y="125645"/>
              <a:ext cx="477897" cy="151822"/>
            </a:xfrm>
            <a:prstGeom prst="rect">
              <a:avLst/>
            </a:prstGeom>
            <a:blipFill rotWithShape="1">
              <a:blip r:embed="rId3"/>
              <a:srcRect/>
              <a:tile tx="0" ty="0" sx="100000" sy="100000" flip="none" algn="tl"/>
            </a:blipFill>
            <a:ln w="12700" cap="flat">
              <a:noFill/>
              <a:miter lim="400000"/>
            </a:ln>
            <a:effectLst/>
          </p:spPr>
          <p:txBody>
            <a:bodyPr wrap="square" lIns="45719" tIns="45719" rIns="45719" bIns="45719" numCol="1" anchor="t">
              <a:noAutofit/>
            </a:bodyPr>
            <a:lstStyle/>
            <a:p>
              <a:pPr>
                <a:defRPr sz="1400">
                  <a:latin typeface="Arial"/>
                  <a:ea typeface="Arial"/>
                  <a:cs typeface="Arial"/>
                  <a:sym typeface="Arial"/>
                </a:defRPr>
              </a:pPr>
              <a:endParaRPr/>
            </a:p>
          </p:txBody>
        </p:sp>
        <p:sp>
          <p:nvSpPr>
            <p:cNvPr id="3082" name="Shape 3082" descr="Large confetti"/>
            <p:cNvSpPr/>
            <p:nvPr/>
          </p:nvSpPr>
          <p:spPr>
            <a:xfrm>
              <a:off x="419078" y="125645"/>
              <a:ext cx="477897" cy="151822"/>
            </a:xfrm>
            <a:prstGeom prst="rect">
              <a:avLst/>
            </a:prstGeom>
            <a:blipFill rotWithShape="1">
              <a:blip r:embed="rId3"/>
              <a:srcRect/>
              <a:tile tx="0" ty="0" sx="100000" sy="100000" flip="none" algn="tl"/>
            </a:blipFill>
            <a:ln w="12700" cap="flat">
              <a:noFill/>
              <a:miter lim="400000"/>
            </a:ln>
            <a:effectLst/>
          </p:spPr>
          <p:txBody>
            <a:bodyPr wrap="square" lIns="45719" tIns="45719" rIns="45719" bIns="45719" numCol="1" anchor="t">
              <a:noAutofit/>
            </a:bodyPr>
            <a:lstStyle/>
            <a:p>
              <a:pPr>
                <a:defRPr sz="1400">
                  <a:latin typeface="Arial"/>
                  <a:ea typeface="Arial"/>
                  <a:cs typeface="Arial"/>
                  <a:sym typeface="Arial"/>
                </a:defRPr>
              </a:pPr>
              <a:endParaRPr/>
            </a:p>
          </p:txBody>
        </p:sp>
        <p:sp>
          <p:nvSpPr>
            <p:cNvPr id="3083" name="Shape 3083" descr="Large confetti"/>
            <p:cNvSpPr/>
            <p:nvPr/>
          </p:nvSpPr>
          <p:spPr>
            <a:xfrm>
              <a:off x="48524" y="172762"/>
              <a:ext cx="798455" cy="5236"/>
            </a:xfrm>
            <a:prstGeom prst="line">
              <a:avLst/>
            </a:prstGeom>
            <a:noFill/>
            <a:ln w="19050" cap="flat">
              <a:solidFill>
                <a:srgbClr val="000000"/>
              </a:solidFill>
              <a:prstDash val="solid"/>
              <a:round/>
            </a:ln>
            <a:effectLst/>
          </p:spPr>
          <p:txBody>
            <a:bodyPr wrap="square" lIns="45719" tIns="45719" rIns="45719" bIns="45719" numCol="1" anchor="ctr">
              <a:noAutofit/>
            </a:bodyPr>
            <a:lstStyle/>
            <a:p>
              <a:pPr>
                <a:defRPr>
                  <a:solidFill>
                    <a:srgbClr val="FFFFFF"/>
                  </a:solidFill>
                </a:defRPr>
              </a:pPr>
              <a:endParaRPr/>
            </a:p>
          </p:txBody>
        </p:sp>
      </p:grpSp>
      <p:grpSp>
        <p:nvGrpSpPr>
          <p:cNvPr id="3090" name="Group 3090" descr="Large confetti"/>
          <p:cNvGrpSpPr/>
          <p:nvPr/>
        </p:nvGrpSpPr>
        <p:grpSpPr>
          <a:xfrm>
            <a:off x="3805237" y="5303837"/>
            <a:ext cx="1276351" cy="588963"/>
            <a:chOff x="0" y="0"/>
            <a:chExt cx="1276350" cy="588961"/>
          </a:xfrm>
        </p:grpSpPr>
        <p:sp>
          <p:nvSpPr>
            <p:cNvPr id="3085" name="Shape 3085" descr="Large confetti"/>
            <p:cNvSpPr/>
            <p:nvPr/>
          </p:nvSpPr>
          <p:spPr>
            <a:xfrm>
              <a:off x="2940" y="0"/>
              <a:ext cx="904328" cy="464626"/>
            </a:xfrm>
            <a:custGeom>
              <a:avLst/>
              <a:gdLst/>
              <a:ahLst/>
              <a:cxnLst>
                <a:cxn ang="0">
                  <a:pos x="wd2" y="hd2"/>
                </a:cxn>
                <a:cxn ang="5400000">
                  <a:pos x="wd2" y="hd2"/>
                </a:cxn>
                <a:cxn ang="10800000">
                  <a:pos x="wd2" y="hd2"/>
                </a:cxn>
                <a:cxn ang="16200000">
                  <a:pos x="wd2" y="hd2"/>
                </a:cxn>
              </a:cxnLst>
              <a:rect l="0" t="0" r="r" b="b"/>
              <a:pathLst>
                <a:path w="21600" h="21600" extrusionOk="0">
                  <a:moveTo>
                    <a:pt x="1632" y="0"/>
                  </a:moveTo>
                  <a:lnTo>
                    <a:pt x="1288" y="61"/>
                  </a:lnTo>
                  <a:lnTo>
                    <a:pt x="988" y="183"/>
                  </a:lnTo>
                  <a:lnTo>
                    <a:pt x="472" y="669"/>
                  </a:lnTo>
                  <a:lnTo>
                    <a:pt x="129" y="1399"/>
                  </a:lnTo>
                  <a:lnTo>
                    <a:pt x="43" y="1825"/>
                  </a:lnTo>
                  <a:lnTo>
                    <a:pt x="0" y="2312"/>
                  </a:lnTo>
                  <a:lnTo>
                    <a:pt x="0" y="19288"/>
                  </a:lnTo>
                  <a:lnTo>
                    <a:pt x="43" y="19775"/>
                  </a:lnTo>
                  <a:lnTo>
                    <a:pt x="129" y="20201"/>
                  </a:lnTo>
                  <a:lnTo>
                    <a:pt x="472" y="20931"/>
                  </a:lnTo>
                  <a:lnTo>
                    <a:pt x="730" y="21235"/>
                  </a:lnTo>
                  <a:lnTo>
                    <a:pt x="988" y="21417"/>
                  </a:lnTo>
                  <a:lnTo>
                    <a:pt x="1288" y="21539"/>
                  </a:lnTo>
                  <a:lnTo>
                    <a:pt x="1632" y="21600"/>
                  </a:lnTo>
                  <a:lnTo>
                    <a:pt x="19968" y="21600"/>
                  </a:lnTo>
                  <a:lnTo>
                    <a:pt x="20312" y="21539"/>
                  </a:lnTo>
                  <a:lnTo>
                    <a:pt x="20612" y="21417"/>
                  </a:lnTo>
                  <a:lnTo>
                    <a:pt x="20870" y="21235"/>
                  </a:lnTo>
                  <a:lnTo>
                    <a:pt x="21128" y="20931"/>
                  </a:lnTo>
                  <a:lnTo>
                    <a:pt x="21342" y="20566"/>
                  </a:lnTo>
                  <a:lnTo>
                    <a:pt x="21471" y="20201"/>
                  </a:lnTo>
                  <a:lnTo>
                    <a:pt x="21557" y="19775"/>
                  </a:lnTo>
                  <a:lnTo>
                    <a:pt x="21600" y="19288"/>
                  </a:lnTo>
                  <a:lnTo>
                    <a:pt x="21600" y="2312"/>
                  </a:lnTo>
                  <a:lnTo>
                    <a:pt x="21557" y="1825"/>
                  </a:lnTo>
                  <a:lnTo>
                    <a:pt x="21471" y="1399"/>
                  </a:lnTo>
                  <a:lnTo>
                    <a:pt x="21342" y="1034"/>
                  </a:lnTo>
                  <a:lnTo>
                    <a:pt x="21128" y="669"/>
                  </a:lnTo>
                  <a:lnTo>
                    <a:pt x="20612" y="183"/>
                  </a:lnTo>
                  <a:lnTo>
                    <a:pt x="20312" y="61"/>
                  </a:lnTo>
                  <a:lnTo>
                    <a:pt x="19968" y="0"/>
                  </a:lnTo>
                  <a:lnTo>
                    <a:pt x="1632" y="0"/>
                  </a:lnTo>
                  <a:close/>
                </a:path>
              </a:pathLst>
            </a:custGeom>
            <a:blipFill rotWithShape="1">
              <a:blip r:embed="rId3"/>
              <a:srcRect/>
              <a:tile tx="0" ty="0" sx="100000" sy="100000" flip="none" algn="tl"/>
            </a:blipFill>
            <a:ln w="28575" cap="flat">
              <a:solidFill>
                <a:srgbClr val="000000"/>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086" name="Shape 3086" descr="Large confetti"/>
            <p:cNvSpPr/>
            <p:nvPr/>
          </p:nvSpPr>
          <p:spPr>
            <a:xfrm>
              <a:off x="0" y="204173"/>
              <a:ext cx="1276350" cy="384789"/>
            </a:xfrm>
            <a:prstGeom prst="rect">
              <a:avLst/>
            </a:prstGeom>
            <a:blipFill rotWithShape="1">
              <a:blip r:embed="rId3"/>
              <a:srcRect/>
              <a:tile tx="0" ty="0" sx="100000" sy="100000" flip="none" algn="tl"/>
            </a:blipFill>
            <a:ln w="28575" cap="flat">
              <a:solidFill>
                <a:srgbClr val="000000"/>
              </a:solidFill>
              <a:prstDash val="solid"/>
              <a:miter lim="800000"/>
            </a:ln>
            <a:effectLst/>
          </p:spPr>
          <p:txBody>
            <a:bodyPr wrap="square" lIns="45719" tIns="45719" rIns="45719" bIns="45719" numCol="1" anchor="t">
              <a:noAutofit/>
            </a:bodyPr>
            <a:lstStyle/>
            <a:p>
              <a:pPr>
                <a:defRPr sz="1400">
                  <a:latin typeface="Arial"/>
                  <a:ea typeface="Arial"/>
                  <a:cs typeface="Arial"/>
                  <a:sym typeface="Arial"/>
                </a:defRPr>
              </a:pPr>
              <a:endParaRPr/>
            </a:p>
          </p:txBody>
        </p:sp>
        <p:sp>
          <p:nvSpPr>
            <p:cNvPr id="3087" name="Shape 3087" descr="Large confetti"/>
            <p:cNvSpPr/>
            <p:nvPr/>
          </p:nvSpPr>
          <p:spPr>
            <a:xfrm>
              <a:off x="19115" y="125645"/>
              <a:ext cx="477897" cy="151822"/>
            </a:xfrm>
            <a:prstGeom prst="rect">
              <a:avLst/>
            </a:prstGeom>
            <a:blipFill rotWithShape="1">
              <a:blip r:embed="rId3"/>
              <a:srcRect/>
              <a:tile tx="0" ty="0" sx="100000" sy="100000" flip="none" algn="tl"/>
            </a:blipFill>
            <a:ln w="12700" cap="flat">
              <a:noFill/>
              <a:miter lim="400000"/>
            </a:ln>
            <a:effectLst/>
          </p:spPr>
          <p:txBody>
            <a:bodyPr wrap="square" lIns="45719" tIns="45719" rIns="45719" bIns="45719" numCol="1" anchor="t">
              <a:noAutofit/>
            </a:bodyPr>
            <a:lstStyle/>
            <a:p>
              <a:pPr>
                <a:defRPr sz="1400">
                  <a:latin typeface="Arial"/>
                  <a:ea typeface="Arial"/>
                  <a:cs typeface="Arial"/>
                  <a:sym typeface="Arial"/>
                </a:defRPr>
              </a:pPr>
              <a:endParaRPr/>
            </a:p>
          </p:txBody>
        </p:sp>
        <p:sp>
          <p:nvSpPr>
            <p:cNvPr id="3088" name="Shape 3088" descr="Large confetti"/>
            <p:cNvSpPr/>
            <p:nvPr/>
          </p:nvSpPr>
          <p:spPr>
            <a:xfrm>
              <a:off x="419078" y="125645"/>
              <a:ext cx="477897" cy="151822"/>
            </a:xfrm>
            <a:prstGeom prst="rect">
              <a:avLst/>
            </a:prstGeom>
            <a:blipFill rotWithShape="1">
              <a:blip r:embed="rId3"/>
              <a:srcRect/>
              <a:tile tx="0" ty="0" sx="100000" sy="100000" flip="none" algn="tl"/>
            </a:blipFill>
            <a:ln w="12700" cap="flat">
              <a:noFill/>
              <a:miter lim="400000"/>
            </a:ln>
            <a:effectLst/>
          </p:spPr>
          <p:txBody>
            <a:bodyPr wrap="square" lIns="45719" tIns="45719" rIns="45719" bIns="45719" numCol="1" anchor="t">
              <a:noAutofit/>
            </a:bodyPr>
            <a:lstStyle/>
            <a:p>
              <a:pPr>
                <a:defRPr sz="1400">
                  <a:latin typeface="Arial"/>
                  <a:ea typeface="Arial"/>
                  <a:cs typeface="Arial"/>
                  <a:sym typeface="Arial"/>
                </a:defRPr>
              </a:pPr>
              <a:endParaRPr/>
            </a:p>
          </p:txBody>
        </p:sp>
        <p:sp>
          <p:nvSpPr>
            <p:cNvPr id="3089" name="Shape 3089" descr="Large confetti"/>
            <p:cNvSpPr/>
            <p:nvPr/>
          </p:nvSpPr>
          <p:spPr>
            <a:xfrm>
              <a:off x="48524" y="172762"/>
              <a:ext cx="798455" cy="5236"/>
            </a:xfrm>
            <a:prstGeom prst="line">
              <a:avLst/>
            </a:prstGeom>
            <a:noFill/>
            <a:ln w="19050" cap="flat">
              <a:solidFill>
                <a:srgbClr val="000000"/>
              </a:solidFill>
              <a:prstDash val="solid"/>
              <a:round/>
            </a:ln>
            <a:effectLst/>
          </p:spPr>
          <p:txBody>
            <a:bodyPr wrap="square" lIns="45719" tIns="45719" rIns="45719" bIns="45719" numCol="1" anchor="ctr">
              <a:noAutofit/>
            </a:bodyPr>
            <a:lstStyle/>
            <a:p>
              <a:pPr>
                <a:defRPr>
                  <a:solidFill>
                    <a:srgbClr val="FFFFFF"/>
                  </a:solidFill>
                </a:defRPr>
              </a:pPr>
              <a:endParaRPr/>
            </a:p>
          </p:txBody>
        </p:sp>
      </p:grpSp>
      <p:grpSp>
        <p:nvGrpSpPr>
          <p:cNvPr id="3096" name="Group 3096" descr="Large confetti"/>
          <p:cNvGrpSpPr/>
          <p:nvPr/>
        </p:nvGrpSpPr>
        <p:grpSpPr>
          <a:xfrm>
            <a:off x="4087812" y="5641975"/>
            <a:ext cx="1276351" cy="588963"/>
            <a:chOff x="0" y="0"/>
            <a:chExt cx="1276350" cy="588962"/>
          </a:xfrm>
        </p:grpSpPr>
        <p:sp>
          <p:nvSpPr>
            <p:cNvPr id="3091" name="Shape 3091" descr="Large confetti"/>
            <p:cNvSpPr/>
            <p:nvPr/>
          </p:nvSpPr>
          <p:spPr>
            <a:xfrm>
              <a:off x="2940" y="0"/>
              <a:ext cx="904328" cy="464627"/>
            </a:xfrm>
            <a:custGeom>
              <a:avLst/>
              <a:gdLst/>
              <a:ahLst/>
              <a:cxnLst>
                <a:cxn ang="0">
                  <a:pos x="wd2" y="hd2"/>
                </a:cxn>
                <a:cxn ang="5400000">
                  <a:pos x="wd2" y="hd2"/>
                </a:cxn>
                <a:cxn ang="10800000">
                  <a:pos x="wd2" y="hd2"/>
                </a:cxn>
                <a:cxn ang="16200000">
                  <a:pos x="wd2" y="hd2"/>
                </a:cxn>
              </a:cxnLst>
              <a:rect l="0" t="0" r="r" b="b"/>
              <a:pathLst>
                <a:path w="21600" h="21600" extrusionOk="0">
                  <a:moveTo>
                    <a:pt x="1632" y="0"/>
                  </a:moveTo>
                  <a:lnTo>
                    <a:pt x="1288" y="61"/>
                  </a:lnTo>
                  <a:lnTo>
                    <a:pt x="988" y="183"/>
                  </a:lnTo>
                  <a:lnTo>
                    <a:pt x="472" y="669"/>
                  </a:lnTo>
                  <a:lnTo>
                    <a:pt x="129" y="1399"/>
                  </a:lnTo>
                  <a:lnTo>
                    <a:pt x="43" y="1825"/>
                  </a:lnTo>
                  <a:lnTo>
                    <a:pt x="0" y="2312"/>
                  </a:lnTo>
                  <a:lnTo>
                    <a:pt x="0" y="19288"/>
                  </a:lnTo>
                  <a:lnTo>
                    <a:pt x="43" y="19775"/>
                  </a:lnTo>
                  <a:lnTo>
                    <a:pt x="129" y="20201"/>
                  </a:lnTo>
                  <a:lnTo>
                    <a:pt x="472" y="20931"/>
                  </a:lnTo>
                  <a:lnTo>
                    <a:pt x="730" y="21235"/>
                  </a:lnTo>
                  <a:lnTo>
                    <a:pt x="988" y="21417"/>
                  </a:lnTo>
                  <a:lnTo>
                    <a:pt x="1288" y="21539"/>
                  </a:lnTo>
                  <a:lnTo>
                    <a:pt x="1632" y="21600"/>
                  </a:lnTo>
                  <a:lnTo>
                    <a:pt x="19968" y="21600"/>
                  </a:lnTo>
                  <a:lnTo>
                    <a:pt x="20312" y="21539"/>
                  </a:lnTo>
                  <a:lnTo>
                    <a:pt x="20612" y="21417"/>
                  </a:lnTo>
                  <a:lnTo>
                    <a:pt x="20870" y="21235"/>
                  </a:lnTo>
                  <a:lnTo>
                    <a:pt x="21128" y="20931"/>
                  </a:lnTo>
                  <a:lnTo>
                    <a:pt x="21342" y="20566"/>
                  </a:lnTo>
                  <a:lnTo>
                    <a:pt x="21471" y="20201"/>
                  </a:lnTo>
                  <a:lnTo>
                    <a:pt x="21557" y="19775"/>
                  </a:lnTo>
                  <a:lnTo>
                    <a:pt x="21600" y="19288"/>
                  </a:lnTo>
                  <a:lnTo>
                    <a:pt x="21600" y="2312"/>
                  </a:lnTo>
                  <a:lnTo>
                    <a:pt x="21557" y="1825"/>
                  </a:lnTo>
                  <a:lnTo>
                    <a:pt x="21471" y="1399"/>
                  </a:lnTo>
                  <a:lnTo>
                    <a:pt x="21342" y="1034"/>
                  </a:lnTo>
                  <a:lnTo>
                    <a:pt x="21128" y="669"/>
                  </a:lnTo>
                  <a:lnTo>
                    <a:pt x="20612" y="183"/>
                  </a:lnTo>
                  <a:lnTo>
                    <a:pt x="20312" y="61"/>
                  </a:lnTo>
                  <a:lnTo>
                    <a:pt x="19968" y="0"/>
                  </a:lnTo>
                  <a:lnTo>
                    <a:pt x="1632" y="0"/>
                  </a:lnTo>
                  <a:close/>
                </a:path>
              </a:pathLst>
            </a:custGeom>
            <a:blipFill rotWithShape="1">
              <a:blip r:embed="rId3"/>
              <a:srcRect/>
              <a:tile tx="0" ty="0" sx="100000" sy="100000" flip="none" algn="tl"/>
            </a:blipFill>
            <a:ln w="28575" cap="flat">
              <a:solidFill>
                <a:srgbClr val="000000"/>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092" name="Shape 3092" descr="Large confetti"/>
            <p:cNvSpPr/>
            <p:nvPr/>
          </p:nvSpPr>
          <p:spPr>
            <a:xfrm>
              <a:off x="0" y="204173"/>
              <a:ext cx="1276350" cy="384790"/>
            </a:xfrm>
            <a:prstGeom prst="rect">
              <a:avLst/>
            </a:prstGeom>
            <a:blipFill rotWithShape="1">
              <a:blip r:embed="rId3"/>
              <a:srcRect/>
              <a:tile tx="0" ty="0" sx="100000" sy="100000" flip="none" algn="tl"/>
            </a:blipFill>
            <a:ln w="28575" cap="flat">
              <a:solidFill>
                <a:srgbClr val="000000"/>
              </a:solidFill>
              <a:prstDash val="solid"/>
              <a:miter lim="800000"/>
            </a:ln>
            <a:effectLst/>
          </p:spPr>
          <p:txBody>
            <a:bodyPr wrap="square" lIns="45719" tIns="45719" rIns="45719" bIns="45719" numCol="1" anchor="t">
              <a:noAutofit/>
            </a:bodyPr>
            <a:lstStyle/>
            <a:p>
              <a:pPr>
                <a:defRPr sz="1400">
                  <a:latin typeface="Arial"/>
                  <a:ea typeface="Arial"/>
                  <a:cs typeface="Arial"/>
                  <a:sym typeface="Arial"/>
                </a:defRPr>
              </a:pPr>
              <a:endParaRPr/>
            </a:p>
          </p:txBody>
        </p:sp>
        <p:sp>
          <p:nvSpPr>
            <p:cNvPr id="3093" name="Shape 3093" descr="Large confetti"/>
            <p:cNvSpPr/>
            <p:nvPr/>
          </p:nvSpPr>
          <p:spPr>
            <a:xfrm>
              <a:off x="19115" y="125645"/>
              <a:ext cx="477897" cy="151822"/>
            </a:xfrm>
            <a:prstGeom prst="rect">
              <a:avLst/>
            </a:prstGeom>
            <a:blipFill rotWithShape="1">
              <a:blip r:embed="rId3"/>
              <a:srcRect/>
              <a:tile tx="0" ty="0" sx="100000" sy="100000" flip="none" algn="tl"/>
            </a:blipFill>
            <a:ln w="12700" cap="flat">
              <a:noFill/>
              <a:miter lim="400000"/>
            </a:ln>
            <a:effectLst/>
          </p:spPr>
          <p:txBody>
            <a:bodyPr wrap="square" lIns="45719" tIns="45719" rIns="45719" bIns="45719" numCol="1" anchor="t">
              <a:noAutofit/>
            </a:bodyPr>
            <a:lstStyle/>
            <a:p>
              <a:pPr>
                <a:defRPr sz="1400">
                  <a:latin typeface="Arial"/>
                  <a:ea typeface="Arial"/>
                  <a:cs typeface="Arial"/>
                  <a:sym typeface="Arial"/>
                </a:defRPr>
              </a:pPr>
              <a:endParaRPr/>
            </a:p>
          </p:txBody>
        </p:sp>
        <p:sp>
          <p:nvSpPr>
            <p:cNvPr id="3094" name="Shape 3094" descr="Large confetti"/>
            <p:cNvSpPr/>
            <p:nvPr/>
          </p:nvSpPr>
          <p:spPr>
            <a:xfrm>
              <a:off x="419078" y="125645"/>
              <a:ext cx="477897" cy="151822"/>
            </a:xfrm>
            <a:prstGeom prst="rect">
              <a:avLst/>
            </a:prstGeom>
            <a:blipFill rotWithShape="1">
              <a:blip r:embed="rId3"/>
              <a:srcRect/>
              <a:tile tx="0" ty="0" sx="100000" sy="100000" flip="none" algn="tl"/>
            </a:blipFill>
            <a:ln w="12700" cap="flat">
              <a:noFill/>
              <a:miter lim="400000"/>
            </a:ln>
            <a:effectLst/>
          </p:spPr>
          <p:txBody>
            <a:bodyPr wrap="square" lIns="45719" tIns="45719" rIns="45719" bIns="45719" numCol="1" anchor="t">
              <a:noAutofit/>
            </a:bodyPr>
            <a:lstStyle/>
            <a:p>
              <a:pPr>
                <a:defRPr sz="1400">
                  <a:latin typeface="Arial"/>
                  <a:ea typeface="Arial"/>
                  <a:cs typeface="Arial"/>
                  <a:sym typeface="Arial"/>
                </a:defRPr>
              </a:pPr>
              <a:endParaRPr/>
            </a:p>
          </p:txBody>
        </p:sp>
        <p:sp>
          <p:nvSpPr>
            <p:cNvPr id="3095" name="Shape 3095" descr="Large confetti"/>
            <p:cNvSpPr/>
            <p:nvPr/>
          </p:nvSpPr>
          <p:spPr>
            <a:xfrm>
              <a:off x="48524" y="172762"/>
              <a:ext cx="798455" cy="5236"/>
            </a:xfrm>
            <a:prstGeom prst="line">
              <a:avLst/>
            </a:prstGeom>
            <a:noFill/>
            <a:ln w="19050" cap="flat">
              <a:solidFill>
                <a:srgbClr val="000000"/>
              </a:solidFill>
              <a:prstDash val="solid"/>
              <a:round/>
            </a:ln>
            <a:effectLst/>
          </p:spPr>
          <p:txBody>
            <a:bodyPr wrap="square" lIns="45719" tIns="45719" rIns="45719" bIns="45719" numCol="1" anchor="ctr">
              <a:noAutofit/>
            </a:bodyPr>
            <a:lstStyle/>
            <a:p>
              <a:pPr>
                <a:defRPr>
                  <a:solidFill>
                    <a:srgbClr val="FFFFFF"/>
                  </a:solidFill>
                </a:defRPr>
              </a:pPr>
              <a:endParaRPr/>
            </a:p>
          </p:txBody>
        </p:sp>
      </p:grpSp>
      <p:grpSp>
        <p:nvGrpSpPr>
          <p:cNvPr id="3102" name="Group 3102" descr="Large confetti"/>
          <p:cNvGrpSpPr/>
          <p:nvPr/>
        </p:nvGrpSpPr>
        <p:grpSpPr>
          <a:xfrm>
            <a:off x="4371975" y="5978525"/>
            <a:ext cx="1274763" cy="588963"/>
            <a:chOff x="0" y="0"/>
            <a:chExt cx="1274762" cy="588962"/>
          </a:xfrm>
        </p:grpSpPr>
        <p:sp>
          <p:nvSpPr>
            <p:cNvPr id="3097" name="Shape 3097" descr="Large confetti"/>
            <p:cNvSpPr/>
            <p:nvPr/>
          </p:nvSpPr>
          <p:spPr>
            <a:xfrm>
              <a:off x="2937" y="0"/>
              <a:ext cx="904671" cy="464627"/>
            </a:xfrm>
            <a:custGeom>
              <a:avLst/>
              <a:gdLst/>
              <a:ahLst/>
              <a:cxnLst>
                <a:cxn ang="0">
                  <a:pos x="wd2" y="hd2"/>
                </a:cxn>
                <a:cxn ang="5400000">
                  <a:pos x="wd2" y="hd2"/>
                </a:cxn>
                <a:cxn ang="10800000">
                  <a:pos x="wd2" y="hd2"/>
                </a:cxn>
                <a:cxn ang="16200000">
                  <a:pos x="wd2" y="hd2"/>
                </a:cxn>
              </a:cxnLst>
              <a:rect l="0" t="0" r="r" b="b"/>
              <a:pathLst>
                <a:path w="21600" h="21600" extrusionOk="0">
                  <a:moveTo>
                    <a:pt x="1632" y="0"/>
                  </a:moveTo>
                  <a:lnTo>
                    <a:pt x="1288" y="61"/>
                  </a:lnTo>
                  <a:lnTo>
                    <a:pt x="988" y="183"/>
                  </a:lnTo>
                  <a:lnTo>
                    <a:pt x="472" y="669"/>
                  </a:lnTo>
                  <a:lnTo>
                    <a:pt x="129" y="1399"/>
                  </a:lnTo>
                  <a:lnTo>
                    <a:pt x="43" y="1825"/>
                  </a:lnTo>
                  <a:lnTo>
                    <a:pt x="0" y="2312"/>
                  </a:lnTo>
                  <a:lnTo>
                    <a:pt x="0" y="19288"/>
                  </a:lnTo>
                  <a:lnTo>
                    <a:pt x="43" y="19775"/>
                  </a:lnTo>
                  <a:lnTo>
                    <a:pt x="129" y="20201"/>
                  </a:lnTo>
                  <a:lnTo>
                    <a:pt x="472" y="20931"/>
                  </a:lnTo>
                  <a:lnTo>
                    <a:pt x="730" y="21235"/>
                  </a:lnTo>
                  <a:lnTo>
                    <a:pt x="988" y="21417"/>
                  </a:lnTo>
                  <a:lnTo>
                    <a:pt x="1288" y="21539"/>
                  </a:lnTo>
                  <a:lnTo>
                    <a:pt x="1632" y="21600"/>
                  </a:lnTo>
                  <a:lnTo>
                    <a:pt x="19968" y="21600"/>
                  </a:lnTo>
                  <a:lnTo>
                    <a:pt x="20312" y="21539"/>
                  </a:lnTo>
                  <a:lnTo>
                    <a:pt x="20612" y="21417"/>
                  </a:lnTo>
                  <a:lnTo>
                    <a:pt x="20870" y="21235"/>
                  </a:lnTo>
                  <a:lnTo>
                    <a:pt x="21128" y="20931"/>
                  </a:lnTo>
                  <a:lnTo>
                    <a:pt x="21342" y="20566"/>
                  </a:lnTo>
                  <a:lnTo>
                    <a:pt x="21471" y="20201"/>
                  </a:lnTo>
                  <a:lnTo>
                    <a:pt x="21557" y="19775"/>
                  </a:lnTo>
                  <a:lnTo>
                    <a:pt x="21600" y="19288"/>
                  </a:lnTo>
                  <a:lnTo>
                    <a:pt x="21600" y="2312"/>
                  </a:lnTo>
                  <a:lnTo>
                    <a:pt x="21557" y="1825"/>
                  </a:lnTo>
                  <a:lnTo>
                    <a:pt x="21471" y="1399"/>
                  </a:lnTo>
                  <a:lnTo>
                    <a:pt x="21342" y="1034"/>
                  </a:lnTo>
                  <a:lnTo>
                    <a:pt x="21128" y="669"/>
                  </a:lnTo>
                  <a:lnTo>
                    <a:pt x="20612" y="183"/>
                  </a:lnTo>
                  <a:lnTo>
                    <a:pt x="20312" y="61"/>
                  </a:lnTo>
                  <a:lnTo>
                    <a:pt x="19968" y="0"/>
                  </a:lnTo>
                  <a:lnTo>
                    <a:pt x="1632" y="0"/>
                  </a:lnTo>
                  <a:close/>
                </a:path>
              </a:pathLst>
            </a:custGeom>
            <a:blipFill rotWithShape="1">
              <a:blip r:embed="rId3"/>
              <a:srcRect/>
              <a:tile tx="0" ty="0" sx="100000" sy="100000" flip="none" algn="tl"/>
            </a:blipFill>
            <a:ln w="28575" cap="flat">
              <a:solidFill>
                <a:srgbClr val="000000"/>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098" name="Shape 3098" descr="Large confetti"/>
            <p:cNvSpPr/>
            <p:nvPr/>
          </p:nvSpPr>
          <p:spPr>
            <a:xfrm>
              <a:off x="0" y="204173"/>
              <a:ext cx="1274763" cy="384790"/>
            </a:xfrm>
            <a:prstGeom prst="rect">
              <a:avLst/>
            </a:prstGeom>
            <a:blipFill rotWithShape="1">
              <a:blip r:embed="rId3"/>
              <a:srcRect/>
              <a:tile tx="0" ty="0" sx="100000" sy="100000" flip="none" algn="tl"/>
            </a:blipFill>
            <a:ln w="28575" cap="flat">
              <a:solidFill>
                <a:srgbClr val="000000"/>
              </a:solidFill>
              <a:prstDash val="solid"/>
              <a:miter lim="800000"/>
            </a:ln>
            <a:effectLst/>
          </p:spPr>
          <p:txBody>
            <a:bodyPr wrap="square" lIns="45719" tIns="45719" rIns="45719" bIns="45719" numCol="1" anchor="t">
              <a:noAutofit/>
            </a:bodyPr>
            <a:lstStyle/>
            <a:p>
              <a:pPr>
                <a:defRPr sz="1400">
                  <a:latin typeface="Arial"/>
                  <a:ea typeface="Arial"/>
                  <a:cs typeface="Arial"/>
                  <a:sym typeface="Arial"/>
                </a:defRPr>
              </a:pPr>
              <a:endParaRPr/>
            </a:p>
          </p:txBody>
        </p:sp>
        <p:sp>
          <p:nvSpPr>
            <p:cNvPr id="3099" name="Shape 3099" descr="Large confetti"/>
            <p:cNvSpPr/>
            <p:nvPr/>
          </p:nvSpPr>
          <p:spPr>
            <a:xfrm>
              <a:off x="19092" y="125645"/>
              <a:ext cx="477302" cy="151822"/>
            </a:xfrm>
            <a:prstGeom prst="rect">
              <a:avLst/>
            </a:prstGeom>
            <a:blipFill rotWithShape="1">
              <a:blip r:embed="rId3"/>
              <a:srcRect/>
              <a:tile tx="0" ty="0" sx="100000" sy="100000" flip="none" algn="tl"/>
            </a:blipFill>
            <a:ln w="12700" cap="flat">
              <a:noFill/>
              <a:miter lim="400000"/>
            </a:ln>
            <a:effectLst/>
          </p:spPr>
          <p:txBody>
            <a:bodyPr wrap="square" lIns="45719" tIns="45719" rIns="45719" bIns="45719" numCol="1" anchor="t">
              <a:noAutofit/>
            </a:bodyPr>
            <a:lstStyle/>
            <a:p>
              <a:pPr>
                <a:defRPr sz="1400">
                  <a:latin typeface="Arial"/>
                  <a:ea typeface="Arial"/>
                  <a:cs typeface="Arial"/>
                  <a:sym typeface="Arial"/>
                </a:defRPr>
              </a:pPr>
              <a:endParaRPr/>
            </a:p>
          </p:txBody>
        </p:sp>
        <p:sp>
          <p:nvSpPr>
            <p:cNvPr id="3100" name="Shape 3100" descr="Large confetti"/>
            <p:cNvSpPr/>
            <p:nvPr/>
          </p:nvSpPr>
          <p:spPr>
            <a:xfrm>
              <a:off x="418556" y="125645"/>
              <a:ext cx="472896" cy="151822"/>
            </a:xfrm>
            <a:prstGeom prst="rect">
              <a:avLst/>
            </a:prstGeom>
            <a:blipFill rotWithShape="1">
              <a:blip r:embed="rId3"/>
              <a:srcRect/>
              <a:tile tx="0" ty="0" sx="100000" sy="100000" flip="none" algn="tl"/>
            </a:blipFill>
            <a:ln w="12700" cap="flat">
              <a:noFill/>
              <a:miter lim="400000"/>
            </a:ln>
            <a:effectLst/>
          </p:spPr>
          <p:txBody>
            <a:bodyPr wrap="square" lIns="45719" tIns="45719" rIns="45719" bIns="45719" numCol="1" anchor="t">
              <a:noAutofit/>
            </a:bodyPr>
            <a:lstStyle/>
            <a:p>
              <a:pPr>
                <a:defRPr sz="1400">
                  <a:latin typeface="Arial"/>
                  <a:ea typeface="Arial"/>
                  <a:cs typeface="Arial"/>
                  <a:sym typeface="Arial"/>
                </a:defRPr>
              </a:pPr>
              <a:endParaRPr/>
            </a:p>
          </p:txBody>
        </p:sp>
        <p:sp>
          <p:nvSpPr>
            <p:cNvPr id="3101" name="Shape 3101" descr="Large confetti"/>
            <p:cNvSpPr/>
            <p:nvPr/>
          </p:nvSpPr>
          <p:spPr>
            <a:xfrm>
              <a:off x="49933" y="172762"/>
              <a:ext cx="803336" cy="5236"/>
            </a:xfrm>
            <a:prstGeom prst="line">
              <a:avLst/>
            </a:prstGeom>
            <a:noFill/>
            <a:ln w="19050" cap="flat">
              <a:solidFill>
                <a:srgbClr val="000000"/>
              </a:solidFill>
              <a:prstDash val="solid"/>
              <a:round/>
            </a:ln>
            <a:effectLst/>
          </p:spPr>
          <p:txBody>
            <a:bodyPr wrap="square" lIns="45719" tIns="45719" rIns="45719" bIns="45719" numCol="1" anchor="ctr">
              <a:noAutofit/>
            </a:bodyPr>
            <a:lstStyle/>
            <a:p>
              <a:pPr>
                <a:defRPr>
                  <a:solidFill>
                    <a:srgbClr val="FFFFFF"/>
                  </a:solidFill>
                </a:defRPr>
              </a:pPr>
              <a:endParaRPr/>
            </a:p>
          </p:txBody>
        </p:sp>
      </p:grpSp>
      <p:grpSp>
        <p:nvGrpSpPr>
          <p:cNvPr id="3108" name="Group 3108" descr="Large confetti"/>
          <p:cNvGrpSpPr/>
          <p:nvPr/>
        </p:nvGrpSpPr>
        <p:grpSpPr>
          <a:xfrm>
            <a:off x="4673600" y="6316662"/>
            <a:ext cx="1276350" cy="588963"/>
            <a:chOff x="0" y="0"/>
            <a:chExt cx="1276350" cy="588961"/>
          </a:xfrm>
        </p:grpSpPr>
        <p:sp>
          <p:nvSpPr>
            <p:cNvPr id="3103" name="Shape 3103" descr="Large confetti"/>
            <p:cNvSpPr/>
            <p:nvPr/>
          </p:nvSpPr>
          <p:spPr>
            <a:xfrm>
              <a:off x="2940" y="0"/>
              <a:ext cx="904328" cy="464626"/>
            </a:xfrm>
            <a:custGeom>
              <a:avLst/>
              <a:gdLst/>
              <a:ahLst/>
              <a:cxnLst>
                <a:cxn ang="0">
                  <a:pos x="wd2" y="hd2"/>
                </a:cxn>
                <a:cxn ang="5400000">
                  <a:pos x="wd2" y="hd2"/>
                </a:cxn>
                <a:cxn ang="10800000">
                  <a:pos x="wd2" y="hd2"/>
                </a:cxn>
                <a:cxn ang="16200000">
                  <a:pos x="wd2" y="hd2"/>
                </a:cxn>
              </a:cxnLst>
              <a:rect l="0" t="0" r="r" b="b"/>
              <a:pathLst>
                <a:path w="21600" h="21600" extrusionOk="0">
                  <a:moveTo>
                    <a:pt x="1632" y="0"/>
                  </a:moveTo>
                  <a:lnTo>
                    <a:pt x="1288" y="61"/>
                  </a:lnTo>
                  <a:lnTo>
                    <a:pt x="988" y="183"/>
                  </a:lnTo>
                  <a:lnTo>
                    <a:pt x="472" y="669"/>
                  </a:lnTo>
                  <a:lnTo>
                    <a:pt x="129" y="1399"/>
                  </a:lnTo>
                  <a:lnTo>
                    <a:pt x="43" y="1825"/>
                  </a:lnTo>
                  <a:lnTo>
                    <a:pt x="0" y="2312"/>
                  </a:lnTo>
                  <a:lnTo>
                    <a:pt x="0" y="19288"/>
                  </a:lnTo>
                  <a:lnTo>
                    <a:pt x="43" y="19775"/>
                  </a:lnTo>
                  <a:lnTo>
                    <a:pt x="129" y="20201"/>
                  </a:lnTo>
                  <a:lnTo>
                    <a:pt x="472" y="20931"/>
                  </a:lnTo>
                  <a:lnTo>
                    <a:pt x="730" y="21235"/>
                  </a:lnTo>
                  <a:lnTo>
                    <a:pt x="988" y="21417"/>
                  </a:lnTo>
                  <a:lnTo>
                    <a:pt x="1288" y="21539"/>
                  </a:lnTo>
                  <a:lnTo>
                    <a:pt x="1632" y="21600"/>
                  </a:lnTo>
                  <a:lnTo>
                    <a:pt x="19968" y="21600"/>
                  </a:lnTo>
                  <a:lnTo>
                    <a:pt x="20312" y="21539"/>
                  </a:lnTo>
                  <a:lnTo>
                    <a:pt x="20612" y="21417"/>
                  </a:lnTo>
                  <a:lnTo>
                    <a:pt x="20870" y="21235"/>
                  </a:lnTo>
                  <a:lnTo>
                    <a:pt x="21128" y="20931"/>
                  </a:lnTo>
                  <a:lnTo>
                    <a:pt x="21342" y="20566"/>
                  </a:lnTo>
                  <a:lnTo>
                    <a:pt x="21471" y="20201"/>
                  </a:lnTo>
                  <a:lnTo>
                    <a:pt x="21557" y="19775"/>
                  </a:lnTo>
                  <a:lnTo>
                    <a:pt x="21600" y="19288"/>
                  </a:lnTo>
                  <a:lnTo>
                    <a:pt x="21600" y="2312"/>
                  </a:lnTo>
                  <a:lnTo>
                    <a:pt x="21557" y="1825"/>
                  </a:lnTo>
                  <a:lnTo>
                    <a:pt x="21471" y="1399"/>
                  </a:lnTo>
                  <a:lnTo>
                    <a:pt x="21342" y="1034"/>
                  </a:lnTo>
                  <a:lnTo>
                    <a:pt x="21128" y="669"/>
                  </a:lnTo>
                  <a:lnTo>
                    <a:pt x="20612" y="183"/>
                  </a:lnTo>
                  <a:lnTo>
                    <a:pt x="20312" y="61"/>
                  </a:lnTo>
                  <a:lnTo>
                    <a:pt x="19968" y="0"/>
                  </a:lnTo>
                  <a:lnTo>
                    <a:pt x="1632" y="0"/>
                  </a:lnTo>
                  <a:close/>
                </a:path>
              </a:pathLst>
            </a:custGeom>
            <a:blipFill rotWithShape="1">
              <a:blip r:embed="rId3"/>
              <a:srcRect/>
              <a:tile tx="0" ty="0" sx="100000" sy="100000" flip="none" algn="tl"/>
            </a:blipFill>
            <a:ln w="28575" cap="flat">
              <a:solidFill>
                <a:srgbClr val="000000"/>
              </a:solidFill>
              <a:prstDash val="solid"/>
              <a:round/>
            </a:ln>
            <a:effectLst/>
          </p:spPr>
          <p:txBody>
            <a:bodyPr wrap="square" lIns="45719" tIns="45719" rIns="45719" bIns="45719" numCol="1" anchor="t">
              <a:noAutofit/>
            </a:bodyPr>
            <a:lstStyle/>
            <a:p>
              <a:pPr>
                <a:defRPr>
                  <a:solidFill>
                    <a:srgbClr val="FFA27C"/>
                  </a:solidFill>
                  <a:latin typeface="Arial"/>
                  <a:ea typeface="Arial"/>
                  <a:cs typeface="Arial"/>
                  <a:sym typeface="Arial"/>
                </a:defRPr>
              </a:pPr>
              <a:endParaRPr/>
            </a:p>
          </p:txBody>
        </p:sp>
        <p:sp>
          <p:nvSpPr>
            <p:cNvPr id="3104" name="Shape 3104" descr="Large confetti"/>
            <p:cNvSpPr/>
            <p:nvPr/>
          </p:nvSpPr>
          <p:spPr>
            <a:xfrm>
              <a:off x="0" y="204173"/>
              <a:ext cx="1276350" cy="384789"/>
            </a:xfrm>
            <a:prstGeom prst="rect">
              <a:avLst/>
            </a:prstGeom>
            <a:blipFill rotWithShape="1">
              <a:blip r:embed="rId3"/>
              <a:srcRect/>
              <a:tile tx="0" ty="0" sx="100000" sy="100000" flip="none" algn="tl"/>
            </a:blipFill>
            <a:ln w="28575" cap="flat">
              <a:solidFill>
                <a:srgbClr val="000000"/>
              </a:solidFill>
              <a:prstDash val="solid"/>
              <a:miter lim="800000"/>
            </a:ln>
            <a:effectLst/>
          </p:spPr>
          <p:txBody>
            <a:bodyPr wrap="square" lIns="45719" tIns="45719" rIns="45719" bIns="45719" numCol="1" anchor="t">
              <a:noAutofit/>
            </a:bodyPr>
            <a:lstStyle/>
            <a:p>
              <a:pPr>
                <a:defRPr sz="1400">
                  <a:solidFill>
                    <a:srgbClr val="000000"/>
                  </a:solidFill>
                  <a:latin typeface="Arial"/>
                  <a:ea typeface="Arial"/>
                  <a:cs typeface="Arial"/>
                  <a:sym typeface="Arial"/>
                </a:defRPr>
              </a:pPr>
              <a:endParaRPr/>
            </a:p>
          </p:txBody>
        </p:sp>
        <p:sp>
          <p:nvSpPr>
            <p:cNvPr id="3105" name="Shape 3105" descr="Large confetti"/>
            <p:cNvSpPr/>
            <p:nvPr/>
          </p:nvSpPr>
          <p:spPr>
            <a:xfrm>
              <a:off x="19115" y="125645"/>
              <a:ext cx="477897" cy="151822"/>
            </a:xfrm>
            <a:prstGeom prst="rect">
              <a:avLst/>
            </a:prstGeom>
            <a:blipFill rotWithShape="1">
              <a:blip r:embed="rId3"/>
              <a:srcRect/>
              <a:tile tx="0" ty="0" sx="100000" sy="100000" flip="none" algn="tl"/>
            </a:blipFill>
            <a:ln w="12700" cap="flat">
              <a:noFill/>
              <a:miter lim="400000"/>
            </a:ln>
            <a:effectLst/>
          </p:spPr>
          <p:txBody>
            <a:bodyPr wrap="square" lIns="45719" tIns="45719" rIns="45719" bIns="45719" numCol="1" anchor="t">
              <a:noAutofit/>
            </a:bodyPr>
            <a:lstStyle/>
            <a:p>
              <a:pPr>
                <a:defRPr sz="1400">
                  <a:solidFill>
                    <a:srgbClr val="000000"/>
                  </a:solidFill>
                  <a:latin typeface="Arial"/>
                  <a:ea typeface="Arial"/>
                  <a:cs typeface="Arial"/>
                  <a:sym typeface="Arial"/>
                </a:defRPr>
              </a:pPr>
              <a:endParaRPr/>
            </a:p>
          </p:txBody>
        </p:sp>
        <p:sp>
          <p:nvSpPr>
            <p:cNvPr id="3106" name="Shape 3106" descr="Large confetti"/>
            <p:cNvSpPr/>
            <p:nvPr/>
          </p:nvSpPr>
          <p:spPr>
            <a:xfrm>
              <a:off x="419078" y="125645"/>
              <a:ext cx="477897" cy="151822"/>
            </a:xfrm>
            <a:prstGeom prst="rect">
              <a:avLst/>
            </a:prstGeom>
            <a:blipFill rotWithShape="1">
              <a:blip r:embed="rId3"/>
              <a:srcRect/>
              <a:tile tx="0" ty="0" sx="100000" sy="100000" flip="none" algn="tl"/>
            </a:blipFill>
            <a:ln w="12700" cap="flat">
              <a:noFill/>
              <a:miter lim="400000"/>
            </a:ln>
            <a:effectLst/>
          </p:spPr>
          <p:txBody>
            <a:bodyPr wrap="square" lIns="45719" tIns="45719" rIns="45719" bIns="45719" numCol="1" anchor="t">
              <a:noAutofit/>
            </a:bodyPr>
            <a:lstStyle/>
            <a:p>
              <a:pPr>
                <a:defRPr sz="1400">
                  <a:solidFill>
                    <a:srgbClr val="000000"/>
                  </a:solidFill>
                  <a:latin typeface="Arial"/>
                  <a:ea typeface="Arial"/>
                  <a:cs typeface="Arial"/>
                  <a:sym typeface="Arial"/>
                </a:defRPr>
              </a:pPr>
              <a:endParaRPr/>
            </a:p>
          </p:txBody>
        </p:sp>
        <p:sp>
          <p:nvSpPr>
            <p:cNvPr id="3107" name="Shape 3107" descr="Large confetti"/>
            <p:cNvSpPr/>
            <p:nvPr/>
          </p:nvSpPr>
          <p:spPr>
            <a:xfrm>
              <a:off x="48524" y="172762"/>
              <a:ext cx="798455" cy="5236"/>
            </a:xfrm>
            <a:prstGeom prst="line">
              <a:avLst/>
            </a:prstGeom>
            <a:noFill/>
            <a:ln w="19050" cap="flat">
              <a:solidFill>
                <a:srgbClr val="000000"/>
              </a:solidFill>
              <a:prstDash val="solid"/>
              <a:round/>
            </a:ln>
            <a:effectLst/>
          </p:spPr>
          <p:txBody>
            <a:bodyPr wrap="square" lIns="45719" tIns="45719" rIns="45719" bIns="45719" numCol="1" anchor="ctr">
              <a:noAutofit/>
            </a:bodyPr>
            <a:lstStyle/>
            <a:p>
              <a:pPr>
                <a:defRPr>
                  <a:solidFill>
                    <a:srgbClr val="FFFFFF"/>
                  </a:solidFill>
                </a:defRPr>
              </a:pPr>
              <a:endParaRPr/>
            </a:p>
          </p:txBody>
        </p:sp>
      </p:grpSp>
      <p:sp>
        <p:nvSpPr>
          <p:cNvPr id="3109" name="Shape 3109"/>
          <p:cNvSpPr/>
          <p:nvPr/>
        </p:nvSpPr>
        <p:spPr>
          <a:xfrm>
            <a:off x="1366838" y="3352800"/>
            <a:ext cx="2386012" cy="2438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spcBef>
                <a:spcPts val="600"/>
              </a:spcBef>
              <a:defRPr sz="1000" b="1">
                <a:latin typeface="+mj-lt"/>
                <a:ea typeface="+mj-ea"/>
                <a:cs typeface="+mj-cs"/>
                <a:sym typeface="Helvetica"/>
              </a:defRPr>
            </a:lvl1pPr>
          </a:lstStyle>
          <a:p>
            <a:r>
              <a:t>PULHOKUSU</a:t>
            </a:r>
          </a:p>
        </p:txBody>
      </p:sp>
      <p:sp>
        <p:nvSpPr>
          <p:cNvPr id="3110" name="Shape 3110"/>
          <p:cNvSpPr/>
          <p:nvPr/>
        </p:nvSpPr>
        <p:spPr>
          <a:xfrm>
            <a:off x="1651000" y="3690937"/>
            <a:ext cx="2384425" cy="243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spcBef>
                <a:spcPts val="600"/>
              </a:spcBef>
              <a:defRPr sz="1000" b="1">
                <a:latin typeface="+mj-lt"/>
                <a:ea typeface="+mj-ea"/>
                <a:cs typeface="+mj-cs"/>
                <a:sym typeface="Helvetica"/>
              </a:defRPr>
            </a:lvl1pPr>
          </a:lstStyle>
          <a:p>
            <a:r>
              <a:t>ABRAHAM</a:t>
            </a:r>
          </a:p>
        </p:txBody>
      </p:sp>
      <p:sp>
        <p:nvSpPr>
          <p:cNvPr id="3111" name="Shape 3111"/>
          <p:cNvSpPr/>
          <p:nvPr/>
        </p:nvSpPr>
        <p:spPr>
          <a:xfrm>
            <a:off x="2024063" y="3981450"/>
            <a:ext cx="2386012" cy="2438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spcBef>
                <a:spcPts val="600"/>
              </a:spcBef>
              <a:defRPr sz="1000" b="1">
                <a:latin typeface="+mj-lt"/>
                <a:ea typeface="+mj-ea"/>
                <a:cs typeface="+mj-cs"/>
                <a:sym typeface="Helvetica"/>
              </a:defRPr>
            </a:lvl1pPr>
          </a:lstStyle>
          <a:p>
            <a:r>
              <a:t>JOSEPH</a:t>
            </a:r>
          </a:p>
        </p:txBody>
      </p:sp>
      <p:sp>
        <p:nvSpPr>
          <p:cNvPr id="3112" name="Shape 3112"/>
          <p:cNvSpPr/>
          <p:nvPr/>
        </p:nvSpPr>
        <p:spPr>
          <a:xfrm>
            <a:off x="2301875" y="4297362"/>
            <a:ext cx="2386014" cy="243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spcBef>
                <a:spcPts val="600"/>
              </a:spcBef>
              <a:defRPr sz="1000" b="1">
                <a:latin typeface="+mj-lt"/>
                <a:ea typeface="+mj-ea"/>
                <a:cs typeface="+mj-cs"/>
                <a:sym typeface="Helvetica"/>
              </a:defRPr>
            </a:lvl1pPr>
          </a:lstStyle>
          <a:p>
            <a:r>
              <a:t>MOSES</a:t>
            </a:r>
          </a:p>
        </p:txBody>
      </p:sp>
      <p:sp>
        <p:nvSpPr>
          <p:cNvPr id="3113" name="Shape 3113"/>
          <p:cNvSpPr/>
          <p:nvPr/>
        </p:nvSpPr>
        <p:spPr>
          <a:xfrm>
            <a:off x="2598738" y="4611687"/>
            <a:ext cx="2386012" cy="243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spcBef>
                <a:spcPts val="600"/>
              </a:spcBef>
              <a:defRPr sz="1000" b="1">
                <a:latin typeface="+mj-lt"/>
                <a:ea typeface="+mj-ea"/>
                <a:cs typeface="+mj-cs"/>
                <a:sym typeface="Helvetica"/>
              </a:defRPr>
            </a:lvl1pPr>
          </a:lstStyle>
          <a:p>
            <a:r>
              <a:t>JOSHUA</a:t>
            </a:r>
          </a:p>
        </p:txBody>
      </p:sp>
      <p:sp>
        <p:nvSpPr>
          <p:cNvPr id="3114" name="Shape 3114"/>
          <p:cNvSpPr/>
          <p:nvPr/>
        </p:nvSpPr>
        <p:spPr>
          <a:xfrm>
            <a:off x="2805113" y="4941887"/>
            <a:ext cx="2384426" cy="243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spcBef>
                <a:spcPts val="600"/>
              </a:spcBef>
              <a:defRPr sz="1000" b="1">
                <a:latin typeface="+mj-lt"/>
                <a:ea typeface="+mj-ea"/>
                <a:cs typeface="+mj-cs"/>
                <a:sym typeface="Helvetica"/>
              </a:defRPr>
            </a:lvl1pPr>
          </a:lstStyle>
          <a:p>
            <a:r>
              <a:t>YEPEKA</a:t>
            </a:r>
          </a:p>
        </p:txBody>
      </p:sp>
      <p:sp>
        <p:nvSpPr>
          <p:cNvPr id="3115" name="Shape 3115"/>
          <p:cNvSpPr/>
          <p:nvPr/>
        </p:nvSpPr>
        <p:spPr>
          <a:xfrm>
            <a:off x="3100388" y="5276850"/>
            <a:ext cx="2384426" cy="2438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spcBef>
                <a:spcPts val="600"/>
              </a:spcBef>
              <a:defRPr sz="1000" b="1">
                <a:latin typeface="+mj-lt"/>
                <a:ea typeface="+mj-ea"/>
                <a:cs typeface="+mj-cs"/>
                <a:sym typeface="Helvetica"/>
              </a:defRPr>
            </a:lvl1pPr>
          </a:lstStyle>
          <a:p>
            <a:r>
              <a:t>KUKAMI KUXU</a:t>
            </a:r>
          </a:p>
        </p:txBody>
      </p:sp>
      <p:sp>
        <p:nvSpPr>
          <p:cNvPr id="3116" name="Shape 3116"/>
          <p:cNvSpPr/>
          <p:nvPr/>
        </p:nvSpPr>
        <p:spPr>
          <a:xfrm>
            <a:off x="3400425" y="5610225"/>
            <a:ext cx="2384425" cy="2438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spcBef>
                <a:spcPts val="600"/>
              </a:spcBef>
              <a:defRPr sz="1000" b="1">
                <a:latin typeface="+mj-lt"/>
                <a:ea typeface="+mj-ea"/>
                <a:cs typeface="+mj-cs"/>
                <a:sym typeface="Helvetica"/>
              </a:defRPr>
            </a:lvl1pPr>
          </a:lstStyle>
          <a:p>
            <a:r>
              <a:t>AKUGHU</a:t>
            </a:r>
          </a:p>
        </p:txBody>
      </p:sp>
      <p:sp>
        <p:nvSpPr>
          <p:cNvPr id="3117" name="Shape 3117"/>
          <p:cNvSpPr/>
          <p:nvPr/>
        </p:nvSpPr>
        <p:spPr>
          <a:xfrm>
            <a:off x="3749675" y="5951537"/>
            <a:ext cx="2384425" cy="243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spcBef>
                <a:spcPts val="600"/>
              </a:spcBef>
              <a:defRPr sz="1000" b="1">
                <a:latin typeface="+mj-lt"/>
                <a:ea typeface="+mj-ea"/>
                <a:cs typeface="+mj-cs"/>
                <a:sym typeface="Helvetica"/>
              </a:defRPr>
            </a:lvl1pPr>
          </a:lstStyle>
          <a:p>
            <a:r>
              <a:t>YENGUYI</a:t>
            </a:r>
          </a:p>
        </p:txBody>
      </p:sp>
      <p:sp>
        <p:nvSpPr>
          <p:cNvPr id="3118" name="Shape 3118"/>
          <p:cNvSpPr/>
          <p:nvPr/>
        </p:nvSpPr>
        <p:spPr>
          <a:xfrm>
            <a:off x="3984625" y="6242050"/>
            <a:ext cx="2386014" cy="3073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spcBef>
                <a:spcPts val="800"/>
              </a:spcBef>
              <a:defRPr sz="1400" b="1">
                <a:latin typeface="+mj-lt"/>
                <a:ea typeface="+mj-ea"/>
                <a:cs typeface="+mj-cs"/>
                <a:sym typeface="Helvetica"/>
              </a:defRPr>
            </a:lvl1pPr>
          </a:lstStyle>
          <a:p>
            <a:r>
              <a:t>JISU</a:t>
            </a:r>
          </a:p>
        </p:txBody>
      </p:sp>
      <p:grpSp>
        <p:nvGrpSpPr>
          <p:cNvPr id="3122" name="Group 3122"/>
          <p:cNvGrpSpPr/>
          <p:nvPr/>
        </p:nvGrpSpPr>
        <p:grpSpPr>
          <a:xfrm>
            <a:off x="5901586" y="4871047"/>
            <a:ext cx="1327938" cy="1983242"/>
            <a:chOff x="0" y="0"/>
            <a:chExt cx="1327936" cy="1983240"/>
          </a:xfrm>
        </p:grpSpPr>
        <p:sp>
          <p:nvSpPr>
            <p:cNvPr id="3119" name="Shape 3119"/>
            <p:cNvSpPr/>
            <p:nvPr/>
          </p:nvSpPr>
          <p:spPr>
            <a:xfrm rot="5766511">
              <a:off x="-272578" y="424089"/>
              <a:ext cx="1873093" cy="1135063"/>
            </a:xfrm>
            <a:custGeom>
              <a:avLst/>
              <a:gdLst/>
              <a:ahLst/>
              <a:cxnLst>
                <a:cxn ang="0">
                  <a:pos x="wd2" y="hd2"/>
                </a:cxn>
                <a:cxn ang="5400000">
                  <a:pos x="wd2" y="hd2"/>
                </a:cxn>
                <a:cxn ang="10800000">
                  <a:pos x="wd2" y="hd2"/>
                </a:cxn>
                <a:cxn ang="16200000">
                  <a:pos x="wd2" y="hd2"/>
                </a:cxn>
              </a:cxnLst>
              <a:rect l="0" t="0" r="r" b="b"/>
              <a:pathLst>
                <a:path w="21600" h="21600" extrusionOk="0">
                  <a:moveTo>
                    <a:pt x="17633" y="21600"/>
                  </a:moveTo>
                  <a:lnTo>
                    <a:pt x="12783" y="14400"/>
                  </a:lnTo>
                  <a:lnTo>
                    <a:pt x="14988" y="14400"/>
                  </a:lnTo>
                  <a:lnTo>
                    <a:pt x="14988" y="14400"/>
                  </a:lnTo>
                  <a:cubicBezTo>
                    <a:pt x="13898" y="5770"/>
                    <a:pt x="10984" y="0"/>
                    <a:pt x="7714" y="0"/>
                  </a:cubicBezTo>
                  <a:lnTo>
                    <a:pt x="12123" y="0"/>
                  </a:lnTo>
                  <a:cubicBezTo>
                    <a:pt x="15392" y="0"/>
                    <a:pt x="18306" y="5770"/>
                    <a:pt x="19396" y="14400"/>
                  </a:cubicBezTo>
                  <a:lnTo>
                    <a:pt x="21600" y="14400"/>
                  </a:lnTo>
                  <a:close/>
                  <a:moveTo>
                    <a:pt x="9919" y="900"/>
                  </a:moveTo>
                  <a:lnTo>
                    <a:pt x="9919" y="900"/>
                  </a:lnTo>
                  <a:cubicBezTo>
                    <a:pt x="6649" y="3630"/>
                    <a:pt x="4408" y="12048"/>
                    <a:pt x="4408" y="21600"/>
                  </a:cubicBezTo>
                  <a:lnTo>
                    <a:pt x="0" y="21600"/>
                  </a:lnTo>
                  <a:cubicBezTo>
                    <a:pt x="0" y="9671"/>
                    <a:pt x="3454" y="0"/>
                    <a:pt x="7714" y="0"/>
                  </a:cubicBezTo>
                  <a:cubicBezTo>
                    <a:pt x="8461" y="0"/>
                    <a:pt x="9203" y="303"/>
                    <a:pt x="9919" y="900"/>
                  </a:cubicBezTo>
                  <a:close/>
                </a:path>
              </a:pathLst>
            </a:custGeom>
            <a:solidFill>
              <a:srgbClr val="BBE0E3"/>
            </a:solidFill>
            <a:ln w="12700" cap="flat">
              <a:noFill/>
              <a:miter lim="400000"/>
            </a:ln>
            <a:effectLst/>
          </p:spPr>
          <p:txBody>
            <a:bodyPr wrap="square" lIns="45719" tIns="45719" rIns="45719" bIns="45719" numCol="1" anchor="ctr">
              <a:noAutofit/>
            </a:bodyPr>
            <a:lstStyle/>
            <a:p>
              <a:pPr>
                <a:defRPr sz="1400">
                  <a:solidFill>
                    <a:srgbClr val="000000"/>
                  </a:solidFill>
                  <a:latin typeface="Arial"/>
                  <a:ea typeface="Arial"/>
                  <a:cs typeface="Arial"/>
                  <a:sym typeface="Arial"/>
                </a:defRPr>
              </a:pPr>
              <a:endParaRPr/>
            </a:p>
          </p:txBody>
        </p:sp>
        <p:sp>
          <p:nvSpPr>
            <p:cNvPr id="3120" name="Shape 3120"/>
            <p:cNvSpPr/>
            <p:nvPr/>
          </p:nvSpPr>
          <p:spPr>
            <a:xfrm rot="5766511">
              <a:off x="287812" y="-79528"/>
              <a:ext cx="860107" cy="1135063"/>
            </a:xfrm>
            <a:custGeom>
              <a:avLst/>
              <a:gdLst/>
              <a:ahLst/>
              <a:cxnLst>
                <a:cxn ang="0">
                  <a:pos x="wd2" y="hd2"/>
                </a:cxn>
                <a:cxn ang="5400000">
                  <a:pos x="wd2" y="hd2"/>
                </a:cxn>
                <a:cxn ang="10800000">
                  <a:pos x="wd2" y="hd2"/>
                </a:cxn>
                <a:cxn ang="16200000">
                  <a:pos x="wd2" y="hd2"/>
                </a:cxn>
              </a:cxnLst>
              <a:rect l="0" t="0" r="r" b="b"/>
              <a:pathLst>
                <a:path w="21600" h="21600" extrusionOk="0">
                  <a:moveTo>
                    <a:pt x="21600" y="900"/>
                  </a:moveTo>
                  <a:lnTo>
                    <a:pt x="21600" y="900"/>
                  </a:lnTo>
                  <a:cubicBezTo>
                    <a:pt x="14480" y="3630"/>
                    <a:pt x="9600" y="12048"/>
                    <a:pt x="9600" y="21600"/>
                  </a:cubicBezTo>
                  <a:lnTo>
                    <a:pt x="0" y="21600"/>
                  </a:lnTo>
                  <a:cubicBezTo>
                    <a:pt x="0" y="9671"/>
                    <a:pt x="7522" y="0"/>
                    <a:pt x="16800" y="0"/>
                  </a:cubicBezTo>
                  <a:cubicBezTo>
                    <a:pt x="18425" y="0"/>
                    <a:pt x="20042" y="303"/>
                    <a:pt x="21600" y="900"/>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defRPr sz="1400">
                  <a:solidFill>
                    <a:srgbClr val="000000"/>
                  </a:solidFill>
                  <a:latin typeface="Arial"/>
                  <a:ea typeface="Arial"/>
                  <a:cs typeface="Arial"/>
                  <a:sym typeface="Arial"/>
                </a:defRPr>
              </a:pPr>
              <a:endParaRPr/>
            </a:p>
          </p:txBody>
        </p:sp>
        <p:sp>
          <p:nvSpPr>
            <p:cNvPr id="3121" name="Shape 3121"/>
            <p:cNvSpPr/>
            <p:nvPr/>
          </p:nvSpPr>
          <p:spPr>
            <a:xfrm rot="5766511">
              <a:off x="-272578" y="424089"/>
              <a:ext cx="1873093" cy="1135063"/>
            </a:xfrm>
            <a:custGeom>
              <a:avLst/>
              <a:gdLst/>
              <a:ahLst/>
              <a:cxnLst>
                <a:cxn ang="0">
                  <a:pos x="wd2" y="hd2"/>
                </a:cxn>
                <a:cxn ang="5400000">
                  <a:pos x="wd2" y="hd2"/>
                </a:cxn>
                <a:cxn ang="10800000">
                  <a:pos x="wd2" y="hd2"/>
                </a:cxn>
                <a:cxn ang="16200000">
                  <a:pos x="wd2" y="hd2"/>
                </a:cxn>
              </a:cxnLst>
              <a:rect l="0" t="0" r="r" b="b"/>
              <a:pathLst>
                <a:path w="21600" h="21600" extrusionOk="0">
                  <a:moveTo>
                    <a:pt x="9919" y="900"/>
                  </a:moveTo>
                  <a:lnTo>
                    <a:pt x="9919" y="900"/>
                  </a:lnTo>
                  <a:cubicBezTo>
                    <a:pt x="6649" y="3630"/>
                    <a:pt x="4408" y="12048"/>
                    <a:pt x="4408" y="21600"/>
                  </a:cubicBezTo>
                  <a:lnTo>
                    <a:pt x="0" y="21600"/>
                  </a:lnTo>
                  <a:cubicBezTo>
                    <a:pt x="0" y="9671"/>
                    <a:pt x="3454" y="0"/>
                    <a:pt x="7714" y="0"/>
                  </a:cubicBezTo>
                  <a:lnTo>
                    <a:pt x="12123" y="0"/>
                  </a:lnTo>
                  <a:cubicBezTo>
                    <a:pt x="15392" y="0"/>
                    <a:pt x="18306" y="5770"/>
                    <a:pt x="19396" y="14400"/>
                  </a:cubicBezTo>
                  <a:lnTo>
                    <a:pt x="21600" y="14400"/>
                  </a:lnTo>
                  <a:lnTo>
                    <a:pt x="17633" y="21600"/>
                  </a:lnTo>
                  <a:lnTo>
                    <a:pt x="12783" y="14400"/>
                  </a:lnTo>
                  <a:lnTo>
                    <a:pt x="14988" y="14400"/>
                  </a:lnTo>
                  <a:lnTo>
                    <a:pt x="14988" y="14400"/>
                  </a:lnTo>
                  <a:cubicBezTo>
                    <a:pt x="13898" y="5770"/>
                    <a:pt x="10984" y="0"/>
                    <a:pt x="7714" y="0"/>
                  </a:cubicBezTo>
                </a:path>
              </a:pathLst>
            </a:custGeom>
            <a:noFill/>
            <a:ln w="9525" cap="flat">
              <a:solidFill>
                <a:srgbClr val="000000"/>
              </a:solidFill>
              <a:prstDash val="solid"/>
              <a:miter lim="800000"/>
            </a:ln>
            <a:effectLst/>
          </p:spPr>
          <p:txBody>
            <a:bodyPr wrap="square" lIns="45719" tIns="45719" rIns="45719" bIns="45719" numCol="1" anchor="ctr">
              <a:noAutofit/>
            </a:bodyPr>
            <a:lstStyle/>
            <a:p>
              <a:pPr>
                <a:defRPr sz="1400">
                  <a:solidFill>
                    <a:srgbClr val="000000"/>
                  </a:solidFill>
                  <a:latin typeface="Arial"/>
                  <a:ea typeface="Arial"/>
                  <a:cs typeface="Arial"/>
                  <a:sym typeface="Arial"/>
                </a:defRPr>
              </a:pPr>
              <a:endParaRPr/>
            </a:p>
          </p:txBody>
        </p:sp>
      </p:grpSp>
      <p:sp>
        <p:nvSpPr>
          <p:cNvPr id="3123" name="Shape 3123"/>
          <p:cNvSpPr/>
          <p:nvPr/>
        </p:nvSpPr>
        <p:spPr>
          <a:xfrm>
            <a:off x="2198688" y="-957263"/>
            <a:ext cx="501651" cy="3327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spcBef>
                <a:spcPts val="800"/>
              </a:spcBef>
              <a:defRPr sz="1400" b="1">
                <a:solidFill>
                  <a:srgbClr val="FFA27C"/>
                </a:solidFill>
                <a:latin typeface="Comic Sans MS"/>
                <a:ea typeface="Comic Sans MS"/>
                <a:cs typeface="Comic Sans MS"/>
                <a:sym typeface="Comic Sans MS"/>
              </a:defRPr>
            </a:lvl1pPr>
          </a:lstStyle>
          <a:p>
            <a:r>
              <a:t>02</a:t>
            </a:r>
          </a:p>
        </p:txBody>
      </p:sp>
      <p:sp>
        <p:nvSpPr>
          <p:cNvPr id="3124" name="Shape 3124"/>
          <p:cNvSpPr/>
          <p:nvPr/>
        </p:nvSpPr>
        <p:spPr>
          <a:xfrm>
            <a:off x="5792787" y="1076325"/>
            <a:ext cx="1403351" cy="3708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l">
              <a:spcBef>
                <a:spcPts val="1000"/>
              </a:spcBef>
              <a:defRPr sz="1800" b="1" u="sng">
                <a:latin typeface="+mj-lt"/>
                <a:ea typeface="+mj-ea"/>
                <a:cs typeface="+mj-cs"/>
                <a:sym typeface="Helvetica"/>
              </a:defRPr>
            </a:lvl1pPr>
          </a:lstStyle>
          <a:p>
            <a:r>
              <a:t>P  7  Y J </a:t>
            </a:r>
          </a:p>
        </p:txBody>
      </p:sp>
      <p:sp>
        <p:nvSpPr>
          <p:cNvPr id="3125" name="Shape 3125"/>
          <p:cNvSpPr/>
          <p:nvPr/>
        </p:nvSpPr>
        <p:spPr>
          <a:xfrm>
            <a:off x="2897945" y="53975"/>
            <a:ext cx="3279019" cy="574040"/>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45719" rIns="45719">
            <a:spAutoFit/>
          </a:bodyPr>
          <a:lstStyle>
            <a:lvl1pPr algn="r">
              <a:defRPr sz="3200" b="1">
                <a:effectLst>
                  <a:outerShdw blurRad="38100" dist="38100" dir="2700000" rotWithShape="0">
                    <a:srgbClr val="C0C0C0"/>
                  </a:outerShdw>
                </a:effectLst>
                <a:latin typeface="Kosher-Normal"/>
                <a:ea typeface="Kosher-Normal"/>
                <a:cs typeface="Kosher-Normal"/>
                <a:sym typeface="Kosher-Normal"/>
              </a:defRPr>
            </a:lvl1pPr>
          </a:lstStyle>
          <a:p>
            <a:r>
              <a:t>Bible boqha</a:t>
            </a:r>
          </a:p>
        </p:txBody>
      </p:sp>
      <p:sp>
        <p:nvSpPr>
          <p:cNvPr id="3126" name="Shape 3126"/>
          <p:cNvSpPr/>
          <p:nvPr/>
        </p:nvSpPr>
        <p:spPr>
          <a:xfrm>
            <a:off x="5054600" y="4048125"/>
            <a:ext cx="1139825" cy="2692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l">
              <a:spcBef>
                <a:spcPts val="700"/>
              </a:spcBef>
              <a:defRPr sz="1200" b="1" u="sng">
                <a:latin typeface="+mj-lt"/>
                <a:ea typeface="+mj-ea"/>
                <a:cs typeface="+mj-cs"/>
                <a:sym typeface="Helvetica"/>
              </a:defRPr>
            </a:lvl1pPr>
          </a:lstStyle>
          <a:p>
            <a:r>
              <a:t>JISU</a:t>
            </a:r>
          </a:p>
        </p:txBody>
      </p:sp>
      <p:sp>
        <p:nvSpPr>
          <p:cNvPr id="3127" name="Shape 3127"/>
          <p:cNvSpPr/>
          <p:nvPr/>
        </p:nvSpPr>
        <p:spPr>
          <a:xfrm>
            <a:off x="322245" y="6531783"/>
            <a:ext cx="917610"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©2006 TBBMI</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3020"/>
                                        </p:tgtEl>
                                        <p:attrNameLst>
                                          <p:attrName>style.visibility</p:attrName>
                                        </p:attrNameLst>
                                      </p:cBhvr>
                                      <p:to>
                                        <p:strVal val="visible"/>
                                      </p:to>
                                    </p:set>
                                    <p:animEffect transition="in" filter="dissolve">
                                      <p:cBhvr>
                                        <p:cTn id="7" dur="1000"/>
                                        <p:tgtEl>
                                          <p:spTgt spid="30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3021"/>
                                        </p:tgtEl>
                                        <p:attrNameLst>
                                          <p:attrName>style.visibility</p:attrName>
                                        </p:attrNameLst>
                                      </p:cBhvr>
                                      <p:to>
                                        <p:strVal val="visible"/>
                                      </p:to>
                                    </p:set>
                                    <p:animEffect transition="in" filter="dissolve">
                                      <p:cBhvr>
                                        <p:cTn id="12" dur="1000"/>
                                        <p:tgtEl>
                                          <p:spTgt spid="30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3022"/>
                                        </p:tgtEl>
                                        <p:attrNameLst>
                                          <p:attrName>style.visibility</p:attrName>
                                        </p:attrNameLst>
                                      </p:cBhvr>
                                      <p:to>
                                        <p:strVal val="visible"/>
                                      </p:to>
                                    </p:set>
                                    <p:animEffect transition="in" filter="dissolve">
                                      <p:cBhvr>
                                        <p:cTn id="17" dur="1000"/>
                                        <p:tgtEl>
                                          <p:spTgt spid="30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4" nodeType="clickEffect">
                                  <p:stCondLst>
                                    <p:cond delay="0"/>
                                  </p:stCondLst>
                                  <p:iterate>
                                    <p:tmAbs val="0"/>
                                  </p:iterate>
                                  <p:childTnLst>
                                    <p:set>
                                      <p:cBhvr>
                                        <p:cTn id="21" fill="hold"/>
                                        <p:tgtEl>
                                          <p:spTgt spid="3023"/>
                                        </p:tgtEl>
                                        <p:attrNameLst>
                                          <p:attrName>style.visibility</p:attrName>
                                        </p:attrNameLst>
                                      </p:cBhvr>
                                      <p:to>
                                        <p:strVal val="visible"/>
                                      </p:to>
                                    </p:set>
                                    <p:animEffect transition="in" filter="dissolve">
                                      <p:cBhvr>
                                        <p:cTn id="22" dur="1000"/>
                                        <p:tgtEl>
                                          <p:spTgt spid="302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5" nodeType="clickEffect">
                                  <p:stCondLst>
                                    <p:cond delay="0"/>
                                  </p:stCondLst>
                                  <p:iterate>
                                    <p:tmAbs val="0"/>
                                  </p:iterate>
                                  <p:childTnLst>
                                    <p:set>
                                      <p:cBhvr>
                                        <p:cTn id="26" fill="hold"/>
                                        <p:tgtEl>
                                          <p:spTgt spid="3024"/>
                                        </p:tgtEl>
                                        <p:attrNameLst>
                                          <p:attrName>style.visibility</p:attrName>
                                        </p:attrNameLst>
                                      </p:cBhvr>
                                      <p:to>
                                        <p:strVal val="visible"/>
                                      </p:to>
                                    </p:set>
                                    <p:animEffect transition="in" filter="dissolve">
                                      <p:cBhvr>
                                        <p:cTn id="27" dur="1000"/>
                                        <p:tgtEl>
                                          <p:spTgt spid="302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fill="hold" grpId="6" nodeType="clickEffect">
                                  <p:stCondLst>
                                    <p:cond delay="0"/>
                                  </p:stCondLst>
                                  <p:iterate>
                                    <p:tmAbs val="0"/>
                                  </p:iterate>
                                  <p:childTnLst>
                                    <p:set>
                                      <p:cBhvr>
                                        <p:cTn id="31" fill="hold"/>
                                        <p:tgtEl>
                                          <p:spTgt spid="3025"/>
                                        </p:tgtEl>
                                        <p:attrNameLst>
                                          <p:attrName>style.visibility</p:attrName>
                                        </p:attrNameLst>
                                      </p:cBhvr>
                                      <p:to>
                                        <p:strVal val="visible"/>
                                      </p:to>
                                    </p:set>
                                    <p:animEffect transition="in" filter="dissolve">
                                      <p:cBhvr>
                                        <p:cTn id="32" dur="1000"/>
                                        <p:tgtEl>
                                          <p:spTgt spid="302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fill="hold" grpId="7" nodeType="clickEffect">
                                  <p:stCondLst>
                                    <p:cond delay="0"/>
                                  </p:stCondLst>
                                  <p:iterate>
                                    <p:tmAbs val="0"/>
                                  </p:iterate>
                                  <p:childTnLst>
                                    <p:set>
                                      <p:cBhvr>
                                        <p:cTn id="36" fill="hold"/>
                                        <p:tgtEl>
                                          <p:spTgt spid="3026"/>
                                        </p:tgtEl>
                                        <p:attrNameLst>
                                          <p:attrName>style.visibility</p:attrName>
                                        </p:attrNameLst>
                                      </p:cBhvr>
                                      <p:to>
                                        <p:strVal val="visible"/>
                                      </p:to>
                                    </p:set>
                                    <p:animEffect transition="in" filter="dissolve">
                                      <p:cBhvr>
                                        <p:cTn id="37" dur="1000"/>
                                        <p:tgtEl>
                                          <p:spTgt spid="302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fill="hold" grpId="8" nodeType="clickEffect">
                                  <p:stCondLst>
                                    <p:cond delay="0"/>
                                  </p:stCondLst>
                                  <p:iterate>
                                    <p:tmAbs val="0"/>
                                  </p:iterate>
                                  <p:childTnLst>
                                    <p:set>
                                      <p:cBhvr>
                                        <p:cTn id="41" fill="hold"/>
                                        <p:tgtEl>
                                          <p:spTgt spid="3027"/>
                                        </p:tgtEl>
                                        <p:attrNameLst>
                                          <p:attrName>style.visibility</p:attrName>
                                        </p:attrNameLst>
                                      </p:cBhvr>
                                      <p:to>
                                        <p:strVal val="visible"/>
                                      </p:to>
                                    </p:set>
                                    <p:animEffect transition="in" filter="dissolve">
                                      <p:cBhvr>
                                        <p:cTn id="42" dur="1000"/>
                                        <p:tgtEl>
                                          <p:spTgt spid="302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fill="hold" grpId="9" nodeType="clickEffect">
                                  <p:stCondLst>
                                    <p:cond delay="0"/>
                                  </p:stCondLst>
                                  <p:iterate>
                                    <p:tmAbs val="0"/>
                                  </p:iterate>
                                  <p:childTnLst>
                                    <p:set>
                                      <p:cBhvr>
                                        <p:cTn id="46" fill="hold"/>
                                        <p:tgtEl>
                                          <p:spTgt spid="3030"/>
                                        </p:tgtEl>
                                        <p:attrNameLst>
                                          <p:attrName>style.visibility</p:attrName>
                                        </p:attrNameLst>
                                      </p:cBhvr>
                                      <p:to>
                                        <p:strVal val="visible"/>
                                      </p:to>
                                    </p:set>
                                    <p:animEffect transition="in" filter="dissolve">
                                      <p:cBhvr>
                                        <p:cTn id="47" dur="1000"/>
                                        <p:tgtEl>
                                          <p:spTgt spid="3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 grpId="1" animBg="1" advAuto="0"/>
      <p:bldP spid="3021" grpId="2" animBg="1" advAuto="0"/>
      <p:bldP spid="3022" grpId="3" animBg="1" advAuto="0"/>
      <p:bldP spid="3023" grpId="4" animBg="1" advAuto="0"/>
      <p:bldP spid="3024" grpId="5" animBg="1" advAuto="0"/>
      <p:bldP spid="3025" grpId="6" animBg="1" advAuto="0"/>
      <p:bldP spid="3026" grpId="7" animBg="1" advAuto="0"/>
      <p:bldP spid="3027" grpId="8" animBg="1" advAuto="0"/>
      <p:bldP spid="3030" grpId="9" animBg="1" advAuto="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1" name="Shape 3131"/>
          <p:cNvSpPr/>
          <p:nvPr/>
        </p:nvSpPr>
        <p:spPr>
          <a:xfrm>
            <a:off x="2787769" y="230703"/>
            <a:ext cx="3268425" cy="645850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26800"/>
              </a:spcBef>
              <a:defRPr sz="44800" i="1">
                <a:solidFill>
                  <a:srgbClr val="FFFF00"/>
                </a:solidFill>
                <a:effectLst>
                  <a:outerShdw blurRad="38100" dist="38100" dir="2700000" rotWithShape="0">
                    <a:srgbClr val="000000"/>
                  </a:outerShdw>
                </a:effectLst>
                <a:latin typeface="Arial"/>
                <a:ea typeface="Arial"/>
                <a:cs typeface="Arial"/>
                <a:sym typeface="Arial"/>
              </a:defRPr>
            </a:lvl1pPr>
          </a:lstStyle>
          <a:p>
            <a:r>
              <a:t>7</a:t>
            </a:r>
          </a:p>
        </p:txBody>
      </p:sp>
      <p:sp>
        <p:nvSpPr>
          <p:cNvPr id="3132" name="Shape 3132" descr="Large checker board"/>
          <p:cNvSpPr/>
          <p:nvPr/>
        </p:nvSpPr>
        <p:spPr>
          <a:xfrm>
            <a:off x="3722687" y="3124200"/>
            <a:ext cx="1768476" cy="457200"/>
          </a:xfrm>
          <a:prstGeom prst="rect">
            <a:avLst/>
          </a:prstGeom>
          <a:blipFill>
            <a:blip r:embed="rId3"/>
          </a:blipFill>
          <a:ln w="28575">
            <a:solidFill>
              <a:srgbClr val="1A0004"/>
            </a:solidFill>
            <a:miter/>
          </a:ln>
          <a:effectLst>
            <a:outerShdw dist="130755" dir="1743276" rotWithShape="0">
              <a:srgbClr val="1A0004">
                <a:alpha val="74997"/>
              </a:srgbClr>
            </a:outerShdw>
          </a:effectLst>
        </p:spPr>
        <p:txBody>
          <a:bodyPr lIns="45719" rIns="45719" anchor="ctr"/>
          <a:lstStyle/>
          <a:p>
            <a:pPr>
              <a:defRPr>
                <a:solidFill>
                  <a:srgbClr val="FFA27C"/>
                </a:solidFill>
                <a:latin typeface="Arial"/>
                <a:ea typeface="Arial"/>
                <a:cs typeface="Arial"/>
                <a:sym typeface="Arial"/>
              </a:defRPr>
            </a:pPr>
            <a:endParaRPr/>
          </a:p>
        </p:txBody>
      </p:sp>
      <p:sp>
        <p:nvSpPr>
          <p:cNvPr id="3133" name="Shape 3133"/>
          <p:cNvSpPr/>
          <p:nvPr/>
        </p:nvSpPr>
        <p:spPr>
          <a:xfrm>
            <a:off x="8763467" y="65405"/>
            <a:ext cx="180043" cy="447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A27C"/>
                </a:solidFill>
                <a:latin typeface="Comic Sans MS"/>
                <a:ea typeface="Comic Sans MS"/>
                <a:cs typeface="Comic Sans MS"/>
                <a:sym typeface="Comic Sans MS"/>
              </a:defRPr>
            </a:lvl1pPr>
          </a:lstStyle>
          <a:p>
            <a:r>
              <a:t> </a:t>
            </a:r>
          </a:p>
        </p:txBody>
      </p:sp>
      <p:sp>
        <p:nvSpPr>
          <p:cNvPr id="3134" name="Shape 3134"/>
          <p:cNvSpPr/>
          <p:nvPr/>
        </p:nvSpPr>
        <p:spPr>
          <a:xfrm>
            <a:off x="8126743" y="6533370"/>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73</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1" nodeType="afterEffect">
                                  <p:stCondLst>
                                    <p:cond delay="0"/>
                                  </p:stCondLst>
                                  <p:childTnLst>
                                    <p:animRot by="21600000">
                                      <p:cBhvr>
                                        <p:cTn id="6" dur="2000" fill="hold"/>
                                        <p:tgtEl>
                                          <p:spTgt spid="31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2" grpId="1" animBg="1" advAuto="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41" name="Group 3141"/>
          <p:cNvGrpSpPr/>
          <p:nvPr/>
        </p:nvGrpSpPr>
        <p:grpSpPr>
          <a:xfrm>
            <a:off x="552450" y="508000"/>
            <a:ext cx="8013700" cy="5822950"/>
            <a:chOff x="0" y="0"/>
            <a:chExt cx="8013699" cy="5822949"/>
          </a:xfrm>
        </p:grpSpPr>
        <p:pic>
          <p:nvPicPr>
            <p:cNvPr id="3138" name="image29.png"/>
            <p:cNvPicPr>
              <a:picLocks noChangeAspect="1"/>
            </p:cNvPicPr>
            <p:nvPr/>
          </p:nvPicPr>
          <p:blipFill>
            <a:blip r:embed="rId3">
              <a:extLst/>
            </a:blip>
            <a:stretch>
              <a:fillRect/>
            </a:stretch>
          </p:blipFill>
          <p:spPr>
            <a:xfrm>
              <a:off x="750887" y="11456"/>
              <a:ext cx="6448426" cy="5785309"/>
            </a:xfrm>
            <a:prstGeom prst="rect">
              <a:avLst/>
            </a:prstGeom>
            <a:ln w="12700" cap="flat">
              <a:noFill/>
              <a:miter lim="400000"/>
            </a:ln>
            <a:effectLst/>
          </p:spPr>
        </p:pic>
        <p:sp>
          <p:nvSpPr>
            <p:cNvPr id="3139" name="Shape 3139"/>
            <p:cNvSpPr/>
            <p:nvPr/>
          </p:nvSpPr>
          <p:spPr>
            <a:xfrm>
              <a:off x="7186612" y="0"/>
              <a:ext cx="827088" cy="5788582"/>
            </a:xfrm>
            <a:prstGeom prst="rect">
              <a:avLst/>
            </a:prstGeom>
            <a:solidFill>
              <a:srgbClr val="7E4001"/>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3140" name="Shape 3140"/>
            <p:cNvSpPr/>
            <p:nvPr/>
          </p:nvSpPr>
          <p:spPr>
            <a:xfrm>
              <a:off x="0" y="34368"/>
              <a:ext cx="787400" cy="5788582"/>
            </a:xfrm>
            <a:prstGeom prst="rect">
              <a:avLst/>
            </a:prstGeom>
            <a:solidFill>
              <a:srgbClr val="7E4001"/>
            </a:solidFill>
            <a:ln w="12700" cap="flat">
              <a:noFill/>
              <a:miter lim="400000"/>
            </a:ln>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sp>
        <p:nvSpPr>
          <p:cNvPr id="3142" name="Shape 3142"/>
          <p:cNvSpPr/>
          <p:nvPr/>
        </p:nvSpPr>
        <p:spPr>
          <a:xfrm>
            <a:off x="8763467" y="65405"/>
            <a:ext cx="180043" cy="447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A27C"/>
                </a:solidFill>
                <a:latin typeface="Comic Sans MS"/>
                <a:ea typeface="Comic Sans MS"/>
                <a:cs typeface="Comic Sans MS"/>
                <a:sym typeface="Comic Sans MS"/>
              </a:defRPr>
            </a:lvl1pPr>
          </a:lstStyle>
          <a:p>
            <a:r>
              <a:t> </a:t>
            </a:r>
          </a:p>
        </p:txBody>
      </p:sp>
      <p:sp>
        <p:nvSpPr>
          <p:cNvPr id="3143" name="Shape 3143"/>
          <p:cNvSpPr/>
          <p:nvPr/>
        </p:nvSpPr>
        <p:spPr>
          <a:xfrm>
            <a:off x="8126743" y="6533370"/>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74</a:t>
            </a:r>
          </a:p>
        </p:txBody>
      </p:sp>
      <p:sp>
        <p:nvSpPr>
          <p:cNvPr id="3144" name="Shape 3144"/>
          <p:cNvSpPr/>
          <p:nvPr/>
        </p:nvSpPr>
        <p:spPr>
          <a:xfrm>
            <a:off x="582612" y="3846512"/>
            <a:ext cx="7772401" cy="1841501"/>
          </a:xfrm>
          <a:prstGeom prst="rect">
            <a:avLst/>
          </a:prstGeom>
          <a:ln w="12700">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lIns="44450" tIns="44450" rIns="44450" bIns="44450" anchor="ctr">
            <a:spAutoFit/>
          </a:bodyPr>
          <a:lstStyle/>
          <a:p>
            <a:pPr>
              <a:defRPr sz="5400" b="1">
                <a:solidFill>
                  <a:srgbClr val="00FF00"/>
                </a:solidFill>
                <a:effectLst>
                  <a:outerShdw blurRad="38100" dist="38100" dir="2700000" rotWithShape="0">
                    <a:srgbClr val="000000"/>
                  </a:outerShdw>
                </a:effectLst>
              </a:defRPr>
            </a:pPr>
            <a:r>
              <a:t>Khaqhinikeu ghola </a:t>
            </a:r>
            <a:br/>
            <a:r>
              <a:rPr sz="6000" i="1">
                <a:solidFill>
                  <a:srgbClr val="FFFFFF"/>
                </a:solidFill>
              </a:rPr>
              <a:t>“Ow Bible </a:t>
            </a:r>
            <a:r>
              <a:rPr i="1">
                <a:solidFill>
                  <a:srgbClr val="FFFFFF"/>
                </a:solidFill>
              </a:rPr>
              <a:t>Kikithi"</a:t>
            </a:r>
          </a:p>
        </p:txBody>
      </p:sp>
      <p:grpSp>
        <p:nvGrpSpPr>
          <p:cNvPr id="3147" name="Group 3147"/>
          <p:cNvGrpSpPr/>
          <p:nvPr/>
        </p:nvGrpSpPr>
        <p:grpSpPr>
          <a:xfrm>
            <a:off x="660400" y="2413000"/>
            <a:ext cx="7821613" cy="1003301"/>
            <a:chOff x="0" y="0"/>
            <a:chExt cx="7821612" cy="1003300"/>
          </a:xfrm>
        </p:grpSpPr>
        <p:sp>
          <p:nvSpPr>
            <p:cNvPr id="3145" name="Shape 3145"/>
            <p:cNvSpPr/>
            <p:nvPr/>
          </p:nvSpPr>
          <p:spPr>
            <a:xfrm>
              <a:off x="0" y="0"/>
              <a:ext cx="7772401" cy="10033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square" lIns="44450" tIns="44450" rIns="44450" bIns="44450" numCol="1" anchor="ctr">
              <a:spAutoFit/>
            </a:bodyPr>
            <a:lstStyle>
              <a:lvl1pPr>
                <a:defRPr sz="6000" b="1" i="1">
                  <a:solidFill>
                    <a:srgbClr val="F6FE0A"/>
                  </a:solidFill>
                </a:defRPr>
              </a:lvl1pPr>
            </a:lstStyle>
            <a:p>
              <a:r>
                <a:t>Bible…Boqha</a:t>
              </a:r>
            </a:p>
          </p:txBody>
        </p:sp>
        <p:sp>
          <p:nvSpPr>
            <p:cNvPr id="3146" name="Shape 3146"/>
            <p:cNvSpPr/>
            <p:nvPr/>
          </p:nvSpPr>
          <p:spPr>
            <a:xfrm>
              <a:off x="7273925" y="107949"/>
              <a:ext cx="547688" cy="393701"/>
            </a:xfrm>
            <a:prstGeom prst="rect">
              <a:avLst/>
            </a:prstGeom>
            <a:noFill/>
            <a:ln w="12700" cap="flat">
              <a:noFill/>
              <a:miter lim="400000"/>
            </a:ln>
            <a:effectLst>
              <a:outerShdw blurRad="63500" dist="107762" dir="2700000" rotWithShape="0">
                <a:srgbClr val="1A0004">
                  <a:alpha val="74998"/>
                </a:srgbClr>
              </a:outerShdw>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spcBef>
                  <a:spcPts val="1200"/>
                </a:spcBef>
                <a:defRPr sz="2000" b="1" i="1">
                  <a:solidFill>
                    <a:srgbClr val="FAFD00"/>
                  </a:solidFill>
                </a:defRPr>
              </a:lvl1pPr>
            </a:lstStyle>
            <a:p>
              <a:r>
                <a:t>®</a:t>
              </a: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3144"/>
                                        </p:tgtEl>
                                        <p:attrNameLst>
                                          <p:attrName>style.visibility</p:attrName>
                                        </p:attrNameLst>
                                      </p:cBhvr>
                                      <p:to>
                                        <p:strVal val="visible"/>
                                      </p:to>
                                    </p:set>
                                    <p:animEffect transition="in" filter="dissolve">
                                      <p:cBhvr>
                                        <p:cTn id="7" dur="1000"/>
                                        <p:tgtEl>
                                          <p:spTgt spid="3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4" grpId="1" animBg="1" advAuto="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1" name="image38.png"/>
          <p:cNvPicPr>
            <a:picLocks noChangeAspect="1"/>
          </p:cNvPicPr>
          <p:nvPr/>
        </p:nvPicPr>
        <p:blipFill>
          <a:blip r:embed="rId3">
            <a:extLst/>
          </a:blip>
          <a:stretch>
            <a:fillRect/>
          </a:stretch>
        </p:blipFill>
        <p:spPr>
          <a:xfrm>
            <a:off x="165100" y="219075"/>
            <a:ext cx="2541589" cy="1984375"/>
          </a:xfrm>
          <a:prstGeom prst="rect">
            <a:avLst/>
          </a:prstGeom>
          <a:ln w="12700">
            <a:miter lim="400000"/>
          </a:ln>
        </p:spPr>
      </p:pic>
      <p:sp>
        <p:nvSpPr>
          <p:cNvPr id="3152" name="Shape 3152"/>
          <p:cNvSpPr/>
          <p:nvPr/>
        </p:nvSpPr>
        <p:spPr>
          <a:xfrm>
            <a:off x="685800" y="228600"/>
            <a:ext cx="939800" cy="939800"/>
          </a:xfrm>
          <a:prstGeom prst="ellipse">
            <a:avLst/>
          </a:prstGeom>
          <a:ln w="76200">
            <a:solidFill>
              <a:srgbClr val="FFEC14"/>
            </a:solidFill>
          </a:ln>
          <a:effectLst>
            <a:outerShdw blurRad="63500" dist="53882" dir="2700000" rotWithShape="0">
              <a:srgbClr val="040404">
                <a:alpha val="74998"/>
              </a:srgbClr>
            </a:outerShdw>
          </a:effectLst>
        </p:spPr>
        <p:txBody>
          <a:bodyPr lIns="45719" rIns="45719" anchor="ctr"/>
          <a:lstStyle/>
          <a:p>
            <a:pPr>
              <a:defRPr sz="2400">
                <a:solidFill>
                  <a:srgbClr val="FFEC14"/>
                </a:solidFill>
              </a:defRPr>
            </a:pPr>
            <a:endParaRPr/>
          </a:p>
        </p:txBody>
      </p:sp>
      <p:sp>
        <p:nvSpPr>
          <p:cNvPr id="3153" name="Shape 3153"/>
          <p:cNvSpPr/>
          <p:nvPr/>
        </p:nvSpPr>
        <p:spPr>
          <a:xfrm>
            <a:off x="2679700" y="385763"/>
            <a:ext cx="6235700" cy="1209041"/>
          </a:xfrm>
          <a:prstGeom prst="rect">
            <a:avLst/>
          </a:prstGeom>
          <a:ln w="12700">
            <a:miter lim="400000"/>
          </a:ln>
          <a:effectLst>
            <a:outerShdw blurRad="63500" dist="71842" dir="2700000" rotWithShape="0">
              <a:srgbClr val="1A0004">
                <a:alpha val="74998"/>
              </a:srgbClr>
            </a:outerShdw>
          </a:effectLst>
          <a:extLst>
            <a:ext uri="{C572A759-6A51-4108-AA02-DFA0A04FC94B}">
              <ma14:wrappingTextBoxFlag xmlns="" xmlns:ma14="http://schemas.microsoft.com/office/mac/drawingml/2011/main" val="1"/>
            </a:ext>
          </a:extLst>
        </p:spPr>
        <p:txBody>
          <a:bodyPr lIns="45719" rIns="45719">
            <a:spAutoFit/>
          </a:bodyPr>
          <a:lstStyle>
            <a:lvl1pPr algn="l">
              <a:spcBef>
                <a:spcPts val="1900"/>
              </a:spcBef>
              <a:defRPr sz="3200" b="1">
                <a:solidFill>
                  <a:srgbClr val="FFFFFF"/>
                </a:solidFill>
                <a:latin typeface="Comic Sans MS"/>
                <a:ea typeface="Comic Sans MS"/>
                <a:cs typeface="Comic Sans MS"/>
                <a:sym typeface="Comic Sans MS"/>
              </a:defRPr>
            </a:lvl1pPr>
          </a:lstStyle>
          <a:p>
            <a:r>
              <a:t>Noye itehiye ithiva…  Noye hile no khilau wunikea</a:t>
            </a:r>
          </a:p>
        </p:txBody>
      </p:sp>
      <p:sp>
        <p:nvSpPr>
          <p:cNvPr id="3154" name="Shape 3154"/>
          <p:cNvSpPr/>
          <p:nvPr/>
        </p:nvSpPr>
        <p:spPr>
          <a:xfrm>
            <a:off x="401638" y="1555750"/>
            <a:ext cx="8742362" cy="46253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l">
              <a:lnSpc>
                <a:spcPct val="120000"/>
              </a:lnSpc>
              <a:spcBef>
                <a:spcPts val="1400"/>
              </a:spcBef>
              <a:defRPr sz="2400" b="1">
                <a:solidFill>
                  <a:srgbClr val="FFEA18"/>
                </a:solidFill>
                <a:effectLst>
                  <a:outerShdw blurRad="38100" dist="38100" dir="2700000" rotWithShape="0">
                    <a:srgbClr val="000000"/>
                  </a:outerShdw>
                </a:effectLst>
                <a:latin typeface="Comic Sans MS"/>
                <a:ea typeface="Comic Sans MS"/>
                <a:cs typeface="Comic Sans MS"/>
                <a:sym typeface="Comic Sans MS"/>
              </a:defRPr>
            </a:pPr>
            <a:r>
              <a:t>                	•Alokeu kivi </a:t>
            </a:r>
            <a:r>
              <a:rPr>
                <a:solidFill>
                  <a:srgbClr val="43F22C"/>
                </a:solidFill>
              </a:rPr>
              <a:t>“Bible "</a:t>
            </a:r>
            <a:endParaRPr>
              <a:solidFill>
                <a:srgbClr val="FFA27C"/>
              </a:solidFill>
              <a:latin typeface="Arial"/>
              <a:ea typeface="Arial"/>
              <a:cs typeface="Arial"/>
              <a:sym typeface="Arial"/>
            </a:endParaRPr>
          </a:p>
          <a:p>
            <a:pPr algn="l">
              <a:lnSpc>
                <a:spcPct val="120000"/>
              </a:lnSpc>
              <a:spcBef>
                <a:spcPts val="1400"/>
              </a:spcBef>
              <a:defRPr sz="2400" b="1">
                <a:solidFill>
                  <a:srgbClr val="FFEA18"/>
                </a:solidFill>
                <a:effectLst>
                  <a:outerShdw blurRad="38100" dist="38100" dir="2700000" rotWithShape="0">
                    <a:srgbClr val="000000"/>
                  </a:outerShdw>
                </a:effectLst>
                <a:latin typeface="Comic Sans MS"/>
                <a:ea typeface="Comic Sans MS"/>
                <a:cs typeface="Comic Sans MS"/>
                <a:sym typeface="Comic Sans MS"/>
              </a:defRPr>
            </a:pPr>
            <a:r>
              <a:t>•Akukumsu  “Bible "…</a:t>
            </a:r>
            <a:r>
              <a:rPr>
                <a:solidFill>
                  <a:srgbClr val="43F22C"/>
                </a:solidFill>
              </a:rPr>
              <a:t>C 7 S J</a:t>
            </a:r>
            <a:endParaRPr>
              <a:solidFill>
                <a:srgbClr val="FFA27C"/>
              </a:solidFill>
              <a:latin typeface="Arial"/>
              <a:ea typeface="Arial"/>
              <a:cs typeface="Arial"/>
              <a:sym typeface="Arial"/>
            </a:endParaRPr>
          </a:p>
          <a:p>
            <a:pPr algn="l">
              <a:lnSpc>
                <a:spcPct val="120000"/>
              </a:lnSpc>
              <a:spcBef>
                <a:spcPts val="1400"/>
              </a:spcBef>
              <a:defRPr sz="2400" b="1">
                <a:solidFill>
                  <a:srgbClr val="FFEA18"/>
                </a:solidFill>
                <a:effectLst>
                  <a:outerShdw blurRad="38100" dist="38100" dir="2700000" rotWithShape="0">
                    <a:srgbClr val="000000"/>
                  </a:outerShdw>
                </a:effectLst>
                <a:latin typeface="Comic Sans MS"/>
                <a:ea typeface="Comic Sans MS"/>
                <a:cs typeface="Comic Sans MS"/>
                <a:sym typeface="Comic Sans MS"/>
              </a:defRPr>
            </a:pPr>
            <a:r>
              <a:t>•Akukumsu</a:t>
            </a:r>
            <a:r>
              <a:rPr>
                <a:solidFill>
                  <a:srgbClr val="43F22C"/>
                </a:solidFill>
              </a:rPr>
              <a:t> zhulho Kuchoyesu nlo ahkoto qo </a:t>
            </a:r>
          </a:p>
          <a:p>
            <a:pPr algn="l">
              <a:lnSpc>
                <a:spcPct val="120000"/>
              </a:lnSpc>
              <a:spcBef>
                <a:spcPts val="1400"/>
              </a:spcBef>
              <a:defRPr sz="2400" b="1">
                <a:solidFill>
                  <a:srgbClr val="FFEA18"/>
                </a:solidFill>
                <a:effectLst>
                  <a:outerShdw blurRad="38100" dist="38100" dir="2700000" rotWithShape="0">
                    <a:srgbClr val="000000"/>
                  </a:outerShdw>
                </a:effectLst>
                <a:latin typeface="Comic Sans MS"/>
                <a:ea typeface="Comic Sans MS"/>
                <a:cs typeface="Comic Sans MS"/>
                <a:sym typeface="Comic Sans MS"/>
              </a:defRPr>
            </a:pPr>
            <a:r>
              <a:t>•Kuchoyesu “kughakiche" akimichi: </a:t>
            </a:r>
            <a:r>
              <a:rPr>
                <a:solidFill>
                  <a:srgbClr val="43F22C"/>
                </a:solidFill>
              </a:rPr>
              <a:t>“Itheno kughaphelu"</a:t>
            </a:r>
            <a:r>
              <a:t> </a:t>
            </a:r>
            <a:endParaRPr>
              <a:solidFill>
                <a:srgbClr val="FFA27C"/>
              </a:solidFill>
              <a:latin typeface="Arial"/>
              <a:ea typeface="Arial"/>
              <a:cs typeface="Arial"/>
              <a:sym typeface="Arial"/>
            </a:endParaRPr>
          </a:p>
          <a:p>
            <a:pPr algn="l">
              <a:lnSpc>
                <a:spcPct val="120000"/>
              </a:lnSpc>
              <a:spcBef>
                <a:spcPts val="1400"/>
              </a:spcBef>
              <a:defRPr sz="2400" b="1">
                <a:solidFill>
                  <a:srgbClr val="FFEA18"/>
                </a:solidFill>
                <a:effectLst>
                  <a:outerShdw blurRad="38100" dist="38100" dir="2700000" rotWithShape="0">
                    <a:srgbClr val="000000"/>
                  </a:outerShdw>
                </a:effectLst>
                <a:latin typeface="Comic Sans MS"/>
                <a:ea typeface="Comic Sans MS"/>
                <a:cs typeface="Comic Sans MS"/>
                <a:sym typeface="Comic Sans MS"/>
              </a:defRPr>
            </a:pPr>
            <a:r>
              <a:t>•</a:t>
            </a:r>
            <a:r>
              <a:rPr>
                <a:solidFill>
                  <a:srgbClr val="43F22C"/>
                </a:solidFill>
              </a:rPr>
              <a:t>Abrahamic boqha kivi lono Jisu kumla kughutha kuphulu</a:t>
            </a:r>
          </a:p>
          <a:p>
            <a:pPr algn="l">
              <a:lnSpc>
                <a:spcPct val="120000"/>
              </a:lnSpc>
              <a:spcBef>
                <a:spcPts val="1400"/>
              </a:spcBef>
              <a:defRPr sz="2400" b="1">
                <a:solidFill>
                  <a:srgbClr val="FFEA18"/>
                </a:solidFill>
                <a:effectLst>
                  <a:outerShdw blurRad="38100" dist="38100" dir="2700000" rotWithShape="0">
                    <a:srgbClr val="000000"/>
                  </a:outerShdw>
                </a:effectLst>
                <a:latin typeface="Comic Sans MS"/>
                <a:ea typeface="Comic Sans MS"/>
                <a:cs typeface="Comic Sans MS"/>
                <a:sym typeface="Comic Sans MS"/>
              </a:defRPr>
            </a:pPr>
            <a:r>
              <a:t>• Bible ghiliye “Kughakiche vecheo ke" </a:t>
            </a:r>
            <a:endParaRPr>
              <a:solidFill>
                <a:srgbClr val="FFA27C"/>
              </a:solidFill>
              <a:latin typeface="Arial"/>
              <a:ea typeface="Arial"/>
              <a:cs typeface="Arial"/>
              <a:sym typeface="Arial"/>
            </a:endParaRPr>
          </a:p>
          <a:p>
            <a:pPr algn="l">
              <a:lnSpc>
                <a:spcPct val="120000"/>
              </a:lnSpc>
              <a:spcBef>
                <a:spcPts val="1400"/>
              </a:spcBef>
              <a:defRPr sz="2400" b="1">
                <a:solidFill>
                  <a:srgbClr val="FFEA18"/>
                </a:solidFill>
                <a:effectLst>
                  <a:outerShdw blurRad="38100" dist="38100" dir="2700000" rotWithShape="0">
                    <a:srgbClr val="000000"/>
                  </a:outerShdw>
                </a:effectLst>
                <a:latin typeface="Comic Sans MS"/>
                <a:ea typeface="Comic Sans MS"/>
                <a:cs typeface="Comic Sans MS"/>
                <a:sym typeface="Comic Sans MS"/>
              </a:defRPr>
            </a:pPr>
            <a:r>
              <a:t>•Aqau eno akitheu Bible lo atsathi.</a:t>
            </a:r>
          </a:p>
        </p:txBody>
      </p:sp>
      <p:sp>
        <p:nvSpPr>
          <p:cNvPr id="3155" name="Shape 3155"/>
          <p:cNvSpPr/>
          <p:nvPr/>
        </p:nvSpPr>
        <p:spPr>
          <a:xfrm>
            <a:off x="355600" y="6262687"/>
            <a:ext cx="1533525" cy="396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l">
              <a:spcBef>
                <a:spcPts val="1400"/>
              </a:spcBef>
              <a:defRPr sz="2400">
                <a:solidFill>
                  <a:srgbClr val="333333"/>
                </a:solidFill>
                <a:latin typeface="Webdings"/>
                <a:ea typeface="Webdings"/>
                <a:cs typeface="Webdings"/>
                <a:sym typeface="Webdings"/>
              </a:defRPr>
            </a:lvl1pPr>
          </a:lstStyle>
          <a:p>
            <a:r>
              <a:t></a:t>
            </a:r>
          </a:p>
        </p:txBody>
      </p:sp>
      <p:sp>
        <p:nvSpPr>
          <p:cNvPr id="3156" name="Shape 3156"/>
          <p:cNvSpPr/>
          <p:nvPr/>
        </p:nvSpPr>
        <p:spPr>
          <a:xfrm>
            <a:off x="1227137" y="4011612"/>
            <a:ext cx="6608762" cy="1"/>
          </a:xfrm>
          <a:prstGeom prst="line">
            <a:avLst/>
          </a:prstGeom>
          <a:ln w="38100">
            <a:solidFill>
              <a:srgbClr val="FFD34A"/>
            </a:solidFill>
          </a:ln>
          <a:effectLst>
            <a:outerShdw blurRad="63500" dist="53882" dir="2700000" rotWithShape="0">
              <a:srgbClr val="1A0004">
                <a:alpha val="74998"/>
              </a:srgbClr>
            </a:outerShdw>
          </a:effectLst>
        </p:spPr>
        <p:txBody>
          <a:bodyPr lIns="45719" rIns="45719" anchor="ctr"/>
          <a:lstStyle/>
          <a:p>
            <a:pPr>
              <a:defRPr>
                <a:solidFill>
                  <a:srgbClr val="FFFFFF"/>
                </a:solidFill>
              </a:defRPr>
            </a:pPr>
            <a:endParaRPr/>
          </a:p>
        </p:txBody>
      </p:sp>
      <p:sp>
        <p:nvSpPr>
          <p:cNvPr id="3157" name="Shape 3157"/>
          <p:cNvSpPr/>
          <p:nvPr/>
        </p:nvSpPr>
        <p:spPr>
          <a:xfrm>
            <a:off x="8116424" y="6533370"/>
            <a:ext cx="245404"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a:solidFill>
                  <a:srgbClr val="FFFFFF"/>
                </a:solidFill>
                <a:latin typeface="Arial"/>
                <a:ea typeface="Arial"/>
                <a:cs typeface="Arial"/>
                <a:sym typeface="Arial"/>
              </a:defRPr>
            </a:lvl1pPr>
          </a:lstStyle>
          <a:p>
            <a:r>
              <a:t>75</a:t>
            </a:r>
          </a:p>
        </p:txBody>
      </p:sp>
      <p:sp>
        <p:nvSpPr>
          <p:cNvPr id="3158" name="Shape 3158"/>
          <p:cNvSpPr/>
          <p:nvPr/>
        </p:nvSpPr>
        <p:spPr>
          <a:xfrm>
            <a:off x="8783967" y="6408447"/>
            <a:ext cx="245404"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a:solidFill>
                  <a:srgbClr val="FFFFFF"/>
                </a:solidFill>
                <a:latin typeface="Arial"/>
                <a:ea typeface="Arial"/>
                <a:cs typeface="Arial"/>
                <a:sym typeface="Arial"/>
              </a:defRPr>
            </a:lvl1pPr>
          </a:lstStyle>
          <a:p>
            <a:r>
              <a:t>8</a:t>
            </a:r>
          </a:p>
        </p:txBody>
      </p:sp>
      <p:grpSp>
        <p:nvGrpSpPr>
          <p:cNvPr id="3162" name="Group 3162"/>
          <p:cNvGrpSpPr/>
          <p:nvPr/>
        </p:nvGrpSpPr>
        <p:grpSpPr>
          <a:xfrm>
            <a:off x="527049" y="1963737"/>
            <a:ext cx="8134351" cy="3559176"/>
            <a:chOff x="0" y="0"/>
            <a:chExt cx="8134349" cy="3559175"/>
          </a:xfrm>
        </p:grpSpPr>
        <p:sp>
          <p:nvSpPr>
            <p:cNvPr id="3159" name="Shape 3159"/>
            <p:cNvSpPr/>
            <p:nvPr/>
          </p:nvSpPr>
          <p:spPr>
            <a:xfrm>
              <a:off x="1270992" y="-1"/>
              <a:ext cx="6863358" cy="3559176"/>
            </a:xfrm>
            <a:custGeom>
              <a:avLst/>
              <a:gdLst/>
              <a:ahLst/>
              <a:cxnLst>
                <a:cxn ang="0">
                  <a:pos x="wd2" y="hd2"/>
                </a:cxn>
                <a:cxn ang="5400000">
                  <a:pos x="wd2" y="hd2"/>
                </a:cxn>
                <a:cxn ang="10800000">
                  <a:pos x="wd2" y="hd2"/>
                </a:cxn>
                <a:cxn ang="16200000">
                  <a:pos x="wd2" y="hd2"/>
                </a:cxn>
              </a:cxnLst>
              <a:rect l="0" t="0" r="r" b="b"/>
              <a:pathLst>
                <a:path w="21600" h="21600" extrusionOk="0">
                  <a:moveTo>
                    <a:pt x="15200" y="0"/>
                  </a:moveTo>
                  <a:lnTo>
                    <a:pt x="15200" y="5400"/>
                  </a:lnTo>
                  <a:lnTo>
                    <a:pt x="0" y="5400"/>
                  </a:lnTo>
                  <a:lnTo>
                    <a:pt x="0" y="16200"/>
                  </a:lnTo>
                  <a:lnTo>
                    <a:pt x="15200" y="16200"/>
                  </a:lnTo>
                  <a:lnTo>
                    <a:pt x="15200" y="21600"/>
                  </a:lnTo>
                  <a:lnTo>
                    <a:pt x="21600" y="10800"/>
                  </a:lnTo>
                  <a:close/>
                </a:path>
              </a:pathLst>
            </a:custGeom>
            <a:solidFill>
              <a:srgbClr val="FF0000">
                <a:alpha val="42000"/>
              </a:srgbClr>
            </a:solidFill>
            <a:ln w="76200" cap="flat">
              <a:solidFill>
                <a:srgbClr val="FA1B1F"/>
              </a:solidFill>
              <a:prstDash val="solid"/>
              <a:miter lim="800000"/>
            </a:ln>
            <a:effectLst>
              <a:outerShdw blurRad="63500" dist="107762" dir="2700000" rotWithShape="0">
                <a:srgbClr val="1A0004">
                  <a:alpha val="74998"/>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3160" name="Shape 3160"/>
            <p:cNvSpPr/>
            <p:nvPr/>
          </p:nvSpPr>
          <p:spPr>
            <a:xfrm>
              <a:off x="508396" y="889793"/>
              <a:ext cx="508398" cy="1779589"/>
            </a:xfrm>
            <a:prstGeom prst="rect">
              <a:avLst/>
            </a:prstGeom>
            <a:solidFill>
              <a:srgbClr val="FF0000">
                <a:alpha val="42000"/>
              </a:srgbClr>
            </a:solidFill>
            <a:ln w="76200" cap="flat">
              <a:solidFill>
                <a:srgbClr val="FA1B1F"/>
              </a:solidFill>
              <a:prstDash val="solid"/>
              <a:miter lim="800000"/>
            </a:ln>
            <a:effectLst>
              <a:outerShdw blurRad="63500" dist="107762" dir="2700000" rotWithShape="0">
                <a:srgbClr val="1A0004">
                  <a:alpha val="74998"/>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sp>
          <p:nvSpPr>
            <p:cNvPr id="3161" name="Shape 3161"/>
            <p:cNvSpPr/>
            <p:nvPr/>
          </p:nvSpPr>
          <p:spPr>
            <a:xfrm>
              <a:off x="-1" y="889793"/>
              <a:ext cx="254200" cy="1779589"/>
            </a:xfrm>
            <a:prstGeom prst="rect">
              <a:avLst/>
            </a:prstGeom>
            <a:solidFill>
              <a:srgbClr val="FF0000">
                <a:alpha val="42000"/>
              </a:srgbClr>
            </a:solidFill>
            <a:ln w="76200" cap="flat">
              <a:solidFill>
                <a:srgbClr val="FA1B1F"/>
              </a:solidFill>
              <a:prstDash val="solid"/>
              <a:miter lim="800000"/>
            </a:ln>
            <a:effectLst>
              <a:outerShdw blurRad="63500" dist="107762" dir="2700000" rotWithShape="0">
                <a:srgbClr val="1A0004">
                  <a:alpha val="74998"/>
                </a:srgbClr>
              </a:outerShdw>
            </a:effectLst>
          </p:spPr>
          <p:txBody>
            <a:bodyPr wrap="square" lIns="45719" tIns="45719" rIns="45719" bIns="45719" numCol="1" anchor="ctr">
              <a:noAutofit/>
            </a:bodyPr>
            <a:lstStyle/>
            <a:p>
              <a:pPr>
                <a:defRPr>
                  <a:solidFill>
                    <a:srgbClr val="FFA27C"/>
                  </a:solidFill>
                  <a:latin typeface="Arial"/>
                  <a:ea typeface="Arial"/>
                  <a:cs typeface="Arial"/>
                  <a:sym typeface="Arial"/>
                </a:defRPr>
              </a:pPr>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3152"/>
                                        </p:tgtEl>
                                        <p:attrNameLst>
                                          <p:attrName>style.visibility</p:attrName>
                                        </p:attrNameLst>
                                      </p:cBhvr>
                                      <p:to>
                                        <p:strVal val="visible"/>
                                      </p:to>
                                    </p:set>
                                    <p:anim calcmode="lin" valueType="num">
                                      <p:cBhvr>
                                        <p:cTn id="7" dur="500" fill="hold"/>
                                        <p:tgtEl>
                                          <p:spTgt spid="3152"/>
                                        </p:tgtEl>
                                        <p:attrNameLst>
                                          <p:attrName>ppt_w</p:attrName>
                                        </p:attrNameLst>
                                      </p:cBhvr>
                                      <p:tavLst>
                                        <p:tav tm="0">
                                          <p:val>
                                            <p:fltVal val="0"/>
                                          </p:val>
                                        </p:tav>
                                        <p:tav tm="100000">
                                          <p:val>
                                            <p:strVal val="#ppt_w"/>
                                          </p:val>
                                        </p:tav>
                                      </p:tavLst>
                                    </p:anim>
                                    <p:anim calcmode="lin" valueType="num">
                                      <p:cBhvr>
                                        <p:cTn id="8" dur="500" fill="hold"/>
                                        <p:tgtEl>
                                          <p:spTgt spid="315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2" nodeType="clickEffect">
                                  <p:stCondLst>
                                    <p:cond delay="0"/>
                                  </p:stCondLst>
                                  <p:iterate>
                                    <p:tmAbs val="0"/>
                                  </p:iterate>
                                  <p:childTnLst>
                                    <p:set>
                                      <p:cBhvr>
                                        <p:cTn id="12" fill="hold"/>
                                        <p:tgtEl>
                                          <p:spTgt spid="3154">
                                            <p:bg/>
                                          </p:spTgt>
                                        </p:tgtEl>
                                        <p:attrNameLst>
                                          <p:attrName>style.visibility</p:attrName>
                                        </p:attrNameLst>
                                      </p:cBhvr>
                                      <p:to>
                                        <p:strVal val="visible"/>
                                      </p:to>
                                    </p:set>
                                    <p:animEffect transition="in" filter="box(out)">
                                      <p:cBhvr>
                                        <p:cTn id="13" dur="500"/>
                                        <p:tgtEl>
                                          <p:spTgt spid="3154">
                                            <p:bg/>
                                          </p:spTgt>
                                        </p:tgtEl>
                                      </p:cBhvr>
                                    </p:animEffect>
                                  </p:childTnLst>
                                </p:cTn>
                              </p:par>
                              <p:par>
                                <p:cTn id="14" presetID="4" presetClass="entr" presetSubtype="32" fill="hold" grpId="2" nodeType="withEffect">
                                  <p:stCondLst>
                                    <p:cond delay="0"/>
                                  </p:stCondLst>
                                  <p:iterate>
                                    <p:tmAbs val="0"/>
                                  </p:iterate>
                                  <p:childTnLst>
                                    <p:set>
                                      <p:cBhvr>
                                        <p:cTn id="15" fill="hold"/>
                                        <p:tgtEl>
                                          <p:spTgt spid="3154">
                                            <p:txEl>
                                              <p:pRg st="0" end="0"/>
                                            </p:txEl>
                                          </p:spTgt>
                                        </p:tgtEl>
                                        <p:attrNameLst>
                                          <p:attrName>style.visibility</p:attrName>
                                        </p:attrNameLst>
                                      </p:cBhvr>
                                      <p:to>
                                        <p:strVal val="visible"/>
                                      </p:to>
                                    </p:set>
                                    <p:animEffect transition="in" filter="box(out)">
                                      <p:cBhvr>
                                        <p:cTn id="16" dur="500"/>
                                        <p:tgtEl>
                                          <p:spTgt spid="315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2" nodeType="clickEffect">
                                  <p:stCondLst>
                                    <p:cond delay="0"/>
                                  </p:stCondLst>
                                  <p:iterate>
                                    <p:tmAbs val="0"/>
                                  </p:iterate>
                                  <p:childTnLst>
                                    <p:set>
                                      <p:cBhvr>
                                        <p:cTn id="20" fill="hold"/>
                                        <p:tgtEl>
                                          <p:spTgt spid="3154">
                                            <p:txEl>
                                              <p:pRg st="1" end="1"/>
                                            </p:txEl>
                                          </p:spTgt>
                                        </p:tgtEl>
                                        <p:attrNameLst>
                                          <p:attrName>style.visibility</p:attrName>
                                        </p:attrNameLst>
                                      </p:cBhvr>
                                      <p:to>
                                        <p:strVal val="visible"/>
                                      </p:to>
                                    </p:set>
                                    <p:animEffect transition="in" filter="box(out)">
                                      <p:cBhvr>
                                        <p:cTn id="21" dur="500"/>
                                        <p:tgtEl>
                                          <p:spTgt spid="315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grpId="2" nodeType="clickEffect">
                                  <p:stCondLst>
                                    <p:cond delay="0"/>
                                  </p:stCondLst>
                                  <p:iterate>
                                    <p:tmAbs val="0"/>
                                  </p:iterate>
                                  <p:childTnLst>
                                    <p:set>
                                      <p:cBhvr>
                                        <p:cTn id="25" fill="hold"/>
                                        <p:tgtEl>
                                          <p:spTgt spid="3154">
                                            <p:txEl>
                                              <p:pRg st="2" end="2"/>
                                            </p:txEl>
                                          </p:spTgt>
                                        </p:tgtEl>
                                        <p:attrNameLst>
                                          <p:attrName>style.visibility</p:attrName>
                                        </p:attrNameLst>
                                      </p:cBhvr>
                                      <p:to>
                                        <p:strVal val="visible"/>
                                      </p:to>
                                    </p:set>
                                    <p:animEffect transition="in" filter="box(out)">
                                      <p:cBhvr>
                                        <p:cTn id="26" dur="500"/>
                                        <p:tgtEl>
                                          <p:spTgt spid="315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2" nodeType="clickEffect">
                                  <p:stCondLst>
                                    <p:cond delay="0"/>
                                  </p:stCondLst>
                                  <p:iterate>
                                    <p:tmAbs val="0"/>
                                  </p:iterate>
                                  <p:childTnLst>
                                    <p:set>
                                      <p:cBhvr>
                                        <p:cTn id="30" fill="hold"/>
                                        <p:tgtEl>
                                          <p:spTgt spid="3154">
                                            <p:txEl>
                                              <p:pRg st="3" end="3"/>
                                            </p:txEl>
                                          </p:spTgt>
                                        </p:tgtEl>
                                        <p:attrNameLst>
                                          <p:attrName>style.visibility</p:attrName>
                                        </p:attrNameLst>
                                      </p:cBhvr>
                                      <p:to>
                                        <p:strVal val="visible"/>
                                      </p:to>
                                    </p:set>
                                    <p:animEffect transition="in" filter="box(out)">
                                      <p:cBhvr>
                                        <p:cTn id="31" dur="500"/>
                                        <p:tgtEl>
                                          <p:spTgt spid="315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32" fill="hold" grpId="2" nodeType="clickEffect">
                                  <p:stCondLst>
                                    <p:cond delay="0"/>
                                  </p:stCondLst>
                                  <p:iterate>
                                    <p:tmAbs val="0"/>
                                  </p:iterate>
                                  <p:childTnLst>
                                    <p:set>
                                      <p:cBhvr>
                                        <p:cTn id="35" fill="hold"/>
                                        <p:tgtEl>
                                          <p:spTgt spid="3154">
                                            <p:txEl>
                                              <p:pRg st="4" end="4"/>
                                            </p:txEl>
                                          </p:spTgt>
                                        </p:tgtEl>
                                        <p:attrNameLst>
                                          <p:attrName>style.visibility</p:attrName>
                                        </p:attrNameLst>
                                      </p:cBhvr>
                                      <p:to>
                                        <p:strVal val="visible"/>
                                      </p:to>
                                    </p:set>
                                    <p:animEffect transition="in" filter="box(out)">
                                      <p:cBhvr>
                                        <p:cTn id="36" dur="500"/>
                                        <p:tgtEl>
                                          <p:spTgt spid="3154">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32" fill="hold" grpId="2" nodeType="clickEffect">
                                  <p:stCondLst>
                                    <p:cond delay="0"/>
                                  </p:stCondLst>
                                  <p:iterate>
                                    <p:tmAbs val="0"/>
                                  </p:iterate>
                                  <p:childTnLst>
                                    <p:set>
                                      <p:cBhvr>
                                        <p:cTn id="40" fill="hold"/>
                                        <p:tgtEl>
                                          <p:spTgt spid="3154">
                                            <p:txEl>
                                              <p:pRg st="5" end="5"/>
                                            </p:txEl>
                                          </p:spTgt>
                                        </p:tgtEl>
                                        <p:attrNameLst>
                                          <p:attrName>style.visibility</p:attrName>
                                        </p:attrNameLst>
                                      </p:cBhvr>
                                      <p:to>
                                        <p:strVal val="visible"/>
                                      </p:to>
                                    </p:set>
                                    <p:animEffect transition="in" filter="box(out)">
                                      <p:cBhvr>
                                        <p:cTn id="41" dur="500"/>
                                        <p:tgtEl>
                                          <p:spTgt spid="3154">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32" fill="hold" grpId="2" nodeType="clickEffect">
                                  <p:stCondLst>
                                    <p:cond delay="0"/>
                                  </p:stCondLst>
                                  <p:iterate>
                                    <p:tmAbs val="0"/>
                                  </p:iterate>
                                  <p:childTnLst>
                                    <p:set>
                                      <p:cBhvr>
                                        <p:cTn id="45" fill="hold"/>
                                        <p:tgtEl>
                                          <p:spTgt spid="3154">
                                            <p:txEl>
                                              <p:pRg st="6" end="6"/>
                                            </p:txEl>
                                          </p:spTgt>
                                        </p:tgtEl>
                                        <p:attrNameLst>
                                          <p:attrName>style.visibility</p:attrName>
                                        </p:attrNameLst>
                                      </p:cBhvr>
                                      <p:to>
                                        <p:strVal val="visible"/>
                                      </p:to>
                                    </p:set>
                                    <p:animEffect transition="in" filter="box(out)">
                                      <p:cBhvr>
                                        <p:cTn id="46" dur="500"/>
                                        <p:tgtEl>
                                          <p:spTgt spid="3154">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7" presetClass="entr" presetSubtype="8" fill="hold" grpId="3" nodeType="clickEffect">
                                  <p:stCondLst>
                                    <p:cond delay="0"/>
                                  </p:stCondLst>
                                  <p:iterate>
                                    <p:tmAbs val="0"/>
                                  </p:iterate>
                                  <p:childTnLst>
                                    <p:set>
                                      <p:cBhvr>
                                        <p:cTn id="50" fill="hold"/>
                                        <p:tgtEl>
                                          <p:spTgt spid="3162"/>
                                        </p:tgtEl>
                                        <p:attrNameLst>
                                          <p:attrName>style.visibility</p:attrName>
                                        </p:attrNameLst>
                                      </p:cBhvr>
                                      <p:to>
                                        <p:strVal val="visible"/>
                                      </p:to>
                                    </p:set>
                                    <p:anim calcmode="lin" valueType="num">
                                      <p:cBhvr>
                                        <p:cTn id="51" dur="5000" fill="hold"/>
                                        <p:tgtEl>
                                          <p:spTgt spid="3162"/>
                                        </p:tgtEl>
                                        <p:attrNameLst>
                                          <p:attrName>ppt_x</p:attrName>
                                        </p:attrNameLst>
                                      </p:cBhvr>
                                      <p:tavLst>
                                        <p:tav tm="0">
                                          <p:val>
                                            <p:strVal val="0-#ppt_w/2"/>
                                          </p:val>
                                        </p:tav>
                                        <p:tav tm="100000">
                                          <p:val>
                                            <p:strVal val="#ppt_x"/>
                                          </p:val>
                                        </p:tav>
                                      </p:tavLst>
                                    </p:anim>
                                    <p:anim calcmode="lin" valueType="num">
                                      <p:cBhvr>
                                        <p:cTn id="52" dur="5000" fill="hold"/>
                                        <p:tgtEl>
                                          <p:spTgt spid="31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2" grpId="1" animBg="1" advAuto="0"/>
      <p:bldP spid="3154" grpId="2" build="p" bldLvl="5" animBg="1" advAuto="0"/>
      <p:bldP spid="3162" grpId="3" animBg="1" advAuto="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6" name="image1.png" descr="BACKGR~1"/>
          <p:cNvPicPr>
            <a:picLocks noChangeAspect="1"/>
          </p:cNvPicPr>
          <p:nvPr/>
        </p:nvPicPr>
        <p:blipFill>
          <a:blip r:embed="rId2">
            <a:extLst/>
          </a:blip>
          <a:stretch>
            <a:fillRect/>
          </a:stretch>
        </p:blipFill>
        <p:spPr>
          <a:xfrm>
            <a:off x="-9525" y="-1588"/>
            <a:ext cx="9245600" cy="6969126"/>
          </a:xfrm>
          <a:prstGeom prst="rect">
            <a:avLst/>
          </a:prstGeom>
          <a:ln w="12700">
            <a:miter lim="400000"/>
          </a:ln>
        </p:spPr>
      </p:pic>
      <p:sp>
        <p:nvSpPr>
          <p:cNvPr id="3167" name="Shape 3167"/>
          <p:cNvSpPr/>
          <p:nvPr/>
        </p:nvSpPr>
        <p:spPr>
          <a:xfrm>
            <a:off x="2092325" y="-555625"/>
            <a:ext cx="4718050" cy="350662"/>
          </a:xfrm>
          <a:prstGeom prst="rect">
            <a:avLst/>
          </a:prstGeom>
          <a:ln w="12700">
            <a:miter lim="400000"/>
          </a:ln>
          <a:effectLst>
            <a:outerShdw blurRad="63500" dist="50800" rotWithShape="0">
              <a:srgbClr val="1A0004">
                <a:alpha val="74998"/>
              </a:srgbClr>
            </a:outerShdw>
          </a:effectLst>
          <a:extLst>
            <a:ext uri="{C572A759-6A51-4108-AA02-DFA0A04FC94B}">
              <ma14:wrappingTextBoxFlag xmlns="" xmlns:ma14="http://schemas.microsoft.com/office/mac/drawingml/2011/main" val="1"/>
            </a:ext>
          </a:extLst>
        </p:spPr>
        <p:txBody>
          <a:bodyPr lIns="45719" rIns="45719">
            <a:spAutoFit/>
          </a:bodyPr>
          <a:lstStyle>
            <a:lvl1pPr>
              <a:spcBef>
                <a:spcPts val="1000"/>
              </a:spcBef>
              <a:defRPr sz="1800" b="1">
                <a:solidFill>
                  <a:srgbClr val="FFFF00"/>
                </a:solidFill>
                <a:latin typeface="Arial"/>
                <a:ea typeface="Arial"/>
                <a:cs typeface="Arial"/>
                <a:sym typeface="Arial"/>
              </a:defRPr>
            </a:lvl1pPr>
          </a:lstStyle>
          <a:p>
            <a:r>
              <a:t>VERSION 9.65</a:t>
            </a:r>
          </a:p>
        </p:txBody>
      </p:sp>
      <p:sp>
        <p:nvSpPr>
          <p:cNvPr id="3168" name="Shape 3168"/>
          <p:cNvSpPr/>
          <p:nvPr/>
        </p:nvSpPr>
        <p:spPr>
          <a:xfrm>
            <a:off x="511350" y="6583962"/>
            <a:ext cx="836263" cy="21470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500"/>
              </a:spcBef>
              <a:defRPr b="1">
                <a:solidFill>
                  <a:srgbClr val="FFFFFF"/>
                </a:solidFill>
                <a:latin typeface="Arial"/>
                <a:ea typeface="Arial"/>
                <a:cs typeface="Arial"/>
                <a:sym typeface="Arial"/>
              </a:defRPr>
            </a:lvl1pPr>
          </a:lstStyle>
          <a:p>
            <a:r>
              <a:t>©2004 TBBMI</a:t>
            </a:r>
          </a:p>
        </p:txBody>
      </p:sp>
      <p:sp>
        <p:nvSpPr>
          <p:cNvPr id="3169" name="Shape 3169"/>
          <p:cNvSpPr/>
          <p:nvPr/>
        </p:nvSpPr>
        <p:spPr>
          <a:xfrm>
            <a:off x="7635287" y="6569088"/>
            <a:ext cx="563152"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9.65.01.</a:t>
            </a:r>
          </a:p>
        </p:txBody>
      </p:sp>
      <p:sp>
        <p:nvSpPr>
          <p:cNvPr id="3170" name="Shape 3170"/>
          <p:cNvSpPr/>
          <p:nvPr/>
        </p:nvSpPr>
        <p:spPr>
          <a:xfrm>
            <a:off x="8117218" y="6569088"/>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01</a:t>
            </a:r>
          </a:p>
        </p:txBody>
      </p:sp>
      <p:sp>
        <p:nvSpPr>
          <p:cNvPr id="3171" name="Shape 3171"/>
          <p:cNvSpPr/>
          <p:nvPr/>
        </p:nvSpPr>
        <p:spPr>
          <a:xfrm rot="444175">
            <a:off x="304278" y="1403736"/>
            <a:ext cx="9144001" cy="1551941"/>
          </a:xfrm>
          <a:prstGeom prst="rect">
            <a:avLst/>
          </a:prstGeom>
          <a:ln w="12700">
            <a:miter lim="400000"/>
          </a:ln>
          <a:effectLst>
            <a:outerShdw dist="35921" dir="2700000" rotWithShape="0">
              <a:srgbClr val="808080">
                <a:alpha val="74997"/>
              </a:srgbClr>
            </a:outerShdw>
          </a:effectLst>
          <a:extLst>
            <a:ext uri="{C572A759-6A51-4108-AA02-DFA0A04FC94B}">
              <ma14:wrappingTextBoxFlag xmlns="" xmlns:ma14="http://schemas.microsoft.com/office/mac/drawingml/2011/main" val="1"/>
            </a:ext>
          </a:extLst>
        </p:spPr>
        <p:txBody>
          <a:bodyPr lIns="45719" rIns="45719">
            <a:spAutoFit/>
          </a:bodyPr>
          <a:lstStyle>
            <a:lvl1pPr>
              <a:defRPr sz="9600" b="1">
                <a:solidFill>
                  <a:srgbClr val="FFFF00"/>
                </a:solidFill>
                <a:effectLst>
                  <a:outerShdw blurRad="38100" dist="38100" dir="2700000" rotWithShape="0">
                    <a:srgbClr val="000000"/>
                  </a:outerShdw>
                </a:effectLst>
                <a:latin typeface="Kosher-Normal"/>
                <a:ea typeface="Kosher-Normal"/>
                <a:cs typeface="Kosher-Normal"/>
                <a:sym typeface="Kosher-Normal"/>
              </a:defRPr>
            </a:lvl1pPr>
          </a:lstStyle>
          <a:p>
            <a:r>
              <a:t>Bible… Aboqha</a:t>
            </a:r>
          </a:p>
        </p:txBody>
      </p:sp>
      <p:grpSp>
        <p:nvGrpSpPr>
          <p:cNvPr id="3174" name="Group 3174"/>
          <p:cNvGrpSpPr/>
          <p:nvPr/>
        </p:nvGrpSpPr>
        <p:grpSpPr>
          <a:xfrm>
            <a:off x="-16446" y="5842794"/>
            <a:ext cx="9252522" cy="1124745"/>
            <a:chOff x="0" y="0"/>
            <a:chExt cx="9252520" cy="1124744"/>
          </a:xfrm>
        </p:grpSpPr>
        <p:sp>
          <p:nvSpPr>
            <p:cNvPr id="3172" name="Shape 3172"/>
            <p:cNvSpPr/>
            <p:nvPr/>
          </p:nvSpPr>
          <p:spPr>
            <a:xfrm>
              <a:off x="-1" y="-1"/>
              <a:ext cx="9252522" cy="1124746"/>
            </a:xfrm>
            <a:prstGeom prst="rect">
              <a:avLst/>
            </a:prstGeom>
            <a:solidFill>
              <a:srgbClr val="000514"/>
            </a:solidFill>
            <a:ln w="12700" cap="flat">
              <a:noFill/>
              <a:miter lim="400000"/>
            </a:ln>
            <a:effectLst>
              <a:outerShdw blurRad="63500" dist="35921" dir="2700000" rotWithShape="0">
                <a:srgbClr val="000514">
                  <a:alpha val="74998"/>
                </a:srgbClr>
              </a:outerShdw>
            </a:effectLst>
          </p:spPr>
          <p:txBody>
            <a:bodyPr wrap="square" lIns="45719" tIns="45719" rIns="45719" bIns="45719" numCol="1" anchor="t">
              <a:noAutofit/>
            </a:bodyPr>
            <a:lstStyle/>
            <a:p>
              <a:pPr defTabSz="914300">
                <a:spcBef>
                  <a:spcPts val="200"/>
                </a:spcBef>
                <a:defRPr>
                  <a:solidFill>
                    <a:srgbClr val="FFA27C"/>
                  </a:solidFill>
                  <a:latin typeface="Arial"/>
                  <a:ea typeface="Arial"/>
                  <a:cs typeface="Arial"/>
                  <a:sym typeface="Arial"/>
                </a:defRPr>
              </a:pPr>
              <a:endParaRPr/>
            </a:p>
          </p:txBody>
        </p:sp>
        <p:sp>
          <p:nvSpPr>
            <p:cNvPr id="3173" name="Shape 3173"/>
            <p:cNvSpPr/>
            <p:nvPr/>
          </p:nvSpPr>
          <p:spPr>
            <a:xfrm>
              <a:off x="-1" y="-1"/>
              <a:ext cx="9252522" cy="95943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defTabSz="914300">
                <a:spcBef>
                  <a:spcPts val="400"/>
                </a:spcBef>
                <a:defRPr sz="2000" b="1">
                  <a:solidFill>
                    <a:srgbClr val="FFFFFF"/>
                  </a:solidFill>
                  <a:effectLst>
                    <a:outerShdw blurRad="38100" dist="38100" dir="2700000" rotWithShape="0">
                      <a:srgbClr val="000000"/>
                    </a:outerShdw>
                  </a:effectLst>
                  <a:latin typeface="Arial"/>
                  <a:ea typeface="Arial"/>
                  <a:cs typeface="Arial"/>
                  <a:sym typeface="Arial"/>
                </a:defRPr>
              </a:pPr>
              <a:r>
                <a:t>Designed by Dr. John Fryman, Texas, USA • BibleBasically.org</a:t>
              </a:r>
              <a:br/>
              <a:r>
                <a:t>Taught by Dr. Rick Griffith, Singapore Bible College</a:t>
              </a:r>
              <a:br/>
              <a:r>
                <a:t>All files in many languages for free download at BibleStudyDownloads.org</a:t>
              </a: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5">
            <a:hlinkClick r:id="rId3" action="ppaction://hlinkpres?slideindex=1&amp;slidetitle=PowerPoint%20Presentation"/>
            <a:extLst>
              <a:ext uri="{FF2B5EF4-FFF2-40B4-BE49-F238E27FC236}">
                <a16:creationId xmlns:a16="http://schemas.microsoft.com/office/drawing/2014/main" id="{9C4645A7-3723-E849-9374-2C6C267A9CD0}"/>
              </a:ext>
            </a:extLst>
          </p:cNvPr>
          <p:cNvSpPr>
            <a:spLocks noChangeArrowheads="1"/>
          </p:cNvSpPr>
          <p:nvPr/>
        </p:nvSpPr>
        <p:spPr bwMode="auto">
          <a:xfrm>
            <a:off x="0" y="0"/>
            <a:ext cx="9304338" cy="6858000"/>
          </a:xfrm>
          <a:prstGeom prst="rect">
            <a:avLst/>
          </a:prstGeom>
          <a:solidFill>
            <a:schemeClr val="bg2"/>
          </a:solidFill>
          <a:ln w="12700">
            <a:solidFill>
              <a:schemeClr val="bg2"/>
            </a:solidFill>
            <a:miter lim="800000"/>
            <a:headEnd/>
            <a:tailEnd/>
          </a:ln>
        </p:spPr>
        <p:txBody>
          <a:bodyPr wrap="none" anchor="ct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900" b="0" i="0" u="none" strike="noStrike" kern="1200" cap="none" spc="0" normalizeH="0" baseline="0" noProof="0">
              <a:ln>
                <a:noFill/>
              </a:ln>
              <a:solidFill>
                <a:srgbClr val="FFA27C"/>
              </a:solidFill>
              <a:effectLst/>
              <a:uLnTx/>
              <a:uFillTx/>
              <a:latin typeface="Arial" panose="020B0604020202020204" pitchFamily="34" charset="0"/>
              <a:ea typeface="ＭＳ Ｐゴシック" panose="020B0600070205080204" pitchFamily="34" charset="-128"/>
              <a:cs typeface="+mn-cs"/>
            </a:endParaRPr>
          </a:p>
        </p:txBody>
      </p:sp>
      <p:sp>
        <p:nvSpPr>
          <p:cNvPr id="157698" name="Text Box 6">
            <a:extLst>
              <a:ext uri="{FF2B5EF4-FFF2-40B4-BE49-F238E27FC236}">
                <a16:creationId xmlns:a16="http://schemas.microsoft.com/office/drawing/2014/main" id="{5EAA6ACF-0BFF-CF44-B9D9-51AC9567D0BF}"/>
              </a:ext>
            </a:extLst>
          </p:cNvPr>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
        <p:nvSpPr>
          <p:cNvPr id="157699" name="Text Box 8">
            <a:extLst>
              <a:ext uri="{FF2B5EF4-FFF2-40B4-BE49-F238E27FC236}">
                <a16:creationId xmlns:a16="http://schemas.microsoft.com/office/drawing/2014/main" id="{67E63079-3E8C-AD41-AED7-C8F752374D44}"/>
              </a:ext>
            </a:extLst>
          </p:cNvPr>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t>©2006 TBBMI</a:t>
            </a:r>
          </a:p>
        </p:txBody>
      </p:sp>
      <p:sp>
        <p:nvSpPr>
          <p:cNvPr id="266249" name="Rectangle 9">
            <a:extLst>
              <a:ext uri="{FF2B5EF4-FFF2-40B4-BE49-F238E27FC236}">
                <a16:creationId xmlns:a16="http://schemas.microsoft.com/office/drawing/2014/main" id="{6CDB0B2E-50CB-B941-8C62-FD19BD73562F}"/>
              </a:ext>
            </a:extLst>
          </p:cNvPr>
          <p:cNvSpPr>
            <a:spLocks noChangeArrowheads="1"/>
          </p:cNvSpPr>
          <p:nvPr/>
        </p:nvSpPr>
        <p:spPr bwMode="auto">
          <a:xfrm>
            <a:off x="7581900" y="6526213"/>
            <a:ext cx="736600" cy="244475"/>
          </a:xfrm>
          <a:prstGeom prst="rect">
            <a:avLst/>
          </a:prstGeom>
          <a:noFill/>
          <a:ln w="12700">
            <a:noFill/>
            <a:miter lim="800000"/>
            <a:headEnd/>
            <a:tailEnd/>
          </a:ln>
          <a:effectLst/>
        </p:spPr>
        <p:txBody>
          <a:bodyPr wrap="none" anchor="ctr">
            <a:spAutoFit/>
          </a:bodyP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panose="030F0902030302020204" pitchFamily="66" charset="0"/>
                <a:ea typeface="ＭＳ Ｐゴシック" panose="020B0600070205080204" pitchFamily="34" charset="-128"/>
                <a:cs typeface="+mn-cs"/>
              </a:rPr>
              <a:t>9.65.01.</a:t>
            </a:r>
          </a:p>
        </p:txBody>
      </p:sp>
      <p:sp>
        <p:nvSpPr>
          <p:cNvPr id="157701" name="Text Box 10">
            <a:extLst>
              <a:ext uri="{FF2B5EF4-FFF2-40B4-BE49-F238E27FC236}">
                <a16:creationId xmlns:a16="http://schemas.microsoft.com/office/drawing/2014/main" id="{BD2E2EBE-57EA-3349-8A62-4BDA991CC640}"/>
              </a:ext>
            </a:extLst>
          </p:cNvPr>
          <p:cNvSpPr txBox="1">
            <a:spLocks noChangeArrowheads="1"/>
          </p:cNvSpPr>
          <p:nvPr/>
        </p:nvSpPr>
        <p:spPr bwMode="auto">
          <a:xfrm>
            <a:off x="8132763" y="6523038"/>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t>77</a:t>
            </a:r>
          </a:p>
        </p:txBody>
      </p:sp>
    </p:spTree>
    <p:extLst>
      <p:ext uri="{BB962C8B-B14F-4D97-AF65-F5344CB8AC3E}">
        <p14:creationId xmlns:p14="http://schemas.microsoft.com/office/powerpoint/2010/main" val="1356242313"/>
      </p:ext>
    </p:extLst>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9" name="Shape 3179"/>
          <p:cNvSpPr>
            <a:spLocks noGrp="1"/>
          </p:cNvSpPr>
          <p:nvPr>
            <p:ph type="title"/>
          </p:nvPr>
        </p:nvSpPr>
        <p:spPr>
          <a:xfrm>
            <a:off x="0" y="6172200"/>
            <a:ext cx="9144000" cy="685800"/>
          </a:xfrm>
          <a:prstGeom prst="rect">
            <a:avLst/>
          </a:prstGeom>
        </p:spPr>
        <p:txBody>
          <a:bodyPr/>
          <a:lstStyle>
            <a:lvl1pPr>
              <a:defRPr sz="2400" b="1"/>
            </a:lvl1pPr>
          </a:lstStyle>
          <a:p>
            <a:r>
              <a:t>Kuchouyesu… Aboqha •  BibleStudyDownloads.org</a:t>
            </a:r>
          </a:p>
        </p:txBody>
      </p:sp>
      <p:pic>
        <p:nvPicPr>
          <p:cNvPr id="3180" name="image41.png" descr="Screen Shot 2016-02-02 at 5.41.18 PM.png"/>
          <p:cNvPicPr>
            <a:picLocks noChangeAspect="1"/>
          </p:cNvPicPr>
          <p:nvPr/>
        </p:nvPicPr>
        <p:blipFill>
          <a:blip r:embed="rId3">
            <a:extLst/>
          </a:blip>
          <a:srcRect t="2841"/>
          <a:stretch>
            <a:fillRect/>
          </a:stretch>
        </p:blipFill>
        <p:spPr>
          <a:xfrm>
            <a:off x="-44173" y="636981"/>
            <a:ext cx="9232349" cy="5650046"/>
          </a:xfrm>
          <a:prstGeom prst="rect">
            <a:avLst/>
          </a:prstGeom>
          <a:ln w="12700">
            <a:miter lim="400000"/>
          </a:ln>
        </p:spPr>
      </p:pic>
      <p:pic>
        <p:nvPicPr>
          <p:cNvPr id="3181" name="image42.png" descr="Screen Shot 2016-02-02 at 5.42.03 PM.png"/>
          <p:cNvPicPr>
            <a:picLocks noChangeAspect="1"/>
          </p:cNvPicPr>
          <p:nvPr/>
        </p:nvPicPr>
        <p:blipFill>
          <a:blip r:embed="rId4">
            <a:extLst/>
          </a:blip>
          <a:stretch>
            <a:fillRect/>
          </a:stretch>
        </p:blipFill>
        <p:spPr>
          <a:xfrm>
            <a:off x="307223" y="2222339"/>
            <a:ext cx="6153213" cy="3483595"/>
          </a:xfrm>
          <a:prstGeom prst="rect">
            <a:avLst/>
          </a:prstGeom>
          <a:ln w="12700">
            <a:miter lim="400000"/>
          </a:ln>
        </p:spPr>
      </p:pic>
      <p:sp>
        <p:nvSpPr>
          <p:cNvPr id="3182" name="Shape 3182"/>
          <p:cNvSpPr/>
          <p:nvPr/>
        </p:nvSpPr>
        <p:spPr>
          <a:xfrm>
            <a:off x="0" y="19738"/>
            <a:ext cx="9144000" cy="646322"/>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defRPr sz="4000" b="1">
                <a:solidFill>
                  <a:srgbClr val="FFFFFF"/>
                </a:solidFill>
                <a:latin typeface="Arial"/>
                <a:ea typeface="Arial"/>
                <a:cs typeface="Arial"/>
                <a:sym typeface="Arial"/>
              </a:defRPr>
            </a:lvl1pPr>
          </a:lstStyle>
          <a:p>
            <a:r>
              <a:t>Hipau kümsa lono pesü küsaje lo!</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7" presetClass="exit" presetSubtype="8" fill="hold" grpId="1" nodeType="afterEffect">
                                  <p:stCondLst>
                                    <p:cond delay="3000"/>
                                  </p:stCondLst>
                                  <p:iterate>
                                    <p:tmAbs val="0"/>
                                  </p:iterate>
                                  <p:childTnLst>
                                    <p:anim calcmode="lin" valueType="num">
                                      <p:cBhvr>
                                        <p:cTn id="6" dur="2000" fill="hold"/>
                                        <p:tgtEl>
                                          <p:spTgt spid="3181"/>
                                        </p:tgtEl>
                                        <p:attrNameLst>
                                          <p:attrName>ppt_x</p:attrName>
                                        </p:attrNameLst>
                                      </p:cBhvr>
                                      <p:tavLst>
                                        <p:tav tm="0">
                                          <p:val>
                                            <p:strVal val="ppt_x"/>
                                          </p:val>
                                        </p:tav>
                                        <p:tav tm="100000">
                                          <p:val>
                                            <p:strVal val="0-ppt_w/2"/>
                                          </p:val>
                                        </p:tav>
                                      </p:tavLst>
                                    </p:anim>
                                    <p:anim calcmode="lin" valueType="num">
                                      <p:cBhvr>
                                        <p:cTn id="7" dur="2000" fill="hold"/>
                                        <p:tgtEl>
                                          <p:spTgt spid="3181"/>
                                        </p:tgtEl>
                                        <p:attrNameLst>
                                          <p:attrName>ppt_y</p:attrName>
                                        </p:attrNameLst>
                                      </p:cBhvr>
                                      <p:tavLst>
                                        <p:tav tm="0">
                                          <p:val>
                                            <p:strVal val="ppt_y"/>
                                          </p:val>
                                        </p:tav>
                                        <p:tav tm="100000">
                                          <p:val>
                                            <p:strVal val="ppt_y"/>
                                          </p:val>
                                        </p:tav>
                                      </p:tavLst>
                                    </p:anim>
                                    <p:set>
                                      <p:cBhvr>
                                        <p:cTn id="8" fill="hold">
                                          <p:stCondLst>
                                            <p:cond delay="1999"/>
                                          </p:stCondLst>
                                        </p:cTn>
                                        <p:tgtEl>
                                          <p:spTgt spid="3181"/>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hold" grpId="2" nodeType="afterEffect">
                                  <p:stCondLst>
                                    <p:cond delay="3000"/>
                                  </p:stCondLst>
                                  <p:iterate>
                                    <p:tmAbs val="0"/>
                                  </p:iterate>
                                  <p:childTnLst>
                                    <p:set>
                                      <p:cBhvr>
                                        <p:cTn id="11" fill="hold"/>
                                        <p:tgtEl>
                                          <p:spTgt spid="3181"/>
                                        </p:tgtEl>
                                        <p:attrNameLst>
                                          <p:attrName>style.visibility</p:attrName>
                                        </p:attrNameLst>
                                      </p:cBhvr>
                                      <p:to>
                                        <p:strVal val="visible"/>
                                      </p:to>
                                    </p:set>
                                    <p:anim calcmode="lin" valueType="num">
                                      <p:cBhvr>
                                        <p:cTn id="12" dur="1000" fill="hold"/>
                                        <p:tgtEl>
                                          <p:spTgt spid="3181"/>
                                        </p:tgtEl>
                                        <p:attrNameLst>
                                          <p:attrName>ppt_x</p:attrName>
                                        </p:attrNameLst>
                                      </p:cBhvr>
                                      <p:tavLst>
                                        <p:tav tm="0">
                                          <p:val>
                                            <p:strVal val="1+#ppt_w/2"/>
                                          </p:val>
                                        </p:tav>
                                        <p:tav tm="100000">
                                          <p:val>
                                            <p:strVal val="#ppt_x"/>
                                          </p:val>
                                        </p:tav>
                                      </p:tavLst>
                                    </p:anim>
                                    <p:anim calcmode="lin" valueType="num">
                                      <p:cBhvr>
                                        <p:cTn id="13" dur="1000" fill="hold"/>
                                        <p:tgtEl>
                                          <p:spTgt spid="31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1" grpId="1" animBg="1" advAuto="0"/>
      <p:bldP spid="3181" grpId="2"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9">
            <a:extLst>
              <a:ext uri="{FF2B5EF4-FFF2-40B4-BE49-F238E27FC236}">
                <a16:creationId xmlns:a16="http://schemas.microsoft.com/office/drawing/2014/main" id="{796F6DCF-1D82-EA4B-BF19-27C6D1629858}"/>
              </a:ext>
            </a:extLst>
          </p:cNvPr>
          <p:cNvSpPr>
            <a:spLocks noChangeArrowheads="1"/>
          </p:cNvSpPr>
          <p:nvPr/>
        </p:nvSpPr>
        <p:spPr bwMode="auto">
          <a:xfrm>
            <a:off x="0" y="-17463"/>
            <a:ext cx="939800" cy="6888163"/>
          </a:xfrm>
          <a:prstGeom prst="rect">
            <a:avLst/>
          </a:prstGeom>
          <a:solidFill>
            <a:srgbClr val="10101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900" b="0" i="0" u="none" strike="noStrike" kern="1200" cap="none" spc="0" normalizeH="0" baseline="0" noProof="0">
              <a:ln>
                <a:noFill/>
              </a:ln>
              <a:solidFill>
                <a:srgbClr val="FFA27C"/>
              </a:solidFill>
              <a:effectLst/>
              <a:uLnTx/>
              <a:uFillTx/>
              <a:latin typeface="Arial" panose="020B0604020202020204" pitchFamily="34" charset="0"/>
              <a:ea typeface="ＭＳ Ｐゴシック" panose="020B0600070205080204" pitchFamily="34" charset="-128"/>
              <a:cs typeface="+mn-cs"/>
            </a:endParaRPr>
          </a:p>
        </p:txBody>
      </p:sp>
      <p:grpSp>
        <p:nvGrpSpPr>
          <p:cNvPr id="20482" name="Group 100">
            <a:extLst>
              <a:ext uri="{FF2B5EF4-FFF2-40B4-BE49-F238E27FC236}">
                <a16:creationId xmlns:a16="http://schemas.microsoft.com/office/drawing/2014/main" id="{F05FE6A6-CD6A-6845-ABC7-B1E63A3D2682}"/>
              </a:ext>
            </a:extLst>
          </p:cNvPr>
          <p:cNvGrpSpPr>
            <a:grpSpLocks/>
          </p:cNvGrpSpPr>
          <p:nvPr/>
        </p:nvGrpSpPr>
        <p:grpSpPr bwMode="auto">
          <a:xfrm>
            <a:off x="0" y="-142875"/>
            <a:ext cx="9144000" cy="7000875"/>
            <a:chOff x="0" y="-90"/>
            <a:chExt cx="5760" cy="4410"/>
          </a:xfrm>
        </p:grpSpPr>
        <p:pic>
          <p:nvPicPr>
            <p:cNvPr id="191491" name="Picture 3">
              <a:extLst>
                <a:ext uri="{FF2B5EF4-FFF2-40B4-BE49-F238E27FC236}">
                  <a16:creationId xmlns:a16="http://schemas.microsoft.com/office/drawing/2014/main" id="{B2D1397E-9F31-5543-BF7E-D2345E6F87FA}"/>
                </a:ext>
              </a:extLst>
            </p:cNvPr>
            <p:cNvPicPr>
              <a:picLocks noChangeAspect="1" noChangeArrowheads="1"/>
            </p:cNvPicPr>
            <p:nvPr/>
          </p:nvPicPr>
          <p:blipFill>
            <a:blip r:embed="rId3">
              <a:lum contrast="-10000"/>
            </a:blip>
            <a:srcRect/>
            <a:stretch>
              <a:fillRect/>
            </a:stretch>
          </p:blipFill>
          <p:spPr bwMode="auto">
            <a:xfrm>
              <a:off x="0" y="-90"/>
              <a:ext cx="5760" cy="4391"/>
            </a:xfrm>
            <a:prstGeom prst="rect">
              <a:avLst/>
            </a:prstGeom>
            <a:solidFill>
              <a:schemeClr val="bg2"/>
            </a:solidFill>
            <a:ln w="12700">
              <a:noFill/>
              <a:miter lim="800000"/>
              <a:headEnd/>
              <a:tailEnd/>
            </a:ln>
            <a:effectLst>
              <a:outerShdw blurRad="63500" dist="71842" dir="2700000" algn="ctr" rotWithShape="0">
                <a:srgbClr val="040404">
                  <a:alpha val="74998"/>
                </a:srgbClr>
              </a:outerShdw>
            </a:effectLst>
          </p:spPr>
        </p:pic>
        <p:sp>
          <p:nvSpPr>
            <p:cNvPr id="191492" name="Rectangle 4">
              <a:extLst>
                <a:ext uri="{FF2B5EF4-FFF2-40B4-BE49-F238E27FC236}">
                  <a16:creationId xmlns:a16="http://schemas.microsoft.com/office/drawing/2014/main" id="{232770F9-6E28-AC48-8528-2B24491273B9}"/>
                </a:ext>
              </a:extLst>
            </p:cNvPr>
            <p:cNvSpPr>
              <a:spLocks noChangeArrowheads="1"/>
            </p:cNvSpPr>
            <p:nvPr/>
          </p:nvSpPr>
          <p:spPr bwMode="auto">
            <a:xfrm>
              <a:off x="5357" y="-84"/>
              <a:ext cx="403" cy="4404"/>
            </a:xfrm>
            <a:prstGeom prst="rect">
              <a:avLst/>
            </a:prstGeom>
            <a:solidFill>
              <a:srgbClr val="101010"/>
            </a:solidFill>
            <a:ln w="9525">
              <a:noFill/>
              <a:miter lim="800000"/>
              <a:headEnd/>
              <a:tailEnd/>
            </a:ln>
            <a:effectLst>
              <a:outerShdw blurRad="63500" dist="71842" dir="2700000" algn="ctr" rotWithShape="0">
                <a:srgbClr val="040404">
                  <a:alpha val="74998"/>
                </a:srgb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FFA27C"/>
                </a:solidFill>
                <a:effectLst/>
                <a:uLnTx/>
                <a:uFillTx/>
                <a:latin typeface="Arial" pitchFamily="-107" charset="0"/>
                <a:ea typeface="ＭＳ Ｐゴシック" panose="020B0600070205080204" pitchFamily="34" charset="-128"/>
                <a:cs typeface="+mn-cs"/>
              </a:endParaRPr>
            </a:p>
          </p:txBody>
        </p:sp>
        <p:sp>
          <p:nvSpPr>
            <p:cNvPr id="20507" name="Rectangle 5">
              <a:extLst>
                <a:ext uri="{FF2B5EF4-FFF2-40B4-BE49-F238E27FC236}">
                  <a16:creationId xmlns:a16="http://schemas.microsoft.com/office/drawing/2014/main" id="{FF989BFB-C9C8-AB4C-8E11-ACA2B3722298}"/>
                </a:ext>
              </a:extLst>
            </p:cNvPr>
            <p:cNvSpPr>
              <a:spLocks noChangeArrowheads="1"/>
            </p:cNvSpPr>
            <p:nvPr/>
          </p:nvSpPr>
          <p:spPr bwMode="auto">
            <a:xfrm>
              <a:off x="0" y="-72"/>
              <a:ext cx="483" cy="4339"/>
            </a:xfrm>
            <a:prstGeom prst="rect">
              <a:avLst/>
            </a:prstGeom>
            <a:solidFill>
              <a:srgbClr val="10101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900" b="0" i="0" u="none" strike="noStrike" kern="1200" cap="none" spc="0" normalizeH="0" baseline="0" noProof="0">
                <a:ln>
                  <a:noFill/>
                </a:ln>
                <a:solidFill>
                  <a:srgbClr val="FFA27C"/>
                </a:solidFill>
                <a:effectLst/>
                <a:uLnTx/>
                <a:uFillTx/>
                <a:latin typeface="Arial" panose="020B0604020202020204" pitchFamily="34" charset="0"/>
                <a:ea typeface="ＭＳ Ｐゴシック" panose="020B0600070205080204" pitchFamily="34" charset="-128"/>
                <a:cs typeface="+mn-cs"/>
              </a:endParaRPr>
            </a:p>
          </p:txBody>
        </p:sp>
      </p:grpSp>
      <p:sp>
        <p:nvSpPr>
          <p:cNvPr id="191634" name="Rectangle 146">
            <a:extLst>
              <a:ext uri="{FF2B5EF4-FFF2-40B4-BE49-F238E27FC236}">
                <a16:creationId xmlns:a16="http://schemas.microsoft.com/office/drawing/2014/main" id="{7D7413CF-134F-DF41-8C44-2EB76ADF4519}"/>
              </a:ext>
            </a:extLst>
          </p:cNvPr>
          <p:cNvSpPr>
            <a:spLocks noChangeArrowheads="1"/>
          </p:cNvSpPr>
          <p:nvPr/>
        </p:nvSpPr>
        <p:spPr bwMode="auto">
          <a:xfrm>
            <a:off x="0" y="-150813"/>
            <a:ext cx="8920163" cy="7008813"/>
          </a:xfrm>
          <a:prstGeom prst="rect">
            <a:avLst/>
          </a:prstGeom>
          <a:solidFill>
            <a:srgbClr val="010921">
              <a:alpha val="76077"/>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900" b="0" i="0" u="none" strike="noStrike" kern="1200" cap="none" spc="0" normalizeH="0" baseline="0" noProof="0">
              <a:ln>
                <a:noFill/>
              </a:ln>
              <a:solidFill>
                <a:srgbClr val="FFA27C"/>
              </a:solidFill>
              <a:effectLst/>
              <a:uLnTx/>
              <a:uFillTx/>
              <a:latin typeface="Arial" panose="020B0604020202020204" pitchFamily="34" charset="0"/>
              <a:ea typeface="ＭＳ Ｐゴシック" panose="020B0600070205080204" pitchFamily="34" charset="-128"/>
              <a:cs typeface="+mn-cs"/>
            </a:endParaRPr>
          </a:p>
        </p:txBody>
      </p:sp>
      <p:sp>
        <p:nvSpPr>
          <p:cNvPr id="191590" name="Text Box 102">
            <a:extLst>
              <a:ext uri="{FF2B5EF4-FFF2-40B4-BE49-F238E27FC236}">
                <a16:creationId xmlns:a16="http://schemas.microsoft.com/office/drawing/2014/main" id="{D98DD0D3-DD30-E946-84DA-C3E1553B7459}"/>
              </a:ext>
            </a:extLst>
          </p:cNvPr>
          <p:cNvSpPr txBox="1">
            <a:spLocks noChangeArrowheads="1"/>
          </p:cNvSpPr>
          <p:nvPr/>
        </p:nvSpPr>
        <p:spPr bwMode="auto">
          <a:xfrm>
            <a:off x="7542213" y="146050"/>
            <a:ext cx="260350" cy="396875"/>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A27C"/>
                </a:solidFill>
                <a:effectLst/>
                <a:uLnTx/>
                <a:uFillTx/>
                <a:latin typeface="Comic Sans MS" pitchFamily="-107" charset="0"/>
                <a:ea typeface="ＭＳ Ｐゴシック" panose="020B0600070205080204" pitchFamily="34" charset="-128"/>
                <a:cs typeface="+mn-cs"/>
              </a:rPr>
              <a:t> </a:t>
            </a:r>
          </a:p>
        </p:txBody>
      </p:sp>
      <p:sp>
        <p:nvSpPr>
          <p:cNvPr id="20485" name="Text Box 125">
            <a:extLst>
              <a:ext uri="{FF2B5EF4-FFF2-40B4-BE49-F238E27FC236}">
                <a16:creationId xmlns:a16="http://schemas.microsoft.com/office/drawing/2014/main" id="{378B8A76-4626-EF4D-B1A0-5F8231BCA88A}"/>
              </a:ext>
            </a:extLst>
          </p:cNvPr>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t>©2006 TBBMI</a:t>
            </a:r>
          </a:p>
        </p:txBody>
      </p:sp>
      <p:sp>
        <p:nvSpPr>
          <p:cNvPr id="191614" name="Rectangle 126">
            <a:extLst>
              <a:ext uri="{FF2B5EF4-FFF2-40B4-BE49-F238E27FC236}">
                <a16:creationId xmlns:a16="http://schemas.microsoft.com/office/drawing/2014/main" id="{A3C8CC6D-30CA-6A47-94FE-56258768087B}"/>
              </a:ext>
            </a:extLst>
          </p:cNvPr>
          <p:cNvSpPr>
            <a:spLocks noChangeArrowheads="1"/>
          </p:cNvSpPr>
          <p:nvPr/>
        </p:nvSpPr>
        <p:spPr bwMode="auto">
          <a:xfrm>
            <a:off x="7581900" y="6526213"/>
            <a:ext cx="736600" cy="244475"/>
          </a:xfrm>
          <a:prstGeom prst="rect">
            <a:avLst/>
          </a:prstGeom>
          <a:noFill/>
          <a:ln w="12700">
            <a:noFill/>
            <a:miter lim="800000"/>
            <a:headEnd/>
            <a:tailEnd/>
          </a:ln>
          <a:effectLst/>
        </p:spPr>
        <p:txBody>
          <a:bodyPr wrap="none" anchor="ctr">
            <a:spAutoFit/>
          </a:bodyP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panose="030F0902030302020204" pitchFamily="66" charset="0"/>
                <a:ea typeface="ＭＳ Ｐゴシック" panose="020B0600070205080204" pitchFamily="34" charset="-128"/>
                <a:cs typeface="+mn-cs"/>
              </a:rPr>
              <a:t>9.65.01.</a:t>
            </a:r>
          </a:p>
        </p:txBody>
      </p:sp>
      <p:sp>
        <p:nvSpPr>
          <p:cNvPr id="20487" name="Text Box 127">
            <a:extLst>
              <a:ext uri="{FF2B5EF4-FFF2-40B4-BE49-F238E27FC236}">
                <a16:creationId xmlns:a16="http://schemas.microsoft.com/office/drawing/2014/main" id="{EB67D51C-B5AD-9648-989E-4F07822D0F52}"/>
              </a:ext>
            </a:extLst>
          </p:cNvPr>
          <p:cNvSpPr txBox="1">
            <a:spLocks noChangeArrowheads="1"/>
          </p:cNvSpPr>
          <p:nvPr/>
        </p:nvSpPr>
        <p:spPr bwMode="auto">
          <a:xfrm>
            <a:off x="8126413" y="6523038"/>
            <a:ext cx="327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t>08</a:t>
            </a:r>
          </a:p>
        </p:txBody>
      </p:sp>
      <p:sp>
        <p:nvSpPr>
          <p:cNvPr id="191618" name="Text Box 130">
            <a:extLst>
              <a:ext uri="{FF2B5EF4-FFF2-40B4-BE49-F238E27FC236}">
                <a16:creationId xmlns:a16="http://schemas.microsoft.com/office/drawing/2014/main" id="{F49332C9-37B6-ED43-A671-3EF0ECE0549A}"/>
              </a:ext>
            </a:extLst>
          </p:cNvPr>
          <p:cNvSpPr txBox="1">
            <a:spLocks noChangeArrowheads="1"/>
          </p:cNvSpPr>
          <p:nvPr/>
        </p:nvSpPr>
        <p:spPr bwMode="auto">
          <a:xfrm>
            <a:off x="2928938" y="357188"/>
            <a:ext cx="3851275" cy="461962"/>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A27C"/>
                </a:solidFill>
                <a:effectLst/>
                <a:uLnTx/>
                <a:uFillTx/>
                <a:latin typeface="Comic Sans MS" panose="030F0902030302020204" pitchFamily="66" charset="0"/>
                <a:ea typeface="ＭＳ Ｐゴシック" panose="020B0600070205080204" pitchFamily="34" charset="-128"/>
                <a:cs typeface="+mn-cs"/>
              </a:rPr>
              <a:t>KHILENO HUTHUKEA…</a:t>
            </a:r>
            <a:r>
              <a:rPr kumimoji="0" lang="en-US" altLang="en-US" sz="2400" b="1" i="0" u="none" strike="noStrike" kern="1200" cap="none" spc="0" normalizeH="0" baseline="0" noProof="0">
                <a:ln>
                  <a:noFill/>
                </a:ln>
                <a:solidFill>
                  <a:srgbClr val="FFFFFF"/>
                </a:solidFill>
                <a:effectLst/>
                <a:uLnTx/>
                <a:uFillTx/>
                <a:latin typeface="Comic Sans MS" panose="030F0902030302020204" pitchFamily="66" charset="0"/>
                <a:ea typeface="ＭＳ Ｐゴシック" panose="020B0600070205080204" pitchFamily="34" charset="-128"/>
                <a:cs typeface="+mn-cs"/>
              </a:rPr>
              <a:t> </a:t>
            </a:r>
            <a:endParaRPr kumimoji="0" lang="en-US" altLang="en-US" sz="4400" b="0" i="0" u="none" strike="noStrike" kern="1200" cap="none" spc="0" normalizeH="0" baseline="0" noProof="0">
              <a:ln>
                <a:noFill/>
              </a:ln>
              <a:solidFill>
                <a:srgbClr val="FFFFFF"/>
              </a:solidFill>
              <a:effectLst/>
              <a:uLnTx/>
              <a:uFillTx/>
              <a:latin typeface="Comic Sans MS" panose="030F0902030302020204" pitchFamily="66" charset="0"/>
              <a:ea typeface="ＭＳ Ｐゴシック" panose="020B0600070205080204" pitchFamily="34" charset="-128"/>
              <a:cs typeface="+mn-cs"/>
            </a:endParaRPr>
          </a:p>
        </p:txBody>
      </p:sp>
      <p:sp>
        <p:nvSpPr>
          <p:cNvPr id="191627" name="Text Box 139">
            <a:extLst>
              <a:ext uri="{FF2B5EF4-FFF2-40B4-BE49-F238E27FC236}">
                <a16:creationId xmlns:a16="http://schemas.microsoft.com/office/drawing/2014/main" id="{1FA699F9-BC5B-F949-8ADB-DFEEA60F6B18}"/>
              </a:ext>
            </a:extLst>
          </p:cNvPr>
          <p:cNvSpPr txBox="1">
            <a:spLocks noChangeArrowheads="1"/>
          </p:cNvSpPr>
          <p:nvPr/>
        </p:nvSpPr>
        <p:spPr bwMode="auto">
          <a:xfrm>
            <a:off x="1571625" y="6072188"/>
            <a:ext cx="6196013" cy="461962"/>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err="1">
                <a:ln>
                  <a:noFill/>
                </a:ln>
                <a:solidFill>
                  <a:srgbClr val="FFFF00"/>
                </a:solidFill>
                <a:effectLst/>
                <a:uLnTx/>
                <a:uFillTx/>
                <a:latin typeface="Comic Sans MS" pitchFamily="-107" charset="0"/>
                <a:ea typeface="ＭＳ Ｐゴシック" panose="020B0600070205080204" pitchFamily="34" charset="-128"/>
                <a:cs typeface="+mn-cs"/>
              </a:rPr>
              <a:t>Kupulumi</a:t>
            </a:r>
            <a:r>
              <a:rPr kumimoji="0" lang="en-US" sz="2400" b="1" i="0" u="none" strike="noStrike" kern="1200" cap="none" spc="0" normalizeH="0" baseline="0" noProof="0" dirty="0">
                <a:ln>
                  <a:noFill/>
                </a:ln>
                <a:solidFill>
                  <a:srgbClr val="FFFF00"/>
                </a:solidFill>
                <a:effectLst/>
                <a:uLnTx/>
                <a:uFillTx/>
                <a:latin typeface="Comic Sans MS" pitchFamily="-107" charset="0"/>
                <a:ea typeface="ＭＳ Ｐゴシック" panose="020B0600070205080204" pitchFamily="34" charset="-128"/>
                <a:cs typeface="+mn-cs"/>
              </a:rPr>
              <a:t> </a:t>
            </a:r>
            <a:r>
              <a:rPr kumimoji="0" lang="en-US" sz="2400" b="1" i="0" u="none" strike="noStrike" kern="1200" cap="none" spc="0" normalizeH="0" baseline="0" noProof="0" dirty="0" err="1">
                <a:ln>
                  <a:noFill/>
                </a:ln>
                <a:solidFill>
                  <a:srgbClr val="FFFF00"/>
                </a:solidFill>
                <a:effectLst/>
                <a:uLnTx/>
                <a:uFillTx/>
                <a:latin typeface="Comic Sans MS" pitchFamily="-107" charset="0"/>
                <a:ea typeface="ＭＳ Ｐゴシック" panose="020B0600070205080204" pitchFamily="34" charset="-128"/>
                <a:cs typeface="+mn-cs"/>
              </a:rPr>
              <a:t>eno</a:t>
            </a:r>
            <a:r>
              <a:rPr kumimoji="0" lang="en-US" sz="2400" b="1" i="0" u="none" strike="noStrike" kern="1200" cap="none" spc="0" normalizeH="0" baseline="0" noProof="0" dirty="0">
                <a:ln>
                  <a:noFill/>
                </a:ln>
                <a:solidFill>
                  <a:srgbClr val="FFFF00"/>
                </a:solidFill>
                <a:effectLst/>
                <a:uLnTx/>
                <a:uFillTx/>
                <a:latin typeface="Comic Sans MS" pitchFamily="-107" charset="0"/>
                <a:ea typeface="ＭＳ Ｐゴシック" panose="020B0600070205080204" pitchFamily="34" charset="-128"/>
                <a:cs typeface="+mn-cs"/>
              </a:rPr>
              <a:t> </a:t>
            </a:r>
            <a:r>
              <a:rPr kumimoji="0" lang="en-US" sz="2400" b="1" i="0" u="none" strike="noStrike" kern="1200" cap="none" spc="0" normalizeH="0" baseline="0" noProof="0" dirty="0" err="1">
                <a:ln>
                  <a:noFill/>
                </a:ln>
                <a:solidFill>
                  <a:srgbClr val="FFFF00"/>
                </a:solidFill>
                <a:effectLst/>
                <a:uLnTx/>
                <a:uFillTx/>
                <a:latin typeface="Comic Sans MS" pitchFamily="-107" charset="0"/>
                <a:ea typeface="ＭＳ Ｐゴシック" panose="020B0600070205080204" pitchFamily="34" charset="-128"/>
                <a:cs typeface="+mn-cs"/>
              </a:rPr>
              <a:t>pulumokemi</a:t>
            </a:r>
            <a:r>
              <a:rPr kumimoji="0" lang="en-US" sz="2400" b="1" i="0" u="none" strike="noStrike" kern="1200" cap="none" spc="0" normalizeH="0" baseline="0" noProof="0" dirty="0">
                <a:ln>
                  <a:noFill/>
                </a:ln>
                <a:solidFill>
                  <a:srgbClr val="FFFF00"/>
                </a:solidFill>
                <a:effectLst/>
                <a:uLnTx/>
                <a:uFillTx/>
                <a:latin typeface="Comic Sans MS" pitchFamily="-107" charset="0"/>
                <a:ea typeface="ＭＳ Ｐゴシック" panose="020B0600070205080204" pitchFamily="34" charset="-128"/>
                <a:cs typeface="+mn-cs"/>
              </a:rPr>
              <a:t> </a:t>
            </a:r>
            <a:r>
              <a:rPr kumimoji="0" lang="en-US" sz="2400" b="1" i="0" u="none" strike="noStrike" kern="1200" cap="none" spc="0" normalizeH="0" baseline="0" noProof="0" dirty="0" err="1">
                <a:ln>
                  <a:noFill/>
                </a:ln>
                <a:solidFill>
                  <a:srgbClr val="FFFF00"/>
                </a:solidFill>
                <a:effectLst/>
                <a:uLnTx/>
                <a:uFillTx/>
                <a:latin typeface="Comic Sans MS" pitchFamily="-107" charset="0"/>
                <a:ea typeface="ＭＳ Ｐゴシック" panose="020B0600070205080204" pitchFamily="34" charset="-128"/>
                <a:cs typeface="+mn-cs"/>
              </a:rPr>
              <a:t>ayeqalo</a:t>
            </a:r>
            <a:r>
              <a:rPr kumimoji="0" lang="en-US" sz="2400" b="1" i="0" u="none" strike="noStrike" kern="1200" cap="none" spc="0" normalizeH="0" baseline="0" noProof="0" dirty="0">
                <a:ln>
                  <a:noFill/>
                </a:ln>
                <a:solidFill>
                  <a:srgbClr val="FFFF00"/>
                </a:solidFill>
                <a:effectLst/>
                <a:uLnTx/>
                <a:uFillTx/>
                <a:latin typeface="Comic Sans MS" pitchFamily="-107" charset="0"/>
                <a:ea typeface="ＭＳ Ｐゴシック" panose="020B0600070205080204" pitchFamily="34" charset="-128"/>
                <a:cs typeface="+mn-cs"/>
              </a:rPr>
              <a:t> </a:t>
            </a:r>
            <a:r>
              <a:rPr kumimoji="0" lang="en-US" sz="2400" b="1" i="0" u="none" strike="noStrike" kern="1200" cap="none" spc="0" normalizeH="0" baseline="0" noProof="0" dirty="0" err="1">
                <a:ln>
                  <a:noFill/>
                </a:ln>
                <a:solidFill>
                  <a:srgbClr val="FFFF00"/>
                </a:solidFill>
                <a:effectLst/>
                <a:uLnTx/>
                <a:uFillTx/>
                <a:latin typeface="Comic Sans MS" pitchFamily="-107" charset="0"/>
                <a:ea typeface="ＭＳ Ｐゴシック" panose="020B0600070205080204" pitchFamily="34" charset="-128"/>
                <a:cs typeface="+mn-cs"/>
              </a:rPr>
              <a:t>akemi</a:t>
            </a:r>
            <a:endParaRPr kumimoji="0" lang="en-US" sz="2400" b="1" i="0" u="none" strike="noStrike" kern="1200" cap="none" spc="0" normalizeH="0" baseline="0" noProof="0" dirty="0">
              <a:ln>
                <a:noFill/>
              </a:ln>
              <a:solidFill>
                <a:srgbClr val="FFFF00"/>
              </a:solidFill>
              <a:effectLst/>
              <a:uLnTx/>
              <a:uFillTx/>
              <a:latin typeface="Comic Sans MS" pitchFamily="-107" charset="0"/>
              <a:ea typeface="ＭＳ Ｐゴシック" panose="020B0600070205080204" pitchFamily="34" charset="-128"/>
              <a:cs typeface="+mn-cs"/>
            </a:endParaRPr>
          </a:p>
        </p:txBody>
      </p:sp>
      <p:sp>
        <p:nvSpPr>
          <p:cNvPr id="191628" name="Text Box 140">
            <a:extLst>
              <a:ext uri="{FF2B5EF4-FFF2-40B4-BE49-F238E27FC236}">
                <a16:creationId xmlns:a16="http://schemas.microsoft.com/office/drawing/2014/main" id="{9C3DA5C9-6655-BB49-A27F-7CBF204259F8}"/>
              </a:ext>
            </a:extLst>
          </p:cNvPr>
          <p:cNvSpPr txBox="1">
            <a:spLocks noChangeArrowheads="1"/>
          </p:cNvSpPr>
          <p:nvPr/>
        </p:nvSpPr>
        <p:spPr bwMode="auto">
          <a:xfrm>
            <a:off x="2500313" y="5715000"/>
            <a:ext cx="4135437" cy="314325"/>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marL="0" marR="0" lvl="0" indent="0" algn="ctr" defTabSz="914400" rtl="0" eaLnBrk="0" fontAlgn="base" latinLnBrk="0" hangingPunct="0">
              <a:lnSpc>
                <a:spcPct val="60000"/>
              </a:lnSpc>
              <a:spcBef>
                <a:spcPct val="50000"/>
              </a:spcBef>
              <a:spcAft>
                <a:spcPct val="0"/>
              </a:spcAft>
              <a:buClrTx/>
              <a:buSzTx/>
              <a:buFontTx/>
              <a:buNone/>
              <a:tabLst/>
              <a:defRPr/>
            </a:pPr>
            <a:r>
              <a:rPr kumimoji="0" lang="en-US" sz="2400" b="1" i="0" u="none" strike="noStrike" kern="1200" cap="none" spc="0" normalizeH="0" baseline="0" noProof="0" dirty="0" err="1">
                <a:ln>
                  <a:noFill/>
                </a:ln>
                <a:solidFill>
                  <a:srgbClr val="FFA27C"/>
                </a:solidFill>
                <a:effectLst/>
                <a:uLnTx/>
                <a:uFillTx/>
                <a:latin typeface="Comic Sans MS" pitchFamily="-107" charset="0"/>
                <a:ea typeface="ＭＳ Ｐゴシック" panose="020B0600070205080204" pitchFamily="34" charset="-128"/>
                <a:cs typeface="+mn-cs"/>
              </a:rPr>
              <a:t>Kuchyesu</a:t>
            </a:r>
            <a:r>
              <a:rPr kumimoji="0" lang="en-US" sz="2400" b="1" i="0" u="none" strike="noStrike" kern="1200" cap="none" spc="0" normalizeH="0" baseline="0" noProof="0" dirty="0">
                <a:ln>
                  <a:noFill/>
                </a:ln>
                <a:solidFill>
                  <a:srgbClr val="FFA27C"/>
                </a:solidFill>
                <a:effectLst/>
                <a:uLnTx/>
                <a:uFillTx/>
                <a:latin typeface="Comic Sans MS" pitchFamily="-107" charset="0"/>
                <a:ea typeface="ＭＳ Ｐゴシック" panose="020B0600070205080204" pitchFamily="34" charset="-128"/>
                <a:cs typeface="+mn-cs"/>
              </a:rPr>
              <a:t> </a:t>
            </a:r>
            <a:r>
              <a:rPr kumimoji="0" lang="en-US" sz="2400" b="1" i="0" u="none" strike="noStrike" kern="1200" cap="none" spc="0" normalizeH="0" baseline="0" noProof="0" dirty="0" err="1">
                <a:ln>
                  <a:noFill/>
                </a:ln>
                <a:solidFill>
                  <a:srgbClr val="FFA27C"/>
                </a:solidFill>
                <a:effectLst/>
                <a:uLnTx/>
                <a:uFillTx/>
                <a:latin typeface="Comic Sans MS" pitchFamily="-107" charset="0"/>
                <a:ea typeface="ＭＳ Ｐゴシック" panose="020B0600070205080204" pitchFamily="34" charset="-128"/>
                <a:cs typeface="+mn-cs"/>
              </a:rPr>
              <a:t>boqha</a:t>
            </a:r>
            <a:r>
              <a:rPr kumimoji="0" lang="en-US" sz="2400" b="1" i="0" u="none" strike="noStrike" kern="1200" cap="none" spc="0" normalizeH="0" baseline="0" noProof="0" dirty="0">
                <a:ln>
                  <a:noFill/>
                </a:ln>
                <a:solidFill>
                  <a:srgbClr val="FFA27C"/>
                </a:solidFill>
                <a:effectLst/>
                <a:uLnTx/>
                <a:uFillTx/>
                <a:latin typeface="Comic Sans MS" pitchFamily="-107" charset="0"/>
                <a:ea typeface="ＭＳ Ｐゴシック" panose="020B0600070205080204" pitchFamily="34" charset="-128"/>
                <a:cs typeface="+mn-cs"/>
              </a:rPr>
              <a:t> </a:t>
            </a:r>
            <a:r>
              <a:rPr kumimoji="0" lang="en-US" sz="2400" b="1" i="0" u="none" strike="noStrike" kern="1200" cap="none" spc="0" normalizeH="0" baseline="0" noProof="0" dirty="0" err="1">
                <a:ln>
                  <a:noFill/>
                </a:ln>
                <a:solidFill>
                  <a:srgbClr val="FFA27C"/>
                </a:solidFill>
                <a:effectLst/>
                <a:uLnTx/>
                <a:uFillTx/>
                <a:latin typeface="Comic Sans MS" pitchFamily="-107" charset="0"/>
                <a:ea typeface="ＭＳ Ｐゴシック" panose="020B0600070205080204" pitchFamily="34" charset="-128"/>
                <a:cs typeface="+mn-cs"/>
              </a:rPr>
              <a:t>kukumusu</a:t>
            </a:r>
            <a:r>
              <a:rPr kumimoji="0" lang="en-US" sz="2400" b="1" i="0" u="none" strike="noStrike" kern="1200" cap="none" spc="0" normalizeH="0" baseline="0" noProof="0" dirty="0">
                <a:ln>
                  <a:noFill/>
                </a:ln>
                <a:solidFill>
                  <a:srgbClr val="FFFFFF"/>
                </a:solidFill>
                <a:effectLst/>
                <a:uLnTx/>
                <a:uFillTx/>
                <a:latin typeface="Comic Sans MS" pitchFamily="-107" charset="0"/>
                <a:ea typeface="ＭＳ Ｐゴシック" panose="020B0600070205080204" pitchFamily="34" charset="-128"/>
                <a:cs typeface="+mn-cs"/>
              </a:rPr>
              <a:t> </a:t>
            </a:r>
          </a:p>
        </p:txBody>
      </p:sp>
      <p:sp>
        <p:nvSpPr>
          <p:cNvPr id="191513" name="Text Box 25">
            <a:extLst>
              <a:ext uri="{FF2B5EF4-FFF2-40B4-BE49-F238E27FC236}">
                <a16:creationId xmlns:a16="http://schemas.microsoft.com/office/drawing/2014/main" id="{A55FC40F-85D8-1343-8BDB-19AE56985AC4}"/>
              </a:ext>
            </a:extLst>
          </p:cNvPr>
          <p:cNvSpPr txBox="1">
            <a:spLocks noChangeArrowheads="1"/>
          </p:cNvSpPr>
          <p:nvPr/>
        </p:nvSpPr>
        <p:spPr bwMode="auto">
          <a:xfrm>
            <a:off x="2571750" y="0"/>
            <a:ext cx="3714750" cy="6556375"/>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6000" b="1" i="0" u="none" strike="noStrike" kern="1200" cap="none" spc="0" normalizeH="0" baseline="0" noProof="0" dirty="0" err="1">
                <a:ln>
                  <a:noFill/>
                </a:ln>
                <a:solidFill>
                  <a:srgbClr val="FFFF00"/>
                </a:solidFill>
                <a:effectLst/>
                <a:uLnTx/>
                <a:uFillTx/>
                <a:latin typeface="Comic Sans MS" pitchFamily="-107" charset="0"/>
                <a:ea typeface="ＭＳ Ｐゴシック" panose="020B0600070205080204" pitchFamily="34" charset="-128"/>
                <a:cs typeface="+mn-cs"/>
              </a:rPr>
              <a:t>Ningu</a:t>
            </a:r>
            <a:r>
              <a:rPr kumimoji="0" lang="en-US" sz="6000" b="1" i="0" u="none" strike="noStrike" kern="1200" cap="none" spc="0" normalizeH="0" baseline="0" noProof="0" dirty="0">
                <a:ln>
                  <a:noFill/>
                </a:ln>
                <a:solidFill>
                  <a:srgbClr val="FFFF00"/>
                </a:solidFill>
                <a:effectLst/>
                <a:uLnTx/>
                <a:uFillTx/>
                <a:latin typeface="Comic Sans MS" pitchFamily="-107" charset="0"/>
                <a:ea typeface="ＭＳ Ｐゴシック" panose="020B0600070205080204" pitchFamily="34" charset="-128"/>
                <a:cs typeface="+mn-cs"/>
              </a:rPr>
              <a:t> </a:t>
            </a:r>
            <a:r>
              <a:rPr kumimoji="0" lang="en-US" sz="6000" b="1" i="0" u="none" strike="noStrike" kern="1200" cap="none" spc="0" normalizeH="0" baseline="0" noProof="0" dirty="0" err="1">
                <a:ln>
                  <a:noFill/>
                </a:ln>
                <a:solidFill>
                  <a:srgbClr val="FFFF00"/>
                </a:solidFill>
                <a:effectLst/>
                <a:uLnTx/>
                <a:uFillTx/>
                <a:latin typeface="Comic Sans MS" pitchFamily="-107" charset="0"/>
                <a:ea typeface="ＭＳ Ｐゴシック" panose="020B0600070205080204" pitchFamily="34" charset="-128"/>
                <a:cs typeface="+mn-cs"/>
              </a:rPr>
              <a:t>Kumtsu</a:t>
            </a:r>
            <a:r>
              <a:rPr kumimoji="0" lang="en-US" sz="6000" b="1" i="0" u="none" strike="noStrike" kern="1200" cap="none" spc="0" normalizeH="0" baseline="0" noProof="0" dirty="0">
                <a:ln>
                  <a:noFill/>
                </a:ln>
                <a:solidFill>
                  <a:srgbClr val="FFFF00"/>
                </a:solidFill>
                <a:effectLst/>
                <a:uLnTx/>
                <a:uFillTx/>
                <a:latin typeface="Comic Sans MS" pitchFamily="-107" charset="0"/>
                <a:ea typeface="ＭＳ Ｐゴシック" panose="020B0600070205080204" pitchFamily="34" charset="-128"/>
                <a:cs typeface="+mn-cs"/>
              </a:rPr>
              <a:t> </a:t>
            </a:r>
            <a:r>
              <a:rPr kumimoji="0" lang="en-US" sz="6000" b="1" i="0" u="none" strike="noStrike" kern="1200" cap="none" spc="0" normalizeH="0" baseline="0" noProof="0" dirty="0" err="1">
                <a:ln>
                  <a:noFill/>
                </a:ln>
                <a:solidFill>
                  <a:srgbClr val="FFFF00"/>
                </a:solidFill>
                <a:effectLst/>
                <a:uLnTx/>
                <a:uFillTx/>
                <a:latin typeface="Comic Sans MS" pitchFamily="-107" charset="0"/>
                <a:ea typeface="ＭＳ Ｐゴシック" panose="020B0600070205080204" pitchFamily="34" charset="-128"/>
                <a:cs typeface="+mn-cs"/>
              </a:rPr>
              <a:t>kukumusu</a:t>
            </a:r>
            <a:r>
              <a:rPr kumimoji="0" lang="en-US" sz="6000" b="1" i="0" u="none" strike="noStrike" kern="1200" cap="none" spc="0" normalizeH="0" baseline="0" noProof="0" dirty="0">
                <a:ln>
                  <a:noFill/>
                </a:ln>
                <a:solidFill>
                  <a:srgbClr val="FFFF00"/>
                </a:solidFill>
                <a:effectLst/>
                <a:uLnTx/>
                <a:uFillTx/>
                <a:latin typeface="Comic Sans MS" pitchFamily="-107" charset="0"/>
                <a:ea typeface="ＭＳ Ｐゴシック" panose="020B0600070205080204" pitchFamily="34" charset="-128"/>
                <a:cs typeface="+mn-cs"/>
              </a:rPr>
              <a:t> </a:t>
            </a:r>
            <a:r>
              <a:rPr kumimoji="0" lang="en-US" sz="6000" b="1" i="0" u="none" strike="noStrike" kern="1200" cap="none" spc="0" normalizeH="0" baseline="0" noProof="0" dirty="0" err="1">
                <a:ln>
                  <a:noFill/>
                </a:ln>
                <a:solidFill>
                  <a:srgbClr val="FFFF00"/>
                </a:solidFill>
                <a:effectLst/>
                <a:uLnTx/>
                <a:uFillTx/>
                <a:latin typeface="Comic Sans MS" pitchFamily="-107" charset="0"/>
                <a:ea typeface="ＭＳ Ｐゴシック" panose="020B0600070205080204" pitchFamily="34" charset="-128"/>
                <a:cs typeface="+mn-cs"/>
              </a:rPr>
              <a:t>kuqano</a:t>
            </a:r>
            <a:r>
              <a:rPr kumimoji="0" lang="en-US" sz="6000" b="1" i="0" u="none" strike="noStrike" kern="1200" cap="none" spc="0" normalizeH="0" baseline="0" noProof="0" dirty="0">
                <a:ln>
                  <a:noFill/>
                </a:ln>
                <a:solidFill>
                  <a:srgbClr val="FFFF00"/>
                </a:solidFill>
                <a:effectLst/>
                <a:uLnTx/>
                <a:uFillTx/>
                <a:latin typeface="Comic Sans MS" pitchFamily="-107" charset="0"/>
                <a:ea typeface="ＭＳ Ｐゴシック" panose="020B0600070205080204" pitchFamily="34" charset="-128"/>
                <a:cs typeface="+mn-cs"/>
              </a:rPr>
              <a:t> </a:t>
            </a:r>
            <a:r>
              <a:rPr kumimoji="0" lang="en-US" sz="6000" b="1" i="0" u="none" strike="noStrike" kern="1200" cap="none" spc="0" normalizeH="0" baseline="0" noProof="0" dirty="0" err="1">
                <a:ln>
                  <a:noFill/>
                </a:ln>
                <a:solidFill>
                  <a:srgbClr val="FFFF00"/>
                </a:solidFill>
                <a:effectLst/>
                <a:uLnTx/>
                <a:uFillTx/>
                <a:latin typeface="Comic Sans MS" pitchFamily="-107" charset="0"/>
                <a:ea typeface="ＭＳ Ｐゴシック" panose="020B0600070205080204" pitchFamily="34" charset="-128"/>
                <a:cs typeface="+mn-cs"/>
              </a:rPr>
              <a:t>akumla</a:t>
            </a:r>
            <a:r>
              <a:rPr kumimoji="0" lang="en-US" sz="6000" b="1" i="0" u="none" strike="noStrike" kern="1200" cap="none" spc="0" normalizeH="0" baseline="0" noProof="0" dirty="0">
                <a:ln>
                  <a:noFill/>
                </a:ln>
                <a:solidFill>
                  <a:srgbClr val="FFFF00"/>
                </a:solidFill>
                <a:effectLst/>
                <a:uLnTx/>
                <a:uFillTx/>
                <a:latin typeface="Comic Sans MS" pitchFamily="-107" charset="0"/>
                <a:ea typeface="ＭＳ Ｐゴシック" panose="020B0600070205080204" pitchFamily="34" charset="-128"/>
                <a:cs typeface="+mn-cs"/>
              </a:rPr>
              <a:t> </a:t>
            </a:r>
            <a:r>
              <a:rPr kumimoji="0" lang="en-US" sz="6000" b="1" i="0" u="none" strike="noStrike" kern="1200" cap="none" spc="0" normalizeH="0" baseline="0" noProof="0" dirty="0" err="1">
                <a:ln>
                  <a:noFill/>
                </a:ln>
                <a:solidFill>
                  <a:srgbClr val="FFFF00"/>
                </a:solidFill>
                <a:effectLst/>
                <a:uLnTx/>
                <a:uFillTx/>
                <a:latin typeface="Comic Sans MS" pitchFamily="-107" charset="0"/>
                <a:ea typeface="ＭＳ Ｐゴシック" panose="020B0600070205080204" pitchFamily="34" charset="-128"/>
                <a:cs typeface="+mn-cs"/>
              </a:rPr>
              <a:t>hipau</a:t>
            </a:r>
            <a:r>
              <a:rPr kumimoji="0" lang="en-US" sz="6000" b="1" i="0" u="none" strike="noStrike" kern="1200" cap="none" spc="0" normalizeH="0" baseline="0" noProof="0" dirty="0">
                <a:ln>
                  <a:noFill/>
                </a:ln>
                <a:solidFill>
                  <a:srgbClr val="FFFF00"/>
                </a:solidFill>
                <a:effectLst/>
                <a:uLnTx/>
                <a:uFillTx/>
                <a:latin typeface="Comic Sans MS" pitchFamily="-107" charset="0"/>
                <a:ea typeface="ＭＳ Ｐゴシック" panose="020B0600070205080204" pitchFamily="34" charset="-128"/>
                <a:cs typeface="+mn-cs"/>
              </a:rPr>
              <a:t> </a:t>
            </a:r>
            <a:r>
              <a:rPr kumimoji="0" lang="en-US" sz="6000" b="1" i="0" u="none" strike="noStrike" kern="1200" cap="none" spc="0" normalizeH="0" baseline="0" noProof="0" dirty="0" err="1">
                <a:ln>
                  <a:noFill/>
                </a:ln>
                <a:solidFill>
                  <a:srgbClr val="FFFF00"/>
                </a:solidFill>
                <a:effectLst/>
                <a:uLnTx/>
                <a:uFillTx/>
                <a:latin typeface="Comic Sans MS" pitchFamily="-107" charset="0"/>
                <a:ea typeface="ＭＳ Ｐゴシック" panose="020B0600070205080204" pitchFamily="34" charset="-128"/>
                <a:cs typeface="+mn-cs"/>
              </a:rPr>
              <a:t>huthuni</a:t>
            </a:r>
            <a:r>
              <a:rPr kumimoji="0" lang="en-US" sz="4800" b="1" i="0" u="none" strike="noStrike" kern="1200" cap="none" spc="0" normalizeH="0" baseline="0" noProof="0" dirty="0">
                <a:ln>
                  <a:noFill/>
                </a:ln>
                <a:solidFill>
                  <a:srgbClr val="FFFF00"/>
                </a:solidFill>
                <a:effectLst/>
                <a:uLnTx/>
                <a:uFillTx/>
                <a:latin typeface="Comic Sans MS" pitchFamily="-107" charset="0"/>
                <a:ea typeface="ＭＳ Ｐゴシック" panose="020B0600070205080204" pitchFamily="34" charset="-128"/>
                <a:cs typeface="+mn-cs"/>
              </a:rPr>
              <a:t>!</a:t>
            </a:r>
          </a:p>
        </p:txBody>
      </p:sp>
      <p:sp>
        <p:nvSpPr>
          <p:cNvPr id="191635" name="Text Box 147">
            <a:extLst>
              <a:ext uri="{FF2B5EF4-FFF2-40B4-BE49-F238E27FC236}">
                <a16:creationId xmlns:a16="http://schemas.microsoft.com/office/drawing/2014/main" id="{7D6C1114-EB15-F349-A951-6EB6BE828289}"/>
              </a:ext>
            </a:extLst>
          </p:cNvPr>
          <p:cNvSpPr txBox="1">
            <a:spLocks noChangeArrowheads="1"/>
          </p:cNvSpPr>
          <p:nvPr/>
        </p:nvSpPr>
        <p:spPr bwMode="auto">
          <a:xfrm>
            <a:off x="2366963" y="1876425"/>
            <a:ext cx="4322762" cy="461963"/>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omic Sans MS" pitchFamily="-107" charset="0"/>
                <a:ea typeface="ＭＳ Ｐゴシック" panose="020B0600070205080204" pitchFamily="34" charset="-128"/>
                <a:cs typeface="+mn-cs"/>
              </a:rPr>
              <a:t> </a:t>
            </a:r>
            <a:r>
              <a:rPr kumimoji="0" lang="en-US" sz="2400" b="1" i="0" u="none" strike="noStrike" kern="1200" cap="none" spc="0" normalizeH="0" baseline="0" noProof="0" dirty="0" err="1">
                <a:ln>
                  <a:noFill/>
                </a:ln>
                <a:solidFill>
                  <a:srgbClr val="FFFFFF"/>
                </a:solidFill>
                <a:effectLst/>
                <a:uLnTx/>
                <a:uFillTx/>
                <a:latin typeface="Comic Sans MS" pitchFamily="-107" charset="0"/>
                <a:ea typeface="ＭＳ Ｐゴシック" panose="020B0600070205080204" pitchFamily="34" charset="-128"/>
                <a:cs typeface="+mn-cs"/>
              </a:rPr>
              <a:t>Kuchoyesu</a:t>
            </a:r>
            <a:r>
              <a:rPr kumimoji="0" lang="en-US" sz="2400" b="1" i="0" u="none" strike="noStrike" kern="1200" cap="none" spc="0" normalizeH="0" baseline="0" noProof="0" dirty="0">
                <a:ln>
                  <a:noFill/>
                </a:ln>
                <a:solidFill>
                  <a:srgbClr val="FFFFFF"/>
                </a:solidFill>
                <a:effectLst/>
                <a:uLnTx/>
                <a:uFillTx/>
                <a:latin typeface="Comic Sans MS" pitchFamily="-107" charset="0"/>
                <a:ea typeface="ＭＳ Ｐゴシック" panose="020B0600070205080204" pitchFamily="34" charset="-128"/>
                <a:cs typeface="+mn-cs"/>
              </a:rPr>
              <a:t> </a:t>
            </a:r>
            <a:r>
              <a:rPr kumimoji="0" lang="en-US" sz="2400" b="1" i="0" u="none" strike="noStrike" kern="1200" cap="none" spc="0" normalizeH="0" baseline="0" noProof="0" dirty="0" err="1">
                <a:ln>
                  <a:noFill/>
                </a:ln>
                <a:solidFill>
                  <a:srgbClr val="FFFFFF"/>
                </a:solidFill>
                <a:effectLst/>
                <a:uLnTx/>
                <a:uFillTx/>
                <a:latin typeface="Comic Sans MS" pitchFamily="-107" charset="0"/>
                <a:ea typeface="ＭＳ Ｐゴシック" panose="020B0600070205080204" pitchFamily="34" charset="-128"/>
                <a:cs typeface="+mn-cs"/>
              </a:rPr>
              <a:t>boqha</a:t>
            </a:r>
            <a:r>
              <a:rPr kumimoji="0" lang="en-US" sz="2400" b="1" i="0" u="none" strike="noStrike" kern="1200" cap="none" spc="0" normalizeH="0" baseline="0" noProof="0" dirty="0">
                <a:ln>
                  <a:noFill/>
                </a:ln>
                <a:solidFill>
                  <a:srgbClr val="FFFFFF"/>
                </a:solidFill>
                <a:effectLst/>
                <a:uLnTx/>
                <a:uFillTx/>
                <a:latin typeface="Comic Sans MS" pitchFamily="-107" charset="0"/>
                <a:ea typeface="ＭＳ Ｐゴシック" panose="020B0600070205080204" pitchFamily="34" charset="-128"/>
                <a:cs typeface="+mn-cs"/>
              </a:rPr>
              <a:t> </a:t>
            </a:r>
            <a:r>
              <a:rPr kumimoji="0" lang="en-US" sz="2400" b="1" i="0" u="none" strike="noStrike" kern="1200" cap="none" spc="0" normalizeH="0" baseline="0" noProof="0" dirty="0" err="1">
                <a:ln>
                  <a:noFill/>
                </a:ln>
                <a:solidFill>
                  <a:srgbClr val="FFFFFF"/>
                </a:solidFill>
                <a:effectLst/>
                <a:uLnTx/>
                <a:uFillTx/>
                <a:latin typeface="Comic Sans MS" pitchFamily="-107" charset="0"/>
                <a:ea typeface="ＭＳ Ｐゴシック" panose="020B0600070205080204" pitchFamily="34" charset="-128"/>
                <a:cs typeface="+mn-cs"/>
              </a:rPr>
              <a:t>kaku</a:t>
            </a:r>
            <a:r>
              <a:rPr kumimoji="0" lang="en-US" sz="2400" b="1" i="0" u="none" strike="noStrike" kern="1200" cap="none" spc="0" normalizeH="0" baseline="0" noProof="0" dirty="0">
                <a:ln>
                  <a:noFill/>
                </a:ln>
                <a:solidFill>
                  <a:srgbClr val="FFFFFF"/>
                </a:solidFill>
                <a:effectLst/>
                <a:uLnTx/>
                <a:uFillTx/>
                <a:latin typeface="Comic Sans MS" pitchFamily="-107" charset="0"/>
                <a:ea typeface="ＭＳ Ｐゴシック" panose="020B0600070205080204" pitchFamily="34" charset="-128"/>
                <a:cs typeface="+mn-cs"/>
              </a:rPr>
              <a:t> </a:t>
            </a:r>
            <a:r>
              <a:rPr kumimoji="0" lang="en-US" sz="2400" b="1" i="0" u="none" strike="noStrike" kern="1200" cap="none" spc="0" normalizeH="0" baseline="0" noProof="0" dirty="0" err="1">
                <a:ln>
                  <a:noFill/>
                </a:ln>
                <a:solidFill>
                  <a:srgbClr val="FFFFFF"/>
                </a:solidFill>
                <a:effectLst/>
                <a:uLnTx/>
                <a:uFillTx/>
                <a:latin typeface="Comic Sans MS" pitchFamily="-107" charset="0"/>
                <a:ea typeface="ＭＳ Ｐゴシック" panose="020B0600070205080204" pitchFamily="34" charset="-128"/>
                <a:cs typeface="+mn-cs"/>
              </a:rPr>
              <a:t>qo</a:t>
            </a:r>
            <a:r>
              <a:rPr kumimoji="0" lang="en-US" sz="2400" b="1" i="0" u="none" strike="noStrike" kern="1200" cap="none" spc="0" normalizeH="0" baseline="0" noProof="0" dirty="0">
                <a:ln>
                  <a:noFill/>
                </a:ln>
                <a:solidFill>
                  <a:srgbClr val="FFFFFF"/>
                </a:solidFill>
                <a:effectLst/>
                <a:uLnTx/>
                <a:uFillTx/>
                <a:latin typeface="Comic Sans MS" pitchFamily="-107" charset="0"/>
                <a:ea typeface="ＭＳ Ｐゴシック" panose="020B0600070205080204" pitchFamily="34" charset="-128"/>
                <a:cs typeface="+mn-cs"/>
              </a:rPr>
              <a:t>:</a:t>
            </a:r>
          </a:p>
        </p:txBody>
      </p:sp>
      <p:sp>
        <p:nvSpPr>
          <p:cNvPr id="191636" name="Text Box 148">
            <a:extLst>
              <a:ext uri="{FF2B5EF4-FFF2-40B4-BE49-F238E27FC236}">
                <a16:creationId xmlns:a16="http://schemas.microsoft.com/office/drawing/2014/main" id="{1F4426B5-4673-F34C-9382-C0777778FEBE}"/>
              </a:ext>
            </a:extLst>
          </p:cNvPr>
          <p:cNvSpPr txBox="1">
            <a:spLocks noChangeArrowheads="1"/>
          </p:cNvSpPr>
          <p:nvPr/>
        </p:nvSpPr>
        <p:spPr bwMode="auto">
          <a:xfrm>
            <a:off x="2857500" y="1428750"/>
            <a:ext cx="3379788" cy="461963"/>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err="1">
                <a:ln>
                  <a:noFill/>
                </a:ln>
                <a:solidFill>
                  <a:srgbClr val="FFFF00"/>
                </a:solidFill>
                <a:effectLst/>
                <a:uLnTx/>
                <a:uFillTx/>
                <a:latin typeface="Comic Sans MS" pitchFamily="-107" charset="0"/>
                <a:ea typeface="ＭＳ Ｐゴシック" panose="020B0600070205080204" pitchFamily="34" charset="-128"/>
                <a:cs typeface="+mn-cs"/>
              </a:rPr>
              <a:t>Christomi</a:t>
            </a:r>
            <a:r>
              <a:rPr kumimoji="0" lang="en-US" sz="2400" b="1" i="0" u="none" strike="noStrike" kern="1200" cap="none" spc="0" normalizeH="0" baseline="0" noProof="0" dirty="0">
                <a:ln>
                  <a:noFill/>
                </a:ln>
                <a:solidFill>
                  <a:srgbClr val="FFFF00"/>
                </a:solidFill>
                <a:effectLst/>
                <a:uLnTx/>
                <a:uFillTx/>
                <a:latin typeface="Comic Sans MS" pitchFamily="-107" charset="0"/>
                <a:ea typeface="ＭＳ Ｐゴシック" panose="020B0600070205080204" pitchFamily="34" charset="-128"/>
                <a:cs typeface="+mn-cs"/>
              </a:rPr>
              <a:t> </a:t>
            </a:r>
            <a:r>
              <a:rPr kumimoji="0" lang="en-US" sz="2400" b="1" i="0" u="none" strike="noStrike" kern="1200" cap="none" spc="0" normalizeH="0" baseline="0" noProof="0" dirty="0" err="1">
                <a:ln>
                  <a:noFill/>
                </a:ln>
                <a:solidFill>
                  <a:srgbClr val="FFFF00"/>
                </a:solidFill>
                <a:effectLst/>
                <a:uLnTx/>
                <a:uFillTx/>
                <a:latin typeface="Comic Sans MS" pitchFamily="-107" charset="0"/>
                <a:ea typeface="ＭＳ Ｐゴシック" panose="020B0600070205080204" pitchFamily="34" charset="-128"/>
                <a:cs typeface="+mn-cs"/>
              </a:rPr>
              <a:t>Kupulughola</a:t>
            </a:r>
            <a:endParaRPr kumimoji="0" lang="en-US" sz="2400" b="1" i="0" u="none" strike="noStrike" kern="1200" cap="none" spc="0" normalizeH="0" baseline="0" noProof="0" dirty="0">
              <a:ln>
                <a:noFill/>
              </a:ln>
              <a:solidFill>
                <a:srgbClr val="FFFF00"/>
              </a:solidFill>
              <a:effectLst/>
              <a:uLnTx/>
              <a:uFillTx/>
              <a:latin typeface="Comic Sans MS" pitchFamily="-107" charset="0"/>
              <a:ea typeface="ＭＳ Ｐゴシック" panose="020B0600070205080204" pitchFamily="34" charset="-128"/>
              <a:cs typeface="+mn-cs"/>
            </a:endParaRPr>
          </a:p>
        </p:txBody>
      </p:sp>
      <p:sp>
        <p:nvSpPr>
          <p:cNvPr id="191637" name="Text Box 149">
            <a:extLst>
              <a:ext uri="{FF2B5EF4-FFF2-40B4-BE49-F238E27FC236}">
                <a16:creationId xmlns:a16="http://schemas.microsoft.com/office/drawing/2014/main" id="{CD14FD4D-BAA7-D940-A6A7-5A2AF0969951}"/>
              </a:ext>
            </a:extLst>
          </p:cNvPr>
          <p:cNvSpPr txBox="1">
            <a:spLocks noChangeArrowheads="1"/>
          </p:cNvSpPr>
          <p:nvPr/>
        </p:nvSpPr>
        <p:spPr bwMode="auto">
          <a:xfrm>
            <a:off x="2647950" y="904875"/>
            <a:ext cx="3733800" cy="461963"/>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err="1">
                <a:ln>
                  <a:noFill/>
                </a:ln>
                <a:solidFill>
                  <a:srgbClr val="FFFF00"/>
                </a:solidFill>
                <a:effectLst/>
                <a:uLnTx/>
                <a:uFillTx/>
                <a:latin typeface="Comic Sans MS" pitchFamily="-107" charset="0"/>
                <a:ea typeface="ＭＳ Ｐゴシック" panose="020B0600070205080204" pitchFamily="34" charset="-128"/>
                <a:cs typeface="+mn-cs"/>
              </a:rPr>
              <a:t>Christomi</a:t>
            </a:r>
            <a:r>
              <a:rPr kumimoji="0" lang="en-US" sz="2400" b="1" i="0" u="none" strike="noStrike" kern="1200" cap="none" spc="0" normalizeH="0" baseline="0" noProof="0" dirty="0">
                <a:ln>
                  <a:noFill/>
                </a:ln>
                <a:solidFill>
                  <a:srgbClr val="FFFF00"/>
                </a:solidFill>
                <a:effectLst/>
                <a:uLnTx/>
                <a:uFillTx/>
                <a:latin typeface="Comic Sans MS" pitchFamily="-107" charset="0"/>
                <a:ea typeface="ＭＳ Ｐゴシック" panose="020B0600070205080204" pitchFamily="34" charset="-128"/>
                <a:cs typeface="+mn-cs"/>
              </a:rPr>
              <a:t> no </a:t>
            </a:r>
            <a:r>
              <a:rPr kumimoji="0" lang="en-US" sz="2400" b="1" i="0" u="none" strike="noStrike" kern="1200" cap="none" spc="0" normalizeH="0" baseline="0" noProof="0" dirty="0" err="1">
                <a:ln>
                  <a:noFill/>
                </a:ln>
                <a:solidFill>
                  <a:srgbClr val="FFFF00"/>
                </a:solidFill>
                <a:effectLst/>
                <a:uLnTx/>
                <a:uFillTx/>
                <a:latin typeface="Comic Sans MS" pitchFamily="-107" charset="0"/>
                <a:ea typeface="ＭＳ Ｐゴシック" panose="020B0600070205080204" pitchFamily="34" charset="-128"/>
                <a:cs typeface="+mn-cs"/>
              </a:rPr>
              <a:t>Puluchekeu</a:t>
            </a:r>
            <a:endParaRPr kumimoji="0" lang="en-US" sz="2400" b="1" i="0" u="none" strike="noStrike" kern="1200" cap="none" spc="0" normalizeH="0" baseline="0" noProof="0" dirty="0">
              <a:ln>
                <a:noFill/>
              </a:ln>
              <a:solidFill>
                <a:srgbClr val="FFFF00"/>
              </a:solidFill>
              <a:effectLst/>
              <a:uLnTx/>
              <a:uFillTx/>
              <a:latin typeface="Comic Sans MS" pitchFamily="-107" charset="0"/>
              <a:ea typeface="ＭＳ Ｐゴシック" panose="020B0600070205080204" pitchFamily="34" charset="-128"/>
              <a:cs typeface="+mn-cs"/>
            </a:endParaRPr>
          </a:p>
        </p:txBody>
      </p:sp>
      <p:sp>
        <p:nvSpPr>
          <p:cNvPr id="191638" name="Text Box 150">
            <a:extLst>
              <a:ext uri="{FF2B5EF4-FFF2-40B4-BE49-F238E27FC236}">
                <a16:creationId xmlns:a16="http://schemas.microsoft.com/office/drawing/2014/main" id="{A6EA2289-688E-1844-AC38-7B7E4BA40B8D}"/>
              </a:ext>
            </a:extLst>
          </p:cNvPr>
          <p:cNvSpPr txBox="1">
            <a:spLocks noChangeArrowheads="1"/>
          </p:cNvSpPr>
          <p:nvPr/>
        </p:nvSpPr>
        <p:spPr bwMode="auto">
          <a:xfrm>
            <a:off x="2857500" y="4714875"/>
            <a:ext cx="2846388" cy="461963"/>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err="1">
                <a:ln>
                  <a:noFill/>
                </a:ln>
                <a:solidFill>
                  <a:srgbClr val="FFFF00"/>
                </a:solidFill>
                <a:effectLst/>
                <a:uLnTx/>
                <a:uFillTx/>
                <a:latin typeface="Comic Sans MS" pitchFamily="-107" charset="0"/>
                <a:ea typeface="ＭＳ Ｐゴシック" panose="020B0600070205080204" pitchFamily="34" charset="-128"/>
                <a:cs typeface="+mn-cs"/>
              </a:rPr>
              <a:t>Atsa</a:t>
            </a:r>
            <a:r>
              <a:rPr kumimoji="0" lang="en-US" sz="2400" b="1" i="0" u="none" strike="noStrike" kern="1200" cap="none" spc="0" normalizeH="0" baseline="0" noProof="0" dirty="0">
                <a:ln>
                  <a:noFill/>
                </a:ln>
                <a:solidFill>
                  <a:srgbClr val="FFFF00"/>
                </a:solidFill>
                <a:effectLst/>
                <a:uLnTx/>
                <a:uFillTx/>
                <a:latin typeface="Comic Sans MS" pitchFamily="-107" charset="0"/>
                <a:ea typeface="ＭＳ Ｐゴシック" panose="020B0600070205080204" pitchFamily="34" charset="-128"/>
                <a:cs typeface="+mn-cs"/>
              </a:rPr>
              <a:t> </a:t>
            </a:r>
            <a:r>
              <a:rPr kumimoji="0" lang="en-US" sz="2400" b="1" i="0" u="none" strike="noStrike" kern="1200" cap="none" spc="0" normalizeH="0" baseline="0" noProof="0" dirty="0" err="1">
                <a:ln>
                  <a:noFill/>
                </a:ln>
                <a:solidFill>
                  <a:srgbClr val="FFFF00"/>
                </a:solidFill>
                <a:effectLst/>
                <a:uLnTx/>
                <a:uFillTx/>
                <a:latin typeface="Comic Sans MS" pitchFamily="-107" charset="0"/>
                <a:ea typeface="ＭＳ Ｐゴシック" panose="020B0600070205080204" pitchFamily="34" charset="-128"/>
                <a:cs typeface="+mn-cs"/>
              </a:rPr>
              <a:t>zheli</a:t>
            </a:r>
            <a:r>
              <a:rPr kumimoji="0" lang="en-US" sz="2400" b="1" i="0" u="none" strike="noStrike" kern="1200" cap="none" spc="0" normalizeH="0" baseline="0" noProof="0" dirty="0">
                <a:ln>
                  <a:noFill/>
                </a:ln>
                <a:solidFill>
                  <a:srgbClr val="FFFF00"/>
                </a:solidFill>
                <a:effectLst/>
                <a:uLnTx/>
                <a:uFillTx/>
                <a:latin typeface="Comic Sans MS" pitchFamily="-107" charset="0"/>
                <a:ea typeface="ＭＳ Ｐゴシック" panose="020B0600070205080204" pitchFamily="34" charset="-128"/>
                <a:cs typeface="+mn-cs"/>
              </a:rPr>
              <a:t> </a:t>
            </a:r>
            <a:r>
              <a:rPr kumimoji="0" lang="en-US" sz="2400" b="1" i="0" u="none" strike="noStrike" kern="1200" cap="none" spc="0" normalizeH="0" baseline="0" noProof="0" dirty="0" err="1">
                <a:ln>
                  <a:noFill/>
                </a:ln>
                <a:solidFill>
                  <a:srgbClr val="FFFF00"/>
                </a:solidFill>
                <a:effectLst/>
                <a:uLnTx/>
                <a:uFillTx/>
                <a:latin typeface="Comic Sans MS" pitchFamily="-107" charset="0"/>
                <a:ea typeface="ＭＳ Ｐゴシック" panose="020B0600070205080204" pitchFamily="34" charset="-128"/>
                <a:cs typeface="+mn-cs"/>
              </a:rPr>
              <a:t>kumtsu</a:t>
            </a:r>
            <a:endParaRPr kumimoji="0" lang="en-US" sz="2400" b="1" i="0" u="none" strike="noStrike" kern="1200" cap="none" spc="0" normalizeH="0" baseline="0" noProof="0" dirty="0">
              <a:ln>
                <a:noFill/>
              </a:ln>
              <a:solidFill>
                <a:srgbClr val="FFFF00"/>
              </a:solidFill>
              <a:effectLst/>
              <a:uLnTx/>
              <a:uFillTx/>
              <a:latin typeface="Comic Sans MS" pitchFamily="-107" charset="0"/>
              <a:ea typeface="ＭＳ Ｐゴシック" panose="020B0600070205080204" pitchFamily="34" charset="-128"/>
              <a:cs typeface="+mn-cs"/>
            </a:endParaRPr>
          </a:p>
        </p:txBody>
      </p:sp>
      <p:sp>
        <p:nvSpPr>
          <p:cNvPr id="191639" name="Text Box 151">
            <a:extLst>
              <a:ext uri="{FF2B5EF4-FFF2-40B4-BE49-F238E27FC236}">
                <a16:creationId xmlns:a16="http://schemas.microsoft.com/office/drawing/2014/main" id="{85044568-20AF-6442-8C9A-CDF9069156BE}"/>
              </a:ext>
            </a:extLst>
          </p:cNvPr>
          <p:cNvSpPr txBox="1">
            <a:spLocks noChangeArrowheads="1"/>
          </p:cNvSpPr>
          <p:nvPr/>
        </p:nvSpPr>
        <p:spPr bwMode="auto">
          <a:xfrm>
            <a:off x="2857500" y="4214813"/>
            <a:ext cx="2840038" cy="461962"/>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err="1">
                <a:ln>
                  <a:noFill/>
                </a:ln>
                <a:solidFill>
                  <a:srgbClr val="FFFF00"/>
                </a:solidFill>
                <a:effectLst/>
                <a:uLnTx/>
                <a:uFillTx/>
                <a:latin typeface="Comic Sans MS" pitchFamily="-107" charset="0"/>
                <a:ea typeface="ＭＳ Ｐゴシック" panose="020B0600070205080204" pitchFamily="34" charset="-128"/>
                <a:cs typeface="+mn-cs"/>
              </a:rPr>
              <a:t>Ayeghiqha</a:t>
            </a:r>
            <a:r>
              <a:rPr kumimoji="0" lang="en-US" sz="2400" b="1" i="0" u="none" strike="noStrike" kern="1200" cap="none" spc="0" normalizeH="0" baseline="0" noProof="0" dirty="0">
                <a:ln>
                  <a:noFill/>
                </a:ln>
                <a:solidFill>
                  <a:srgbClr val="FFFF00"/>
                </a:solidFill>
                <a:effectLst/>
                <a:uLnTx/>
                <a:uFillTx/>
                <a:latin typeface="Comic Sans MS" pitchFamily="-107" charset="0"/>
                <a:ea typeface="ＭＳ Ｐゴシック" panose="020B0600070205080204" pitchFamily="34" charset="-128"/>
                <a:cs typeface="+mn-cs"/>
              </a:rPr>
              <a:t> </a:t>
            </a:r>
            <a:r>
              <a:rPr kumimoji="0" lang="en-US" sz="2400" b="1" i="0" u="none" strike="noStrike" kern="1200" cap="none" spc="0" normalizeH="0" baseline="0" noProof="0" dirty="0" err="1">
                <a:ln>
                  <a:noFill/>
                </a:ln>
                <a:solidFill>
                  <a:srgbClr val="FFFF00"/>
                </a:solidFill>
                <a:effectLst/>
                <a:uLnTx/>
                <a:uFillTx/>
                <a:latin typeface="Comic Sans MS" pitchFamily="-107" charset="0"/>
                <a:ea typeface="ＭＳ Ｐゴシック" panose="020B0600070205080204" pitchFamily="34" charset="-128"/>
                <a:cs typeface="+mn-cs"/>
              </a:rPr>
              <a:t>kumtsu</a:t>
            </a:r>
            <a:endParaRPr kumimoji="0" lang="en-US" sz="2400" b="1" i="0" u="none" strike="noStrike" kern="1200" cap="none" spc="0" normalizeH="0" baseline="0" noProof="0" dirty="0">
              <a:ln>
                <a:noFill/>
              </a:ln>
              <a:solidFill>
                <a:srgbClr val="FFFF00"/>
              </a:solidFill>
              <a:effectLst/>
              <a:uLnTx/>
              <a:uFillTx/>
              <a:latin typeface="Comic Sans MS" pitchFamily="-107" charset="0"/>
              <a:ea typeface="ＭＳ Ｐゴシック" panose="020B0600070205080204" pitchFamily="34" charset="-128"/>
              <a:cs typeface="+mn-cs"/>
            </a:endParaRPr>
          </a:p>
        </p:txBody>
      </p:sp>
      <p:sp>
        <p:nvSpPr>
          <p:cNvPr id="191640" name="Text Box 152">
            <a:extLst>
              <a:ext uri="{FF2B5EF4-FFF2-40B4-BE49-F238E27FC236}">
                <a16:creationId xmlns:a16="http://schemas.microsoft.com/office/drawing/2014/main" id="{DCE07D72-E77F-8344-8D0E-B381F0198637}"/>
              </a:ext>
            </a:extLst>
          </p:cNvPr>
          <p:cNvSpPr txBox="1">
            <a:spLocks noChangeArrowheads="1"/>
          </p:cNvSpPr>
          <p:nvPr/>
        </p:nvSpPr>
        <p:spPr bwMode="auto">
          <a:xfrm>
            <a:off x="2286000" y="2357438"/>
            <a:ext cx="4424363" cy="461962"/>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err="1">
                <a:ln>
                  <a:noFill/>
                </a:ln>
                <a:solidFill>
                  <a:srgbClr val="FFFF00"/>
                </a:solidFill>
                <a:effectLst/>
                <a:uLnTx/>
                <a:uFillTx/>
                <a:latin typeface="Comic Sans MS" pitchFamily="-107" charset="0"/>
                <a:ea typeface="ＭＳ Ｐゴシック" panose="020B0600070205080204" pitchFamily="34" charset="-128"/>
                <a:cs typeface="+mn-cs"/>
              </a:rPr>
              <a:t>Phukutho</a:t>
            </a:r>
            <a:r>
              <a:rPr kumimoji="0" lang="en-US" sz="2400" b="1" i="0" u="none" strike="noStrike" kern="1200" cap="none" spc="0" normalizeH="0" baseline="0" noProof="0" dirty="0">
                <a:ln>
                  <a:noFill/>
                </a:ln>
                <a:solidFill>
                  <a:srgbClr val="FFFF00"/>
                </a:solidFill>
                <a:effectLst/>
                <a:uLnTx/>
                <a:uFillTx/>
                <a:latin typeface="Comic Sans MS" pitchFamily="-107" charset="0"/>
                <a:ea typeface="ＭＳ Ｐゴシック" panose="020B0600070205080204" pitchFamily="34" charset="-128"/>
                <a:cs typeface="+mn-cs"/>
              </a:rPr>
              <a:t> </a:t>
            </a:r>
            <a:r>
              <a:rPr kumimoji="0" lang="en-US" sz="2400" b="1" i="0" u="none" strike="noStrike" kern="1200" cap="none" spc="0" normalizeH="0" baseline="0" noProof="0" dirty="0" err="1">
                <a:ln>
                  <a:noFill/>
                </a:ln>
                <a:solidFill>
                  <a:srgbClr val="FFFF00"/>
                </a:solidFill>
                <a:effectLst/>
                <a:uLnTx/>
                <a:uFillTx/>
                <a:latin typeface="Comic Sans MS" pitchFamily="-107" charset="0"/>
                <a:ea typeface="ＭＳ Ｐゴシック" panose="020B0600070205080204" pitchFamily="34" charset="-128"/>
                <a:cs typeface="+mn-cs"/>
              </a:rPr>
              <a:t>keu</a:t>
            </a:r>
            <a:r>
              <a:rPr kumimoji="0" lang="en-US" sz="2400" b="1" i="0" u="none" strike="noStrike" kern="1200" cap="none" spc="0" normalizeH="0" baseline="0" noProof="0" dirty="0">
                <a:ln>
                  <a:noFill/>
                </a:ln>
                <a:solidFill>
                  <a:srgbClr val="FFFF00"/>
                </a:solidFill>
                <a:effectLst/>
                <a:uLnTx/>
                <a:uFillTx/>
                <a:latin typeface="Comic Sans MS" pitchFamily="-107" charset="0"/>
                <a:ea typeface="ＭＳ Ｐゴシック" panose="020B0600070205080204" pitchFamily="34" charset="-128"/>
                <a:cs typeface="+mn-cs"/>
              </a:rPr>
              <a:t> </a:t>
            </a:r>
            <a:r>
              <a:rPr kumimoji="0" lang="en-US" sz="2400" b="1" i="0" u="none" strike="noStrike" kern="1200" cap="none" spc="0" normalizeH="0" baseline="0" noProof="0" dirty="0" err="1">
                <a:ln>
                  <a:noFill/>
                </a:ln>
                <a:solidFill>
                  <a:srgbClr val="FFFF00"/>
                </a:solidFill>
                <a:effectLst/>
                <a:uLnTx/>
                <a:uFillTx/>
                <a:latin typeface="Comic Sans MS" pitchFamily="-107" charset="0"/>
                <a:ea typeface="ＭＳ Ｐゴシック" panose="020B0600070205080204" pitchFamily="34" charset="-128"/>
                <a:cs typeface="+mn-cs"/>
              </a:rPr>
              <a:t>kakubo</a:t>
            </a:r>
            <a:r>
              <a:rPr kumimoji="0" lang="en-US" sz="2400" b="1" i="0" u="none" strike="noStrike" kern="1200" cap="none" spc="0" normalizeH="0" baseline="0" noProof="0" dirty="0">
                <a:ln>
                  <a:noFill/>
                </a:ln>
                <a:solidFill>
                  <a:srgbClr val="FFFF00"/>
                </a:solidFill>
                <a:effectLst/>
                <a:uLnTx/>
                <a:uFillTx/>
                <a:latin typeface="Comic Sans MS" pitchFamily="-107" charset="0"/>
                <a:ea typeface="ＭＳ Ｐゴシック" panose="020B0600070205080204" pitchFamily="34" charset="-128"/>
                <a:cs typeface="+mn-cs"/>
              </a:rPr>
              <a:t> </a:t>
            </a:r>
            <a:r>
              <a:rPr kumimoji="0" lang="en-US" sz="2400" b="1" i="0" u="none" strike="noStrike" kern="1200" cap="none" spc="0" normalizeH="0" baseline="0" noProof="0" dirty="0" err="1">
                <a:ln>
                  <a:noFill/>
                </a:ln>
                <a:solidFill>
                  <a:srgbClr val="FFFF00"/>
                </a:solidFill>
                <a:effectLst/>
                <a:uLnTx/>
                <a:uFillTx/>
                <a:latin typeface="Comic Sans MS" pitchFamily="-107" charset="0"/>
                <a:ea typeface="ＭＳ Ｐゴシック" panose="020B0600070205080204" pitchFamily="34" charset="-128"/>
                <a:cs typeface="+mn-cs"/>
              </a:rPr>
              <a:t>kumtsu</a:t>
            </a:r>
            <a:endParaRPr kumimoji="0" lang="en-US" sz="2400" b="1" i="0" u="none" strike="noStrike" kern="1200" cap="none" spc="0" normalizeH="0" baseline="0" noProof="0" dirty="0">
              <a:ln>
                <a:noFill/>
              </a:ln>
              <a:solidFill>
                <a:srgbClr val="FFFF00"/>
              </a:solidFill>
              <a:effectLst/>
              <a:uLnTx/>
              <a:uFillTx/>
              <a:latin typeface="Comic Sans MS" pitchFamily="-107" charset="0"/>
              <a:ea typeface="ＭＳ Ｐゴシック" panose="020B0600070205080204" pitchFamily="34" charset="-128"/>
              <a:cs typeface="+mn-cs"/>
            </a:endParaRPr>
          </a:p>
        </p:txBody>
      </p:sp>
      <p:sp>
        <p:nvSpPr>
          <p:cNvPr id="191641" name="Text Box 153">
            <a:extLst>
              <a:ext uri="{FF2B5EF4-FFF2-40B4-BE49-F238E27FC236}">
                <a16:creationId xmlns:a16="http://schemas.microsoft.com/office/drawing/2014/main" id="{8EE2C0D9-3FC3-1C41-9646-B515C9F319E3}"/>
              </a:ext>
            </a:extLst>
          </p:cNvPr>
          <p:cNvSpPr txBox="1">
            <a:spLocks noChangeArrowheads="1"/>
          </p:cNvSpPr>
          <p:nvPr/>
        </p:nvSpPr>
        <p:spPr bwMode="auto">
          <a:xfrm>
            <a:off x="4097338" y="5135563"/>
            <a:ext cx="184150" cy="461962"/>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400" b="1" i="0" u="none" strike="noStrike" kern="1200" cap="none" spc="0" normalizeH="0" baseline="0" noProof="0" dirty="0">
              <a:ln>
                <a:noFill/>
              </a:ln>
              <a:solidFill>
                <a:srgbClr val="FFFF00"/>
              </a:solidFill>
              <a:effectLst/>
              <a:uLnTx/>
              <a:uFillTx/>
              <a:latin typeface="Comic Sans MS" pitchFamily="-107" charset="0"/>
              <a:ea typeface="ＭＳ Ｐゴシック" panose="020B0600070205080204" pitchFamily="34" charset="-128"/>
              <a:cs typeface="+mn-cs"/>
            </a:endParaRPr>
          </a:p>
        </p:txBody>
      </p:sp>
      <p:sp>
        <p:nvSpPr>
          <p:cNvPr id="191642" name="Text Box 154">
            <a:extLst>
              <a:ext uri="{FF2B5EF4-FFF2-40B4-BE49-F238E27FC236}">
                <a16:creationId xmlns:a16="http://schemas.microsoft.com/office/drawing/2014/main" id="{EA88821B-1EBE-C940-A349-435FC94C90BE}"/>
              </a:ext>
            </a:extLst>
          </p:cNvPr>
          <p:cNvSpPr txBox="1">
            <a:spLocks noChangeArrowheads="1"/>
          </p:cNvSpPr>
          <p:nvPr/>
        </p:nvSpPr>
        <p:spPr bwMode="auto">
          <a:xfrm>
            <a:off x="2397125" y="3738563"/>
            <a:ext cx="3971925" cy="461962"/>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Comic Sans MS" pitchFamily="-107" charset="0"/>
                <a:ea typeface="ＭＳ Ｐゴシック" panose="020B0600070205080204" pitchFamily="34" charset="-128"/>
                <a:cs typeface="+mn-cs"/>
              </a:rPr>
              <a:t>University </a:t>
            </a:r>
            <a:r>
              <a:rPr kumimoji="0" lang="en-US" sz="2400" b="1" i="0" u="none" strike="noStrike" kern="1200" cap="none" spc="0" normalizeH="0" baseline="0" noProof="0" dirty="0" err="1">
                <a:ln>
                  <a:noFill/>
                </a:ln>
                <a:solidFill>
                  <a:srgbClr val="FFFF00"/>
                </a:solidFill>
                <a:effectLst/>
                <a:uLnTx/>
                <a:uFillTx/>
                <a:latin typeface="Comic Sans MS" pitchFamily="-107" charset="0"/>
                <a:ea typeface="ＭＳ Ｐゴシック" panose="020B0600070205080204" pitchFamily="34" charset="-128"/>
                <a:cs typeface="+mn-cs"/>
              </a:rPr>
              <a:t>kakubo</a:t>
            </a:r>
            <a:r>
              <a:rPr kumimoji="0" lang="en-US" sz="2400" b="1" i="0" u="none" strike="noStrike" kern="1200" cap="none" spc="0" normalizeH="0" baseline="0" noProof="0" dirty="0">
                <a:ln>
                  <a:noFill/>
                </a:ln>
                <a:solidFill>
                  <a:srgbClr val="FFFF00"/>
                </a:solidFill>
                <a:effectLst/>
                <a:uLnTx/>
                <a:uFillTx/>
                <a:latin typeface="Comic Sans MS" pitchFamily="-107" charset="0"/>
                <a:ea typeface="ＭＳ Ｐゴシック" panose="020B0600070205080204" pitchFamily="34" charset="-128"/>
                <a:cs typeface="+mn-cs"/>
              </a:rPr>
              <a:t> </a:t>
            </a:r>
            <a:r>
              <a:rPr kumimoji="0" lang="en-US" sz="2400" b="1" i="0" u="none" strike="noStrike" kern="1200" cap="none" spc="0" normalizeH="0" baseline="0" noProof="0" dirty="0" err="1">
                <a:ln>
                  <a:noFill/>
                </a:ln>
                <a:solidFill>
                  <a:srgbClr val="FFFF00"/>
                </a:solidFill>
                <a:effectLst/>
                <a:uLnTx/>
                <a:uFillTx/>
                <a:latin typeface="Comic Sans MS" pitchFamily="-107" charset="0"/>
                <a:ea typeface="ＭＳ Ｐゴシック" panose="020B0600070205080204" pitchFamily="34" charset="-128"/>
                <a:cs typeface="+mn-cs"/>
              </a:rPr>
              <a:t>kumtsu</a:t>
            </a:r>
            <a:endParaRPr kumimoji="0" lang="en-US" sz="2400" b="1" i="0" u="none" strike="noStrike" kern="1200" cap="none" spc="0" normalizeH="0" baseline="0" noProof="0" dirty="0">
              <a:ln>
                <a:noFill/>
              </a:ln>
              <a:solidFill>
                <a:srgbClr val="FFFF00"/>
              </a:solidFill>
              <a:effectLst/>
              <a:uLnTx/>
              <a:uFillTx/>
              <a:latin typeface="Comic Sans MS" pitchFamily="-107" charset="0"/>
              <a:ea typeface="ＭＳ Ｐゴシック" panose="020B0600070205080204" pitchFamily="34" charset="-128"/>
              <a:cs typeface="+mn-cs"/>
            </a:endParaRPr>
          </a:p>
        </p:txBody>
      </p:sp>
      <p:sp>
        <p:nvSpPr>
          <p:cNvPr id="191643" name="Text Box 155">
            <a:extLst>
              <a:ext uri="{FF2B5EF4-FFF2-40B4-BE49-F238E27FC236}">
                <a16:creationId xmlns:a16="http://schemas.microsoft.com/office/drawing/2014/main" id="{B8D6B4DE-A64C-AF4A-9917-94DD1CEBD3AD}"/>
              </a:ext>
            </a:extLst>
          </p:cNvPr>
          <p:cNvSpPr txBox="1">
            <a:spLocks noChangeArrowheads="1"/>
          </p:cNvSpPr>
          <p:nvPr/>
        </p:nvSpPr>
        <p:spPr bwMode="auto">
          <a:xfrm>
            <a:off x="2786063" y="3286125"/>
            <a:ext cx="3292475" cy="461963"/>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err="1">
                <a:ln>
                  <a:noFill/>
                </a:ln>
                <a:solidFill>
                  <a:srgbClr val="FFFF00"/>
                </a:solidFill>
                <a:effectLst/>
                <a:uLnTx/>
                <a:uFillTx/>
                <a:latin typeface="Comic Sans MS" pitchFamily="-107" charset="0"/>
                <a:ea typeface="ＭＳ Ｐゴシック" panose="020B0600070205080204" pitchFamily="34" charset="-128"/>
                <a:cs typeface="+mn-cs"/>
              </a:rPr>
              <a:t>Luthu</a:t>
            </a:r>
            <a:r>
              <a:rPr kumimoji="0" lang="en-US" sz="2400" b="1" i="0" u="none" strike="noStrike" kern="1200" cap="none" spc="0" normalizeH="0" baseline="0" noProof="0" dirty="0">
                <a:ln>
                  <a:noFill/>
                </a:ln>
                <a:solidFill>
                  <a:srgbClr val="FFFF00"/>
                </a:solidFill>
                <a:effectLst/>
                <a:uLnTx/>
                <a:uFillTx/>
                <a:latin typeface="Comic Sans MS" pitchFamily="-107" charset="0"/>
                <a:ea typeface="ＭＳ Ｐゴシック" panose="020B0600070205080204" pitchFamily="34" charset="-128"/>
                <a:cs typeface="+mn-cs"/>
              </a:rPr>
              <a:t> </a:t>
            </a:r>
            <a:r>
              <a:rPr kumimoji="0" lang="en-US" sz="2400" b="1" i="0" u="none" strike="noStrike" kern="1200" cap="none" spc="0" normalizeH="0" baseline="0" noProof="0" dirty="0" err="1">
                <a:ln>
                  <a:noFill/>
                </a:ln>
                <a:solidFill>
                  <a:srgbClr val="FFFF00"/>
                </a:solidFill>
                <a:effectLst/>
                <a:uLnTx/>
                <a:uFillTx/>
                <a:latin typeface="Comic Sans MS" pitchFamily="-107" charset="0"/>
                <a:ea typeface="ＭＳ Ｐゴシック" panose="020B0600070205080204" pitchFamily="34" charset="-128"/>
                <a:cs typeface="+mn-cs"/>
              </a:rPr>
              <a:t>kakubo</a:t>
            </a:r>
            <a:r>
              <a:rPr kumimoji="0" lang="en-US" sz="2400" b="1" i="0" u="none" strike="noStrike" kern="1200" cap="none" spc="0" normalizeH="0" baseline="0" noProof="0" dirty="0">
                <a:ln>
                  <a:noFill/>
                </a:ln>
                <a:solidFill>
                  <a:srgbClr val="FFFF00"/>
                </a:solidFill>
                <a:effectLst/>
                <a:uLnTx/>
                <a:uFillTx/>
                <a:latin typeface="Comic Sans MS" pitchFamily="-107" charset="0"/>
                <a:ea typeface="ＭＳ Ｐゴシック" panose="020B0600070205080204" pitchFamily="34" charset="-128"/>
                <a:cs typeface="+mn-cs"/>
              </a:rPr>
              <a:t> </a:t>
            </a:r>
            <a:r>
              <a:rPr kumimoji="0" lang="en-US" sz="2400" b="1" i="0" u="none" strike="noStrike" kern="1200" cap="none" spc="0" normalizeH="0" baseline="0" noProof="0" dirty="0" err="1">
                <a:ln>
                  <a:noFill/>
                </a:ln>
                <a:solidFill>
                  <a:srgbClr val="FFFF00"/>
                </a:solidFill>
                <a:effectLst/>
                <a:uLnTx/>
                <a:uFillTx/>
                <a:latin typeface="Comic Sans MS" pitchFamily="-107" charset="0"/>
                <a:ea typeface="ＭＳ Ｐゴシック" panose="020B0600070205080204" pitchFamily="34" charset="-128"/>
                <a:cs typeface="+mn-cs"/>
              </a:rPr>
              <a:t>kumtsu</a:t>
            </a:r>
            <a:endParaRPr kumimoji="0" lang="en-US" sz="2400" b="1" i="0" u="none" strike="noStrike" kern="1200" cap="none" spc="0" normalizeH="0" baseline="0" noProof="0" dirty="0">
              <a:ln>
                <a:noFill/>
              </a:ln>
              <a:solidFill>
                <a:srgbClr val="FFFF00"/>
              </a:solidFill>
              <a:effectLst/>
              <a:uLnTx/>
              <a:uFillTx/>
              <a:latin typeface="Comic Sans MS" pitchFamily="-107" charset="0"/>
              <a:ea typeface="ＭＳ Ｐゴシック" panose="020B0600070205080204" pitchFamily="34" charset="-128"/>
              <a:cs typeface="+mn-cs"/>
            </a:endParaRPr>
          </a:p>
        </p:txBody>
      </p:sp>
      <p:sp>
        <p:nvSpPr>
          <p:cNvPr id="191644" name="Text Box 156">
            <a:extLst>
              <a:ext uri="{FF2B5EF4-FFF2-40B4-BE49-F238E27FC236}">
                <a16:creationId xmlns:a16="http://schemas.microsoft.com/office/drawing/2014/main" id="{8F3802C9-52D4-0841-9973-8A80A25A506E}"/>
              </a:ext>
            </a:extLst>
          </p:cNvPr>
          <p:cNvSpPr txBox="1">
            <a:spLocks noChangeArrowheads="1"/>
          </p:cNvSpPr>
          <p:nvPr/>
        </p:nvSpPr>
        <p:spPr bwMode="auto">
          <a:xfrm>
            <a:off x="2711450" y="2798763"/>
            <a:ext cx="3722688" cy="461962"/>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err="1">
                <a:ln>
                  <a:noFill/>
                </a:ln>
                <a:solidFill>
                  <a:srgbClr val="FFFF00"/>
                </a:solidFill>
                <a:effectLst/>
                <a:uLnTx/>
                <a:uFillTx/>
                <a:latin typeface="Comic Sans MS" pitchFamily="-107" charset="0"/>
                <a:ea typeface="ＭＳ Ｐゴシック" panose="020B0600070205080204" pitchFamily="34" charset="-128"/>
                <a:cs typeface="+mn-cs"/>
              </a:rPr>
              <a:t>Timiquo</a:t>
            </a:r>
            <a:r>
              <a:rPr kumimoji="0" lang="en-US" sz="2400" b="1" i="0" u="none" strike="noStrike" kern="1200" cap="none" spc="0" normalizeH="0" baseline="0" noProof="0" dirty="0">
                <a:ln>
                  <a:noFill/>
                </a:ln>
                <a:solidFill>
                  <a:srgbClr val="FFFF00"/>
                </a:solidFill>
                <a:effectLst/>
                <a:uLnTx/>
                <a:uFillTx/>
                <a:latin typeface="Comic Sans MS" pitchFamily="-107" charset="0"/>
                <a:ea typeface="ＭＳ Ｐゴシック" panose="020B0600070205080204" pitchFamily="34" charset="-128"/>
                <a:cs typeface="+mn-cs"/>
              </a:rPr>
              <a:t> </a:t>
            </a:r>
            <a:r>
              <a:rPr kumimoji="0" lang="en-US" sz="2400" b="1" i="0" u="none" strike="noStrike" kern="1200" cap="none" spc="0" normalizeH="0" baseline="0" noProof="0" dirty="0" err="1">
                <a:ln>
                  <a:noFill/>
                </a:ln>
                <a:solidFill>
                  <a:srgbClr val="FFFF00"/>
                </a:solidFill>
                <a:effectLst/>
                <a:uLnTx/>
                <a:uFillTx/>
                <a:latin typeface="Comic Sans MS" pitchFamily="-107" charset="0"/>
                <a:ea typeface="ＭＳ Ｐゴシック" panose="020B0600070205080204" pitchFamily="34" charset="-128"/>
                <a:cs typeface="+mn-cs"/>
              </a:rPr>
              <a:t>kakubo</a:t>
            </a:r>
            <a:r>
              <a:rPr kumimoji="0" lang="en-US" sz="2400" b="1" i="0" u="none" strike="noStrike" kern="1200" cap="none" spc="0" normalizeH="0" baseline="0" noProof="0" dirty="0">
                <a:ln>
                  <a:noFill/>
                </a:ln>
                <a:solidFill>
                  <a:srgbClr val="FFFF00"/>
                </a:solidFill>
                <a:effectLst/>
                <a:uLnTx/>
                <a:uFillTx/>
                <a:latin typeface="Comic Sans MS" pitchFamily="-107" charset="0"/>
                <a:ea typeface="ＭＳ Ｐゴシック" panose="020B0600070205080204" pitchFamily="34" charset="-128"/>
                <a:cs typeface="+mn-cs"/>
              </a:rPr>
              <a:t> </a:t>
            </a:r>
            <a:r>
              <a:rPr kumimoji="0" lang="en-US" sz="2400" b="1" i="0" u="none" strike="noStrike" kern="1200" cap="none" spc="0" normalizeH="0" baseline="0" noProof="0" dirty="0" err="1">
                <a:ln>
                  <a:noFill/>
                </a:ln>
                <a:solidFill>
                  <a:srgbClr val="FFFF00"/>
                </a:solidFill>
                <a:effectLst/>
                <a:uLnTx/>
                <a:uFillTx/>
                <a:latin typeface="Comic Sans MS" pitchFamily="-107" charset="0"/>
                <a:ea typeface="ＭＳ Ｐゴシック" panose="020B0600070205080204" pitchFamily="34" charset="-128"/>
                <a:cs typeface="+mn-cs"/>
              </a:rPr>
              <a:t>kumtsu</a:t>
            </a:r>
            <a:r>
              <a:rPr kumimoji="0" lang="en-US" sz="2400" b="1" i="0" u="none" strike="noStrike" kern="1200" cap="none" spc="0" normalizeH="0" baseline="0" noProof="0" dirty="0">
                <a:ln>
                  <a:noFill/>
                </a:ln>
                <a:solidFill>
                  <a:srgbClr val="FFFF00"/>
                </a:solidFill>
                <a:effectLst/>
                <a:uLnTx/>
                <a:uFillTx/>
                <a:latin typeface="Comic Sans MS" pitchFamily="-107" charset="0"/>
                <a:ea typeface="ＭＳ Ｐゴシック" panose="020B0600070205080204" pitchFamily="34" charset="-128"/>
                <a:cs typeface="+mn-cs"/>
              </a:rPr>
              <a:t> </a:t>
            </a:r>
          </a:p>
        </p:txBody>
      </p:sp>
      <p:sp>
        <p:nvSpPr>
          <p:cNvPr id="191645" name="Rectangle 157">
            <a:extLst>
              <a:ext uri="{FF2B5EF4-FFF2-40B4-BE49-F238E27FC236}">
                <a16:creationId xmlns:a16="http://schemas.microsoft.com/office/drawing/2014/main" id="{8517982B-A71C-C14C-8E37-00ADCFC12DC4}"/>
              </a:ext>
            </a:extLst>
          </p:cNvPr>
          <p:cNvSpPr>
            <a:spLocks noChangeArrowheads="1"/>
          </p:cNvSpPr>
          <p:nvPr/>
        </p:nvSpPr>
        <p:spPr bwMode="auto">
          <a:xfrm flipH="1">
            <a:off x="0" y="-198438"/>
            <a:ext cx="9144000" cy="7056438"/>
          </a:xfrm>
          <a:prstGeom prst="rect">
            <a:avLst/>
          </a:prstGeom>
          <a:solidFill>
            <a:srgbClr val="010921">
              <a:alpha val="76077"/>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900" b="0" i="0" u="none" strike="noStrike" kern="1200" cap="none" spc="0" normalizeH="0" baseline="0" noProof="0">
              <a:ln>
                <a:noFill/>
              </a:ln>
              <a:solidFill>
                <a:srgbClr val="FFA27C"/>
              </a:solidFill>
              <a:effectLst/>
              <a:uLnTx/>
              <a:uFillTx/>
              <a:latin typeface="Arial" panose="020B0604020202020204" pitchFamily="34" charset="0"/>
              <a:ea typeface="ＭＳ Ｐゴシック" panose="020B0600070205080204" pitchFamily="34" charset="-128"/>
              <a:cs typeface="+mn-cs"/>
            </a:endParaRPr>
          </a:p>
        </p:txBody>
      </p:sp>
      <p:sp>
        <p:nvSpPr>
          <p:cNvPr id="191631" name="Text Box 143">
            <a:extLst>
              <a:ext uri="{FF2B5EF4-FFF2-40B4-BE49-F238E27FC236}">
                <a16:creationId xmlns:a16="http://schemas.microsoft.com/office/drawing/2014/main" id="{0234AF0E-65B2-0046-9C51-65D886A1064B}"/>
              </a:ext>
            </a:extLst>
          </p:cNvPr>
          <p:cNvSpPr txBox="1">
            <a:spLocks noChangeArrowheads="1"/>
          </p:cNvSpPr>
          <p:nvPr/>
        </p:nvSpPr>
        <p:spPr bwMode="auto">
          <a:xfrm>
            <a:off x="2571750" y="0"/>
            <a:ext cx="3500438" cy="6294438"/>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40700" b="1" i="0" u="none" strike="noStrike" kern="1200" cap="none" spc="0" normalizeH="0" baseline="0" noProof="0" dirty="0">
                <a:ln>
                  <a:noFill/>
                </a:ln>
                <a:solidFill>
                  <a:srgbClr val="CC1417"/>
                </a:solidFill>
                <a:effectLst/>
                <a:uLnTx/>
                <a:uFillTx/>
                <a:latin typeface="Helvetica" pitchFamily="-107" charset="0"/>
                <a:ea typeface="ＭＳ Ｐゴシック" panose="020B0600070205080204" pitchFamily="34" charset="-128"/>
                <a:cs typeface="+mn-cs"/>
              </a:rPr>
              <a:t>?</a:t>
            </a:r>
          </a:p>
        </p:txBody>
      </p:sp>
      <p:sp>
        <p:nvSpPr>
          <p:cNvPr id="20504" name="Text Box 118">
            <a:extLst>
              <a:ext uri="{FF2B5EF4-FFF2-40B4-BE49-F238E27FC236}">
                <a16:creationId xmlns:a16="http://schemas.microsoft.com/office/drawing/2014/main" id="{60E3C5B4-CFD7-2A49-8427-2A6E6A0E041B}"/>
              </a:ext>
            </a:extLst>
          </p:cNvPr>
          <p:cNvSpPr txBox="1">
            <a:spLocks noChangeArrowheads="1"/>
          </p:cNvSpPr>
          <p:nvPr/>
        </p:nvSpPr>
        <p:spPr bwMode="auto">
          <a:xfrm>
            <a:off x="8651875" y="639762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0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t>15</a:t>
            </a:r>
          </a:p>
        </p:txBody>
      </p:sp>
    </p:spTree>
    <p:extLst>
      <p:ext uri="{BB962C8B-B14F-4D97-AF65-F5344CB8AC3E}">
        <p14:creationId xmlns:p14="http://schemas.microsoft.com/office/powerpoint/2010/main" val="32958716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1634"/>
                                        </p:tgtEl>
                                        <p:attrNameLst>
                                          <p:attrName>style.visibility</p:attrName>
                                        </p:attrNameLst>
                                      </p:cBhvr>
                                      <p:to>
                                        <p:strVal val="visible"/>
                                      </p:to>
                                    </p:set>
                                    <p:animEffect transition="in" filter="fade">
                                      <p:cBhvr>
                                        <p:cTn id="7" dur="1000"/>
                                        <p:tgtEl>
                                          <p:spTgt spid="191634"/>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91513"/>
                                        </p:tgtEl>
                                        <p:attrNameLst>
                                          <p:attrName>style.visibility</p:attrName>
                                        </p:attrNameLst>
                                      </p:cBhvr>
                                      <p:to>
                                        <p:strVal val="visible"/>
                                      </p:to>
                                    </p:set>
                                    <p:animEffect transition="in" filter="wipe(up)">
                                      <p:cBhvr>
                                        <p:cTn id="11" dur="500"/>
                                        <p:tgtEl>
                                          <p:spTgt spid="191513"/>
                                        </p:tgtEl>
                                      </p:cBhvr>
                                    </p:animEffect>
                                  </p:childTnLst>
                                  <p:subTnLst>
                                    <p:set>
                                      <p:cBhvr override="childStyle">
                                        <p:cTn dur="1" fill="hold" display="0" masterRel="nextClick" afterEffect="1"/>
                                        <p:tgtEl>
                                          <p:spTgt spid="191513"/>
                                        </p:tgtEl>
                                        <p:attrNameLst>
                                          <p:attrName>style.visibility</p:attrName>
                                        </p:attrNameLst>
                                      </p:cBhvr>
                                      <p:to>
                                        <p:strVal val="hidden"/>
                                      </p:to>
                                    </p:set>
                                  </p:sub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528" fill="hold" grpId="0" nodeType="clickEffect">
                                  <p:stCondLst>
                                    <p:cond delay="0"/>
                                  </p:stCondLst>
                                  <p:childTnLst>
                                    <p:set>
                                      <p:cBhvr>
                                        <p:cTn id="15" dur="1" fill="hold">
                                          <p:stCondLst>
                                            <p:cond delay="0"/>
                                          </p:stCondLst>
                                        </p:cTn>
                                        <p:tgtEl>
                                          <p:spTgt spid="191618"/>
                                        </p:tgtEl>
                                        <p:attrNameLst>
                                          <p:attrName>style.visibility</p:attrName>
                                        </p:attrNameLst>
                                      </p:cBhvr>
                                      <p:to>
                                        <p:strVal val="visible"/>
                                      </p:to>
                                    </p:set>
                                    <p:anim calcmode="lin" valueType="num">
                                      <p:cBhvr>
                                        <p:cTn id="16" dur="500" fill="hold"/>
                                        <p:tgtEl>
                                          <p:spTgt spid="191618"/>
                                        </p:tgtEl>
                                        <p:attrNameLst>
                                          <p:attrName>ppt_w</p:attrName>
                                        </p:attrNameLst>
                                      </p:cBhvr>
                                      <p:tavLst>
                                        <p:tav tm="0">
                                          <p:val>
                                            <p:fltVal val="0"/>
                                          </p:val>
                                        </p:tav>
                                        <p:tav tm="100000">
                                          <p:val>
                                            <p:strVal val="#ppt_w"/>
                                          </p:val>
                                        </p:tav>
                                      </p:tavLst>
                                    </p:anim>
                                    <p:anim calcmode="lin" valueType="num">
                                      <p:cBhvr>
                                        <p:cTn id="17" dur="500" fill="hold"/>
                                        <p:tgtEl>
                                          <p:spTgt spid="191618"/>
                                        </p:tgtEl>
                                        <p:attrNameLst>
                                          <p:attrName>ppt_h</p:attrName>
                                        </p:attrNameLst>
                                      </p:cBhvr>
                                      <p:tavLst>
                                        <p:tav tm="0">
                                          <p:val>
                                            <p:fltVal val="0"/>
                                          </p:val>
                                        </p:tav>
                                        <p:tav tm="100000">
                                          <p:val>
                                            <p:strVal val="#ppt_h"/>
                                          </p:val>
                                        </p:tav>
                                      </p:tavLst>
                                    </p:anim>
                                    <p:anim calcmode="lin" valueType="num">
                                      <p:cBhvr>
                                        <p:cTn id="18" dur="500" fill="hold"/>
                                        <p:tgtEl>
                                          <p:spTgt spid="191618"/>
                                        </p:tgtEl>
                                        <p:attrNameLst>
                                          <p:attrName>ppt_x</p:attrName>
                                        </p:attrNameLst>
                                      </p:cBhvr>
                                      <p:tavLst>
                                        <p:tav tm="0">
                                          <p:val>
                                            <p:fltVal val="0.5"/>
                                          </p:val>
                                        </p:tav>
                                        <p:tav tm="100000">
                                          <p:val>
                                            <p:strVal val="#ppt_x"/>
                                          </p:val>
                                        </p:tav>
                                      </p:tavLst>
                                    </p:anim>
                                    <p:anim calcmode="lin" valueType="num">
                                      <p:cBhvr>
                                        <p:cTn id="19" dur="500" fill="hold"/>
                                        <p:tgtEl>
                                          <p:spTgt spid="191618"/>
                                        </p:tgtEl>
                                        <p:attrNameLst>
                                          <p:attrName>ppt_y</p:attrName>
                                        </p:attrNameLst>
                                      </p:cBhvr>
                                      <p:tavLst>
                                        <p:tav tm="0">
                                          <p:val>
                                            <p:fltVal val="0.5"/>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528" fill="hold" grpId="0" nodeType="clickEffect">
                                  <p:stCondLst>
                                    <p:cond delay="0"/>
                                  </p:stCondLst>
                                  <p:childTnLst>
                                    <p:set>
                                      <p:cBhvr>
                                        <p:cTn id="23" dur="1" fill="hold">
                                          <p:stCondLst>
                                            <p:cond delay="0"/>
                                          </p:stCondLst>
                                        </p:cTn>
                                        <p:tgtEl>
                                          <p:spTgt spid="191637"/>
                                        </p:tgtEl>
                                        <p:attrNameLst>
                                          <p:attrName>style.visibility</p:attrName>
                                        </p:attrNameLst>
                                      </p:cBhvr>
                                      <p:to>
                                        <p:strVal val="visible"/>
                                      </p:to>
                                    </p:set>
                                    <p:anim calcmode="lin" valueType="num">
                                      <p:cBhvr>
                                        <p:cTn id="24" dur="500" fill="hold"/>
                                        <p:tgtEl>
                                          <p:spTgt spid="191637"/>
                                        </p:tgtEl>
                                        <p:attrNameLst>
                                          <p:attrName>ppt_w</p:attrName>
                                        </p:attrNameLst>
                                      </p:cBhvr>
                                      <p:tavLst>
                                        <p:tav tm="0">
                                          <p:val>
                                            <p:fltVal val="0"/>
                                          </p:val>
                                        </p:tav>
                                        <p:tav tm="100000">
                                          <p:val>
                                            <p:strVal val="#ppt_w"/>
                                          </p:val>
                                        </p:tav>
                                      </p:tavLst>
                                    </p:anim>
                                    <p:anim calcmode="lin" valueType="num">
                                      <p:cBhvr>
                                        <p:cTn id="25" dur="500" fill="hold"/>
                                        <p:tgtEl>
                                          <p:spTgt spid="191637"/>
                                        </p:tgtEl>
                                        <p:attrNameLst>
                                          <p:attrName>ppt_h</p:attrName>
                                        </p:attrNameLst>
                                      </p:cBhvr>
                                      <p:tavLst>
                                        <p:tav tm="0">
                                          <p:val>
                                            <p:fltVal val="0"/>
                                          </p:val>
                                        </p:tav>
                                        <p:tav tm="100000">
                                          <p:val>
                                            <p:strVal val="#ppt_h"/>
                                          </p:val>
                                        </p:tav>
                                      </p:tavLst>
                                    </p:anim>
                                    <p:anim calcmode="lin" valueType="num">
                                      <p:cBhvr>
                                        <p:cTn id="26" dur="500" fill="hold"/>
                                        <p:tgtEl>
                                          <p:spTgt spid="191637"/>
                                        </p:tgtEl>
                                        <p:attrNameLst>
                                          <p:attrName>ppt_x</p:attrName>
                                        </p:attrNameLst>
                                      </p:cBhvr>
                                      <p:tavLst>
                                        <p:tav tm="0">
                                          <p:val>
                                            <p:fltVal val="0.5"/>
                                          </p:val>
                                        </p:tav>
                                        <p:tav tm="100000">
                                          <p:val>
                                            <p:strVal val="#ppt_x"/>
                                          </p:val>
                                        </p:tav>
                                      </p:tavLst>
                                    </p:anim>
                                    <p:anim calcmode="lin" valueType="num">
                                      <p:cBhvr>
                                        <p:cTn id="27" dur="500" fill="hold"/>
                                        <p:tgtEl>
                                          <p:spTgt spid="191637"/>
                                        </p:tgtEl>
                                        <p:attrNameLst>
                                          <p:attrName>ppt_y</p:attrName>
                                        </p:attrNameLst>
                                      </p:cBhvr>
                                      <p:tavLst>
                                        <p:tav tm="0">
                                          <p:val>
                                            <p:fltVal val="0.5"/>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528" fill="hold" grpId="0" nodeType="clickEffect">
                                  <p:stCondLst>
                                    <p:cond delay="0"/>
                                  </p:stCondLst>
                                  <p:childTnLst>
                                    <p:set>
                                      <p:cBhvr>
                                        <p:cTn id="31" dur="1" fill="hold">
                                          <p:stCondLst>
                                            <p:cond delay="0"/>
                                          </p:stCondLst>
                                        </p:cTn>
                                        <p:tgtEl>
                                          <p:spTgt spid="191636"/>
                                        </p:tgtEl>
                                        <p:attrNameLst>
                                          <p:attrName>style.visibility</p:attrName>
                                        </p:attrNameLst>
                                      </p:cBhvr>
                                      <p:to>
                                        <p:strVal val="visible"/>
                                      </p:to>
                                    </p:set>
                                    <p:anim calcmode="lin" valueType="num">
                                      <p:cBhvr>
                                        <p:cTn id="32" dur="500" fill="hold"/>
                                        <p:tgtEl>
                                          <p:spTgt spid="191636"/>
                                        </p:tgtEl>
                                        <p:attrNameLst>
                                          <p:attrName>ppt_w</p:attrName>
                                        </p:attrNameLst>
                                      </p:cBhvr>
                                      <p:tavLst>
                                        <p:tav tm="0">
                                          <p:val>
                                            <p:fltVal val="0"/>
                                          </p:val>
                                        </p:tav>
                                        <p:tav tm="100000">
                                          <p:val>
                                            <p:strVal val="#ppt_w"/>
                                          </p:val>
                                        </p:tav>
                                      </p:tavLst>
                                    </p:anim>
                                    <p:anim calcmode="lin" valueType="num">
                                      <p:cBhvr>
                                        <p:cTn id="33" dur="500" fill="hold"/>
                                        <p:tgtEl>
                                          <p:spTgt spid="191636"/>
                                        </p:tgtEl>
                                        <p:attrNameLst>
                                          <p:attrName>ppt_h</p:attrName>
                                        </p:attrNameLst>
                                      </p:cBhvr>
                                      <p:tavLst>
                                        <p:tav tm="0">
                                          <p:val>
                                            <p:fltVal val="0"/>
                                          </p:val>
                                        </p:tav>
                                        <p:tav tm="100000">
                                          <p:val>
                                            <p:strVal val="#ppt_h"/>
                                          </p:val>
                                        </p:tav>
                                      </p:tavLst>
                                    </p:anim>
                                    <p:anim calcmode="lin" valueType="num">
                                      <p:cBhvr>
                                        <p:cTn id="34" dur="500" fill="hold"/>
                                        <p:tgtEl>
                                          <p:spTgt spid="191636"/>
                                        </p:tgtEl>
                                        <p:attrNameLst>
                                          <p:attrName>ppt_x</p:attrName>
                                        </p:attrNameLst>
                                      </p:cBhvr>
                                      <p:tavLst>
                                        <p:tav tm="0">
                                          <p:val>
                                            <p:fltVal val="0.5"/>
                                          </p:val>
                                        </p:tav>
                                        <p:tav tm="100000">
                                          <p:val>
                                            <p:strVal val="#ppt_x"/>
                                          </p:val>
                                        </p:tav>
                                      </p:tavLst>
                                    </p:anim>
                                    <p:anim calcmode="lin" valueType="num">
                                      <p:cBhvr>
                                        <p:cTn id="35" dur="500" fill="hold"/>
                                        <p:tgtEl>
                                          <p:spTgt spid="191636"/>
                                        </p:tgtEl>
                                        <p:attrNameLst>
                                          <p:attrName>ppt_y</p:attrName>
                                        </p:attrNameLst>
                                      </p:cBhvr>
                                      <p:tavLst>
                                        <p:tav tm="0">
                                          <p:val>
                                            <p:fltVal val="0.5"/>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528" fill="hold" grpId="0" nodeType="clickEffect">
                                  <p:stCondLst>
                                    <p:cond delay="0"/>
                                  </p:stCondLst>
                                  <p:childTnLst>
                                    <p:set>
                                      <p:cBhvr>
                                        <p:cTn id="39" dur="1" fill="hold">
                                          <p:stCondLst>
                                            <p:cond delay="0"/>
                                          </p:stCondLst>
                                        </p:cTn>
                                        <p:tgtEl>
                                          <p:spTgt spid="191635"/>
                                        </p:tgtEl>
                                        <p:attrNameLst>
                                          <p:attrName>style.visibility</p:attrName>
                                        </p:attrNameLst>
                                      </p:cBhvr>
                                      <p:to>
                                        <p:strVal val="visible"/>
                                      </p:to>
                                    </p:set>
                                    <p:anim calcmode="lin" valueType="num">
                                      <p:cBhvr>
                                        <p:cTn id="40" dur="500" fill="hold"/>
                                        <p:tgtEl>
                                          <p:spTgt spid="191635"/>
                                        </p:tgtEl>
                                        <p:attrNameLst>
                                          <p:attrName>ppt_w</p:attrName>
                                        </p:attrNameLst>
                                      </p:cBhvr>
                                      <p:tavLst>
                                        <p:tav tm="0">
                                          <p:val>
                                            <p:fltVal val="0"/>
                                          </p:val>
                                        </p:tav>
                                        <p:tav tm="100000">
                                          <p:val>
                                            <p:strVal val="#ppt_w"/>
                                          </p:val>
                                        </p:tav>
                                      </p:tavLst>
                                    </p:anim>
                                    <p:anim calcmode="lin" valueType="num">
                                      <p:cBhvr>
                                        <p:cTn id="41" dur="500" fill="hold"/>
                                        <p:tgtEl>
                                          <p:spTgt spid="191635"/>
                                        </p:tgtEl>
                                        <p:attrNameLst>
                                          <p:attrName>ppt_h</p:attrName>
                                        </p:attrNameLst>
                                      </p:cBhvr>
                                      <p:tavLst>
                                        <p:tav tm="0">
                                          <p:val>
                                            <p:fltVal val="0"/>
                                          </p:val>
                                        </p:tav>
                                        <p:tav tm="100000">
                                          <p:val>
                                            <p:strVal val="#ppt_h"/>
                                          </p:val>
                                        </p:tav>
                                      </p:tavLst>
                                    </p:anim>
                                    <p:anim calcmode="lin" valueType="num">
                                      <p:cBhvr>
                                        <p:cTn id="42" dur="500" fill="hold"/>
                                        <p:tgtEl>
                                          <p:spTgt spid="191635"/>
                                        </p:tgtEl>
                                        <p:attrNameLst>
                                          <p:attrName>ppt_x</p:attrName>
                                        </p:attrNameLst>
                                      </p:cBhvr>
                                      <p:tavLst>
                                        <p:tav tm="0">
                                          <p:val>
                                            <p:fltVal val="0.5"/>
                                          </p:val>
                                        </p:tav>
                                        <p:tav tm="100000">
                                          <p:val>
                                            <p:strVal val="#ppt_x"/>
                                          </p:val>
                                        </p:tav>
                                      </p:tavLst>
                                    </p:anim>
                                    <p:anim calcmode="lin" valueType="num">
                                      <p:cBhvr>
                                        <p:cTn id="43" dur="500" fill="hold"/>
                                        <p:tgtEl>
                                          <p:spTgt spid="191635"/>
                                        </p:tgtEl>
                                        <p:attrNameLst>
                                          <p:attrName>ppt_y</p:attrName>
                                        </p:attrNameLst>
                                      </p:cBhvr>
                                      <p:tavLst>
                                        <p:tav tm="0">
                                          <p:val>
                                            <p:fltVal val="0.5"/>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528" fill="hold" grpId="0" nodeType="clickEffect">
                                  <p:stCondLst>
                                    <p:cond delay="0"/>
                                  </p:stCondLst>
                                  <p:childTnLst>
                                    <p:set>
                                      <p:cBhvr>
                                        <p:cTn id="47" dur="1" fill="hold">
                                          <p:stCondLst>
                                            <p:cond delay="0"/>
                                          </p:stCondLst>
                                        </p:cTn>
                                        <p:tgtEl>
                                          <p:spTgt spid="191640"/>
                                        </p:tgtEl>
                                        <p:attrNameLst>
                                          <p:attrName>style.visibility</p:attrName>
                                        </p:attrNameLst>
                                      </p:cBhvr>
                                      <p:to>
                                        <p:strVal val="visible"/>
                                      </p:to>
                                    </p:set>
                                    <p:anim calcmode="lin" valueType="num">
                                      <p:cBhvr>
                                        <p:cTn id="48" dur="500" fill="hold"/>
                                        <p:tgtEl>
                                          <p:spTgt spid="191640"/>
                                        </p:tgtEl>
                                        <p:attrNameLst>
                                          <p:attrName>ppt_w</p:attrName>
                                        </p:attrNameLst>
                                      </p:cBhvr>
                                      <p:tavLst>
                                        <p:tav tm="0">
                                          <p:val>
                                            <p:fltVal val="0"/>
                                          </p:val>
                                        </p:tav>
                                        <p:tav tm="100000">
                                          <p:val>
                                            <p:strVal val="#ppt_w"/>
                                          </p:val>
                                        </p:tav>
                                      </p:tavLst>
                                    </p:anim>
                                    <p:anim calcmode="lin" valueType="num">
                                      <p:cBhvr>
                                        <p:cTn id="49" dur="500" fill="hold"/>
                                        <p:tgtEl>
                                          <p:spTgt spid="191640"/>
                                        </p:tgtEl>
                                        <p:attrNameLst>
                                          <p:attrName>ppt_h</p:attrName>
                                        </p:attrNameLst>
                                      </p:cBhvr>
                                      <p:tavLst>
                                        <p:tav tm="0">
                                          <p:val>
                                            <p:fltVal val="0"/>
                                          </p:val>
                                        </p:tav>
                                        <p:tav tm="100000">
                                          <p:val>
                                            <p:strVal val="#ppt_h"/>
                                          </p:val>
                                        </p:tav>
                                      </p:tavLst>
                                    </p:anim>
                                    <p:anim calcmode="lin" valueType="num">
                                      <p:cBhvr>
                                        <p:cTn id="50" dur="500" fill="hold"/>
                                        <p:tgtEl>
                                          <p:spTgt spid="191640"/>
                                        </p:tgtEl>
                                        <p:attrNameLst>
                                          <p:attrName>ppt_x</p:attrName>
                                        </p:attrNameLst>
                                      </p:cBhvr>
                                      <p:tavLst>
                                        <p:tav tm="0">
                                          <p:val>
                                            <p:fltVal val="0.5"/>
                                          </p:val>
                                        </p:tav>
                                        <p:tav tm="100000">
                                          <p:val>
                                            <p:strVal val="#ppt_x"/>
                                          </p:val>
                                        </p:tav>
                                      </p:tavLst>
                                    </p:anim>
                                    <p:anim calcmode="lin" valueType="num">
                                      <p:cBhvr>
                                        <p:cTn id="51" dur="500" fill="hold"/>
                                        <p:tgtEl>
                                          <p:spTgt spid="191640"/>
                                        </p:tgtEl>
                                        <p:attrNameLst>
                                          <p:attrName>ppt_y</p:attrName>
                                        </p:attrNameLst>
                                      </p:cBhvr>
                                      <p:tavLst>
                                        <p:tav tm="0">
                                          <p:val>
                                            <p:fltVal val="0.5"/>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3" presetClass="entr" presetSubtype="528" fill="hold" grpId="0" nodeType="clickEffect">
                                  <p:stCondLst>
                                    <p:cond delay="0"/>
                                  </p:stCondLst>
                                  <p:childTnLst>
                                    <p:set>
                                      <p:cBhvr>
                                        <p:cTn id="55" dur="1" fill="hold">
                                          <p:stCondLst>
                                            <p:cond delay="0"/>
                                          </p:stCondLst>
                                        </p:cTn>
                                        <p:tgtEl>
                                          <p:spTgt spid="191644"/>
                                        </p:tgtEl>
                                        <p:attrNameLst>
                                          <p:attrName>style.visibility</p:attrName>
                                        </p:attrNameLst>
                                      </p:cBhvr>
                                      <p:to>
                                        <p:strVal val="visible"/>
                                      </p:to>
                                    </p:set>
                                    <p:anim calcmode="lin" valueType="num">
                                      <p:cBhvr>
                                        <p:cTn id="56" dur="500" fill="hold"/>
                                        <p:tgtEl>
                                          <p:spTgt spid="191644"/>
                                        </p:tgtEl>
                                        <p:attrNameLst>
                                          <p:attrName>ppt_w</p:attrName>
                                        </p:attrNameLst>
                                      </p:cBhvr>
                                      <p:tavLst>
                                        <p:tav tm="0">
                                          <p:val>
                                            <p:fltVal val="0"/>
                                          </p:val>
                                        </p:tav>
                                        <p:tav tm="100000">
                                          <p:val>
                                            <p:strVal val="#ppt_w"/>
                                          </p:val>
                                        </p:tav>
                                      </p:tavLst>
                                    </p:anim>
                                    <p:anim calcmode="lin" valueType="num">
                                      <p:cBhvr>
                                        <p:cTn id="57" dur="500" fill="hold"/>
                                        <p:tgtEl>
                                          <p:spTgt spid="191644"/>
                                        </p:tgtEl>
                                        <p:attrNameLst>
                                          <p:attrName>ppt_h</p:attrName>
                                        </p:attrNameLst>
                                      </p:cBhvr>
                                      <p:tavLst>
                                        <p:tav tm="0">
                                          <p:val>
                                            <p:fltVal val="0"/>
                                          </p:val>
                                        </p:tav>
                                        <p:tav tm="100000">
                                          <p:val>
                                            <p:strVal val="#ppt_h"/>
                                          </p:val>
                                        </p:tav>
                                      </p:tavLst>
                                    </p:anim>
                                    <p:anim calcmode="lin" valueType="num">
                                      <p:cBhvr>
                                        <p:cTn id="58" dur="500" fill="hold"/>
                                        <p:tgtEl>
                                          <p:spTgt spid="191644"/>
                                        </p:tgtEl>
                                        <p:attrNameLst>
                                          <p:attrName>ppt_x</p:attrName>
                                        </p:attrNameLst>
                                      </p:cBhvr>
                                      <p:tavLst>
                                        <p:tav tm="0">
                                          <p:val>
                                            <p:fltVal val="0.5"/>
                                          </p:val>
                                        </p:tav>
                                        <p:tav tm="100000">
                                          <p:val>
                                            <p:strVal val="#ppt_x"/>
                                          </p:val>
                                        </p:tav>
                                      </p:tavLst>
                                    </p:anim>
                                    <p:anim calcmode="lin" valueType="num">
                                      <p:cBhvr>
                                        <p:cTn id="59" dur="500" fill="hold"/>
                                        <p:tgtEl>
                                          <p:spTgt spid="191644"/>
                                        </p:tgtEl>
                                        <p:attrNameLst>
                                          <p:attrName>ppt_y</p:attrName>
                                        </p:attrNameLst>
                                      </p:cBhvr>
                                      <p:tavLst>
                                        <p:tav tm="0">
                                          <p:val>
                                            <p:fltVal val="0.5"/>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3" presetClass="entr" presetSubtype="528" fill="hold" grpId="0" nodeType="clickEffect">
                                  <p:stCondLst>
                                    <p:cond delay="0"/>
                                  </p:stCondLst>
                                  <p:childTnLst>
                                    <p:set>
                                      <p:cBhvr>
                                        <p:cTn id="63" dur="1" fill="hold">
                                          <p:stCondLst>
                                            <p:cond delay="0"/>
                                          </p:stCondLst>
                                        </p:cTn>
                                        <p:tgtEl>
                                          <p:spTgt spid="191643"/>
                                        </p:tgtEl>
                                        <p:attrNameLst>
                                          <p:attrName>style.visibility</p:attrName>
                                        </p:attrNameLst>
                                      </p:cBhvr>
                                      <p:to>
                                        <p:strVal val="visible"/>
                                      </p:to>
                                    </p:set>
                                    <p:anim calcmode="lin" valueType="num">
                                      <p:cBhvr>
                                        <p:cTn id="64" dur="500" fill="hold"/>
                                        <p:tgtEl>
                                          <p:spTgt spid="191643"/>
                                        </p:tgtEl>
                                        <p:attrNameLst>
                                          <p:attrName>ppt_w</p:attrName>
                                        </p:attrNameLst>
                                      </p:cBhvr>
                                      <p:tavLst>
                                        <p:tav tm="0">
                                          <p:val>
                                            <p:fltVal val="0"/>
                                          </p:val>
                                        </p:tav>
                                        <p:tav tm="100000">
                                          <p:val>
                                            <p:strVal val="#ppt_w"/>
                                          </p:val>
                                        </p:tav>
                                      </p:tavLst>
                                    </p:anim>
                                    <p:anim calcmode="lin" valueType="num">
                                      <p:cBhvr>
                                        <p:cTn id="65" dur="500" fill="hold"/>
                                        <p:tgtEl>
                                          <p:spTgt spid="191643"/>
                                        </p:tgtEl>
                                        <p:attrNameLst>
                                          <p:attrName>ppt_h</p:attrName>
                                        </p:attrNameLst>
                                      </p:cBhvr>
                                      <p:tavLst>
                                        <p:tav tm="0">
                                          <p:val>
                                            <p:fltVal val="0"/>
                                          </p:val>
                                        </p:tav>
                                        <p:tav tm="100000">
                                          <p:val>
                                            <p:strVal val="#ppt_h"/>
                                          </p:val>
                                        </p:tav>
                                      </p:tavLst>
                                    </p:anim>
                                    <p:anim calcmode="lin" valueType="num">
                                      <p:cBhvr>
                                        <p:cTn id="66" dur="500" fill="hold"/>
                                        <p:tgtEl>
                                          <p:spTgt spid="191643"/>
                                        </p:tgtEl>
                                        <p:attrNameLst>
                                          <p:attrName>ppt_x</p:attrName>
                                        </p:attrNameLst>
                                      </p:cBhvr>
                                      <p:tavLst>
                                        <p:tav tm="0">
                                          <p:val>
                                            <p:fltVal val="0.5"/>
                                          </p:val>
                                        </p:tav>
                                        <p:tav tm="100000">
                                          <p:val>
                                            <p:strVal val="#ppt_x"/>
                                          </p:val>
                                        </p:tav>
                                      </p:tavLst>
                                    </p:anim>
                                    <p:anim calcmode="lin" valueType="num">
                                      <p:cBhvr>
                                        <p:cTn id="67" dur="500" fill="hold"/>
                                        <p:tgtEl>
                                          <p:spTgt spid="191643"/>
                                        </p:tgtEl>
                                        <p:attrNameLst>
                                          <p:attrName>ppt_y</p:attrName>
                                        </p:attrNameLst>
                                      </p:cBhvr>
                                      <p:tavLst>
                                        <p:tav tm="0">
                                          <p:val>
                                            <p:fltVal val="0.5"/>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3" presetClass="entr" presetSubtype="528" fill="hold" grpId="0" nodeType="clickEffect">
                                  <p:stCondLst>
                                    <p:cond delay="0"/>
                                  </p:stCondLst>
                                  <p:childTnLst>
                                    <p:set>
                                      <p:cBhvr>
                                        <p:cTn id="71" dur="1" fill="hold">
                                          <p:stCondLst>
                                            <p:cond delay="0"/>
                                          </p:stCondLst>
                                        </p:cTn>
                                        <p:tgtEl>
                                          <p:spTgt spid="191642"/>
                                        </p:tgtEl>
                                        <p:attrNameLst>
                                          <p:attrName>style.visibility</p:attrName>
                                        </p:attrNameLst>
                                      </p:cBhvr>
                                      <p:to>
                                        <p:strVal val="visible"/>
                                      </p:to>
                                    </p:set>
                                    <p:anim calcmode="lin" valueType="num">
                                      <p:cBhvr>
                                        <p:cTn id="72" dur="500" fill="hold"/>
                                        <p:tgtEl>
                                          <p:spTgt spid="191642"/>
                                        </p:tgtEl>
                                        <p:attrNameLst>
                                          <p:attrName>ppt_w</p:attrName>
                                        </p:attrNameLst>
                                      </p:cBhvr>
                                      <p:tavLst>
                                        <p:tav tm="0">
                                          <p:val>
                                            <p:fltVal val="0"/>
                                          </p:val>
                                        </p:tav>
                                        <p:tav tm="100000">
                                          <p:val>
                                            <p:strVal val="#ppt_w"/>
                                          </p:val>
                                        </p:tav>
                                      </p:tavLst>
                                    </p:anim>
                                    <p:anim calcmode="lin" valueType="num">
                                      <p:cBhvr>
                                        <p:cTn id="73" dur="500" fill="hold"/>
                                        <p:tgtEl>
                                          <p:spTgt spid="191642"/>
                                        </p:tgtEl>
                                        <p:attrNameLst>
                                          <p:attrName>ppt_h</p:attrName>
                                        </p:attrNameLst>
                                      </p:cBhvr>
                                      <p:tavLst>
                                        <p:tav tm="0">
                                          <p:val>
                                            <p:fltVal val="0"/>
                                          </p:val>
                                        </p:tav>
                                        <p:tav tm="100000">
                                          <p:val>
                                            <p:strVal val="#ppt_h"/>
                                          </p:val>
                                        </p:tav>
                                      </p:tavLst>
                                    </p:anim>
                                    <p:anim calcmode="lin" valueType="num">
                                      <p:cBhvr>
                                        <p:cTn id="74" dur="500" fill="hold"/>
                                        <p:tgtEl>
                                          <p:spTgt spid="191642"/>
                                        </p:tgtEl>
                                        <p:attrNameLst>
                                          <p:attrName>ppt_x</p:attrName>
                                        </p:attrNameLst>
                                      </p:cBhvr>
                                      <p:tavLst>
                                        <p:tav tm="0">
                                          <p:val>
                                            <p:fltVal val="0.5"/>
                                          </p:val>
                                        </p:tav>
                                        <p:tav tm="100000">
                                          <p:val>
                                            <p:strVal val="#ppt_x"/>
                                          </p:val>
                                        </p:tav>
                                      </p:tavLst>
                                    </p:anim>
                                    <p:anim calcmode="lin" valueType="num">
                                      <p:cBhvr>
                                        <p:cTn id="75" dur="500" fill="hold"/>
                                        <p:tgtEl>
                                          <p:spTgt spid="191642"/>
                                        </p:tgtEl>
                                        <p:attrNameLst>
                                          <p:attrName>ppt_y</p:attrName>
                                        </p:attrNameLst>
                                      </p:cBhvr>
                                      <p:tavLst>
                                        <p:tav tm="0">
                                          <p:val>
                                            <p:fltVal val="0.5"/>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3" presetClass="entr" presetSubtype="528" fill="hold" grpId="0" nodeType="clickEffect">
                                  <p:stCondLst>
                                    <p:cond delay="0"/>
                                  </p:stCondLst>
                                  <p:childTnLst>
                                    <p:set>
                                      <p:cBhvr>
                                        <p:cTn id="79" dur="1" fill="hold">
                                          <p:stCondLst>
                                            <p:cond delay="0"/>
                                          </p:stCondLst>
                                        </p:cTn>
                                        <p:tgtEl>
                                          <p:spTgt spid="191639"/>
                                        </p:tgtEl>
                                        <p:attrNameLst>
                                          <p:attrName>style.visibility</p:attrName>
                                        </p:attrNameLst>
                                      </p:cBhvr>
                                      <p:to>
                                        <p:strVal val="visible"/>
                                      </p:to>
                                    </p:set>
                                    <p:anim calcmode="lin" valueType="num">
                                      <p:cBhvr>
                                        <p:cTn id="80" dur="500" fill="hold"/>
                                        <p:tgtEl>
                                          <p:spTgt spid="191639"/>
                                        </p:tgtEl>
                                        <p:attrNameLst>
                                          <p:attrName>ppt_w</p:attrName>
                                        </p:attrNameLst>
                                      </p:cBhvr>
                                      <p:tavLst>
                                        <p:tav tm="0">
                                          <p:val>
                                            <p:fltVal val="0"/>
                                          </p:val>
                                        </p:tav>
                                        <p:tav tm="100000">
                                          <p:val>
                                            <p:strVal val="#ppt_w"/>
                                          </p:val>
                                        </p:tav>
                                      </p:tavLst>
                                    </p:anim>
                                    <p:anim calcmode="lin" valueType="num">
                                      <p:cBhvr>
                                        <p:cTn id="81" dur="500" fill="hold"/>
                                        <p:tgtEl>
                                          <p:spTgt spid="191639"/>
                                        </p:tgtEl>
                                        <p:attrNameLst>
                                          <p:attrName>ppt_h</p:attrName>
                                        </p:attrNameLst>
                                      </p:cBhvr>
                                      <p:tavLst>
                                        <p:tav tm="0">
                                          <p:val>
                                            <p:fltVal val="0"/>
                                          </p:val>
                                        </p:tav>
                                        <p:tav tm="100000">
                                          <p:val>
                                            <p:strVal val="#ppt_h"/>
                                          </p:val>
                                        </p:tav>
                                      </p:tavLst>
                                    </p:anim>
                                    <p:anim calcmode="lin" valueType="num">
                                      <p:cBhvr>
                                        <p:cTn id="82" dur="500" fill="hold"/>
                                        <p:tgtEl>
                                          <p:spTgt spid="191639"/>
                                        </p:tgtEl>
                                        <p:attrNameLst>
                                          <p:attrName>ppt_x</p:attrName>
                                        </p:attrNameLst>
                                      </p:cBhvr>
                                      <p:tavLst>
                                        <p:tav tm="0">
                                          <p:val>
                                            <p:fltVal val="0.5"/>
                                          </p:val>
                                        </p:tav>
                                        <p:tav tm="100000">
                                          <p:val>
                                            <p:strVal val="#ppt_x"/>
                                          </p:val>
                                        </p:tav>
                                      </p:tavLst>
                                    </p:anim>
                                    <p:anim calcmode="lin" valueType="num">
                                      <p:cBhvr>
                                        <p:cTn id="83" dur="500" fill="hold"/>
                                        <p:tgtEl>
                                          <p:spTgt spid="191639"/>
                                        </p:tgtEl>
                                        <p:attrNameLst>
                                          <p:attrName>ppt_y</p:attrName>
                                        </p:attrNameLst>
                                      </p:cBhvr>
                                      <p:tavLst>
                                        <p:tav tm="0">
                                          <p:val>
                                            <p:fltVal val="0.5"/>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3" presetClass="entr" presetSubtype="528" fill="hold" grpId="0" nodeType="clickEffect">
                                  <p:stCondLst>
                                    <p:cond delay="0"/>
                                  </p:stCondLst>
                                  <p:childTnLst>
                                    <p:set>
                                      <p:cBhvr>
                                        <p:cTn id="87" dur="1" fill="hold">
                                          <p:stCondLst>
                                            <p:cond delay="0"/>
                                          </p:stCondLst>
                                        </p:cTn>
                                        <p:tgtEl>
                                          <p:spTgt spid="191638"/>
                                        </p:tgtEl>
                                        <p:attrNameLst>
                                          <p:attrName>style.visibility</p:attrName>
                                        </p:attrNameLst>
                                      </p:cBhvr>
                                      <p:to>
                                        <p:strVal val="visible"/>
                                      </p:to>
                                    </p:set>
                                    <p:anim calcmode="lin" valueType="num">
                                      <p:cBhvr>
                                        <p:cTn id="88" dur="500" fill="hold"/>
                                        <p:tgtEl>
                                          <p:spTgt spid="191638"/>
                                        </p:tgtEl>
                                        <p:attrNameLst>
                                          <p:attrName>ppt_w</p:attrName>
                                        </p:attrNameLst>
                                      </p:cBhvr>
                                      <p:tavLst>
                                        <p:tav tm="0">
                                          <p:val>
                                            <p:fltVal val="0"/>
                                          </p:val>
                                        </p:tav>
                                        <p:tav tm="100000">
                                          <p:val>
                                            <p:strVal val="#ppt_w"/>
                                          </p:val>
                                        </p:tav>
                                      </p:tavLst>
                                    </p:anim>
                                    <p:anim calcmode="lin" valueType="num">
                                      <p:cBhvr>
                                        <p:cTn id="89" dur="500" fill="hold"/>
                                        <p:tgtEl>
                                          <p:spTgt spid="191638"/>
                                        </p:tgtEl>
                                        <p:attrNameLst>
                                          <p:attrName>ppt_h</p:attrName>
                                        </p:attrNameLst>
                                      </p:cBhvr>
                                      <p:tavLst>
                                        <p:tav tm="0">
                                          <p:val>
                                            <p:fltVal val="0"/>
                                          </p:val>
                                        </p:tav>
                                        <p:tav tm="100000">
                                          <p:val>
                                            <p:strVal val="#ppt_h"/>
                                          </p:val>
                                        </p:tav>
                                      </p:tavLst>
                                    </p:anim>
                                    <p:anim calcmode="lin" valueType="num">
                                      <p:cBhvr>
                                        <p:cTn id="90" dur="500" fill="hold"/>
                                        <p:tgtEl>
                                          <p:spTgt spid="191638"/>
                                        </p:tgtEl>
                                        <p:attrNameLst>
                                          <p:attrName>ppt_x</p:attrName>
                                        </p:attrNameLst>
                                      </p:cBhvr>
                                      <p:tavLst>
                                        <p:tav tm="0">
                                          <p:val>
                                            <p:fltVal val="0.5"/>
                                          </p:val>
                                        </p:tav>
                                        <p:tav tm="100000">
                                          <p:val>
                                            <p:strVal val="#ppt_x"/>
                                          </p:val>
                                        </p:tav>
                                      </p:tavLst>
                                    </p:anim>
                                    <p:anim calcmode="lin" valueType="num">
                                      <p:cBhvr>
                                        <p:cTn id="91" dur="500" fill="hold"/>
                                        <p:tgtEl>
                                          <p:spTgt spid="191638"/>
                                        </p:tgtEl>
                                        <p:attrNameLst>
                                          <p:attrName>ppt_y</p:attrName>
                                        </p:attrNameLst>
                                      </p:cBhvr>
                                      <p:tavLst>
                                        <p:tav tm="0">
                                          <p:val>
                                            <p:fltVal val="0.5"/>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3" presetClass="entr" presetSubtype="528" fill="hold" grpId="0" nodeType="clickEffect" nodePh="1">
                                  <p:stCondLst>
                                    <p:cond delay="0"/>
                                  </p:stCondLst>
                                  <p:endCondLst>
                                    <p:cond evt="begin" delay="0">
                                      <p:tn val="94"/>
                                    </p:cond>
                                  </p:endCondLst>
                                  <p:childTnLst>
                                    <p:set>
                                      <p:cBhvr>
                                        <p:cTn id="95" dur="1" fill="hold">
                                          <p:stCondLst>
                                            <p:cond delay="0"/>
                                          </p:stCondLst>
                                        </p:cTn>
                                        <p:tgtEl>
                                          <p:spTgt spid="191641"/>
                                        </p:tgtEl>
                                        <p:attrNameLst>
                                          <p:attrName>style.visibility</p:attrName>
                                        </p:attrNameLst>
                                      </p:cBhvr>
                                      <p:to>
                                        <p:strVal val="visible"/>
                                      </p:to>
                                    </p:set>
                                    <p:anim calcmode="lin" valueType="num">
                                      <p:cBhvr>
                                        <p:cTn id="96" dur="500" fill="hold"/>
                                        <p:tgtEl>
                                          <p:spTgt spid="191641"/>
                                        </p:tgtEl>
                                        <p:attrNameLst>
                                          <p:attrName>ppt_w</p:attrName>
                                        </p:attrNameLst>
                                      </p:cBhvr>
                                      <p:tavLst>
                                        <p:tav tm="0">
                                          <p:val>
                                            <p:fltVal val="0"/>
                                          </p:val>
                                        </p:tav>
                                        <p:tav tm="100000">
                                          <p:val>
                                            <p:strVal val="#ppt_w"/>
                                          </p:val>
                                        </p:tav>
                                      </p:tavLst>
                                    </p:anim>
                                    <p:anim calcmode="lin" valueType="num">
                                      <p:cBhvr>
                                        <p:cTn id="97" dur="500" fill="hold"/>
                                        <p:tgtEl>
                                          <p:spTgt spid="191641"/>
                                        </p:tgtEl>
                                        <p:attrNameLst>
                                          <p:attrName>ppt_h</p:attrName>
                                        </p:attrNameLst>
                                      </p:cBhvr>
                                      <p:tavLst>
                                        <p:tav tm="0">
                                          <p:val>
                                            <p:fltVal val="0"/>
                                          </p:val>
                                        </p:tav>
                                        <p:tav tm="100000">
                                          <p:val>
                                            <p:strVal val="#ppt_h"/>
                                          </p:val>
                                        </p:tav>
                                      </p:tavLst>
                                    </p:anim>
                                    <p:anim calcmode="lin" valueType="num">
                                      <p:cBhvr>
                                        <p:cTn id="98" dur="500" fill="hold"/>
                                        <p:tgtEl>
                                          <p:spTgt spid="191641"/>
                                        </p:tgtEl>
                                        <p:attrNameLst>
                                          <p:attrName>ppt_x</p:attrName>
                                        </p:attrNameLst>
                                      </p:cBhvr>
                                      <p:tavLst>
                                        <p:tav tm="0">
                                          <p:val>
                                            <p:fltVal val="0.5"/>
                                          </p:val>
                                        </p:tav>
                                        <p:tav tm="100000">
                                          <p:val>
                                            <p:strVal val="#ppt_x"/>
                                          </p:val>
                                        </p:tav>
                                      </p:tavLst>
                                    </p:anim>
                                    <p:anim calcmode="lin" valueType="num">
                                      <p:cBhvr>
                                        <p:cTn id="99" dur="500" fill="hold"/>
                                        <p:tgtEl>
                                          <p:spTgt spid="191641"/>
                                        </p:tgtEl>
                                        <p:attrNameLst>
                                          <p:attrName>ppt_y</p:attrName>
                                        </p:attrNameLst>
                                      </p:cBhvr>
                                      <p:tavLst>
                                        <p:tav tm="0">
                                          <p:val>
                                            <p:fltVal val="0.5"/>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3" presetClass="entr" presetSubtype="528" fill="hold" grpId="0" nodeType="clickEffect">
                                  <p:stCondLst>
                                    <p:cond delay="0"/>
                                  </p:stCondLst>
                                  <p:childTnLst>
                                    <p:set>
                                      <p:cBhvr>
                                        <p:cTn id="103" dur="1" fill="hold">
                                          <p:stCondLst>
                                            <p:cond delay="0"/>
                                          </p:stCondLst>
                                        </p:cTn>
                                        <p:tgtEl>
                                          <p:spTgt spid="191628"/>
                                        </p:tgtEl>
                                        <p:attrNameLst>
                                          <p:attrName>style.visibility</p:attrName>
                                        </p:attrNameLst>
                                      </p:cBhvr>
                                      <p:to>
                                        <p:strVal val="visible"/>
                                      </p:to>
                                    </p:set>
                                    <p:anim calcmode="lin" valueType="num">
                                      <p:cBhvr>
                                        <p:cTn id="104" dur="500" fill="hold"/>
                                        <p:tgtEl>
                                          <p:spTgt spid="191628"/>
                                        </p:tgtEl>
                                        <p:attrNameLst>
                                          <p:attrName>ppt_w</p:attrName>
                                        </p:attrNameLst>
                                      </p:cBhvr>
                                      <p:tavLst>
                                        <p:tav tm="0">
                                          <p:val>
                                            <p:fltVal val="0"/>
                                          </p:val>
                                        </p:tav>
                                        <p:tav tm="100000">
                                          <p:val>
                                            <p:strVal val="#ppt_w"/>
                                          </p:val>
                                        </p:tav>
                                      </p:tavLst>
                                    </p:anim>
                                    <p:anim calcmode="lin" valueType="num">
                                      <p:cBhvr>
                                        <p:cTn id="105" dur="500" fill="hold"/>
                                        <p:tgtEl>
                                          <p:spTgt spid="191628"/>
                                        </p:tgtEl>
                                        <p:attrNameLst>
                                          <p:attrName>ppt_h</p:attrName>
                                        </p:attrNameLst>
                                      </p:cBhvr>
                                      <p:tavLst>
                                        <p:tav tm="0">
                                          <p:val>
                                            <p:fltVal val="0"/>
                                          </p:val>
                                        </p:tav>
                                        <p:tav tm="100000">
                                          <p:val>
                                            <p:strVal val="#ppt_h"/>
                                          </p:val>
                                        </p:tav>
                                      </p:tavLst>
                                    </p:anim>
                                    <p:anim calcmode="lin" valueType="num">
                                      <p:cBhvr>
                                        <p:cTn id="106" dur="500" fill="hold"/>
                                        <p:tgtEl>
                                          <p:spTgt spid="191628"/>
                                        </p:tgtEl>
                                        <p:attrNameLst>
                                          <p:attrName>ppt_x</p:attrName>
                                        </p:attrNameLst>
                                      </p:cBhvr>
                                      <p:tavLst>
                                        <p:tav tm="0">
                                          <p:val>
                                            <p:fltVal val="0.5"/>
                                          </p:val>
                                        </p:tav>
                                        <p:tav tm="100000">
                                          <p:val>
                                            <p:strVal val="#ppt_x"/>
                                          </p:val>
                                        </p:tav>
                                      </p:tavLst>
                                    </p:anim>
                                    <p:anim calcmode="lin" valueType="num">
                                      <p:cBhvr>
                                        <p:cTn id="107" dur="500" fill="hold"/>
                                        <p:tgtEl>
                                          <p:spTgt spid="191628"/>
                                        </p:tgtEl>
                                        <p:attrNameLst>
                                          <p:attrName>ppt_y</p:attrName>
                                        </p:attrNameLst>
                                      </p:cBhvr>
                                      <p:tavLst>
                                        <p:tav tm="0">
                                          <p:val>
                                            <p:fltVal val="0.5"/>
                                          </p:val>
                                        </p:tav>
                                        <p:tav tm="100000">
                                          <p:val>
                                            <p:strVal val="#ppt_y"/>
                                          </p:val>
                                        </p:tav>
                                      </p:tavLst>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3" presetClass="entr" presetSubtype="528" fill="hold" grpId="0" nodeType="clickEffect">
                                  <p:stCondLst>
                                    <p:cond delay="0"/>
                                  </p:stCondLst>
                                  <p:childTnLst>
                                    <p:set>
                                      <p:cBhvr>
                                        <p:cTn id="111" dur="1" fill="hold">
                                          <p:stCondLst>
                                            <p:cond delay="0"/>
                                          </p:stCondLst>
                                        </p:cTn>
                                        <p:tgtEl>
                                          <p:spTgt spid="191627"/>
                                        </p:tgtEl>
                                        <p:attrNameLst>
                                          <p:attrName>style.visibility</p:attrName>
                                        </p:attrNameLst>
                                      </p:cBhvr>
                                      <p:to>
                                        <p:strVal val="visible"/>
                                      </p:to>
                                    </p:set>
                                    <p:anim calcmode="lin" valueType="num">
                                      <p:cBhvr>
                                        <p:cTn id="112" dur="500" fill="hold"/>
                                        <p:tgtEl>
                                          <p:spTgt spid="191627"/>
                                        </p:tgtEl>
                                        <p:attrNameLst>
                                          <p:attrName>ppt_w</p:attrName>
                                        </p:attrNameLst>
                                      </p:cBhvr>
                                      <p:tavLst>
                                        <p:tav tm="0">
                                          <p:val>
                                            <p:fltVal val="0"/>
                                          </p:val>
                                        </p:tav>
                                        <p:tav tm="100000">
                                          <p:val>
                                            <p:strVal val="#ppt_w"/>
                                          </p:val>
                                        </p:tav>
                                      </p:tavLst>
                                    </p:anim>
                                    <p:anim calcmode="lin" valueType="num">
                                      <p:cBhvr>
                                        <p:cTn id="113" dur="500" fill="hold"/>
                                        <p:tgtEl>
                                          <p:spTgt spid="191627"/>
                                        </p:tgtEl>
                                        <p:attrNameLst>
                                          <p:attrName>ppt_h</p:attrName>
                                        </p:attrNameLst>
                                      </p:cBhvr>
                                      <p:tavLst>
                                        <p:tav tm="0">
                                          <p:val>
                                            <p:fltVal val="0"/>
                                          </p:val>
                                        </p:tav>
                                        <p:tav tm="100000">
                                          <p:val>
                                            <p:strVal val="#ppt_h"/>
                                          </p:val>
                                        </p:tav>
                                      </p:tavLst>
                                    </p:anim>
                                    <p:anim calcmode="lin" valueType="num">
                                      <p:cBhvr>
                                        <p:cTn id="114" dur="500" fill="hold"/>
                                        <p:tgtEl>
                                          <p:spTgt spid="191627"/>
                                        </p:tgtEl>
                                        <p:attrNameLst>
                                          <p:attrName>ppt_x</p:attrName>
                                        </p:attrNameLst>
                                      </p:cBhvr>
                                      <p:tavLst>
                                        <p:tav tm="0">
                                          <p:val>
                                            <p:fltVal val="0.5"/>
                                          </p:val>
                                        </p:tav>
                                        <p:tav tm="100000">
                                          <p:val>
                                            <p:strVal val="#ppt_x"/>
                                          </p:val>
                                        </p:tav>
                                      </p:tavLst>
                                    </p:anim>
                                    <p:anim calcmode="lin" valueType="num">
                                      <p:cBhvr>
                                        <p:cTn id="115" dur="500" fill="hold"/>
                                        <p:tgtEl>
                                          <p:spTgt spid="191627"/>
                                        </p:tgtEl>
                                        <p:attrNameLst>
                                          <p:attrName>ppt_y</p:attrName>
                                        </p:attrNameLst>
                                      </p:cBhvr>
                                      <p:tavLst>
                                        <p:tav tm="0">
                                          <p:val>
                                            <p:fltVal val="0.5"/>
                                          </p:val>
                                        </p:tav>
                                        <p:tav tm="100000">
                                          <p:val>
                                            <p:strVal val="#ppt_y"/>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191645"/>
                                        </p:tgtEl>
                                        <p:attrNameLst>
                                          <p:attrName>style.visibility</p:attrName>
                                        </p:attrNameLst>
                                      </p:cBhvr>
                                      <p:to>
                                        <p:strVal val="visible"/>
                                      </p:to>
                                    </p:set>
                                    <p:animEffect transition="in" filter="fade">
                                      <p:cBhvr>
                                        <p:cTn id="120" dur="500"/>
                                        <p:tgtEl>
                                          <p:spTgt spid="191645"/>
                                        </p:tgtEl>
                                      </p:cBhvr>
                                    </p:animEffect>
                                  </p:childTnLst>
                                </p:cTn>
                              </p:par>
                            </p:childTnLst>
                          </p:cTn>
                        </p:par>
                        <p:par>
                          <p:cTn id="121" fill="hold" nodeType="afterGroup">
                            <p:stCondLst>
                              <p:cond delay="500"/>
                            </p:stCondLst>
                            <p:childTnLst>
                              <p:par>
                                <p:cTn id="122" presetID="10" presetClass="entr" presetSubtype="0" fill="hold" grpId="0" nodeType="afterEffect">
                                  <p:stCondLst>
                                    <p:cond delay="0"/>
                                  </p:stCondLst>
                                  <p:childTnLst>
                                    <p:set>
                                      <p:cBhvr>
                                        <p:cTn id="123" dur="1" fill="hold">
                                          <p:stCondLst>
                                            <p:cond delay="0"/>
                                          </p:stCondLst>
                                        </p:cTn>
                                        <p:tgtEl>
                                          <p:spTgt spid="191631"/>
                                        </p:tgtEl>
                                        <p:attrNameLst>
                                          <p:attrName>style.visibility</p:attrName>
                                        </p:attrNameLst>
                                      </p:cBhvr>
                                      <p:to>
                                        <p:strVal val="visible"/>
                                      </p:to>
                                    </p:set>
                                    <p:animEffect transition="in" filter="fade">
                                      <p:cBhvr>
                                        <p:cTn id="124" dur="500"/>
                                        <p:tgtEl>
                                          <p:spTgt spid="191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634" grpId="0" animBg="1"/>
      <p:bldP spid="191618" grpId="0" autoUpdateAnimBg="0"/>
      <p:bldP spid="191627" grpId="0" autoUpdateAnimBg="0"/>
      <p:bldP spid="191628" grpId="0" autoUpdateAnimBg="0"/>
      <p:bldP spid="191513" grpId="0" autoUpdateAnimBg="0"/>
      <p:bldP spid="191635" grpId="0" autoUpdateAnimBg="0"/>
      <p:bldP spid="191636" grpId="0" autoUpdateAnimBg="0"/>
      <p:bldP spid="191637" grpId="0" autoUpdateAnimBg="0"/>
      <p:bldP spid="191638" grpId="0" autoUpdateAnimBg="0"/>
      <p:bldP spid="191639" grpId="0" autoUpdateAnimBg="0"/>
      <p:bldP spid="191640" grpId="0" autoUpdateAnimBg="0"/>
      <p:bldP spid="191641" grpId="0" autoUpdateAnimBg="0"/>
      <p:bldP spid="191642" grpId="0" autoUpdateAnimBg="0"/>
      <p:bldP spid="191643" grpId="0" autoUpdateAnimBg="0"/>
      <p:bldP spid="191644" grpId="0" autoUpdateAnimBg="0"/>
      <p:bldP spid="191645" grpId="0" animBg="1"/>
      <p:bldP spid="1916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3" name="image8.png"/>
          <p:cNvPicPr>
            <a:picLocks noChangeAspect="1"/>
          </p:cNvPicPr>
          <p:nvPr/>
        </p:nvPicPr>
        <p:blipFill>
          <a:blip r:embed="rId3">
            <a:extLst/>
          </a:blip>
          <a:srcRect l="2852" t="3331" r="3486" b="4441"/>
          <a:stretch>
            <a:fillRect/>
          </a:stretch>
        </p:blipFill>
        <p:spPr>
          <a:xfrm>
            <a:off x="566738" y="538163"/>
            <a:ext cx="7985126" cy="5743576"/>
          </a:xfrm>
          <a:prstGeom prst="rect">
            <a:avLst/>
          </a:prstGeom>
          <a:ln w="76200">
            <a:solidFill>
              <a:schemeClr val="accent2"/>
            </a:solidFill>
            <a:miter/>
          </a:ln>
        </p:spPr>
      </p:pic>
      <p:sp>
        <p:nvSpPr>
          <p:cNvPr id="1364" name="Shape 1364"/>
          <p:cNvSpPr/>
          <p:nvPr/>
        </p:nvSpPr>
        <p:spPr>
          <a:xfrm>
            <a:off x="544513" y="536575"/>
            <a:ext cx="8008936" cy="5784850"/>
          </a:xfrm>
          <a:prstGeom prst="rect">
            <a:avLst/>
          </a:prstGeom>
          <a:solidFill>
            <a:srgbClr val="000000">
              <a:alpha val="50195"/>
            </a:srgbClr>
          </a:solidFill>
          <a:ln w="12700">
            <a:miter lim="400000"/>
          </a:ln>
        </p:spPr>
        <p:txBody>
          <a:bodyPr lIns="45719" rIns="45719" anchor="ctr"/>
          <a:lstStyle/>
          <a:p>
            <a:pPr>
              <a:defRPr>
                <a:solidFill>
                  <a:srgbClr val="FFA27C"/>
                </a:solidFill>
                <a:latin typeface="Arial"/>
                <a:ea typeface="Arial"/>
                <a:cs typeface="Arial"/>
                <a:sym typeface="Arial"/>
              </a:defRPr>
            </a:pPr>
            <a:endParaRPr/>
          </a:p>
        </p:txBody>
      </p:sp>
      <p:sp>
        <p:nvSpPr>
          <p:cNvPr id="1365" name="Shape 1365"/>
          <p:cNvSpPr/>
          <p:nvPr/>
        </p:nvSpPr>
        <p:spPr>
          <a:xfrm>
            <a:off x="1187450" y="2667108"/>
            <a:ext cx="6697663" cy="2428241"/>
          </a:xfrm>
          <a:prstGeom prst="rect">
            <a:avLst/>
          </a:prstGeom>
          <a:ln w="12700">
            <a:miter lim="400000"/>
          </a:ln>
          <a:effectLst>
            <a:outerShdw blurRad="63500" dist="89803" dir="2700000" rotWithShape="0">
              <a:srgbClr val="1A0004">
                <a:alpha val="74998"/>
              </a:srgbClr>
            </a:outerShdw>
          </a:effectLst>
          <a:extLst>
            <a:ext uri="{C572A759-6A51-4108-AA02-DFA0A04FC94B}">
              <ma14:wrappingTextBoxFlag xmlns="" xmlns:ma14="http://schemas.microsoft.com/office/mac/drawingml/2011/main" val="1"/>
            </a:ext>
          </a:extLst>
        </p:spPr>
        <p:txBody>
          <a:bodyPr lIns="45719" rIns="45719" anchor="ctr">
            <a:spAutoFit/>
          </a:bodyPr>
          <a:lstStyle>
            <a:lvl1pPr>
              <a:spcBef>
                <a:spcPts val="3900"/>
              </a:spcBef>
              <a:defRPr sz="6600" b="1">
                <a:solidFill>
                  <a:srgbClr val="FFFF00"/>
                </a:solidFill>
                <a:latin typeface="Comic Sans MS"/>
                <a:ea typeface="Comic Sans MS"/>
                <a:cs typeface="Comic Sans MS"/>
                <a:sym typeface="Comic Sans MS"/>
              </a:defRPr>
            </a:lvl1pPr>
          </a:lstStyle>
          <a:p>
            <a:r>
              <a:t>Ningu küpülü boqha Kaku</a:t>
            </a:r>
          </a:p>
        </p:txBody>
      </p:sp>
      <p:sp>
        <p:nvSpPr>
          <p:cNvPr id="1366" name="Shape 1366"/>
          <p:cNvSpPr/>
          <p:nvPr/>
        </p:nvSpPr>
        <p:spPr>
          <a:xfrm>
            <a:off x="8139443" y="6533370"/>
            <a:ext cx="245403" cy="2269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600"/>
              </a:spcBef>
              <a:defRPr sz="1000" b="1">
                <a:solidFill>
                  <a:srgbClr val="FFFFFF"/>
                </a:solidFill>
                <a:latin typeface="Arial"/>
                <a:ea typeface="Arial"/>
                <a:cs typeface="Arial"/>
                <a:sym typeface="Arial"/>
              </a:defRPr>
            </a:lvl1pPr>
          </a:lstStyle>
          <a:p>
            <a:r>
              <a:t>09</a:t>
            </a:r>
          </a:p>
        </p:txBody>
      </p:sp>
      <p:sp>
        <p:nvSpPr>
          <p:cNvPr id="1367" name="Shape 1367"/>
          <p:cNvSpPr/>
          <p:nvPr/>
        </p:nvSpPr>
        <p:spPr>
          <a:xfrm>
            <a:off x="8783967" y="6411622"/>
            <a:ext cx="245404" cy="3752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1200"/>
              </a:spcBef>
              <a:defRPr sz="2000" b="1">
                <a:solidFill>
                  <a:srgbClr val="FFFFFF"/>
                </a:solidFill>
                <a:latin typeface="Arial"/>
                <a:ea typeface="Arial"/>
                <a:cs typeface="Arial"/>
                <a:sym typeface="Arial"/>
              </a:defRPr>
            </a:lvl1pPr>
          </a:lstStyle>
          <a:p>
            <a:r>
              <a:t>2</a:t>
            </a:r>
          </a:p>
        </p:txBody>
      </p:sp>
      <p:sp>
        <p:nvSpPr>
          <p:cNvPr id="1368" name="Shape 1368"/>
          <p:cNvSpPr/>
          <p:nvPr/>
        </p:nvSpPr>
        <p:spPr>
          <a:xfrm>
            <a:off x="7283768" y="6290104"/>
            <a:ext cx="1247141" cy="26425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lvl1pPr>
              <a:spcBef>
                <a:spcPts val="700"/>
              </a:spcBef>
              <a:defRPr sz="1200" b="1">
                <a:solidFill>
                  <a:srgbClr val="FFFFFF"/>
                </a:solidFill>
                <a:latin typeface="Arial"/>
                <a:ea typeface="Arial"/>
                <a:cs typeface="Arial"/>
                <a:sym typeface="Arial"/>
              </a:defRPr>
            </a:lvl1pPr>
          </a:lstStyle>
          <a:p>
            <a:r>
              <a:t>Handbook pg. 6</a:t>
            </a:r>
          </a:p>
        </p:txBody>
      </p:sp>
      <p:sp>
        <p:nvSpPr>
          <p:cNvPr id="1369" name="Shape 1369"/>
          <p:cNvSpPr/>
          <p:nvPr/>
        </p:nvSpPr>
        <p:spPr>
          <a:xfrm>
            <a:off x="7016750" y="6230937"/>
            <a:ext cx="1835150" cy="363539"/>
          </a:xfrm>
          <a:prstGeom prst="ellipse">
            <a:avLst/>
          </a:prstGeom>
          <a:ln w="57150">
            <a:solidFill>
              <a:srgbClr val="FFEA18"/>
            </a:solidFill>
          </a:ln>
          <a:effectLst>
            <a:outerShdw blurRad="63500" dist="81320" dir="3080412" rotWithShape="0">
              <a:srgbClr val="1A0004">
                <a:alpha val="74998"/>
              </a:srgbClr>
            </a:outerShdw>
          </a:effectLst>
        </p:spPr>
        <p:txBody>
          <a:bodyPr lIns="45719" rIns="45719" anchor="ctr"/>
          <a:lstStyle/>
          <a:p>
            <a:pPr>
              <a:defRPr>
                <a:solidFill>
                  <a:srgbClr val="FFA27C"/>
                </a:solidFill>
                <a:latin typeface="Arial"/>
                <a:ea typeface="Arial"/>
                <a:cs typeface="Arial"/>
                <a:sym typeface="Arial"/>
              </a:defRPr>
            </a:pPr>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364"/>
                                        </p:tgtEl>
                                        <p:attrNameLst>
                                          <p:attrName>style.visibility</p:attrName>
                                        </p:attrNameLst>
                                      </p:cBhvr>
                                      <p:to>
                                        <p:strVal val="visible"/>
                                      </p:to>
                                    </p:set>
                                    <p:animEffect transition="in" filter="dissolve">
                                      <p:cBhvr>
                                        <p:cTn id="7" dur="1000"/>
                                        <p:tgtEl>
                                          <p:spTgt spid="1364"/>
                                        </p:tgtEl>
                                      </p:cBhvr>
                                    </p:animEffect>
                                  </p:childTnLst>
                                </p:cTn>
                              </p:par>
                            </p:childTnLst>
                          </p:cTn>
                        </p:par>
                        <p:par>
                          <p:cTn id="8" fill="hold">
                            <p:stCondLst>
                              <p:cond delay="1000"/>
                            </p:stCondLst>
                            <p:childTnLst>
                              <p:par>
                                <p:cTn id="9" presetID="9" presetClass="entr" fill="hold" grpId="2" nodeType="afterEffect">
                                  <p:stCondLst>
                                    <p:cond delay="0"/>
                                  </p:stCondLst>
                                  <p:iterate>
                                    <p:tmAbs val="0"/>
                                  </p:iterate>
                                  <p:childTnLst>
                                    <p:set>
                                      <p:cBhvr>
                                        <p:cTn id="10" fill="hold"/>
                                        <p:tgtEl>
                                          <p:spTgt spid="1365"/>
                                        </p:tgtEl>
                                        <p:attrNameLst>
                                          <p:attrName>style.visibility</p:attrName>
                                        </p:attrNameLst>
                                      </p:cBhvr>
                                      <p:to>
                                        <p:strVal val="visible"/>
                                      </p:to>
                                    </p:set>
                                    <p:animEffect transition="in" filter="dissolve">
                                      <p:cBhvr>
                                        <p:cTn id="11" dur="1000"/>
                                        <p:tgtEl>
                                          <p:spTgt spid="136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fill="hold" grpId="3" nodeType="clickEffect">
                                  <p:stCondLst>
                                    <p:cond delay="0"/>
                                  </p:stCondLst>
                                  <p:iterate>
                                    <p:tmAbs val="0"/>
                                  </p:iterate>
                                  <p:childTnLst>
                                    <p:set>
                                      <p:cBhvr>
                                        <p:cTn id="15" fill="hold"/>
                                        <p:tgtEl>
                                          <p:spTgt spid="1369"/>
                                        </p:tgtEl>
                                        <p:attrNameLst>
                                          <p:attrName>style.visibility</p:attrName>
                                        </p:attrNameLst>
                                      </p:cBhvr>
                                      <p:to>
                                        <p:strVal val="visible"/>
                                      </p:to>
                                    </p:set>
                                    <p:animEffect transition="in" filter="dissolve">
                                      <p:cBhvr>
                                        <p:cTn id="16" dur="1000"/>
                                        <p:tgtEl>
                                          <p:spTgt spid="1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4" grpId="1" animBg="1" advAuto="0"/>
      <p:bldP spid="1365" grpId="2" animBg="1" advAuto="0"/>
      <p:bldP spid="1369" grpId="3" animBg="1" advAuto="0"/>
    </p:bldLst>
  </p:timing>
</p:sld>
</file>

<file path=ppt/theme/theme1.xml><?xml version="1.0" encoding="utf-8"?>
<a:theme xmlns:a="http://schemas.openxmlformats.org/drawingml/2006/main" name="untitled 1">
  <a:themeElements>
    <a:clrScheme name="untitled 1">
      <a:dk1>
        <a:srgbClr val="1A0004"/>
      </a:dk1>
      <a:lt1>
        <a:srgbClr val="474747"/>
      </a:lt1>
      <a:dk2>
        <a:srgbClr val="A7A7A7"/>
      </a:dk2>
      <a:lt2>
        <a:srgbClr val="535353"/>
      </a:lt2>
      <a:accent1>
        <a:srgbClr val="114FFB"/>
      </a:accent1>
      <a:accent2>
        <a:srgbClr val="790015"/>
      </a:accent2>
      <a:accent3>
        <a:srgbClr val="B1B1B1"/>
      </a:accent3>
      <a:accent4>
        <a:srgbClr val="DADADA"/>
      </a:accent4>
      <a:accent5>
        <a:srgbClr val="AAB2FD"/>
      </a:accent5>
      <a:accent6>
        <a:srgbClr val="6D0012"/>
      </a:accent6>
      <a:hlink>
        <a:srgbClr val="0000FF"/>
      </a:hlink>
      <a:folHlink>
        <a:srgbClr val="FF00FF"/>
      </a:folHlink>
    </a:clrScheme>
    <a:fontScheme name="untitled 1">
      <a:majorFont>
        <a:latin typeface="Helvetica"/>
        <a:ea typeface="Helvetica"/>
        <a:cs typeface="Helvetica"/>
      </a:majorFont>
      <a:minorFont>
        <a:latin typeface="Times"/>
        <a:ea typeface="Times"/>
        <a:cs typeface="Times"/>
      </a:minorFont>
    </a:fontScheme>
    <a:fmtScheme name="untitled 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1A0004"/>
            </a:solidFill>
            <a:effectLst/>
            <a:uFillTx/>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1A0004"/>
            </a:solidFill>
            <a:effectLst/>
            <a:uFillTx/>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ntitled 1">
  <a:themeElements>
    <a:clrScheme name="untitled 1">
      <a:dk1>
        <a:srgbClr val="000000"/>
      </a:dk1>
      <a:lt1>
        <a:srgbClr val="FFFFFF"/>
      </a:lt1>
      <a:dk2>
        <a:srgbClr val="A7A7A7"/>
      </a:dk2>
      <a:lt2>
        <a:srgbClr val="535353"/>
      </a:lt2>
      <a:accent1>
        <a:srgbClr val="114FFB"/>
      </a:accent1>
      <a:accent2>
        <a:srgbClr val="790015"/>
      </a:accent2>
      <a:accent3>
        <a:srgbClr val="B1B1B1"/>
      </a:accent3>
      <a:accent4>
        <a:srgbClr val="DADADA"/>
      </a:accent4>
      <a:accent5>
        <a:srgbClr val="AAB2FD"/>
      </a:accent5>
      <a:accent6>
        <a:srgbClr val="6D0012"/>
      </a:accent6>
      <a:hlink>
        <a:srgbClr val="0000FF"/>
      </a:hlink>
      <a:folHlink>
        <a:srgbClr val="FF00FF"/>
      </a:folHlink>
    </a:clrScheme>
    <a:fontScheme name="untitled 1">
      <a:majorFont>
        <a:latin typeface="Helvetica"/>
        <a:ea typeface="Helvetica"/>
        <a:cs typeface="Helvetica"/>
      </a:majorFont>
      <a:minorFont>
        <a:latin typeface="Times"/>
        <a:ea typeface="Times"/>
        <a:cs typeface="Times"/>
      </a:minorFont>
    </a:fontScheme>
    <a:fmtScheme name="untitled 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1A0004"/>
            </a:solidFill>
            <a:effectLst/>
            <a:uFillTx/>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1A0004"/>
            </a:solidFill>
            <a:effectLst/>
            <a:uFillTx/>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2260</TotalTime>
  <Words>3577</Words>
  <Application>Microsoft Macintosh PowerPoint</Application>
  <PresentationFormat>On-screen Show (4:3)</PresentationFormat>
  <Paragraphs>1083</Paragraphs>
  <Slides>78</Slides>
  <Notes>71</Notes>
  <HiddenSlides>4</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78</vt:i4>
      </vt:variant>
    </vt:vector>
  </HeadingPairs>
  <TitlesOfParts>
    <vt:vector size="95" baseType="lpstr">
      <vt:lpstr>Kosher-Normal</vt:lpstr>
      <vt:lpstr>Ligurino</vt:lpstr>
      <vt:lpstr>Arial</vt:lpstr>
      <vt:lpstr>Arial Black</vt:lpstr>
      <vt:lpstr>Comic Sans MS</vt:lpstr>
      <vt:lpstr>Geneva</vt:lpstr>
      <vt:lpstr>Helvetica</vt:lpstr>
      <vt:lpstr>Impact</vt:lpstr>
      <vt:lpstr>Lucida Handwriting</vt:lpstr>
      <vt:lpstr>Monotype Sorts</vt:lpstr>
      <vt:lpstr>Papyrus</vt:lpstr>
      <vt:lpstr>Times</vt:lpstr>
      <vt:lpstr>Times New Roman</vt:lpstr>
      <vt:lpstr>Webdings</vt:lpstr>
      <vt:lpstr>Wingdings</vt:lpstr>
      <vt:lpstr>untitled 1</vt:lpstr>
      <vt:lpstr>1_untitled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Ow  Bible</vt:lpstr>
      <vt:lpstr>      Ow Bible</vt:lpstr>
      <vt:lpstr> 10 Chighi qo</vt:lpstr>
      <vt:lpstr>Ow Bible khaqhi nikeu" </vt:lpstr>
      <vt:lpstr>“Ow Bible khaqhi nikeu"</vt:lpstr>
      <vt:lpstr>P 4 3 Y J </vt:lpstr>
      <vt:lpstr>5 Atsa boqhaqo:</vt:lpstr>
      <vt:lpstr>Atsathi akhoto 5:</vt:lpstr>
      <vt:lpstr>Atsathi akhoto 5:</vt:lpstr>
      <vt:lpstr>Timi 4 qo:</vt:lpstr>
      <vt:lpstr>PowerPoint Presentation</vt:lpstr>
      <vt:lpstr>Timi 4 qo:</vt:lpstr>
      <vt:lpstr>PowerPoint Presentation</vt:lpstr>
      <vt:lpstr>Atsathi akhoto 5:</vt:lpstr>
      <vt:lpstr>A R C</vt:lpstr>
      <vt:lpstr>  3  Aqo aho qo:</vt:lpstr>
      <vt:lpstr>OT Review</vt:lpstr>
      <vt:lpstr>To Review…</vt:lpstr>
      <vt:lpstr>The Basics</vt:lpstr>
      <vt:lpstr>The Last Two Folders</vt:lpstr>
      <vt:lpstr>Ow Akithe Kükümsü “Bible Kikithi”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Kuchouyesu… Aboqha •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Rick Griffith</cp:lastModifiedBy>
  <cp:revision>26</cp:revision>
  <dcterms:modified xsi:type="dcterms:W3CDTF">2019-05-15T13:59:48Z</dcterms:modified>
</cp:coreProperties>
</file>