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75-43AE-4443-912C-B24268076710}" type="datetimeFigureOut">
              <a:rPr lang="en-US" smtClean="0"/>
              <a:t>18/6/16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DE9C-E76A-5042-BFD6-CE785697F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Music background 1 of 2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41B2F-0C49-4BF9-87B1-D5CE6A1CEB71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Music background 1 of 2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F6F165-61F2-4FF9-AF58-5766FB64985C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64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5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6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7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9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6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8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4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9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96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18/6/16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1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gbookmedia.com" TargetMode="Externa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00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0872"/>
            <a:ext cx="9144000" cy="11670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Broken &amp; Spilled Out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819400"/>
            <a:ext cx="9144000" cy="116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Performed By Steve Green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867442"/>
            <a:ext cx="9144000" cy="116700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600" u="sng" dirty="0" err="1">
                <a:effectLst/>
                <a:latin typeface="Preeti" pitchFamily="2" charset="0"/>
              </a:rPr>
              <a:t>Tff</a:t>
            </a:r>
            <a:r>
              <a:rPr lang="en-US" sz="6600" u="sng" dirty="0">
                <a:effectLst/>
                <a:latin typeface="Preeti" pitchFamily="2" charset="0"/>
              </a:rPr>
              <a:t>]l8Psf] / </a:t>
            </a:r>
            <a:r>
              <a:rPr lang="en-US" sz="6600" u="sng" dirty="0" err="1" smtClean="0">
                <a:effectLst/>
                <a:latin typeface="Preeti" pitchFamily="2" charset="0"/>
              </a:rPr>
              <a:t>kf</a:t>
            </a:r>
            <a:r>
              <a:rPr lang="en-US" sz="6600" u="sng" dirty="0" smtClean="0">
                <a:effectLst/>
                <a:latin typeface="Preeti" pitchFamily="2" charset="0"/>
              </a:rPr>
              <a:t>]</a:t>
            </a:r>
            <a:r>
              <a:rPr lang="en-US" sz="6600" u="sng" dirty="0" err="1" smtClean="0">
                <a:effectLst/>
                <a:latin typeface="Preeti" pitchFamily="2" charset="0"/>
              </a:rPr>
              <a:t>lvPsf</a:t>
            </a:r>
            <a:r>
              <a:rPr lang="en-US" sz="6600" u="sng" dirty="0" smtClean="0">
                <a:effectLst/>
                <a:latin typeface="Preeti" pitchFamily="2" charset="0"/>
              </a:rPr>
              <a:t>]</a:t>
            </a:r>
            <a:endParaRPr lang="en-US" sz="66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Preeti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805680"/>
            <a:ext cx="9144000" cy="11670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:6Le </a:t>
            </a:r>
            <a:r>
              <a:rPr lang="en-US" dirty="0" err="1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lu|gsf</a:t>
            </a:r>
            <a:r>
              <a:rPr lang="en-US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] 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k|:t''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tL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07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594100" cy="3086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Broken and spilled out,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poured at Your feet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07100" y="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dirty="0" err="1">
                <a:effectLst/>
                <a:latin typeface="Preeti" pitchFamily="2" charset="0"/>
              </a:rPr>
              <a:t>Tf</a:t>
            </a:r>
            <a:r>
              <a:rPr lang="en-US" sz="4800" dirty="0">
                <a:effectLst/>
                <a:latin typeface="Preeti" pitchFamily="2" charset="0"/>
              </a:rPr>
              <a:t>]l8Psf] / </a:t>
            </a:r>
            <a:r>
              <a:rPr lang="en-US" sz="4800" dirty="0" err="1">
                <a:effectLst/>
                <a:latin typeface="Preeti" pitchFamily="2" charset="0"/>
              </a:rPr>
              <a:t>kf</a:t>
            </a:r>
            <a:r>
              <a:rPr lang="en-US" sz="4800" dirty="0">
                <a:effectLst/>
                <a:latin typeface="Preeti" pitchFamily="2" charset="0"/>
              </a:rPr>
              <a:t>]</a:t>
            </a:r>
            <a:r>
              <a:rPr lang="en-US" sz="4800" dirty="0" err="1">
                <a:effectLst/>
                <a:latin typeface="Preeti" pitchFamily="2" charset="0"/>
              </a:rPr>
              <a:t>lvPsf</a:t>
            </a:r>
            <a:r>
              <a:rPr lang="en-US" sz="4800" dirty="0">
                <a:effectLst/>
                <a:latin typeface="Preeti" pitchFamily="2" charset="0"/>
              </a:rPr>
              <a:t>]</a:t>
            </a:r>
          </a:p>
          <a:p>
            <a:r>
              <a:rPr lang="en-US" sz="4800" dirty="0">
                <a:effectLst/>
                <a:latin typeface="Preeti" pitchFamily="2" charset="0"/>
              </a:rPr>
              <a:t>d </a:t>
            </a:r>
            <a:r>
              <a:rPr lang="en-US" sz="4800" dirty="0" err="1">
                <a:effectLst/>
                <a:latin typeface="Preeti" pitchFamily="2" charset="0"/>
              </a:rPr>
              <a:t>tkfO</a:t>
            </a:r>
            <a:r>
              <a:rPr lang="en-US" sz="4800" dirty="0">
                <a:effectLst/>
                <a:latin typeface="Preeti" pitchFamily="2" charset="0"/>
              </a:rPr>
              <a:t>{</a:t>
            </a:r>
            <a:r>
              <a:rPr lang="en-US" sz="4800" dirty="0" err="1">
                <a:effectLst/>
                <a:latin typeface="Preeti" pitchFamily="2" charset="0"/>
              </a:rPr>
              <a:t>sf</a:t>
            </a:r>
            <a:r>
              <a:rPr lang="en-US" sz="4800" dirty="0">
                <a:effectLst/>
                <a:latin typeface="Preeti" pitchFamily="2" charset="0"/>
              </a:rPr>
              <a:t>] </a:t>
            </a:r>
            <a:r>
              <a:rPr lang="en-US" sz="4800" dirty="0" err="1">
                <a:effectLst/>
                <a:latin typeface="Preeti" pitchFamily="2" charset="0"/>
              </a:rPr>
              <a:t>kfpFdf</a:t>
            </a:r>
            <a:r>
              <a:rPr lang="en-US" sz="4800" dirty="0">
                <a:effectLst/>
                <a:latin typeface="Preeti" pitchFamily="2" charset="0"/>
              </a:rPr>
              <a:t> vGofpF5'</a:t>
            </a:r>
          </a:p>
        </p:txBody>
      </p:sp>
    </p:spTree>
    <p:extLst>
      <p:ext uri="{BB962C8B-B14F-4D97-AF65-F5344CB8AC3E}">
        <p14:creationId xmlns:p14="http://schemas.microsoft.com/office/powerpoint/2010/main" val="270065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07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3810000" cy="3467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In sweet abandon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let me be spilled out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used up for Thee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02100" y="0"/>
            <a:ext cx="504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91200" y="22860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 dirty="0">
                <a:effectLst/>
                <a:latin typeface="Preeti" pitchFamily="2" charset="0"/>
              </a:rPr>
              <a:t>Pp6f ld7f] ;</a:t>
            </a:r>
            <a:r>
              <a:rPr lang="en-US" sz="4400" dirty="0" err="1">
                <a:effectLst/>
                <a:latin typeface="Preeti" pitchFamily="2" charset="0"/>
              </a:rPr>
              <a:t>dk</a:t>
            </a:r>
            <a:r>
              <a:rPr lang="en-US" sz="4400" dirty="0">
                <a:effectLst/>
                <a:latin typeface="Preeti" pitchFamily="2" charset="0"/>
              </a:rPr>
              <a:t>{0ftfdf</a:t>
            </a:r>
          </a:p>
          <a:p>
            <a:r>
              <a:rPr lang="en-US" sz="4400" dirty="0" err="1">
                <a:effectLst/>
                <a:latin typeface="Preeti" pitchFamily="2" charset="0"/>
              </a:rPr>
              <a:t>dnfO</a:t>
            </a:r>
            <a:r>
              <a:rPr lang="en-US" sz="4400" dirty="0">
                <a:effectLst/>
                <a:latin typeface="Preeti" pitchFamily="2" charset="0"/>
              </a:rPr>
              <a:t>{ </a:t>
            </a:r>
            <a:r>
              <a:rPr lang="en-US" sz="4400" dirty="0" err="1">
                <a:effectLst/>
                <a:latin typeface="Preeti" pitchFamily="2" charset="0"/>
              </a:rPr>
              <a:t>kf</a:t>
            </a:r>
            <a:r>
              <a:rPr lang="en-US" sz="4400" dirty="0">
                <a:effectLst/>
                <a:latin typeface="Preeti" pitchFamily="2" charset="0"/>
              </a:rPr>
              <a:t>]</a:t>
            </a:r>
            <a:r>
              <a:rPr lang="en-US" sz="4400" dirty="0" err="1">
                <a:effectLst/>
                <a:latin typeface="Preeti" pitchFamily="2" charset="0"/>
              </a:rPr>
              <a:t>lvg</a:t>
            </a:r>
            <a:r>
              <a:rPr lang="en-US" sz="4400" dirty="0">
                <a:effectLst/>
                <a:latin typeface="Preeti" pitchFamily="2" charset="0"/>
              </a:rPr>
              <a:t> </a:t>
            </a:r>
            <a:r>
              <a:rPr lang="en-US" sz="4400" dirty="0" err="1">
                <a:effectLst/>
                <a:latin typeface="Preeti" pitchFamily="2" charset="0"/>
              </a:rPr>
              <a:t>lbg'xf</a:t>
            </a:r>
            <a:r>
              <a:rPr lang="en-US" sz="4400" dirty="0">
                <a:effectLst/>
                <a:latin typeface="Preeti" pitchFamily="2" charset="0"/>
              </a:rPr>
              <a:t>];\</a:t>
            </a:r>
          </a:p>
          <a:p>
            <a:r>
              <a:rPr lang="en-US" sz="4400" dirty="0">
                <a:effectLst/>
                <a:latin typeface="Preeti" pitchFamily="2" charset="0"/>
              </a:rPr>
              <a:t>/ </a:t>
            </a:r>
            <a:r>
              <a:rPr lang="en-US" sz="4400" dirty="0" err="1">
                <a:effectLst/>
                <a:latin typeface="Preeti" pitchFamily="2" charset="0"/>
              </a:rPr>
              <a:t>tkfO</a:t>
            </a:r>
            <a:r>
              <a:rPr lang="en-US" sz="4400" dirty="0">
                <a:effectLst/>
                <a:latin typeface="Preeti" pitchFamily="2" charset="0"/>
              </a:rPr>
              <a:t>{</a:t>
            </a:r>
            <a:r>
              <a:rPr lang="en-US" sz="4400" dirty="0" err="1">
                <a:effectLst/>
                <a:latin typeface="Preeti" pitchFamily="2" charset="0"/>
              </a:rPr>
              <a:t>sf</a:t>
            </a:r>
            <a:r>
              <a:rPr lang="en-US" sz="4400" dirty="0">
                <a:effectLst/>
                <a:latin typeface="Preeti" pitchFamily="2" charset="0"/>
              </a:rPr>
              <a:t>] </a:t>
            </a:r>
            <a:r>
              <a:rPr lang="en-US" sz="4400" dirty="0" err="1">
                <a:effectLst/>
                <a:latin typeface="Preeti" pitchFamily="2" charset="0"/>
              </a:rPr>
              <a:t>lglDt</a:t>
            </a:r>
            <a:r>
              <a:rPr lang="en-US" sz="4400" dirty="0">
                <a:effectLst/>
                <a:latin typeface="Preeti" pitchFamily="2" charset="0"/>
              </a:rPr>
              <a:t> </a:t>
            </a:r>
            <a:r>
              <a:rPr lang="en-US" sz="4400" dirty="0" err="1">
                <a:effectLst/>
                <a:latin typeface="Preeti" pitchFamily="2" charset="0"/>
              </a:rPr>
              <a:t>k|of</a:t>
            </a:r>
            <a:r>
              <a:rPr lang="en-US" sz="4400" dirty="0">
                <a:effectLst/>
                <a:latin typeface="Preeti" pitchFamily="2" charset="0"/>
              </a:rPr>
              <a:t>]u </a:t>
            </a:r>
            <a:r>
              <a:rPr lang="en-US" sz="4400" dirty="0" err="1">
                <a:effectLst/>
                <a:latin typeface="Preeti" pitchFamily="2" charset="0"/>
              </a:rPr>
              <a:t>x'g</a:t>
            </a:r>
            <a:r>
              <a:rPr lang="en-US" sz="4400" dirty="0">
                <a:effectLst/>
                <a:latin typeface="Preeti" pitchFamily="2" charset="0"/>
              </a:rPr>
              <a:t> </a:t>
            </a:r>
            <a:r>
              <a:rPr lang="en-US" sz="4400" dirty="0" err="1">
                <a:effectLst/>
                <a:latin typeface="Preeti" pitchFamily="2" charset="0"/>
              </a:rPr>
              <a:t>lbg'xf</a:t>
            </a:r>
            <a:r>
              <a:rPr lang="en-US" sz="4400" dirty="0">
                <a:effectLst/>
                <a:latin typeface="Preeti" pitchFamily="2" charset="0"/>
              </a:rPr>
              <a:t>];\ .</a:t>
            </a:r>
          </a:p>
        </p:txBody>
      </p:sp>
    </p:spTree>
    <p:extLst>
      <p:ext uri="{BB962C8B-B14F-4D97-AF65-F5344CB8AC3E}">
        <p14:creationId xmlns:p14="http://schemas.microsoft.com/office/powerpoint/2010/main" val="416033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08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"/>
            <a:ext cx="3594100" cy="3086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Lord, You were God's precious treasure,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His loved and His own perfect Son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638800" y="175260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o]z",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k/d]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Zj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d"Nojfg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\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wg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pxfFsf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k|]d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pxfFsf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cfˆgf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l;4 5f]/f]</a:t>
            </a:r>
          </a:p>
        </p:txBody>
      </p:sp>
    </p:spTree>
    <p:extLst>
      <p:ext uri="{BB962C8B-B14F-4D97-AF65-F5344CB8AC3E}">
        <p14:creationId xmlns:p14="http://schemas.microsoft.com/office/powerpoint/2010/main" val="12360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08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3594100" cy="3086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Sent here to show me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the love of the Father,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just for love it was done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02100" y="0"/>
            <a:ext cx="504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91200" y="144780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b]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vfpg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oxfF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k7fpFg'xf];\</a:t>
            </a:r>
          </a:p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Pp6f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lktfsf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k|]d 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/0f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pxfFn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k|]d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ug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{'x'G5</a:t>
            </a:r>
          </a:p>
          <a:p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79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09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7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though You were perfect and holy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You gave up Yourself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willingly</a:t>
            </a:r>
            <a:endParaRPr lang="en-US" sz="36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561805"/>
            <a:ext cx="9144000" cy="14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l;4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kljq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x'g'ePtfklg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{n]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cfkm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}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cfˆgf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OR5f;lxt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lbg'eof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9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09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7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You spared no expense for my pardon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You were used up and wasted for 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4763" y="2814638"/>
            <a:ext cx="9144001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392" y="2754567"/>
            <a:ext cx="9144000" cy="14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{n] ;a}s'/f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TofUg'eof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tfls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d}n]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Ifdf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kfpm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d]/f]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/0f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k|of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]u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ul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lslrg'eof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0085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10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531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Broken and spilled out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Just for love of me, Jesus––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197" y="2702438"/>
            <a:ext cx="9144000" cy="14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o]z",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]l8g'ePsf]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lyof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dk|ltsf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k]|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/0f</a:t>
            </a:r>
          </a:p>
        </p:txBody>
      </p:sp>
    </p:spTree>
    <p:extLst>
      <p:ext uri="{BB962C8B-B14F-4D97-AF65-F5344CB8AC3E}">
        <p14:creationId xmlns:p14="http://schemas.microsoft.com/office/powerpoint/2010/main" val="240368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10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30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God's most precious treasure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lavished on 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35272"/>
            <a:ext cx="9144000" cy="13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k/d]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Zj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;a}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eGbf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d"Nojfg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wg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d]/f]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lglDt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;a}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lbOof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2999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11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09"/>
            <a:ext cx="9144000" cy="16668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Broken and spilled out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poured at my feet.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endParaRPr lang="en-US" sz="36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046570"/>
            <a:ext cx="9144000" cy="13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]l8g'ePsf]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lyof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 d]/f]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kfpFdf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vGofOg'eof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934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11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09"/>
            <a:ext cx="9144000" cy="16668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In sweet abandon,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Lord, You were spilled out 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used up for 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244975"/>
            <a:ext cx="90614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41275" y="2971800"/>
            <a:ext cx="9144000" cy="13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Pp6f ld7f ;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dk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{0ftfdf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k|e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',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d]/f]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/0f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lslrg'eof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.</a:t>
            </a:r>
          </a:p>
        </p:txBody>
      </p:sp>
    </p:spTree>
    <p:extLst>
      <p:ext uri="{BB962C8B-B14F-4D97-AF65-F5344CB8AC3E}">
        <p14:creationId xmlns:p14="http://schemas.microsoft.com/office/powerpoint/2010/main" val="38677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01_Jesus_Anointed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16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12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In sweet abandon, let me be spilled out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used up for Thee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124200"/>
            <a:ext cx="9144000" cy="13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Pp6f ld7f] ;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dk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{0ftfdf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/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lglDt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k|of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]u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x'g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lbg'xf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];\ .</a:t>
            </a:r>
          </a:p>
        </p:txBody>
      </p:sp>
    </p:spTree>
    <p:extLst>
      <p:ext uri="{BB962C8B-B14F-4D97-AF65-F5344CB8AC3E}">
        <p14:creationId xmlns:p14="http://schemas.microsoft.com/office/powerpoint/2010/main" val="391937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13_Jesus_Anointed_1024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9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14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20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2_Jesus_Anointed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92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03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5638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One day a plain village woman,</a:t>
            </a:r>
            <a:br>
              <a:rPr lang="en-U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driven by love for her Lord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72200" y="381000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Pslbg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 Pp6L ;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fwf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/0f 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dlxnf</a:t>
            </a:r>
            <a:endParaRPr lang="en-US" sz="48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Preeti" pitchFamily="2" charset="0"/>
            </a:endParaRPr>
          </a:p>
          <a:p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k/d]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Zj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/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sf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] 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lglDt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pgsf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] k|]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dsf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] </a:t>
            </a:r>
            <a:r>
              <a:rPr lang="en-US" sz="48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sf</a:t>
            </a: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eeti" pitchFamily="2" charset="0"/>
              </a:rPr>
              <a:t>/0f</a:t>
            </a:r>
          </a:p>
        </p:txBody>
      </p:sp>
    </p:spTree>
    <p:extLst>
      <p:ext uri="{BB962C8B-B14F-4D97-AF65-F5344CB8AC3E}">
        <p14:creationId xmlns:p14="http://schemas.microsoft.com/office/powerpoint/2010/main" val="252313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04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25"/>
            <a:ext cx="9144000" cy="1412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Recklessly poured out a valuable essence, disregarding the scorn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286000"/>
            <a:ext cx="8763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c?af6sf]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ckx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ngfnfO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a]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jf:tf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ul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Psbd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}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d"Nojfg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cQ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/,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pxfFdfly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vGofOlbOg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79971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05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00" y="381000"/>
            <a:ext cx="9232900" cy="14302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And once it was broken and spilled out</a:t>
            </a:r>
            <a:b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A fragrance filled all the room.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72113" y="2860479"/>
            <a:ext cx="9321800" cy="143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km]l/ PskN6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cQ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lvof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o;sf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;'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uGwn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;Dk"0f{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]7f el/of]</a:t>
            </a:r>
          </a:p>
        </p:txBody>
      </p:sp>
    </p:spTree>
    <p:extLst>
      <p:ext uri="{BB962C8B-B14F-4D97-AF65-F5344CB8AC3E}">
        <p14:creationId xmlns:p14="http://schemas.microsoft.com/office/powerpoint/2010/main" val="97760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5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900" y="1"/>
            <a:ext cx="9321800" cy="1899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Like a prisoner released from his shackles</a:t>
            </a:r>
            <a:b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Like a spirit set free from the tomb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479321"/>
            <a:ext cx="7785100" cy="18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s}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bL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cfˆgf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aGwgaf6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d'Qm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eP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em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}+</a:t>
            </a:r>
          </a:p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lrxfgaf6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cfTdf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d'Qm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eP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em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}+</a:t>
            </a:r>
          </a:p>
        </p:txBody>
      </p:sp>
    </p:spTree>
    <p:extLst>
      <p:ext uri="{BB962C8B-B14F-4D97-AF65-F5344CB8AC3E}">
        <p14:creationId xmlns:p14="http://schemas.microsoft.com/office/powerpoint/2010/main" val="215066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06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36900" cy="295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Broken and spilled out, just for love of you, Jesus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0" y="91440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]l8Psf] /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kf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lvPsf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</a:t>
            </a:r>
          </a:p>
          <a:p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lglDt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d]/f] k|]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sf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/0f, o]z"</a:t>
            </a:r>
          </a:p>
        </p:txBody>
      </p:sp>
    </p:spTree>
    <p:extLst>
      <p:ext uri="{BB962C8B-B14F-4D97-AF65-F5344CB8AC3E}">
        <p14:creationId xmlns:p14="http://schemas.microsoft.com/office/powerpoint/2010/main" val="288555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06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36900" cy="295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Life's most precious treasure, lavished on Thee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86400" y="0"/>
            <a:ext cx="3657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46750" y="609600"/>
            <a:ext cx="313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reeti" pitchFamily="2" charset="0"/>
                <a:ea typeface="ＭＳ Ｐゴシック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d]/f]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Psbd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}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d"Nojfg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wg</a:t>
            </a:r>
            <a:endParaRPr lang="en-US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  <a:p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;a} d 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tkfO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</a:t>
            </a:r>
            <a:r>
              <a:rPr lang="en-US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nfO</a:t>
            </a:r>
            <a:r>
              <a:rPr lang="en-US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{ lbGb5'</a:t>
            </a:r>
          </a:p>
        </p:txBody>
      </p:sp>
    </p:spTree>
    <p:extLst>
      <p:ext uri="{BB962C8B-B14F-4D97-AF65-F5344CB8AC3E}">
        <p14:creationId xmlns:p14="http://schemas.microsoft.com/office/powerpoint/2010/main" val="20690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Macintosh PowerPoint</Application>
  <PresentationFormat>On-screen Show (4:3)</PresentationFormat>
  <Paragraphs>62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Broken &amp; Spilled Out</vt:lpstr>
      <vt:lpstr>PowerPoint Presentation</vt:lpstr>
      <vt:lpstr>PowerPoint Presentation</vt:lpstr>
      <vt:lpstr>One day a plain village woman, driven by love for her Lord</vt:lpstr>
      <vt:lpstr>Recklessly poured out a valuable essence, disregarding the scorn </vt:lpstr>
      <vt:lpstr>And once it was broken and spilled out A fragrance filled all the room.</vt:lpstr>
      <vt:lpstr>Like a prisoner released from his shackles Like a spirit set free from the tomb</vt:lpstr>
      <vt:lpstr>Broken and spilled out, just for love of you, Jesus</vt:lpstr>
      <vt:lpstr>Life's most precious treasure, lavished on Thee</vt:lpstr>
      <vt:lpstr>Broken and spilled out, and poured at Your feet</vt:lpstr>
      <vt:lpstr>In sweet abandon let me be spilled out and used up for Thee</vt:lpstr>
      <vt:lpstr>Lord, You were God's precious treasure, His loved and His own perfect Son</vt:lpstr>
      <vt:lpstr>Sent here to show me the love of the Father, just for love it was done</vt:lpstr>
      <vt:lpstr>And though You were perfect and holy You gave up Yourself willingly</vt:lpstr>
      <vt:lpstr>You spared no expense for my pardon You were used up and wasted for me</vt:lpstr>
      <vt:lpstr>Broken and spilled out Just for love of me, Jesus––</vt:lpstr>
      <vt:lpstr>God's most precious treasure lavished on me</vt:lpstr>
      <vt:lpstr>Broken and spilled out and poured at my feet. </vt:lpstr>
      <vt:lpstr>In sweet abandon, Lord, You were spilled out  and used up for me</vt:lpstr>
      <vt:lpstr>In sweet abandon, let me be spilled out and used up for Thee</vt:lpstr>
      <vt:lpstr>PowerPoint Presentation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Broken &amp; Spilled Out</dc:title>
  <dc:creator>Rick Griffith</dc:creator>
  <cp:lastModifiedBy>Rick Griffith</cp:lastModifiedBy>
  <cp:revision>1</cp:revision>
  <dcterms:created xsi:type="dcterms:W3CDTF">2016-06-18T02:39:41Z</dcterms:created>
  <dcterms:modified xsi:type="dcterms:W3CDTF">2016-06-18T02:40:39Z</dcterms:modified>
</cp:coreProperties>
</file>