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6.xml" ContentType="application/vnd.openxmlformats-officedocument.presentationml.tags+xml"/>
  <Override PartName="/ppt/notesSlides/notesSlide4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4" r:id="rId3"/>
  </p:sldMasterIdLst>
  <p:notesMasterIdLst>
    <p:notesMasterId r:id="rId58"/>
  </p:notesMasterIdLst>
  <p:handoutMasterIdLst>
    <p:handoutMasterId r:id="rId59"/>
  </p:handoutMasterIdLst>
  <p:sldIdLst>
    <p:sldId id="796" r:id="rId4"/>
    <p:sldId id="785" r:id="rId5"/>
    <p:sldId id="327" r:id="rId6"/>
    <p:sldId id="786" r:id="rId7"/>
    <p:sldId id="747" r:id="rId8"/>
    <p:sldId id="788" r:id="rId9"/>
    <p:sldId id="756" r:id="rId10"/>
    <p:sldId id="789" r:id="rId11"/>
    <p:sldId id="339" r:id="rId12"/>
    <p:sldId id="543" r:id="rId13"/>
    <p:sldId id="547" r:id="rId14"/>
    <p:sldId id="335" r:id="rId15"/>
    <p:sldId id="336" r:id="rId16"/>
    <p:sldId id="337" r:id="rId17"/>
    <p:sldId id="338" r:id="rId18"/>
    <p:sldId id="504" r:id="rId19"/>
    <p:sldId id="342" r:id="rId20"/>
    <p:sldId id="488" r:id="rId21"/>
    <p:sldId id="776" r:id="rId22"/>
    <p:sldId id="464" r:id="rId23"/>
    <p:sldId id="480" r:id="rId24"/>
    <p:sldId id="761" r:id="rId25"/>
    <p:sldId id="780" r:id="rId26"/>
    <p:sldId id="711" r:id="rId27"/>
    <p:sldId id="753" r:id="rId28"/>
    <p:sldId id="795" r:id="rId29"/>
    <p:sldId id="771" r:id="rId30"/>
    <p:sldId id="769" r:id="rId31"/>
    <p:sldId id="773" r:id="rId32"/>
    <p:sldId id="346" r:id="rId33"/>
    <p:sldId id="578" r:id="rId34"/>
    <p:sldId id="792" r:id="rId35"/>
    <p:sldId id="762" r:id="rId36"/>
    <p:sldId id="350" r:id="rId37"/>
    <p:sldId id="351" r:id="rId38"/>
    <p:sldId id="353" r:id="rId39"/>
    <p:sldId id="790" r:id="rId40"/>
    <p:sldId id="354" r:id="rId41"/>
    <p:sldId id="506" r:id="rId42"/>
    <p:sldId id="623" r:id="rId43"/>
    <p:sldId id="791" r:id="rId44"/>
    <p:sldId id="356" r:id="rId45"/>
    <p:sldId id="357" r:id="rId46"/>
    <p:sldId id="774" r:id="rId47"/>
    <p:sldId id="359" r:id="rId48"/>
    <p:sldId id="585" r:id="rId49"/>
    <p:sldId id="361" r:id="rId50"/>
    <p:sldId id="360" r:id="rId51"/>
    <p:sldId id="715" r:id="rId52"/>
    <p:sldId id="793" r:id="rId53"/>
    <p:sldId id="714" r:id="rId54"/>
    <p:sldId id="794" r:id="rId55"/>
    <p:sldId id="462" r:id="rId56"/>
    <p:sldId id="758" r:id="rId57"/>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939">
          <p15:clr>
            <a:srgbClr val="A4A3A4"/>
          </p15:clr>
        </p15:guide>
        <p15:guide id="2" orient="horz" pos="4223">
          <p15:clr>
            <a:srgbClr val="A4A3A4"/>
          </p15:clr>
        </p15:guide>
        <p15:guide id="3" orient="horz" pos="276">
          <p15:clr>
            <a:srgbClr val="A4A3A4"/>
          </p15:clr>
        </p15:guide>
        <p15:guide id="4" pos="311">
          <p15:clr>
            <a:srgbClr val="A4A3A4"/>
          </p15:clr>
        </p15:guide>
        <p15:guide id="5" pos="5512">
          <p15:clr>
            <a:srgbClr val="A4A3A4"/>
          </p15:clr>
        </p15:guide>
        <p15:guide id="6" pos="51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0013"/>
    <a:srgbClr val="00FF00"/>
    <a:srgbClr val="66FF33"/>
    <a:srgbClr val="33CC33"/>
    <a:srgbClr val="FFFF66"/>
    <a:srgbClr val="2C3802"/>
    <a:srgbClr val="1F3E00"/>
    <a:srgbClr val="FBFB05"/>
    <a:srgbClr val="FFCE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190" autoAdjust="0"/>
  </p:normalViewPr>
  <p:slideViewPr>
    <p:cSldViewPr snapToGrid="0">
      <p:cViewPr varScale="1">
        <p:scale>
          <a:sx n="109" d="100"/>
          <a:sy n="109" d="100"/>
        </p:scale>
        <p:origin x="2264" y="192"/>
      </p:cViewPr>
      <p:guideLst>
        <p:guide orient="horz" pos="3939"/>
        <p:guide orient="horz" pos="4223"/>
        <p:guide orient="horz" pos="276"/>
        <p:guide pos="311"/>
        <p:guide pos="5512"/>
        <p:guide pos="5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336"/>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CCBC7087-E5B0-6C47-9769-C0DF9BA5DCE4}"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840069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138642A0-21FD-7443-8BB5-94FEE5683D4C}"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982969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068966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is the traditional site of  Mt. Sinai, near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Monastery of St. Catherine.  Regularly modern pilgrims climb to the top of the mountain to watch the Egyptian sunrise.  Note the extreme desolation and austere beauty!</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Here God spoke to the people through his first prophet, MOSES. Here he gave to them The Law, the Torah, as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known in Hebrew.</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733913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God…Yahweh…issues His Law to MOSES in three sections:  M…. C…. C</a:t>
            </a:r>
          </a:p>
          <a:p>
            <a:r>
              <a:rPr lang="en-US" b="1">
                <a:latin typeface="Times" charset="0"/>
                <a:ea typeface="ＭＳ Ｐゴシック" charset="0"/>
                <a:cs typeface="ＭＳ Ｐゴシック" charset="0"/>
              </a:rPr>
              <a:t>////	the Moral, </a:t>
            </a:r>
          </a:p>
          <a:p>
            <a:r>
              <a:rPr lang="en-US" b="1">
                <a:latin typeface="Times" charset="0"/>
                <a:ea typeface="ＭＳ Ｐゴシック" charset="0"/>
                <a:cs typeface="ＭＳ Ｐゴシック" charset="0"/>
              </a:rPr>
              <a:t>////	 the Civil </a:t>
            </a:r>
          </a:p>
          <a:p>
            <a:r>
              <a:rPr lang="en-US" b="1">
                <a:latin typeface="Times" charset="0"/>
                <a:ea typeface="ＭＳ Ｐゴシック" charset="0"/>
                <a:cs typeface="ＭＳ Ｐゴシック" charset="0"/>
              </a:rPr>
              <a:t>////	and the Ceremonial….</a:t>
            </a:r>
          </a:p>
          <a:p>
            <a:r>
              <a:rPr lang="en-US" b="1">
                <a:latin typeface="Times" charset="0"/>
                <a:ea typeface="ＭＳ Ｐゴシック" charset="0"/>
                <a:cs typeface="ＭＳ Ｐゴシック" charset="0"/>
              </a:rPr>
              <a:t>…the three parts of the Law delivered directly to Moses from the hand of God at the top of Mt. Sinai…TWICE!</a:t>
            </a:r>
          </a:p>
          <a:p>
            <a:r>
              <a:rPr lang="en-US" b="1">
                <a:latin typeface="Times" charset="0"/>
                <a:ea typeface="ＭＳ Ｐゴシック" charset="0"/>
                <a:cs typeface="ＭＳ Ｐゴシック" charset="0"/>
              </a:rPr>
              <a:t>Remember that order with these letters on the MOSES folder: M-C-C.</a:t>
            </a:r>
          </a:p>
        </p:txBody>
      </p:sp>
    </p:spTree>
    <p:extLst>
      <p:ext uri="{BB962C8B-B14F-4D97-AF65-F5344CB8AC3E}">
        <p14:creationId xmlns:p14="http://schemas.microsoft.com/office/powerpoint/2010/main" val="3092634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Known in Hebrew as THE TORAH, the Lord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great gift to the Israelites is a godly education in three parts.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94812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 MORAL part of the Law we know as the Ten Commandments. </a:t>
            </a:r>
          </a:p>
          <a:p>
            <a:r>
              <a:rPr lang="en-US" b="1" dirty="0">
                <a:latin typeface="Times" charset="0"/>
                <a:ea typeface="ＭＳ Ｐゴシック" charset="0"/>
                <a:cs typeface="ＭＳ Ｐゴシック" charset="0"/>
              </a:rPr>
              <a:t>Much of our present legal system is based on that great document.</a:t>
            </a:r>
          </a:p>
        </p:txBody>
      </p:sp>
    </p:spTree>
    <p:extLst>
      <p:ext uri="{BB962C8B-B14F-4D97-AF65-F5344CB8AC3E}">
        <p14:creationId xmlns:p14="http://schemas.microsoft.com/office/powerpoint/2010/main" val="931741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CIVIL part of the Law spells out – by divine regulation -- how the people are to live with each other both in the future desert wanderings and later when they arrive in the Promised Land requiring a more complicated life-style. At this point, the Israelites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know that the 40 years of wilderness wandering lie ahead of them. God is preparing them for that time with a set of civil rules that will insure their survival across the difficult years to come.</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953979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CEREMONIAL part of the Law God instructs His people how to go about worshiping him in the new desert Tabernacle and later in the great Temple to be built in Jerusalem. The complex rituals required in the new form of worship also prefigure future relationships between men and the coming Messiah.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out much more about The Law as this study moves forward.</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17458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After God gives them the new Law, MOSES organizes the tribes, ////	leading them northward toward a resting place at KADESH BARNEA,  </a:t>
            </a:r>
          </a:p>
          <a:p>
            <a:r>
              <a:rPr lang="en-US" b="1" dirty="0">
                <a:latin typeface="Times" charset="0"/>
                <a:ea typeface="ＭＳ Ｐゴシック" charset="0"/>
                <a:cs typeface="ＭＳ Ｐゴシック" charset="0"/>
              </a:rPr>
              <a:t>////	a welcomed oasis -- as it appears here in 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Egyptian desert not far from its border with Israel.  At Kadesh </a:t>
            </a:r>
            <a:r>
              <a:rPr lang="en-US" altLang="ja-JP" b="1" dirty="0" err="1">
                <a:latin typeface="Times" charset="0"/>
                <a:ea typeface="ＭＳ Ｐゴシック" charset="0"/>
                <a:cs typeface="ＭＳ Ｐゴシック" charset="0"/>
              </a:rPr>
              <a:t>Barnea</a:t>
            </a:r>
            <a:r>
              <a:rPr lang="en-US" altLang="ja-JP" b="1" dirty="0">
                <a:latin typeface="Times" charset="0"/>
                <a:ea typeface="ＭＳ Ｐゴシック" charset="0"/>
                <a:cs typeface="ＭＳ Ｐゴシック" charset="0"/>
              </a:rPr>
              <a:t> they establish a camp, awaiting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next direction for their northward movement -- back toward the Land of Abraham -- through the harsh wilderness of the </a:t>
            </a:r>
            <a:r>
              <a:rPr lang="en-US" altLang="ja-JP" b="1" dirty="0" err="1">
                <a:latin typeface="Times" charset="0"/>
                <a:ea typeface="ＭＳ Ｐゴシック" charset="0"/>
                <a:cs typeface="ＭＳ Ｐゴシック" charset="0"/>
              </a:rPr>
              <a:t>Negeb</a:t>
            </a:r>
            <a:r>
              <a:rPr lang="en-US" altLang="ja-JP" b="1" dirty="0">
                <a:latin typeface="Times" charset="0"/>
                <a:ea typeface="ＭＳ Ｐゴシック" charset="0"/>
                <a:cs typeface="ＭＳ Ｐゴシック" charset="0"/>
              </a:rPr>
              <a:t> and the Sinai.</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778868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KADESH BARNEA appears on the MOSES file folder.  Finally, the people are on their way back into the Promised Land of their forefathers, The Land of ABRAHAM, ISAAC, and JACOB.</a:t>
            </a:r>
          </a:p>
        </p:txBody>
      </p:sp>
    </p:spTree>
    <p:extLst>
      <p:ext uri="{BB962C8B-B14F-4D97-AF65-F5344CB8AC3E}">
        <p14:creationId xmlns:p14="http://schemas.microsoft.com/office/powerpoint/2010/main" val="1845140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en-US" b="1">
                <a:latin typeface="Times" charset="0"/>
                <a:ea typeface="ＭＳ Ｐゴシック" charset="0"/>
              </a:rPr>
              <a:t>While at KADESH BARNEA, all the tribes of Israel camped out IN AN ORDERED FORMATION around the tabernacle -- that remarkable worship center that had been built in the desert…all according to God</a:t>
            </a:r>
            <a:r>
              <a:rPr lang="fr-FR" b="1">
                <a:latin typeface="Times" charset="0"/>
                <a:ea typeface="ＭＳ Ｐゴシック" charset="0"/>
              </a:rPr>
              <a:t>'</a:t>
            </a:r>
            <a:r>
              <a:rPr lang="en-US" b="1">
                <a:latin typeface="Times" charset="0"/>
                <a:ea typeface="ＭＳ Ｐゴシック" charset="0"/>
              </a:rPr>
              <a:t>s specific directions in the CEREMONIAL part of the LAW given at Sinai.</a:t>
            </a:r>
            <a:endParaRPr lang="en-US">
              <a:latin typeface="Times" charset="0"/>
              <a:ea typeface="ＭＳ Ｐゴシック" charset="0"/>
            </a:endParaRPr>
          </a:p>
          <a:p>
            <a:r>
              <a:rPr lang="en-US" b="1">
                <a:latin typeface="Times" charset="0"/>
                <a:ea typeface="ＭＳ Ｐゴシック" charset="0"/>
                <a:cs typeface="ＭＳ Ｐゴシック" charset="0"/>
              </a:rPr>
              <a:t>//// 	Now…Moses needs new information!  Any good leader must have dependable intelligence or information about the tasks ahead.</a:t>
            </a:r>
          </a:p>
          <a:p>
            <a:r>
              <a:rPr lang="en-US">
                <a:latin typeface="Times" charset="0"/>
                <a:ea typeface="ＭＳ Ｐゴシック" charset="0"/>
                <a:cs typeface="ＭＳ Ｐゴシック" charset="0"/>
              </a:rPr>
              <a:t>////	God sends a command to MOSES….to assign a representative from each of the 12 tribes...to go out and explore the land of Canaan.</a:t>
            </a:r>
          </a:p>
        </p:txBody>
      </p:sp>
    </p:spTree>
    <p:extLst>
      <p:ext uri="{BB962C8B-B14F-4D97-AF65-F5344CB8AC3E}">
        <p14:creationId xmlns:p14="http://schemas.microsoft.com/office/powerpoint/2010/main" val="3626400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Here are some of the basic questions for which Moses needed dependable answers…</a:t>
            </a:r>
          </a:p>
          <a:p>
            <a:r>
              <a:rPr lang="en-US" b="1" dirty="0">
                <a:latin typeface="Times" charset="0"/>
                <a:ea typeface="ＭＳ Ｐゴシック" charset="0"/>
                <a:cs typeface="ＭＳ Ｐゴシック" charset="0"/>
              </a:rPr>
              <a:t>////	What is that land like?  </a:t>
            </a:r>
          </a:p>
          <a:p>
            <a:r>
              <a:rPr lang="en-US" b="1" dirty="0">
                <a:latin typeface="Times" charset="0"/>
                <a:ea typeface="ＭＳ Ｐゴシック" charset="0"/>
                <a:cs typeface="ＭＳ Ｐゴシック" charset="0"/>
              </a:rPr>
              <a:t>////	What of the people? </a:t>
            </a:r>
          </a:p>
          <a:p>
            <a:r>
              <a:rPr lang="en-US" b="1" dirty="0">
                <a:latin typeface="Times" charset="0"/>
                <a:ea typeface="ＭＳ Ｐゴシック" charset="0"/>
                <a:cs typeface="ＭＳ Ｐゴシック" charset="0"/>
              </a:rPr>
              <a:t>////	 Are there rivers and springs? </a:t>
            </a:r>
          </a:p>
          <a:p>
            <a:r>
              <a:rPr lang="en-US" b="1" dirty="0">
                <a:latin typeface="Times" charset="0"/>
                <a:ea typeface="ＭＳ Ｐゴシック" charset="0"/>
                <a:cs typeface="ＭＳ Ｐゴシック" charset="0"/>
              </a:rPr>
              <a:t>////	Hills? Forests? </a:t>
            </a:r>
          </a:p>
          <a:p>
            <a:r>
              <a:rPr lang="en-US" b="1" dirty="0">
                <a:latin typeface="Times" charset="0"/>
                <a:ea typeface="ＭＳ Ｐゴシック" charset="0"/>
                <a:cs typeface="ＭＳ Ｐゴシック" charset="0"/>
              </a:rPr>
              <a:t>////	Are there fertile farmlands? </a:t>
            </a:r>
          </a:p>
          <a:p>
            <a:r>
              <a:rPr lang="en-US" dirty="0">
                <a:latin typeface="Times" charset="0"/>
                <a:ea typeface="ＭＳ Ｐゴシック" charset="0"/>
                <a:cs typeface="ＭＳ Ｐゴシック" charset="0"/>
              </a:rPr>
              <a:t>//// 	Is there food available immediately?</a:t>
            </a:r>
          </a:p>
        </p:txBody>
      </p:sp>
    </p:spTree>
    <p:extLst>
      <p:ext uri="{BB962C8B-B14F-4D97-AF65-F5344CB8AC3E}">
        <p14:creationId xmlns:p14="http://schemas.microsoft.com/office/powerpoint/2010/main" val="198297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660103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 instructs the men to go over into Canaan to </a:t>
            </a:r>
            <a:r>
              <a:rPr lang="en-US" altLang="ja-JP" b="1">
                <a:latin typeface="Times" charset="0"/>
                <a:ea typeface="ＭＳ Ｐゴシック" charset="0"/>
                <a:cs typeface="ＭＳ Ｐゴシック" charset="0"/>
              </a:rPr>
              <a:t>"spy out the land." They travel northward as far as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southern Lebanon.  Along their route, the spies discover a fertile and beautiful land, filled with enormous potential for nation building.</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713551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As they turn back southward -- on the return journey -- they see even more evidence of the challenges that lie ahead.  Why?  Because the land is heavily populated by small tribes and kingdoms -- the Canaanites and other tribal groups and clans.  The Israelites must be dealt with as they prepare to enter the Land -- and to subdue it under God</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direct command.</a:t>
            </a:r>
          </a:p>
        </p:txBody>
      </p:sp>
    </p:spTree>
    <p:extLst>
      <p:ext uri="{BB962C8B-B14F-4D97-AF65-F5344CB8AC3E}">
        <p14:creationId xmlns:p14="http://schemas.microsoft.com/office/powerpoint/2010/main" val="1421477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Here</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the situation…</a:t>
            </a:r>
          </a:p>
          <a:p>
            <a:r>
              <a:rPr lang="en-US" b="1" dirty="0">
                <a:latin typeface="Times" charset="0"/>
                <a:ea typeface="ＭＳ Ｐゴシック" charset="0"/>
                <a:cs typeface="ＭＳ Ｐゴシック" charset="0"/>
              </a:rPr>
              <a:t>////	The twelve spies return to report their findings to MOSES at KADESH BARNEA.  They have two sharply differing reports following their mission.  </a:t>
            </a:r>
          </a:p>
          <a:p>
            <a:r>
              <a:rPr lang="en-US" b="1" dirty="0">
                <a:latin typeface="Times" charset="0"/>
                <a:ea typeface="ＭＳ Ｐゴシック" charset="0"/>
                <a:cs typeface="ＭＳ Ｐゴシック" charset="0"/>
              </a:rPr>
              <a:t>////	There is a majority opinion:  ten spies or scouts report </a:t>
            </a:r>
          </a:p>
          <a:p>
            <a:r>
              <a:rPr lang="en-US" b="1" dirty="0">
                <a:latin typeface="Times" charset="0"/>
                <a:ea typeface="ＭＳ Ｐゴシック" charset="0"/>
                <a:cs typeface="ＭＳ Ｐゴシック" charset="0"/>
              </a:rPr>
              <a:t>////	having found The Land filled with </a:t>
            </a:r>
            <a:r>
              <a:rPr lang="en-US" altLang="ja-JP" b="1" dirty="0">
                <a:latin typeface="Times" charset="0"/>
                <a:ea typeface="ＭＳ Ｐゴシック" charset="0"/>
                <a:cs typeface="ＭＳ Ｐゴシック" charset="0"/>
              </a:rPr>
              <a:t>"milk and honey." </a:t>
            </a:r>
          </a:p>
          <a:p>
            <a:r>
              <a:rPr lang="en-US" b="1" dirty="0">
                <a:latin typeface="Times" charset="0"/>
                <a:ea typeface="ＭＳ Ｐゴシック" charset="0"/>
                <a:cs typeface="ＭＳ Ｐゴシック" charset="0"/>
              </a:rPr>
              <a:t>////	But it is also filled with a population of enormous strength...giants in the land, they say...such that, in their sight, the children of Israel are but mere grasshoppers. These 10 spies do not believe they can go in and subdue The Land as God has instructed — and live to tell about it. </a:t>
            </a:r>
          </a:p>
          <a:p>
            <a:r>
              <a:rPr lang="en-US" b="1" dirty="0">
                <a:latin typeface="Times" charset="0"/>
                <a:ea typeface="ＭＳ Ｐゴシック" charset="0"/>
                <a:cs typeface="ＭＳ Ｐゴシック" charset="0"/>
              </a:rPr>
              <a:t>////	Their advice: turn back to Egypt and be done with all these plans for conquest.</a:t>
            </a:r>
          </a:p>
          <a:p>
            <a:r>
              <a:rPr lang="en-US" b="1" dirty="0">
                <a:latin typeface="Times" charset="0"/>
                <a:ea typeface="ＭＳ Ｐゴシック" charset="0"/>
                <a:cs typeface="ＭＳ Ｐゴシック" charset="0"/>
              </a:rPr>
              <a:t>////	However, two remaining scouts -- their names are JOSHUA and CALEB -- give a minority report: the facts of the case are indeed true, they say. </a:t>
            </a:r>
          </a:p>
          <a:p>
            <a:r>
              <a:rPr lang="en-US" b="1" dirty="0">
                <a:latin typeface="Times" charset="0"/>
                <a:ea typeface="ＭＳ Ｐゴシック" charset="0"/>
                <a:cs typeface="ＭＳ Ｐゴシック" charset="0"/>
              </a:rPr>
              <a:t>////	Land of milk and honey!</a:t>
            </a:r>
          </a:p>
          <a:p>
            <a:r>
              <a:rPr lang="en-US" b="1" dirty="0">
                <a:latin typeface="Times" charset="0"/>
                <a:ea typeface="ＭＳ Ｐゴシック" charset="0"/>
                <a:cs typeface="ＭＳ Ｐゴシック" charset="0"/>
              </a:rPr>
              <a:t>////	Giants in the land...all true.</a:t>
            </a:r>
          </a:p>
          <a:p>
            <a:r>
              <a:rPr lang="en-US" b="1" dirty="0">
                <a:latin typeface="Times" charset="0"/>
                <a:ea typeface="ＭＳ Ｐゴシック" charset="0"/>
                <a:cs typeface="ＭＳ Ｐゴシック" charset="0"/>
              </a:rPr>
              <a:t>////	But, yet, they declare, God is with us. The Land </a:t>
            </a:r>
            <a:r>
              <a:rPr lang="en-US" b="1" u="sng" dirty="0">
                <a:latin typeface="Times" charset="0"/>
                <a:ea typeface="ＭＳ Ｐゴシック" charset="0"/>
                <a:cs typeface="ＭＳ Ｐゴシック" charset="0"/>
              </a:rPr>
              <a:t>can be </a:t>
            </a:r>
            <a:r>
              <a:rPr lang="en-US" b="1" dirty="0">
                <a:latin typeface="Times" charset="0"/>
                <a:ea typeface="ＭＳ Ｐゴシック" charset="0"/>
                <a:cs typeface="ＭＳ Ｐゴシック" charset="0"/>
              </a:rPr>
              <a:t>subdued!</a:t>
            </a:r>
          </a:p>
          <a:p>
            <a:pPr lvl="1"/>
            <a:r>
              <a:rPr lang="en-US" b="1" dirty="0">
                <a:latin typeface="Times" charset="0"/>
                <a:ea typeface="ＭＳ Ｐゴシック" charset="0"/>
              </a:rPr>
              <a:t>////	SO LET</a:t>
            </a:r>
            <a:r>
              <a:rPr lang="fr-FR" b="1" dirty="0">
                <a:latin typeface="Times" charset="0"/>
                <a:ea typeface="ＭＳ Ｐゴシック" charset="0"/>
              </a:rPr>
              <a:t>'</a:t>
            </a:r>
            <a:r>
              <a:rPr lang="en-US" b="1" dirty="0">
                <a:latin typeface="Times" charset="0"/>
                <a:ea typeface="ＭＳ Ｐゴシック" charset="0"/>
              </a:rPr>
              <a:t>S GET ON WITH IT! </a:t>
            </a:r>
          </a:p>
          <a:p>
            <a:r>
              <a:rPr lang="en-US" b="1" dirty="0">
                <a:latin typeface="Times" charset="0"/>
                <a:ea typeface="ＭＳ Ｐゴシック" charset="0"/>
                <a:cs typeface="ＭＳ Ｐゴシック" charset="0"/>
              </a:rPr>
              <a:t>////	There you have it...two reports...two opinions... 			</a:t>
            </a:r>
          </a:p>
          <a:p>
            <a:r>
              <a:rPr lang="en-US" b="1" dirty="0">
                <a:latin typeface="Times" charset="0"/>
                <a:ea typeface="ＭＳ Ｐゴシック" charset="0"/>
                <a:cs typeface="ＭＳ Ｐゴシック" charset="0"/>
              </a:rPr>
              <a:t>	But do the people believe God for His protection and provision?  </a:t>
            </a:r>
          </a:p>
          <a:p>
            <a:r>
              <a:rPr lang="en-US" b="1" dirty="0">
                <a:latin typeface="Times" charset="0"/>
                <a:ea typeface="ＭＳ Ｐゴシック" charset="0"/>
                <a:cs typeface="ＭＳ Ｐゴシック" charset="0"/>
              </a:rPr>
              <a:t>No, they do not. </a:t>
            </a:r>
          </a:p>
          <a:p>
            <a:r>
              <a:rPr lang="en-US" b="1" dirty="0">
                <a:latin typeface="Times" charset="0"/>
                <a:ea typeface="ＭＳ Ｐゴシック" charset="0"/>
                <a:cs typeface="ＭＳ Ｐゴシック" charset="0"/>
              </a:rPr>
              <a:t>////	The people throw their support behind the spies with the MAJORITY REPORT! They are too fearful and, therefore, are in disobedience to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specific plan and promise.</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13238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response, MOSES </a:t>
            </a:r>
            <a:r>
              <a:rPr lang="en-US" b="1" u="sng">
                <a:latin typeface="Times" charset="0"/>
                <a:ea typeface="ＭＳ Ｐゴシック" charset="0"/>
                <a:cs typeface="ＭＳ Ｐゴシック" charset="0"/>
              </a:rPr>
              <a:t>does not</a:t>
            </a:r>
            <a:r>
              <a:rPr lang="en-US" b="1">
                <a:latin typeface="Times" charset="0"/>
                <a:ea typeface="ＭＳ Ｐゴシック" charset="0"/>
                <a:cs typeface="ＭＳ Ｐゴシック" charset="0"/>
              </a:rPr>
              <a:t> give the command to enter Canaan and subdue it.  THE TRIP INTO THE LAND WAS CANCELLED! FOR THE TIME BEING.</a:t>
            </a:r>
          </a:p>
        </p:txBody>
      </p:sp>
    </p:spTree>
    <p:extLst>
      <p:ext uri="{BB962C8B-B14F-4D97-AF65-F5344CB8AC3E}">
        <p14:creationId xmlns:p14="http://schemas.microsoft.com/office/powerpoint/2010/main" val="327872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Here we add the number 40 to the Moses folder.</a:t>
            </a:r>
          </a:p>
          <a:p>
            <a:r>
              <a:rPr lang="en-US" b="1" dirty="0">
                <a:latin typeface="Times" charset="0"/>
                <a:ea typeface="ＭＳ Ｐゴシック" charset="0"/>
                <a:cs typeface="ＭＳ Ｐゴシック" charset="0"/>
              </a:rPr>
              <a:t>As a result of their disobedience and their lack of belief, God sends the Israelites into the desert wilderness to wander for 40 years —</a:t>
            </a:r>
          </a:p>
        </p:txBody>
      </p:sp>
    </p:spTree>
    <p:extLst>
      <p:ext uri="{BB962C8B-B14F-4D97-AF65-F5344CB8AC3E}">
        <p14:creationId xmlns:p14="http://schemas.microsoft.com/office/powerpoint/2010/main" val="709289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…until every grumbling, disobedient Israelite above the age of 20 years dies off. Everyone in that </a:t>
            </a:r>
            <a:r>
              <a:rPr lang="en-US" altLang="ja-JP" b="1" dirty="0">
                <a:latin typeface="Times" charset="0"/>
                <a:ea typeface="ＭＳ Ｐゴシック" charset="0"/>
                <a:cs typeface="ＭＳ Ｐゴシック" charset="0"/>
              </a:rPr>
              <a:t>"disbelieving generation" – everyone, that is, except JOSHUA, Caleb, -- the two spies of the "minority report" -- MOSES and their families.  </a:t>
            </a:r>
          </a:p>
          <a:p>
            <a:r>
              <a:rPr lang="en-US" b="1" dirty="0">
                <a:latin typeface="Times" charset="0"/>
                <a:ea typeface="ＭＳ Ｐゴシック" charset="0"/>
                <a:cs typeface="ＭＳ Ｐゴシック" charset="0"/>
              </a:rPr>
              <a:t>////	The people said…DO YOU MEAN…40 YEARS OUT HERE?  That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right…40 long years!  And all because of their lack of faith in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provision and His long-range plan.  And don</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forget that through those 40 years, many NEW Israelites would be born to the people during that long desert trek.</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92732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that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crucial point to remember about the wilderness wanderings…</a:t>
            </a:r>
          </a:p>
          <a:p>
            <a:r>
              <a:rPr lang="en-US" b="1" dirty="0">
                <a:latin typeface="Times" charset="0"/>
                <a:ea typeface="ＭＳ Ｐゴシック" charset="0"/>
                <a:cs typeface="ＭＳ Ｐゴシック" charset="0"/>
              </a:rPr>
              <a:t>////	WHY were the Israelites sentenced to 40 years of wandering in the desert wilderness?  </a:t>
            </a:r>
          </a:p>
          <a:p>
            <a:r>
              <a:rPr lang="en-US" b="1" dirty="0">
                <a:latin typeface="Times" charset="0"/>
                <a:ea typeface="ＭＳ Ｐゴシック" charset="0"/>
                <a:cs typeface="ＭＳ Ｐゴシック" charset="0"/>
              </a:rPr>
              <a:t>////	Disobedience and unbelief! Disobedience to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direction and unbelief in his ability to protect them and safely deliver them into the land promised to old Abraham.</a:t>
            </a:r>
          </a:p>
          <a:p>
            <a:r>
              <a:rPr lang="en-US" b="1" dirty="0">
                <a:latin typeface="Times" charset="0"/>
                <a:ea typeface="ＭＳ Ｐゴシック" charset="0"/>
                <a:cs typeface="ＭＳ Ｐゴシック" charset="0"/>
              </a:rPr>
              <a:t>////	</a:t>
            </a:r>
            <a:r>
              <a:rPr lang="en-US" b="1" u="sng" dirty="0">
                <a:latin typeface="Times" charset="0"/>
                <a:ea typeface="ＭＳ Ｐゴシック" charset="0"/>
                <a:cs typeface="ＭＳ Ｐゴシック" charset="0"/>
              </a:rPr>
              <a:t>[THIS NUMBER SEQUENCE REQUIRES SOME 20 SECONDS TO PLAY THROUGH.]</a:t>
            </a:r>
            <a:r>
              <a:rPr lang="en-US" b="1" dirty="0">
                <a:latin typeface="Times" charset="0"/>
                <a:ea typeface="ＭＳ Ｐゴシック" charset="0"/>
                <a:cs typeface="ＭＳ Ｐゴシック" charset="0"/>
              </a:rPr>
              <a:t> Just think of it.  After those 40 long years of wandering in the desert near the Dead Sea – year after year after trying year.  Of course, during those years, Moses the great deliverer of Israel, was nearing the end of his 120 years of life.</a:t>
            </a:r>
          </a:p>
        </p:txBody>
      </p:sp>
    </p:spTree>
    <p:extLst>
      <p:ext uri="{BB962C8B-B14F-4D97-AF65-F5344CB8AC3E}">
        <p14:creationId xmlns:p14="http://schemas.microsoft.com/office/powerpoint/2010/main" val="3468222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they spent 40 years wandering between KADESH BARNEA and, finally, MOUNT NEBO.  But because of Moses own earlier disobedience, even he is not destined to enter that Promised Land himself.  Mark that route of wandering on your map.</a:t>
            </a:r>
          </a:p>
        </p:txBody>
      </p:sp>
    </p:spTree>
    <p:extLst>
      <p:ext uri="{BB962C8B-B14F-4D97-AF65-F5344CB8AC3E}">
        <p14:creationId xmlns:p14="http://schemas.microsoft.com/office/powerpoint/2010/main" val="279993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At the end of the 40 years in the wilderness, Moses brings the people to the region of Mt. Nebo.  Moses was able to view the Promised Land from an area near here on that mountaintop.  Were we to stand by Moses on top of Nebo, this is what he would have seen…but would never be allowed to enter.</a:t>
            </a:r>
          </a:p>
          <a:p>
            <a:r>
              <a:rPr lang="en-US" b="1" dirty="0">
                <a:latin typeface="Times" charset="0"/>
                <a:ea typeface="ＭＳ Ｐゴシック" charset="0"/>
                <a:cs typeface="ＭＳ Ｐゴシック" charset="0"/>
              </a:rPr>
              <a:t>////	God instructs MOSES that the time has come for the Israelites to go into the land of Canaan, to subdue it, and to claim it as their own rightful inheritance.</a:t>
            </a:r>
          </a:p>
        </p:txBody>
      </p:sp>
    </p:spTree>
    <p:extLst>
      <p:ext uri="{BB962C8B-B14F-4D97-AF65-F5344CB8AC3E}">
        <p14:creationId xmlns:p14="http://schemas.microsoft.com/office/powerpoint/2010/main" val="488859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While over in Jericho, west of Mt. Nebo, that huge Jericho oasis would have looked then much as it does today...except for the modern buildings…a land rich with water…</a:t>
            </a:r>
          </a:p>
          <a:p>
            <a:r>
              <a:rPr lang="en-US" b="1" dirty="0">
                <a:latin typeface="Times" charset="0"/>
                <a:ea typeface="ＭＳ Ｐゴシック" charset="0"/>
                <a:cs typeface="ＭＳ Ｐゴシック" charset="0"/>
              </a:rPr>
              <a:t>////…date palms and fertile soil.  Here we can see the approximate location of Mount Nebo to the east beyond the Jordan River.</a:t>
            </a:r>
          </a:p>
        </p:txBody>
      </p:sp>
    </p:spTree>
    <p:extLst>
      <p:ext uri="{BB962C8B-B14F-4D97-AF65-F5344CB8AC3E}">
        <p14:creationId xmlns:p14="http://schemas.microsoft.com/office/powerpoint/2010/main" val="2963186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Time-line Date:  a change…now about 1500 B.C.  We have now moved about 500 years closer in our own historic time.  Remember:  the dates are heavily rounded!</a:t>
            </a:r>
          </a:p>
        </p:txBody>
      </p:sp>
    </p:spTree>
    <p:extLst>
      <p:ext uri="{BB962C8B-B14F-4D97-AF65-F5344CB8AC3E}">
        <p14:creationId xmlns:p14="http://schemas.microsoft.com/office/powerpoint/2010/main" val="3868141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And then…just before Moses dies, he delivers a series of 5 SERMONS near Mt. Nebo.  He reminds the Israelites of their Law and the unusual heritage of their people. He speaks to</a:t>
            </a:r>
          </a:p>
          <a:p>
            <a:r>
              <a:rPr lang="en-US" b="0" dirty="0">
                <a:latin typeface="Arial"/>
                <a:ea typeface="ＭＳ Ｐゴシック" charset="0"/>
                <a:cs typeface="Arial"/>
              </a:rPr>
              <a:t>////	a new and younger generation, </a:t>
            </a:r>
          </a:p>
          <a:p>
            <a:r>
              <a:rPr lang="en-US" b="0" dirty="0">
                <a:latin typeface="Arial"/>
                <a:ea typeface="ＭＳ Ｐゴシック" charset="0"/>
                <a:cs typeface="Arial"/>
              </a:rPr>
              <a:t>////	instructing them about their God, </a:t>
            </a:r>
          </a:p>
          <a:p>
            <a:r>
              <a:rPr lang="en-US" b="0" dirty="0">
                <a:latin typeface="Arial"/>
                <a:ea typeface="ＭＳ Ｐゴシック" charset="0"/>
                <a:cs typeface="Arial"/>
              </a:rPr>
              <a:t>////	about who they are, </a:t>
            </a:r>
          </a:p>
          <a:p>
            <a:r>
              <a:rPr lang="en-US" b="0" dirty="0">
                <a:latin typeface="Arial"/>
                <a:ea typeface="ＭＳ Ｐゴシック" charset="0"/>
                <a:cs typeface="Arial"/>
              </a:rPr>
              <a:t>////	their unique national heritage, </a:t>
            </a:r>
          </a:p>
          <a:p>
            <a:r>
              <a:rPr lang="en-US" b="0" dirty="0">
                <a:latin typeface="Arial"/>
                <a:ea typeface="ＭＳ Ｐゴシック" charset="0"/>
                <a:cs typeface="Arial"/>
              </a:rPr>
              <a:t>////	and how they should live as they move into their Promised Land. </a:t>
            </a:r>
          </a:p>
          <a:p>
            <a:r>
              <a:rPr lang="en-US" b="0" dirty="0">
                <a:latin typeface="Arial"/>
                <a:ea typeface="ＭＳ Ｐゴシック" charset="0"/>
                <a:cs typeface="Arial"/>
              </a:rPr>
              <a:t>////	These 5 SERMONS make up the book of Deuteronomy -- which means </a:t>
            </a:r>
            <a:r>
              <a:rPr lang="en-US" altLang="ja-JP" b="0" dirty="0">
                <a:latin typeface="Arial"/>
                <a:ea typeface="ＭＳ Ｐゴシック" charset="0"/>
                <a:cs typeface="Arial"/>
              </a:rPr>
              <a:t>"Second Law".  At the end of his teaching… </a:t>
            </a:r>
          </a:p>
          <a:p>
            <a:r>
              <a:rPr lang="en-US" b="0" dirty="0">
                <a:latin typeface="Arial"/>
                <a:ea typeface="ＭＳ Ｐゴシック" charset="0"/>
                <a:cs typeface="Arial"/>
              </a:rPr>
              <a:t>////	MOSES issues the great LAND COVENANT…that eternal promise to Abraham</a:t>
            </a:r>
            <a:r>
              <a:rPr lang="fr-FR" altLang="ja-JP" b="0" dirty="0">
                <a:latin typeface="Arial"/>
                <a:ea typeface="ＭＳ Ｐゴシック" charset="0"/>
                <a:cs typeface="Arial"/>
              </a:rPr>
              <a:t>'</a:t>
            </a:r>
            <a:r>
              <a:rPr lang="en-US" altLang="ja-JP" b="0" dirty="0">
                <a:latin typeface="Arial"/>
                <a:ea typeface="ＭＳ Ｐゴシック" charset="0"/>
                <a:cs typeface="Arial"/>
              </a:rPr>
              <a:t>s descendants for all time.  That land inheritance forms the core of world conflict to this very day! </a:t>
            </a:r>
          </a:p>
          <a:p>
            <a:r>
              <a:rPr lang="en-US" b="0" dirty="0">
                <a:latin typeface="Arial"/>
                <a:ea typeface="ＭＳ Ｐゴシック" charset="0"/>
                <a:cs typeface="Arial"/>
              </a:rPr>
              <a:t>////	Note the </a:t>
            </a:r>
            <a:r>
              <a:rPr lang="en-US" altLang="ja-JP" b="0" dirty="0">
                <a:latin typeface="Arial"/>
                <a:ea typeface="ＭＳ Ｐゴシック" charset="0"/>
                <a:cs typeface="Arial"/>
              </a:rPr>
              <a:t>"LC" scroll at the end of the MOSES file folder – standing for the LAND COVENANT.  At Deut. 30: 1-10, Scripture describes God</a:t>
            </a:r>
            <a:r>
              <a:rPr lang="fr-FR" altLang="ja-JP" b="0" dirty="0">
                <a:latin typeface="Arial"/>
                <a:ea typeface="ＭＳ Ｐゴシック" charset="0"/>
                <a:cs typeface="Arial"/>
              </a:rPr>
              <a:t>'</a:t>
            </a:r>
            <a:r>
              <a:rPr lang="en-US" altLang="ja-JP" b="0" dirty="0">
                <a:latin typeface="Arial"/>
                <a:ea typeface="ＭＳ Ｐゴシック" charset="0"/>
                <a:cs typeface="Arial"/>
              </a:rPr>
              <a:t>s unconditional promise to Israel: the Land is to be her inheritance in perpetuity. Thus this promise amplifies or further explains the "Land" portion of the ABRAHAMIC COVENANT between God and Abraham.</a:t>
            </a:r>
            <a:endParaRPr lang="en-US" b="0" dirty="0">
              <a:latin typeface="Arial"/>
              <a:ea typeface="ＭＳ Ｐゴシック" charset="0"/>
              <a:cs typeface="Arial"/>
            </a:endParaRPr>
          </a:p>
        </p:txBody>
      </p:sp>
    </p:spTree>
    <p:extLst>
      <p:ext uri="{BB962C8B-B14F-4D97-AF65-F5344CB8AC3E}">
        <p14:creationId xmlns:p14="http://schemas.microsoft.com/office/powerpoint/2010/main" val="2003217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Verses 5 and 6 are the very heart of that Land Covenant from Deuteronomy 30:</a:t>
            </a:r>
          </a:p>
          <a:p>
            <a:endParaRPr lang="en-US" b="0">
              <a:latin typeface="Arial"/>
              <a:ea typeface="ＭＳ Ｐゴシック" charset="0"/>
              <a:cs typeface="Arial"/>
            </a:endParaRPr>
          </a:p>
          <a:p>
            <a:r>
              <a:rPr lang="en-US" b="0">
                <a:latin typeface="Arial"/>
                <a:ea typeface="ＭＳ Ｐゴシック" charset="0"/>
                <a:cs typeface="Arial"/>
              </a:rPr>
              <a:t>5 "He will bring you to </a:t>
            </a:r>
          </a:p>
          <a:p>
            <a:r>
              <a:rPr lang="en-US" b="0">
                <a:latin typeface="Arial"/>
                <a:ea typeface="ＭＳ Ｐゴシック" charset="0"/>
                <a:cs typeface="Arial"/>
              </a:rPr>
              <a:t>////	the land that belonged to your fathers, and you will take possession of it.  He will make you more prosperous and numerous than your fathers.</a:t>
            </a:r>
          </a:p>
          <a:p>
            <a:r>
              <a:rPr lang="en-US" b="0">
                <a:latin typeface="Arial"/>
                <a:ea typeface="ＭＳ Ｐゴシック" charset="0"/>
                <a:cs typeface="Arial"/>
              </a:rPr>
              <a:t> ////	6 The Lord your God will circumcise your hearts and the hearts of your descendants so that you may love him with all your heart and with all your soul and live.</a:t>
            </a:r>
            <a:r>
              <a:rPr lang="en-US" altLang="ja-JP" b="0">
                <a:latin typeface="Arial"/>
                <a:ea typeface="ＭＳ Ｐゴシック" charset="0"/>
                <a:cs typeface="Arial"/>
              </a:rPr>
              <a:t>"</a:t>
            </a:r>
            <a:endParaRPr lang="en-US" b="0">
              <a:latin typeface="Arial"/>
              <a:ea typeface="ＭＳ Ｐゴシック" charset="0"/>
              <a:cs typeface="Arial"/>
            </a:endParaRPr>
          </a:p>
        </p:txBody>
      </p:sp>
    </p:spTree>
    <p:extLst>
      <p:ext uri="{BB962C8B-B14F-4D97-AF65-F5344CB8AC3E}">
        <p14:creationId xmlns:p14="http://schemas.microsoft.com/office/powerpoint/2010/main" val="4128319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27826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finished CREATION and moved through three of the great people: ABRAHAM – with the original Abrahamic Promises – then JOSEPH and MOSES, developing the amplified Land Covenant.  </a:t>
            </a:r>
          </a:p>
          <a:p>
            <a:r>
              <a:rPr lang="en-US" b="1">
                <a:latin typeface="Times" charset="0"/>
                <a:ea typeface="ＭＳ Ｐゴシック" charset="0"/>
                <a:cs typeface="ＭＳ Ｐゴシック" charset="0"/>
              </a:rPr>
              <a:t>Remember that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not concerned with detail…only a stable skeletal framework of the entire Bible based on its chronological story line.  The file folders and their individual component items begin to form that skeletal mental framework on which all OTHER Biblical details have a firm location…a place…a mental map…around which to fit your Biblical thinking!</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170014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come at the last File Folder of the four Great People...</a:t>
            </a:r>
          </a:p>
          <a:p>
            <a:r>
              <a:rPr lang="en-US" b="1">
                <a:latin typeface="Times" charset="0"/>
                <a:ea typeface="ＭＳ Ｐゴシック" charset="0"/>
                <a:cs typeface="ＭＳ Ｐゴシック" charset="0"/>
              </a:rPr>
              <a:t>the last in the AJMJ series.  Do you recall this next and final name?</a:t>
            </a:r>
          </a:p>
        </p:txBody>
      </p:sp>
    </p:spTree>
    <p:extLst>
      <p:ext uri="{BB962C8B-B14F-4D97-AF65-F5344CB8AC3E}">
        <p14:creationId xmlns:p14="http://schemas.microsoft.com/office/powerpoint/2010/main" val="324554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His name is... </a:t>
            </a:r>
            <a:r>
              <a:rPr lang="en-US" altLang="ja-JP" b="1">
                <a:latin typeface="Times" charset="0"/>
                <a:ea typeface="ＭＳ Ｐゴシック" charset="0"/>
                <a:cs typeface="ＭＳ Ｐゴシック" charset="0"/>
              </a:rPr>
              <a:t>"JOSHUA"</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285607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maintain the timeline in the 1500 B.C. era.  Once again, that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close enough for our purposes in this study.</a:t>
            </a:r>
          </a:p>
        </p:txBody>
      </p:sp>
    </p:spTree>
    <p:extLst>
      <p:ext uri="{BB962C8B-B14F-4D97-AF65-F5344CB8AC3E}">
        <p14:creationId xmlns:p14="http://schemas.microsoft.com/office/powerpoint/2010/main" val="671256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JUDGE MUST JUDGE…the final </a:t>
            </a:r>
            <a:r>
              <a:rPr lang="en-US" altLang="ja-JP" b="1">
                <a:latin typeface="Times" charset="0"/>
                <a:ea typeface="ＭＳ Ｐゴシック" charset="0"/>
                <a:cs typeface="ＭＳ Ｐゴシック" charset="0"/>
              </a:rPr>
              <a:t>"J"…here is Joshua</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file folder in The Bible File sequence.</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902764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So…the great Israeli general, JOSHUA succeeds MOSES in leadership. Recall that JOSHUA was one of the two faithful spies who gave that minority report to MOSES 40 years earlier ... after the 12 spies</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inspection trip through Canaan.</a:t>
            </a:r>
          </a:p>
        </p:txBody>
      </p:sp>
    </p:spTree>
    <p:extLst>
      <p:ext uri="{BB962C8B-B14F-4D97-AF65-F5344CB8AC3E}">
        <p14:creationId xmlns:p14="http://schemas.microsoft.com/office/powerpoint/2010/main" val="1661626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God made a further promise to Joshua.  </a:t>
            </a:r>
          </a:p>
          <a:p>
            <a:r>
              <a:rPr lang="en-US" b="1" dirty="0">
                <a:latin typeface="Times" charset="0"/>
                <a:ea typeface="ＭＳ Ｐゴシック" charset="0"/>
                <a:cs typeface="ＭＳ Ｐゴシック" charset="0"/>
              </a:rPr>
              <a:t>////	He would give him all the land from the southern desert to Lebanon...and …</a:t>
            </a:r>
          </a:p>
          <a:p>
            <a:r>
              <a:rPr lang="en-US" b="1" dirty="0">
                <a:latin typeface="Times" charset="0"/>
                <a:ea typeface="ＭＳ Ｐゴシック" charset="0"/>
                <a:cs typeface="ＭＳ Ｐゴシック" charset="0"/>
              </a:rPr>
              <a:t>////	from the Euphrates River to the Mediterranean Sea, known as the Great Sea in ancient times.  But that promise meant that Joshua and the Chosen People must first conquer it!</a:t>
            </a:r>
          </a:p>
        </p:txBody>
      </p:sp>
    </p:spTree>
    <p:extLst>
      <p:ext uri="{BB962C8B-B14F-4D97-AF65-F5344CB8AC3E}">
        <p14:creationId xmlns:p14="http://schemas.microsoft.com/office/powerpoint/2010/main" val="113410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50938" y="692150"/>
            <a:ext cx="4556125" cy="3416300"/>
          </a:xfrm>
          <a:ln/>
        </p:spPr>
      </p:sp>
      <p:sp>
        <p:nvSpPr>
          <p:cNvPr id="20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Kantipur" pitchFamily="2" charset="0"/>
            </a:endParaRPr>
          </a:p>
        </p:txBody>
      </p:sp>
    </p:spTree>
    <p:extLst>
      <p:ext uri="{BB962C8B-B14F-4D97-AF65-F5344CB8AC3E}">
        <p14:creationId xmlns:p14="http://schemas.microsoft.com/office/powerpoint/2010/main" val="3535327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Joshua was instructed to </a:t>
            </a:r>
            <a:r>
              <a:rPr lang="en-US" altLang="ja-JP" b="1" dirty="0">
                <a:latin typeface="Times" charset="0"/>
                <a:ea typeface="ＭＳ Ｐゴシック" charset="0"/>
                <a:cs typeface="ＭＳ Ｐゴシック" charset="0"/>
              </a:rPr>
              <a:t>"go in and to possess the Land.“</a:t>
            </a:r>
          </a:p>
          <a:p>
            <a:endParaRPr lang="en-US" b="1" dirty="0">
              <a:latin typeface="Times" charset="0"/>
              <a:ea typeface="ＭＳ Ｐゴシック" charset="0"/>
              <a:cs typeface="ＭＳ Ｐゴシック" charset="0"/>
            </a:endParaRPr>
          </a:p>
          <a:p>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93145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Joshua was instructed to </a:t>
            </a:r>
            <a:r>
              <a:rPr lang="en-US" altLang="ja-JP" b="1" dirty="0">
                <a:latin typeface="Times" charset="0"/>
                <a:ea typeface="ＭＳ Ｐゴシック" charset="0"/>
                <a:cs typeface="ＭＳ Ｐゴシック" charset="0"/>
              </a:rPr>
              <a:t>"go in and to possess the Land."</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521898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from the highlands near Mt. Nebo, General Joshua marshaled his forces…</a:t>
            </a:r>
          </a:p>
          <a:p>
            <a:r>
              <a:rPr lang="en-US" b="1" dirty="0">
                <a:latin typeface="Times" charset="0"/>
                <a:ea typeface="ＭＳ Ｐゴシック" charset="0"/>
                <a:cs typeface="ＭＳ Ｐゴシック" charset="0"/>
              </a:rPr>
              <a:t>////	… and prepared for the challenges that lay ahead!  He leads the Israelites across the Jordan River near 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ancient city of Jericho. </a:t>
            </a:r>
          </a:p>
          <a:p>
            <a:r>
              <a:rPr lang="en-US" b="1" dirty="0">
                <a:latin typeface="Times" charset="0"/>
                <a:ea typeface="ＭＳ Ｐゴシック" charset="0"/>
                <a:cs typeface="ＭＳ Ｐゴシック" charset="0"/>
              </a:rPr>
              <a:t>////	Once again, God holds back a flood of water…this time, not the Sea of Reeds, but the Jordan River…allowing the people, once again, to cross on dry land -- just as he had done for MOSES during the great Exodus from Egypt.</a:t>
            </a:r>
          </a:p>
          <a:p>
            <a:r>
              <a:rPr lang="en-US" b="1" dirty="0">
                <a:latin typeface="Times" charset="0"/>
                <a:ea typeface="ＭＳ Ｐゴシック" charset="0"/>
                <a:cs typeface="ＭＳ Ｐゴシック" charset="0"/>
              </a:rPr>
              <a:t>////	The Israelites then enter the land of Canaan, 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Israel, ...from the fertile valleys and plentiful water resources in the north...</a:t>
            </a:r>
          </a:p>
          <a:p>
            <a:r>
              <a:rPr lang="en-US" b="1" dirty="0">
                <a:latin typeface="Times" charset="0"/>
                <a:ea typeface="ＭＳ Ｐゴシック" charset="0"/>
                <a:cs typeface="ＭＳ Ｐゴシック" charset="0"/>
              </a:rPr>
              <a:t>////	…to the desolate wilderness with great thirst in the south.</a:t>
            </a:r>
          </a:p>
          <a:p>
            <a:r>
              <a:rPr lang="en-US" b="1" dirty="0">
                <a:latin typeface="Times" charset="0"/>
                <a:ea typeface="ＭＳ Ｐゴシック" charset="0"/>
                <a:cs typeface="ＭＳ Ｐゴシック" charset="0"/>
              </a:rPr>
              <a:t>They are finally on their way to reclaim their Promised Land...from the North to the South...all the Land unconditionally promised to ABRAHAM centuries earlier in THE ABRAHAMIC COVENANT.</a:t>
            </a:r>
          </a:p>
        </p:txBody>
      </p:sp>
    </p:spTree>
    <p:extLst>
      <p:ext uri="{BB962C8B-B14F-4D97-AF65-F5344CB8AC3E}">
        <p14:creationId xmlns:p14="http://schemas.microsoft.com/office/powerpoint/2010/main" val="4056083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first, they conquer two principal cities, JERICHO, followed by a difficult campaign against the city of AI.</a:t>
            </a:r>
          </a:p>
        </p:txBody>
      </p:sp>
    </p:spTree>
    <p:extLst>
      <p:ext uri="{BB962C8B-B14F-4D97-AF65-F5344CB8AC3E}">
        <p14:creationId xmlns:p14="http://schemas.microsoft.com/office/powerpoint/2010/main" val="2579188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Here is Jericho today.  You can easily imagine Joshua</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forces crossing the distant river to the east with his thousands upon thousands of armed men ready for the seven years of battle that lay ahead.</a:t>
            </a:r>
          </a:p>
        </p:txBody>
      </p:sp>
    </p:spTree>
    <p:extLst>
      <p:ext uri="{BB962C8B-B14F-4D97-AF65-F5344CB8AC3E}">
        <p14:creationId xmlns:p14="http://schemas.microsoft.com/office/powerpoint/2010/main" val="2864702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 sandy hills in the middle of this picture show the remains of the ancient city of Jericho -- as they stand today.  It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possible that some ancient watchmen observed Joshua</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forces from this Neolithic watchtower as they neared the city, eventually to bring down these actual walls of Jericho…uncovered here in past excavations…</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306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so, for seven years Joshua</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armies ranged up and down the land.  Here is the famed Valley of Jezreel seen from the top of Mount Tabor deep in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region of Galilee in northern Israel.  THIS IS TRULY THE MILK AND THE HONEY!</a:t>
            </a:r>
          </a:p>
        </p:txBody>
      </p:sp>
    </p:spTree>
    <p:extLst>
      <p:ext uri="{BB962C8B-B14F-4D97-AF65-F5344CB8AC3E}">
        <p14:creationId xmlns:p14="http://schemas.microsoft.com/office/powerpoint/2010/main" val="139595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those seven years of hard-fought battles North to South, </a:t>
            </a:r>
          </a:p>
          <a:p>
            <a:r>
              <a:rPr lang="en-US" b="1">
                <a:latin typeface="Times" charset="0"/>
                <a:ea typeface="ＭＳ Ｐゴシック" charset="0"/>
                <a:cs typeface="ＭＳ Ｐゴシック" charset="0"/>
              </a:rPr>
              <a:t>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forces had to contend with enormous physical contrasts and challenges….</a:t>
            </a:r>
          </a:p>
          <a:p>
            <a:r>
              <a:rPr lang="en-US" b="1">
                <a:latin typeface="Times" charset="0"/>
                <a:ea typeface="ＭＳ Ｐゴシック" charset="0"/>
                <a:cs typeface="ＭＳ Ｐゴシック" charset="0"/>
              </a:rPr>
              <a:t>////	the lands of the north….well watered and fruitful….while in the south, a place of desolation and loneliness.</a:t>
            </a:r>
          </a:p>
          <a:p>
            <a:r>
              <a:rPr lang="en-US" b="1">
                <a:latin typeface="Times" charset="0"/>
                <a:ea typeface="ＭＳ Ｐゴシック" charset="0"/>
                <a:cs typeface="ＭＳ Ｐゴシック" charset="0"/>
              </a:rPr>
              <a:t>////	From Dan in the North to Beersheba in the south.</a:t>
            </a:r>
          </a:p>
          <a:p>
            <a:r>
              <a:rPr lang="en-US" b="1">
                <a:latin typeface="Times" charset="0"/>
                <a:ea typeface="ＭＳ Ｐゴシック" charset="0"/>
                <a:cs typeface="ＭＳ Ｐゴシック" charset="0"/>
              </a:rPr>
              <a:t>In spite of all their efforts, though, </a:t>
            </a:r>
            <a:r>
              <a:rPr lang="en-US" b="1" u="sng">
                <a:latin typeface="Times" charset="0"/>
                <a:ea typeface="ＭＳ Ｐゴシック" charset="0"/>
                <a:cs typeface="ＭＳ Ｐゴシック" charset="0"/>
              </a:rPr>
              <a:t>Joshua</a:t>
            </a:r>
            <a:r>
              <a:rPr lang="fr-FR" b="1" u="sng">
                <a:latin typeface="Times" charset="0"/>
                <a:ea typeface="ＭＳ Ｐゴシック" charset="0"/>
                <a:cs typeface="ＭＳ Ｐゴシック" charset="0"/>
              </a:rPr>
              <a:t>'</a:t>
            </a:r>
            <a:r>
              <a:rPr lang="en-US" b="1" u="sng">
                <a:latin typeface="Times" charset="0"/>
                <a:ea typeface="ＭＳ Ｐゴシック" charset="0"/>
                <a:cs typeface="ＭＳ Ｐゴシック" charset="0"/>
              </a:rPr>
              <a:t>s armies do not completely rid the land OF ALL THE Canaanites as God had instructed.</a:t>
            </a:r>
            <a:r>
              <a:rPr lang="en-US" b="1">
                <a:latin typeface="Times" charset="0"/>
                <a:ea typeface="ＭＳ Ｐゴシック" charset="0"/>
                <a:cs typeface="ＭＳ Ｐゴシック" charset="0"/>
              </a:rPr>
              <a:t> This failure to completely obey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directive later proves to be a great mistake in the future development of Israel</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national life.</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4217647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Israelites have many military successes. Then…at the end of seven years of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military campaigns the LAND is finally subdued…and DIVIDED among the 12 tribes of Israel named for Jacob</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12 sons.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760214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And…dividing that land among the tribes was no easy task. As it was accomplished…</a:t>
            </a:r>
          </a:p>
          <a:p>
            <a:r>
              <a:rPr lang="en-US" b="1" dirty="0">
                <a:latin typeface="Times" charset="0"/>
                <a:ea typeface="ＭＳ Ｐゴシック" charset="0"/>
                <a:cs typeface="ＭＳ Ｐゴシック" charset="0"/>
              </a:rPr>
              <a:t>////	…each tribal unit or clan then settled down, ready to learn to live in the new land of Abraham</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inheritance.  As to the land assignments, there were…</a:t>
            </a:r>
          </a:p>
          <a:p>
            <a:r>
              <a:rPr lang="en-US" b="1" dirty="0">
                <a:latin typeface="Times" charset="0"/>
                <a:ea typeface="ＭＳ Ｐゴシック" charset="0"/>
                <a:cs typeface="ＭＳ Ｐゴシック" charset="0"/>
              </a:rPr>
              <a:t>////	ASHER</a:t>
            </a:r>
          </a:p>
          <a:p>
            <a:r>
              <a:rPr lang="en-US" b="1" dirty="0">
                <a:latin typeface="Times" charset="0"/>
                <a:ea typeface="ＭＳ Ｐゴシック" charset="0"/>
                <a:cs typeface="ＭＳ Ｐゴシック" charset="0"/>
              </a:rPr>
              <a:t>////	ZEBULON</a:t>
            </a:r>
          </a:p>
          <a:p>
            <a:r>
              <a:rPr lang="en-US" b="1" dirty="0">
                <a:latin typeface="Times" charset="0"/>
                <a:ea typeface="ＭＳ Ｐゴシック" charset="0"/>
                <a:cs typeface="ＭＳ Ｐゴシック" charset="0"/>
              </a:rPr>
              <a:t>////	NAPHTALI</a:t>
            </a:r>
          </a:p>
          <a:p>
            <a:r>
              <a:rPr lang="en-US" b="1" dirty="0">
                <a:latin typeface="Times" charset="0"/>
                <a:ea typeface="ＭＳ Ｐゴシック" charset="0"/>
                <a:cs typeface="ＭＳ Ｐゴシック" charset="0"/>
              </a:rPr>
              <a:t>////	ISSACHAR</a:t>
            </a:r>
          </a:p>
          <a:p>
            <a:r>
              <a:rPr lang="en-US" b="1" dirty="0">
                <a:latin typeface="Times" charset="0"/>
                <a:ea typeface="ＭＳ Ｐゴシック" charset="0"/>
                <a:cs typeface="ＭＳ Ｐゴシック" charset="0"/>
              </a:rPr>
              <a:t>////	THE SONS OF JOSEPH BECAME TWO TRIBES…EPHRAIM AND MANASSEH.  NOTE THAT MANASSEH</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INHERITANCE WAS ON BOTH SIDES OF THE JORDAN RIVER.</a:t>
            </a:r>
          </a:p>
          <a:p>
            <a:r>
              <a:rPr lang="en-US" b="1" dirty="0">
                <a:latin typeface="Times" charset="0"/>
                <a:ea typeface="ＭＳ Ｐゴシック" charset="0"/>
                <a:cs typeface="ＭＳ Ｐゴシック" charset="0"/>
              </a:rPr>
              <a:t>There was</a:t>
            </a:r>
          </a:p>
          <a:p>
            <a:r>
              <a:rPr lang="en-US" b="1" dirty="0">
                <a:latin typeface="Times" charset="0"/>
                <a:ea typeface="ＭＳ Ｐゴシック" charset="0"/>
                <a:cs typeface="ＭＳ Ｐゴシック" charset="0"/>
              </a:rPr>
              <a:t>////	GAD</a:t>
            </a:r>
          </a:p>
          <a:p>
            <a:r>
              <a:rPr lang="en-US" b="1" dirty="0">
                <a:latin typeface="Times" charset="0"/>
                <a:ea typeface="ＭＳ Ｐゴシック" charset="0"/>
                <a:cs typeface="ＭＳ Ｐゴシック" charset="0"/>
              </a:rPr>
              <a:t>////	DAN</a:t>
            </a:r>
          </a:p>
          <a:p>
            <a:r>
              <a:rPr lang="en-US" b="1" dirty="0">
                <a:latin typeface="Times" charset="0"/>
                <a:ea typeface="ＭＳ Ｐゴシック" charset="0"/>
                <a:cs typeface="ＭＳ Ｐゴシック" charset="0"/>
              </a:rPr>
              <a:t>////	REUBEN</a:t>
            </a:r>
          </a:p>
          <a:p>
            <a:r>
              <a:rPr lang="en-US" b="1" dirty="0">
                <a:latin typeface="Times" charset="0"/>
                <a:ea typeface="ＭＳ Ｐゴシック" charset="0"/>
                <a:cs typeface="ＭＳ Ｐゴシック" charset="0"/>
              </a:rPr>
              <a:t>////	SIMEON</a:t>
            </a:r>
          </a:p>
          <a:p>
            <a:r>
              <a:rPr lang="en-US" b="1" dirty="0">
                <a:latin typeface="Times" charset="0"/>
                <a:ea typeface="ＭＳ Ｐゴシック" charset="0"/>
                <a:cs typeface="ＭＳ Ｐゴシック" charset="0"/>
              </a:rPr>
              <a:t>////	JUDAH and</a:t>
            </a:r>
          </a:p>
          <a:p>
            <a:r>
              <a:rPr lang="en-US" b="1" dirty="0">
                <a:latin typeface="Times" charset="0"/>
                <a:ea typeface="ＭＳ Ｐゴシック" charset="0"/>
                <a:cs typeface="ＭＳ Ｐゴシック" charset="0"/>
              </a:rPr>
              <a:t>////	BENJAMIN.</a:t>
            </a:r>
          </a:p>
          <a:p>
            <a:r>
              <a:rPr lang="en-US" b="1" dirty="0">
                <a:latin typeface="Times" charset="0"/>
                <a:ea typeface="ＭＳ Ｐゴシック" charset="0"/>
                <a:cs typeface="ＭＳ Ｐゴシック" charset="0"/>
              </a:rPr>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extLst>
      <p:ext uri="{BB962C8B-B14F-4D97-AF65-F5344CB8AC3E}">
        <p14:creationId xmlns:p14="http://schemas.microsoft.com/office/powerpoint/2010/main" val="114928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MOSES</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file folder appears...as the third in the group of four great people...with a number of items to be added his file folder.</a:t>
            </a:r>
          </a:p>
          <a:p>
            <a:r>
              <a:rPr lang="en-US" b="1" dirty="0">
                <a:latin typeface="Times" charset="0"/>
                <a:ea typeface="ＭＳ Ｐゴシック" charset="0"/>
                <a:cs typeface="ＭＳ Ｐゴシック" charset="0"/>
              </a:rPr>
              <a:t>After centuries of Israelite bondage, MOSES moves to center </a:t>
            </a:r>
            <a:r>
              <a:rPr lang="en-US" altLang="ja-JP" b="1" dirty="0">
                <a:latin typeface="Times" charset="0"/>
                <a:ea typeface="ＭＳ Ｐゴシック" charset="0"/>
                <a:cs typeface="ＭＳ Ｐゴシック" charset="0"/>
              </a:rPr>
              <a:t>"stage of the action."  Repeatedly he approaches the Pharaoh to…</a:t>
            </a:r>
          </a:p>
          <a:p>
            <a:r>
              <a:rPr lang="en-US" b="1" dirty="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"…LET MY PEOPLE GO." And only after MOSES calls down on Egypt a series of devastating plagues does the Pharaoh finally release the Israelites.</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930608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And…dividing that land among the tribes was no easy task. As it was accomplished…</a:t>
            </a:r>
          </a:p>
          <a:p>
            <a:r>
              <a:rPr lang="en-US" b="1" dirty="0">
                <a:latin typeface="Times" charset="0"/>
                <a:ea typeface="ＭＳ Ｐゴシック" charset="0"/>
                <a:cs typeface="ＭＳ Ｐゴシック" charset="0"/>
              </a:rPr>
              <a:t>////	…each tribal unit or clan then settled down, ready to learn to live in the new land of Abraham</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inheritance.  As to the land assignments, there were…</a:t>
            </a:r>
          </a:p>
          <a:p>
            <a:r>
              <a:rPr lang="en-US" b="1" dirty="0">
                <a:latin typeface="Times" charset="0"/>
                <a:ea typeface="ＭＳ Ｐゴシック" charset="0"/>
                <a:cs typeface="ＭＳ Ｐゴシック" charset="0"/>
              </a:rPr>
              <a:t>////	ASHER</a:t>
            </a:r>
          </a:p>
          <a:p>
            <a:r>
              <a:rPr lang="en-US" b="1" dirty="0">
                <a:latin typeface="Times" charset="0"/>
                <a:ea typeface="ＭＳ Ｐゴシック" charset="0"/>
                <a:cs typeface="ＭＳ Ｐゴシック" charset="0"/>
              </a:rPr>
              <a:t>////	ZEBULON</a:t>
            </a:r>
          </a:p>
          <a:p>
            <a:r>
              <a:rPr lang="en-US" b="1" dirty="0">
                <a:latin typeface="Times" charset="0"/>
                <a:ea typeface="ＭＳ Ｐゴシック" charset="0"/>
                <a:cs typeface="ＭＳ Ｐゴシック" charset="0"/>
              </a:rPr>
              <a:t>////	NAPHTALI</a:t>
            </a:r>
          </a:p>
          <a:p>
            <a:r>
              <a:rPr lang="en-US" b="1" dirty="0">
                <a:latin typeface="Times" charset="0"/>
                <a:ea typeface="ＭＳ Ｐゴシック" charset="0"/>
                <a:cs typeface="ＭＳ Ｐゴシック" charset="0"/>
              </a:rPr>
              <a:t>////	ISSACHAR</a:t>
            </a:r>
          </a:p>
          <a:p>
            <a:r>
              <a:rPr lang="en-US" b="1" dirty="0">
                <a:latin typeface="Times" charset="0"/>
                <a:ea typeface="ＭＳ Ｐゴシック" charset="0"/>
                <a:cs typeface="ＭＳ Ｐゴシック" charset="0"/>
              </a:rPr>
              <a:t>////	THE SONS OF JOSEPH BECAME TWO TRIBES…EPHRAIM AND MANASSEH.  NOTE THAT MANASSEH</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INHERITANCE WAS ON BOTH SIDES OF THE JORDAN RIVER.</a:t>
            </a:r>
          </a:p>
          <a:p>
            <a:r>
              <a:rPr lang="en-US" b="1" dirty="0">
                <a:latin typeface="Times" charset="0"/>
                <a:ea typeface="ＭＳ Ｐゴシック" charset="0"/>
                <a:cs typeface="ＭＳ Ｐゴシック" charset="0"/>
              </a:rPr>
              <a:t>There was</a:t>
            </a:r>
          </a:p>
          <a:p>
            <a:r>
              <a:rPr lang="en-US" b="1" dirty="0">
                <a:latin typeface="Times" charset="0"/>
                <a:ea typeface="ＭＳ Ｐゴシック" charset="0"/>
                <a:cs typeface="ＭＳ Ｐゴシック" charset="0"/>
              </a:rPr>
              <a:t>////	GAD</a:t>
            </a:r>
          </a:p>
          <a:p>
            <a:r>
              <a:rPr lang="en-US" b="1" dirty="0">
                <a:latin typeface="Times" charset="0"/>
                <a:ea typeface="ＭＳ Ｐゴシック" charset="0"/>
                <a:cs typeface="ＭＳ Ｐゴシック" charset="0"/>
              </a:rPr>
              <a:t>////	DAN</a:t>
            </a:r>
          </a:p>
          <a:p>
            <a:r>
              <a:rPr lang="en-US" b="1" dirty="0">
                <a:latin typeface="Times" charset="0"/>
                <a:ea typeface="ＭＳ Ｐゴシック" charset="0"/>
                <a:cs typeface="ＭＳ Ｐゴシック" charset="0"/>
              </a:rPr>
              <a:t>////	REUBEN</a:t>
            </a:r>
          </a:p>
          <a:p>
            <a:r>
              <a:rPr lang="en-US" b="1" dirty="0">
                <a:latin typeface="Times" charset="0"/>
                <a:ea typeface="ＭＳ Ｐゴシック" charset="0"/>
                <a:cs typeface="ＭＳ Ｐゴシック" charset="0"/>
              </a:rPr>
              <a:t>////	SIMEON</a:t>
            </a:r>
          </a:p>
          <a:p>
            <a:r>
              <a:rPr lang="en-US" b="1" dirty="0">
                <a:latin typeface="Times" charset="0"/>
                <a:ea typeface="ＭＳ Ｐゴシック" charset="0"/>
                <a:cs typeface="ＭＳ Ｐゴシック" charset="0"/>
              </a:rPr>
              <a:t>////	JUDAH and</a:t>
            </a:r>
          </a:p>
          <a:p>
            <a:r>
              <a:rPr lang="en-US" b="1" dirty="0">
                <a:latin typeface="Times" charset="0"/>
                <a:ea typeface="ＭＳ Ｐゴシック" charset="0"/>
                <a:cs typeface="ＭＳ Ｐゴシック" charset="0"/>
              </a:rPr>
              <a:t>////	BENJAMIN.</a:t>
            </a:r>
          </a:p>
          <a:p>
            <a:r>
              <a:rPr lang="en-US" b="1" dirty="0">
                <a:latin typeface="Times" charset="0"/>
                <a:ea typeface="ＭＳ Ｐゴシック" charset="0"/>
                <a:cs typeface="ＭＳ Ｐゴシック" charset="0"/>
              </a:rPr>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extLst>
      <p:ext uri="{BB962C8B-B14F-4D97-AF65-F5344CB8AC3E}">
        <p14:creationId xmlns:p14="http://schemas.microsoft.com/office/powerpoint/2010/main" val="712526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Keep in mind the approximate dates for these lives and related events. The dates are easy to remember in broad groups of roughly 500 years for each major period:				</a:t>
            </a:r>
          </a:p>
          <a:p>
            <a:r>
              <a:rPr lang="en-US" b="1">
                <a:latin typeface="Times" charset="0"/>
                <a:ea typeface="ＭＳ Ｐゴシック" charset="0"/>
                <a:cs typeface="ＭＳ Ｐゴシック" charset="0"/>
              </a:rPr>
              <a:t>	  ABRAHAM &amp; JOSEPH:	around 2000 B.C.</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MOSES &amp; JOSHUA: 	around 1500 B.C.</a:t>
            </a:r>
          </a:p>
        </p:txBody>
      </p:sp>
    </p:spTree>
    <p:extLst>
      <p:ext uri="{BB962C8B-B14F-4D97-AF65-F5344CB8AC3E}">
        <p14:creationId xmlns:p14="http://schemas.microsoft.com/office/powerpoint/2010/main" val="3566119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now...we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ve finished CREATION and moved through three of the great people: ABRAHAM – with the original Abrahamic Promises – then JOSEPH and MOSES, developing the amplified Land Covenant.  </a:t>
            </a:r>
          </a:p>
          <a:p>
            <a:r>
              <a:rPr lang="en-US" b="1" dirty="0">
                <a:latin typeface="Times" charset="0"/>
                <a:ea typeface="ＭＳ Ｐゴシック" charset="0"/>
                <a:cs typeface="ＭＳ Ｐゴシック" charset="0"/>
              </a:rPr>
              <a:t>Remember that we</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not concerned with detail…only a stable skeletal framework of the entire Bible based on its chronological story line.  The file folders and their individual component items begin to form that skeletal mental framework on which all OTHER Biblical details have a firm location…a place…a mental map…around which to fit your Biblical thinking!</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613244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837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658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Under MOSES</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 direction those masses of Israelite slaves and their families are permitted to leave Egypt…perhaps as many as two million people according to many scholars and teachers.  And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called the well-known EXODUS.</a:t>
            </a:r>
          </a:p>
          <a:p>
            <a:r>
              <a:rPr lang="en-US" dirty="0">
                <a:solidFill>
                  <a:srgbClr val="000000"/>
                </a:solidFill>
                <a:latin typeface="Times" charset="0"/>
                <a:ea typeface="ＭＳ Ｐゴシック" charset="0"/>
                <a:cs typeface="ＭＳ Ｐゴシック" charset="0"/>
              </a:rPr>
              <a:t>////	And that</a:t>
            </a:r>
            <a:r>
              <a:rPr lang="fr-FR" altLang="ja-JP" dirty="0">
                <a:solidFill>
                  <a:srgbClr val="000000"/>
                </a:solidFill>
                <a:latin typeface="Times" charset="0"/>
                <a:ea typeface="ＭＳ Ｐゴシック" charset="0"/>
                <a:cs typeface="ＭＳ Ｐゴシック" charset="0"/>
              </a:rPr>
              <a:t>'</a:t>
            </a:r>
            <a:r>
              <a:rPr lang="en-US" altLang="ja-JP" dirty="0">
                <a:solidFill>
                  <a:srgbClr val="000000"/>
                </a:solidFill>
                <a:latin typeface="Times" charset="0"/>
                <a:ea typeface="ＭＳ Ｐゴシック" charset="0"/>
                <a:cs typeface="ＭＳ Ｐゴシック" charset="0"/>
              </a:rPr>
              <a:t>s the first item on the Moses file folder</a:t>
            </a:r>
            <a:endParaRPr lang="en-US"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07027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That line tracing ancient travel on your map now turns east and then south toward the traditional site of Mount Sinai (</a:t>
            </a:r>
            <a:r>
              <a:rPr lang="hi-IN" sz="1200" b="0" i="0" kern="1200" dirty="0">
                <a:solidFill>
                  <a:schemeClr val="tx1"/>
                </a:solidFill>
                <a:effectLst/>
                <a:latin typeface="Times" pitchFamily="-108" charset="0"/>
                <a:ea typeface="ＭＳ Ｐゴシック" pitchFamily="-107" charset="-128"/>
                <a:cs typeface="ＭＳ Ｐゴシック" pitchFamily="-107" charset="-128"/>
              </a:rPr>
              <a:t>सीनै पर्वतमा</a:t>
            </a:r>
            <a:r>
              <a:rPr lang="en-SG" sz="1200" b="0" i="0" kern="1200" dirty="0">
                <a:solidFill>
                  <a:schemeClr val="tx1"/>
                </a:solidFill>
                <a:effectLst/>
                <a:latin typeface="Times" pitchFamily="-108" charset="0"/>
                <a:ea typeface="ＭＳ Ｐゴシック" pitchFamily="-107" charset="-128"/>
                <a:cs typeface="ＭＳ Ｐゴシック" pitchFamily="-107" charset="-128"/>
              </a:rPr>
              <a:t>)</a:t>
            </a:r>
            <a:r>
              <a:rPr lang="en-US" dirty="0">
                <a:latin typeface="Times" charset="0"/>
                <a:ea typeface="ＭＳ Ｐゴシック" charset="0"/>
                <a:cs typeface="ＭＳ Ｐゴシック" charset="0"/>
              </a:rPr>
              <a:t>…right there between the fat rabbit ears on your hand-made map.</a:t>
            </a:r>
          </a:p>
        </p:txBody>
      </p:sp>
    </p:spTree>
    <p:extLst>
      <p:ext uri="{BB962C8B-B14F-4D97-AF65-F5344CB8AC3E}">
        <p14:creationId xmlns:p14="http://schemas.microsoft.com/office/powerpoint/2010/main" val="824228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That line tracing ancient travel on your map now turns east and then south toward the traditional site of Mount Sinai (</a:t>
            </a:r>
            <a:r>
              <a:rPr lang="hi-IN" sz="1200" b="0" i="0" kern="1200" dirty="0">
                <a:solidFill>
                  <a:schemeClr val="tx1"/>
                </a:solidFill>
                <a:effectLst/>
                <a:latin typeface="Times" pitchFamily="-108" charset="0"/>
                <a:ea typeface="ＭＳ Ｐゴシック" pitchFamily="-107" charset="-128"/>
                <a:cs typeface="ＭＳ Ｐゴシック" pitchFamily="-107" charset="-128"/>
              </a:rPr>
              <a:t>सीनै पर्वतमा</a:t>
            </a:r>
            <a:r>
              <a:rPr lang="en-SG" sz="1200" b="0" i="0" kern="1200" dirty="0">
                <a:solidFill>
                  <a:schemeClr val="tx1"/>
                </a:solidFill>
                <a:effectLst/>
                <a:latin typeface="Times" pitchFamily="-108" charset="0"/>
                <a:ea typeface="ＭＳ Ｐゴシック" pitchFamily="-107" charset="-128"/>
                <a:cs typeface="ＭＳ Ｐゴシック" pitchFamily="-107" charset="-128"/>
              </a:rPr>
              <a:t>)</a:t>
            </a:r>
            <a:r>
              <a:rPr lang="en-US" dirty="0">
                <a:latin typeface="Times" charset="0"/>
                <a:ea typeface="ＭＳ Ｐゴシック" charset="0"/>
                <a:cs typeface="ＭＳ Ｐゴシック" charset="0"/>
              </a:rPr>
              <a:t>…right there between the fat rabbit ears on your hand-made map. </a:t>
            </a:r>
          </a:p>
        </p:txBody>
      </p:sp>
    </p:spTree>
    <p:extLst>
      <p:ext uri="{BB962C8B-B14F-4D97-AF65-F5344CB8AC3E}">
        <p14:creationId xmlns:p14="http://schemas.microsoft.com/office/powerpoint/2010/main" val="6764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Safely on the other side, MOSES makes that right-hand turn toward SINAI…leading the Children of Israel southward.</a:t>
            </a:r>
          </a:p>
          <a:p>
            <a:r>
              <a:rPr lang="en-US" b="1">
                <a:latin typeface="Times" charset="0"/>
                <a:ea typeface="ＭＳ Ｐゴシック" charset="0"/>
                <a:cs typeface="ＭＳ Ｐゴシック" charset="0"/>
              </a:rPr>
              <a:t>////	Eventually they arrive at MOUNT SINAI, deep in the Sinai Peninsula...there between the rabbit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ears.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11743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482611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7741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00674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58189841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62073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705735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222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177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1526945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970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72629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55042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72078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485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9468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003105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562556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7228878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138722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57552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6639920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787150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436086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256643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4214551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7166873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585565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2004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03018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141016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7393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33777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93876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2005</a:t>
            </a:r>
            <a:r>
              <a:rPr lang="en-US" sz="90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9.65.03c.</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44658545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041241303"/>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3.xml"/><Relationship Id="rId7" Type="http://schemas.openxmlformats.org/officeDocument/2006/relationships/notesSlide" Target="../notesSlides/notesSlide10.xml"/><Relationship Id="rId12" Type="http://schemas.openxmlformats.org/officeDocument/2006/relationships/image" Target="../media/image1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12.jpeg"/><Relationship Id="rId5" Type="http://schemas.openxmlformats.org/officeDocument/2006/relationships/tags" Target="../tags/tag5.xml"/><Relationship Id="rId10" Type="http://schemas.openxmlformats.org/officeDocument/2006/relationships/image" Target="../media/image11.jpeg"/><Relationship Id="rId4" Type="http://schemas.openxmlformats.org/officeDocument/2006/relationships/tags" Target="../tags/tag4.xml"/><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tags" Target="../tags/tag8.xml"/><Relationship Id="rId16" Type="http://schemas.openxmlformats.org/officeDocument/2006/relationships/image" Target="../media/image27.jpe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22.jpeg"/><Relationship Id="rId5" Type="http://schemas.openxmlformats.org/officeDocument/2006/relationships/tags" Target="../tags/tag11.xml"/><Relationship Id="rId15" Type="http://schemas.openxmlformats.org/officeDocument/2006/relationships/image" Target="../media/image26.jpeg"/><Relationship Id="rId10" Type="http://schemas.openxmlformats.org/officeDocument/2006/relationships/notesSlide" Target="../notesSlides/notesSlide25.xml"/><Relationship Id="rId4" Type="http://schemas.openxmlformats.org/officeDocument/2006/relationships/tags" Target="../tags/tag10.xml"/><Relationship Id="rId9" Type="http://schemas.openxmlformats.org/officeDocument/2006/relationships/slideLayout" Target="../slideLayouts/slideLayout7.xml"/><Relationship Id="rId1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19.xml"/><Relationship Id="rId7" Type="http://schemas.openxmlformats.org/officeDocument/2006/relationships/image" Target="../media/image42.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1.jpeg"/><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hyperlink" Target="file:///Macintosh%20HD/Desktop%20Folder/TBB%20BIG%20SHOW%207.0/7.0.03C-3%20SOC%20#-1,1,PowerPoint Presentation"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EB9EC-3444-27C6-6A36-3AA7D8B89240}"/>
              </a:ext>
            </a:extLst>
          </p:cNvPr>
          <p:cNvPicPr>
            <a:picLocks noChangeAspect="1"/>
          </p:cNvPicPr>
          <p:nvPr/>
        </p:nvPicPr>
        <p:blipFill>
          <a:blip r:embed="rId3"/>
          <a:stretch>
            <a:fillRect/>
          </a:stretch>
        </p:blipFill>
        <p:spPr>
          <a:xfrm>
            <a:off x="0" y="0"/>
            <a:ext cx="9144000" cy="6858000"/>
          </a:xfrm>
          <a:prstGeom prst="rect">
            <a:avLst/>
          </a:prstGeom>
        </p:spPr>
      </p:pic>
      <p:sp>
        <p:nvSpPr>
          <p:cNvPr id="18" name="Rectangle 17"/>
          <p:cNvSpPr>
            <a:spLocks noChangeArrowheads="1"/>
          </p:cNvSpPr>
          <p:nvPr/>
        </p:nvSpPr>
        <p:spPr bwMode="auto">
          <a:xfrm>
            <a:off x="-6496" y="6353908"/>
            <a:ext cx="9128414" cy="48681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50000"/>
              </a:spcBef>
              <a:defRPr/>
            </a:pPr>
            <a:r>
              <a:rPr lang="en-US" sz="2000" i="1" dirty="0" err="1">
                <a:solidFill>
                  <a:schemeClr val="tx1"/>
                </a:solidFill>
                <a:latin typeface="Kantipur" pitchFamily="2" charset="0"/>
              </a:rPr>
              <a:t>afOan</a:t>
            </a:r>
            <a:r>
              <a:rPr lang="en-US" sz="2000" i="1" dirty="0">
                <a:solidFill>
                  <a:schemeClr val="tx1"/>
                </a:solidFill>
                <a:latin typeface="Kantipur" pitchFamily="2" charset="0"/>
              </a:rPr>
              <a:t> </a:t>
            </a:r>
            <a:r>
              <a:rPr lang="en-US" sz="2000" i="1" dirty="0" err="1">
                <a:solidFill>
                  <a:schemeClr val="tx1"/>
                </a:solidFill>
                <a:latin typeface="Kantipur" pitchFamily="2" charset="0"/>
              </a:rPr>
              <a:t>cfwf</a:t>
            </a:r>
            <a:r>
              <a:rPr lang="en-US" sz="2000" i="1" dirty="0">
                <a:solidFill>
                  <a:schemeClr val="tx1"/>
                </a:solidFill>
                <a:latin typeface="Kantipur" pitchFamily="2" charset="0"/>
              </a:rPr>
              <a:t>/e[\t ;]</a:t>
            </a:r>
            <a:r>
              <a:rPr lang="en-US" sz="2000" i="1" dirty="0" err="1">
                <a:solidFill>
                  <a:schemeClr val="tx1"/>
                </a:solidFill>
                <a:latin typeface="Kantipur" pitchFamily="2" charset="0"/>
              </a:rPr>
              <a:t>jfsfO</a:t>
            </a:r>
            <a:r>
              <a:rPr lang="en-US" sz="2000" i="1" dirty="0">
                <a:solidFill>
                  <a:schemeClr val="tx1"/>
                </a:solidFill>
                <a:latin typeface="Kantipur" pitchFamily="2" charset="0"/>
              </a:rPr>
              <a:t>{sf] k|:t[\</a:t>
            </a:r>
            <a:r>
              <a:rPr lang="en-US" sz="2000" i="1" dirty="0" err="1">
                <a:solidFill>
                  <a:schemeClr val="tx1"/>
                </a:solidFill>
                <a:latin typeface="Kantipur" pitchFamily="2" charset="0"/>
              </a:rPr>
              <a:t>lt </a:t>
            </a:r>
            <a:r>
              <a:rPr lang="en-US" sz="2000" i="1" dirty="0" err="1">
                <a:solidFill>
                  <a:schemeClr val="tx1"/>
                </a:solidFill>
                <a:latin typeface="+mj-lt"/>
              </a:rPr>
              <a:t>• </a:t>
            </a:r>
            <a:r>
              <a:rPr lang="en-US" sz="1800" dirty="0" err="1">
                <a:solidFill>
                  <a:schemeClr val="tx1"/>
                </a:solidFill>
                <a:latin typeface="Kantipur" pitchFamily="2" charset="0"/>
              </a:rPr>
              <a:t>kmf</a:t>
            </a:r>
            <a:r>
              <a:rPr lang="en-US" sz="1800" dirty="0">
                <a:solidFill>
                  <a:schemeClr val="tx1"/>
                </a:solidFill>
                <a:latin typeface="Kantipur" pitchFamily="2" charset="0"/>
              </a:rPr>
              <a:t>]y{ </a:t>
            </a:r>
            <a:r>
              <a:rPr lang="en-US" sz="1800" dirty="0" err="1">
                <a:solidFill>
                  <a:schemeClr val="tx1"/>
                </a:solidFill>
                <a:latin typeface="Kantipur" pitchFamily="2" charset="0"/>
              </a:rPr>
              <a:t>jf</a:t>
            </a:r>
            <a:r>
              <a:rPr lang="en-US" sz="1800" dirty="0">
                <a:solidFill>
                  <a:schemeClr val="tx1"/>
                </a:solidFill>
                <a:latin typeface="Kantipur" pitchFamily="2" charset="0"/>
              </a:rPr>
              <a:t>]y{, 6f/;;\</a:t>
            </a:r>
          </a:p>
          <a:p>
            <a:pPr algn="ctr">
              <a:spcBef>
                <a:spcPct val="50000"/>
              </a:spcBef>
              <a:defRPr/>
            </a:pPr>
            <a:endParaRPr lang="en-US" sz="1100" kern="0" dirty="0">
              <a:solidFill>
                <a:schemeClr val="tx1"/>
              </a:solidFill>
              <a:effectLst>
                <a:outerShdw blurRad="38100" dist="38100" dir="2700000" algn="tl">
                  <a:srgbClr val="000000"/>
                </a:outerShdw>
              </a:effectLst>
              <a:latin typeface="Arial"/>
              <a:cs typeface="Arial"/>
            </a:endParaRPr>
          </a:p>
          <a:p>
            <a:pPr algn="ctr">
              <a:spcBef>
                <a:spcPct val="50000"/>
              </a:spcBef>
              <a:defRPr/>
            </a:pPr>
            <a:endParaRPr lang="en-US" sz="1100" dirty="0">
              <a:solidFill>
                <a:schemeClr val="tx1"/>
              </a:solidFill>
              <a:latin typeface="Kantipur" pitchFamily="2" charset="0"/>
            </a:endParaRPr>
          </a:p>
        </p:txBody>
      </p:sp>
    </p:spTree>
    <p:extLst>
      <p:ext uri="{BB962C8B-B14F-4D97-AF65-F5344CB8AC3E}">
        <p14:creationId xmlns:p14="http://schemas.microsoft.com/office/powerpoint/2010/main" val="413603315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4117975" y="2849563"/>
            <a:ext cx="9953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15427" name="Text Box 35"/>
          <p:cNvSpPr txBox="1">
            <a:spLocks noChangeArrowheads="1"/>
          </p:cNvSpPr>
          <p:nvPr/>
        </p:nvSpPr>
        <p:spPr bwMode="auto">
          <a:xfrm>
            <a:off x="1851025" y="16331"/>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dirty="0">
                <a:solidFill>
                  <a:schemeClr val="tx1"/>
                </a:solidFill>
              </a:rPr>
              <a:t>:</a:t>
            </a:r>
            <a:r>
              <a:rPr lang="en-US" b="0" dirty="0">
                <a:solidFill>
                  <a:schemeClr val="tx1"/>
                </a:solidFill>
                <a:latin typeface="Kantipur" pitchFamily="2" charset="0"/>
              </a:rPr>
              <a:t>@</a:t>
            </a:r>
            <a:endParaRPr lang="en-US" u="sng" dirty="0">
              <a:solidFill>
                <a:srgbClr val="000000"/>
              </a:solidFill>
              <a:latin typeface="Geneva" charset="0"/>
            </a:endParaRPr>
          </a:p>
        </p:txBody>
      </p:sp>
      <p:sp>
        <p:nvSpPr>
          <p:cNvPr id="18435" name="Text Box 51"/>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15447"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pic>
        <p:nvPicPr>
          <p:cNvPr id="315454" name="Picture 62" descr="Elijah's Spring from above"/>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668338" y="708025"/>
            <a:ext cx="2365375" cy="17748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5" name="Picture 63" descr="Elijah's Hollow from above"/>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4979988" y="3692525"/>
            <a:ext cx="3263900" cy="2447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6" name="Picture 64" descr="Sunrise from Jebel Musa3"/>
          <p:cNvPicPr preferRelativeResize="0">
            <a:picLocks noChangeAspect="1" noChangeArrowheads="1"/>
          </p:cNvPicPr>
          <p:nvPr>
            <p:custDataLst>
              <p:tags r:id="rId3"/>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898525" y="3652838"/>
            <a:ext cx="2746375" cy="20605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15397" name="Rectangle 5"/>
          <p:cNvSpPr>
            <a:spLocks noChangeArrowheads="1"/>
          </p:cNvSpPr>
          <p:nvPr/>
        </p:nvSpPr>
        <p:spPr bwMode="auto">
          <a:xfrm>
            <a:off x="0" y="4875212"/>
            <a:ext cx="9144000" cy="1567096"/>
          </a:xfrm>
          <a:prstGeom prst="rect">
            <a:avLst/>
          </a:prstGeom>
          <a:noFill/>
          <a:ln w="12700">
            <a:noFill/>
            <a:miter lim="800000"/>
            <a:headEnd/>
            <a:tailEnd/>
          </a:ln>
          <a:effectLst/>
        </p:spPr>
        <p:txBody>
          <a:bodyPr lIns="90487" tIns="44450" rIns="90487" bIns="44450">
            <a:spAutoFit/>
          </a:bodyPr>
          <a:lstStyle/>
          <a:p>
            <a:pPr algn="ctr">
              <a:defRPr/>
            </a:pPr>
            <a:r>
              <a:rPr lang="hi-IN" sz="3600" dirty="0">
                <a:ln w="9525">
                  <a:solidFill>
                    <a:schemeClr val="bg2"/>
                  </a:solidFill>
                  <a:prstDash val="solid"/>
                </a:ln>
                <a:solidFill>
                  <a:srgbClr val="FFCE33"/>
                </a:solidFill>
                <a:effectLst>
                  <a:outerShdw blurRad="50800" dist="76200" dir="3300000" sx="105000" sy="105000" algn="tl" rotWithShape="0">
                    <a:schemeClr val="bg2">
                      <a:alpha val="40000"/>
                    </a:schemeClr>
                  </a:outerShdw>
                </a:effectLst>
                <a:latin typeface="Times" pitchFamily="-108" charset="0"/>
                <a:ea typeface="ＭＳ Ｐゴシック" pitchFamily="-107" charset="-128"/>
                <a:cs typeface="ＭＳ Ｐゴシック" pitchFamily="-107" charset="-128"/>
              </a:rPr>
              <a:t>सीनै पर्वतमा</a:t>
            </a:r>
            <a:r>
              <a:rPr lang="en-US" sz="3200" dirty="0">
                <a:solidFill>
                  <a:srgbClr val="FFCE33"/>
                </a:solidFill>
                <a:effectLst>
                  <a:outerShdw blurRad="50800" dist="76200" dir="2700000" algn="tl" rotWithShape="0">
                    <a:srgbClr val="000000"/>
                  </a:outerShdw>
                </a:effectLst>
                <a:latin typeface="Comic Sans MS" pitchFamily="-107" charset="0"/>
                <a:ea typeface="+mn-ea"/>
                <a:cs typeface="+mn-cs"/>
              </a:rPr>
              <a:t>:</a:t>
            </a:r>
            <a:br>
              <a:rPr lang="en-US" sz="3200" dirty="0">
                <a:solidFill>
                  <a:srgbClr val="FFCE33"/>
                </a:solidFill>
                <a:effectLst>
                  <a:outerShdw blurRad="50800" dist="76200" dir="2700000" algn="tl" rotWithShape="0">
                    <a:srgbClr val="000000"/>
                  </a:outerShdw>
                </a:effectLst>
                <a:latin typeface="Comic Sans MS" pitchFamily="-107" charset="0"/>
                <a:ea typeface="+mn-ea"/>
                <a:cs typeface="+mn-cs"/>
              </a:rPr>
            </a:b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Joj:yf</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 </a:t>
            </a: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lbgsf</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 </a:t>
            </a: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nflu</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 k/</a:t>
            </a: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Dk</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a:t>
            </a: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fut</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 If]q</a:t>
            </a:r>
            <a:endParaRPr lang="en-SG" sz="4800" dirty="0">
              <a:ln w="3175">
                <a:solidFill>
                  <a:schemeClr val="bg2"/>
                </a:solidFill>
                <a:prstDash val="solid"/>
              </a:ln>
              <a:solidFill>
                <a:srgbClr val="FFCE33"/>
              </a:solidFill>
              <a:effectLst>
                <a:outerShdw blurRad="12700" dist="38100" dir="2700000" algn="tl" rotWithShape="0">
                  <a:schemeClr val="bg1">
                    <a:lumMod val="50000"/>
                  </a:schemeClr>
                </a:outerShdw>
              </a:effectLst>
            </a:endParaRPr>
          </a:p>
        </p:txBody>
      </p:sp>
      <p:pic>
        <p:nvPicPr>
          <p:cNvPr id="315459" name="Picture 67" descr="Jebel Musa Steps of Repentance"/>
          <p:cNvPicPr preferRelativeResize="0">
            <a:picLocks noChangeAspect="1" noChangeArrowheads="1"/>
          </p:cNvPicPr>
          <p:nvPr>
            <p:custDataLst>
              <p:tags r:id="rId4"/>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5024438" y="471488"/>
            <a:ext cx="3667125" cy="27511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8" name="Picture 66" descr="Sinai view2"/>
          <p:cNvPicPr preferRelativeResize="0">
            <a:picLocks noChangeAspect="1" noChangeArrowheads="1"/>
          </p:cNvPicPr>
          <p:nvPr>
            <p:custDataLst>
              <p:tags r:id="rId5"/>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2576513" y="1331913"/>
            <a:ext cx="3881437" cy="29114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8444" name="Rectangle 3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45" name="Rectangle 37"/>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grpSp>
        <p:nvGrpSpPr>
          <p:cNvPr id="27" name="Group 26"/>
          <p:cNvGrpSpPr/>
          <p:nvPr/>
        </p:nvGrpSpPr>
        <p:grpSpPr>
          <a:xfrm>
            <a:off x="7948613" y="3377324"/>
            <a:ext cx="952500" cy="1382001"/>
            <a:chOff x="7948613" y="3377324"/>
            <a:chExt cx="952500" cy="1382001"/>
          </a:xfrm>
        </p:grpSpPr>
        <p:sp>
          <p:nvSpPr>
            <p:cNvPr id="28" name="Rectangle 4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9" name="Rectangle 4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0" name="AutoShape 5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000"/>
            </a:p>
          </p:txBody>
        </p:sp>
        <p:sp>
          <p:nvSpPr>
            <p:cNvPr id="31" name="Rectangle 5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5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3" name="Line 5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5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5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5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Line 5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Rectangle 58"/>
            <p:cNvSpPr>
              <a:spLocks noChangeArrowheads="1"/>
            </p:cNvSpPr>
            <p:nvPr/>
          </p:nvSpPr>
          <p:spPr bwMode="auto">
            <a:xfrm>
              <a:off x="7990018" y="3377324"/>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39" name="Rectangle 59"/>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40" name="Line 6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Rectangle 61"/>
            <p:cNvSpPr>
              <a:spLocks noChangeArrowheads="1"/>
            </p:cNvSpPr>
            <p:nvPr/>
          </p:nvSpPr>
          <p:spPr bwMode="auto">
            <a:xfrm>
              <a:off x="8120063" y="3670300"/>
              <a:ext cx="50815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900" b="0" dirty="0">
                  <a:solidFill>
                    <a:schemeClr val="bg2"/>
                  </a:solidFill>
                </a:rPr>
                <a:t>प्रस्थान</a:t>
              </a:r>
              <a:endParaRPr lang="en-US" sz="900" dirty="0">
                <a:solidFill>
                  <a:schemeClr val="bg2"/>
                </a:solidFill>
                <a:latin typeface="Helvetica" charset="0"/>
              </a:endParaRPr>
            </a:p>
          </p:txBody>
        </p:sp>
      </p:grpSp>
      <p:sp>
        <p:nvSpPr>
          <p:cNvPr id="4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5459"/>
                                        </p:tgtEl>
                                        <p:attrNameLst>
                                          <p:attrName>style.visibility</p:attrName>
                                        </p:attrNameLst>
                                      </p:cBhvr>
                                      <p:to>
                                        <p:strVal val="visible"/>
                                      </p:to>
                                    </p:set>
                                    <p:animEffect transition="in" filter="fade">
                                      <p:cBhvr>
                                        <p:cTn id="7" dur="1000"/>
                                        <p:tgtEl>
                                          <p:spTgt spid="31545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5454"/>
                                        </p:tgtEl>
                                        <p:attrNameLst>
                                          <p:attrName>style.visibility</p:attrName>
                                        </p:attrNameLst>
                                      </p:cBhvr>
                                      <p:to>
                                        <p:strVal val="visible"/>
                                      </p:to>
                                    </p:set>
                                    <p:animEffect transition="in" filter="fade">
                                      <p:cBhvr>
                                        <p:cTn id="11" dur="1000"/>
                                        <p:tgtEl>
                                          <p:spTgt spid="315454"/>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5455"/>
                                        </p:tgtEl>
                                        <p:attrNameLst>
                                          <p:attrName>style.visibility</p:attrName>
                                        </p:attrNameLst>
                                      </p:cBhvr>
                                      <p:to>
                                        <p:strVal val="visible"/>
                                      </p:to>
                                    </p:set>
                                    <p:animEffect transition="in" filter="fade">
                                      <p:cBhvr>
                                        <p:cTn id="15" dur="1000"/>
                                        <p:tgtEl>
                                          <p:spTgt spid="31545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15456"/>
                                        </p:tgtEl>
                                        <p:attrNameLst>
                                          <p:attrName>style.visibility</p:attrName>
                                        </p:attrNameLst>
                                      </p:cBhvr>
                                      <p:to>
                                        <p:strVal val="visible"/>
                                      </p:to>
                                    </p:set>
                                    <p:animEffect transition="in" filter="fade">
                                      <p:cBhvr>
                                        <p:cTn id="19" dur="1000"/>
                                        <p:tgtEl>
                                          <p:spTgt spid="315456"/>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5458"/>
                                        </p:tgtEl>
                                        <p:attrNameLst>
                                          <p:attrName>style.visibility</p:attrName>
                                        </p:attrNameLst>
                                      </p:cBhvr>
                                      <p:to>
                                        <p:strVal val="visible"/>
                                      </p:to>
                                    </p:set>
                                    <p:animEffect transition="in" filter="fade">
                                      <p:cBhvr>
                                        <p:cTn id="23" dur="1000"/>
                                        <p:tgtEl>
                                          <p:spTgt spid="31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54" grpId="0" animBg="1" autoUpdateAnimBg="0"/>
      <p:bldP spid="315455" grpId="0" animBg="1" autoUpdateAnimBg="0"/>
      <p:bldP spid="315456" grpId="0" animBg="1" autoUpdateAnimBg="0"/>
      <p:bldP spid="315459" grpId="0" animBg="1" autoUpdateAnimBg="0"/>
      <p:bldP spid="315458"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482"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019115" y="783002"/>
            <a:ext cx="1447511"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dirty="0">
                <a:solidFill>
                  <a:schemeClr val="accent2"/>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2048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86" name="Line 7"/>
          <p:cNvSpPr>
            <a:spLocks noChangeShapeType="1"/>
          </p:cNvSpPr>
          <p:nvPr/>
        </p:nvSpPr>
        <p:spPr bwMode="auto">
          <a:xfrm>
            <a:off x="3356725" y="2946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8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88"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89"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0"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1" name="Rectangle 12"/>
          <p:cNvSpPr>
            <a:spLocks noChangeArrowheads="1"/>
          </p:cNvSpPr>
          <p:nvPr/>
        </p:nvSpPr>
        <p:spPr bwMode="auto">
          <a:xfrm>
            <a:off x="3752223" y="1478099"/>
            <a:ext cx="1482777"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600" b="0" dirty="0">
                <a:solidFill>
                  <a:schemeClr val="bg2"/>
                </a:solidFill>
              </a:rPr>
              <a:t>प्रस्थान</a:t>
            </a:r>
            <a:endParaRPr lang="en-US" sz="3600" dirty="0">
              <a:solidFill>
                <a:schemeClr val="bg2"/>
              </a:solidFill>
              <a:latin typeface="Helvetica" charset="0"/>
            </a:endParaRPr>
          </a:p>
        </p:txBody>
      </p:sp>
      <p:sp>
        <p:nvSpPr>
          <p:cNvPr id="20492" name="Rectangle 13"/>
          <p:cNvSpPr>
            <a:spLocks noChangeArrowheads="1"/>
          </p:cNvSpPr>
          <p:nvPr/>
        </p:nvSpPr>
        <p:spPr bwMode="auto">
          <a:xfrm>
            <a:off x="4000985" y="2038310"/>
            <a:ext cx="868827"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latin typeface="Times" pitchFamily="-108" charset="0"/>
                <a:ea typeface="ＭＳ Ｐゴシック" pitchFamily="-107" charset="-128"/>
                <a:cs typeface="ＭＳ Ｐゴシック" pitchFamily="-107" charset="-128"/>
              </a:rPr>
              <a:t>सीनै</a:t>
            </a:r>
            <a:endParaRPr lang="en-US" sz="3200" dirty="0">
              <a:solidFill>
                <a:schemeClr val="bg2"/>
              </a:solidFill>
              <a:latin typeface="Times" charset="0"/>
            </a:endParaRPr>
          </a:p>
        </p:txBody>
      </p:sp>
      <p:sp>
        <p:nvSpPr>
          <p:cNvPr id="320526" name="Rectangle 14"/>
          <p:cNvSpPr>
            <a:spLocks noChangeArrowheads="1"/>
          </p:cNvSpPr>
          <p:nvPr/>
        </p:nvSpPr>
        <p:spPr bwMode="auto">
          <a:xfrm>
            <a:off x="3705106" y="2449168"/>
            <a:ext cx="1917190"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000" dirty="0">
                <a:solidFill>
                  <a:schemeClr val="bg2">
                    <a:lumMod val="75000"/>
                    <a:lumOff val="25000"/>
                  </a:schemeClr>
                </a:solidFill>
                <a:latin typeface="Kantipur" pitchFamily="2" charset="0"/>
              </a:rPr>
              <a:t>g}</a:t>
            </a:r>
            <a:r>
              <a:rPr lang="en-US" sz="3600" dirty="0">
                <a:solidFill>
                  <a:schemeClr val="accent2"/>
                </a:solidFill>
                <a:latin typeface="Times" charset="0"/>
              </a:rPr>
              <a:t> -</a:t>
            </a:r>
            <a:r>
              <a:rPr lang="en-US" sz="4000" dirty="0">
                <a:solidFill>
                  <a:schemeClr val="bg2">
                    <a:lumMod val="75000"/>
                    <a:lumOff val="25000"/>
                  </a:schemeClr>
                </a:solidFill>
                <a:latin typeface="Times" charset="0"/>
              </a:rPr>
              <a:t> </a:t>
            </a:r>
            <a:r>
              <a:rPr lang="en-US" sz="4000" dirty="0">
                <a:solidFill>
                  <a:schemeClr val="bg2">
                    <a:lumMod val="75000"/>
                    <a:lumOff val="25000"/>
                  </a:schemeClr>
                </a:solidFill>
                <a:latin typeface="Kantipur" pitchFamily="2" charset="0"/>
              </a:rPr>
              <a:t>g</a:t>
            </a:r>
            <a:r>
              <a:rPr lang="en-US" sz="4000" dirty="0">
                <a:solidFill>
                  <a:schemeClr val="bg2">
                    <a:lumMod val="75000"/>
                    <a:lumOff val="25000"/>
                  </a:schemeClr>
                </a:solidFill>
                <a:latin typeface="Times" charset="0"/>
              </a:rPr>
              <a:t> </a:t>
            </a:r>
            <a:r>
              <a:rPr lang="en-US" sz="3600" dirty="0">
                <a:solidFill>
                  <a:schemeClr val="accent2"/>
                </a:solidFill>
                <a:latin typeface="Times" charset="0"/>
              </a:rPr>
              <a:t>- </a:t>
            </a:r>
            <a:r>
              <a:rPr lang="en-US" sz="3600" dirty="0" err="1">
                <a:solidFill>
                  <a:schemeClr val="bg2">
                    <a:lumMod val="75000"/>
                    <a:lumOff val="25000"/>
                  </a:schemeClr>
                </a:solidFill>
                <a:latin typeface="Kantipur" pitchFamily="2" charset="0"/>
              </a:rPr>
              <a:t>cf</a:t>
            </a:r>
            <a:r>
              <a:rPr lang="en-US" sz="3600" dirty="0">
                <a:solidFill>
                  <a:schemeClr val="bg2">
                    <a:lumMod val="75000"/>
                    <a:lumOff val="25000"/>
                  </a:schemeClr>
                </a:solidFill>
                <a:latin typeface="Kantipur" pitchFamily="2" charset="0"/>
              </a:rPr>
              <a:t>}</a:t>
            </a:r>
            <a:r>
              <a:rPr lang="en-US" sz="3600" dirty="0">
                <a:solidFill>
                  <a:schemeClr val="accent2"/>
                </a:solidFill>
                <a:latin typeface="Times" charset="0"/>
              </a:rPr>
              <a:t> </a:t>
            </a:r>
          </a:p>
        </p:txBody>
      </p:sp>
      <p:sp>
        <p:nvSpPr>
          <p:cNvPr id="320527" name="Rectangle 15"/>
          <p:cNvSpPr>
            <a:spLocks noChangeArrowheads="1"/>
          </p:cNvSpPr>
          <p:nvPr/>
        </p:nvSpPr>
        <p:spPr bwMode="auto">
          <a:xfrm>
            <a:off x="4773613" y="963613"/>
            <a:ext cx="144430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dirty="0">
                <a:solidFill>
                  <a:schemeClr val="tx2"/>
                </a:solidFill>
                <a:latin typeface="Times" pitchFamily="-107" charset="0"/>
                <a:ea typeface="+mn-ea"/>
                <a:cs typeface="+mn-cs"/>
              </a:rPr>
              <a:t>ca. </a:t>
            </a:r>
            <a:r>
              <a:rPr lang="en-US" sz="1800" dirty="0">
                <a:solidFill>
                  <a:srgbClr val="FFCE33"/>
                </a:solidFill>
                <a:latin typeface="Kantipur" pitchFamily="2" charset="0"/>
              </a:rPr>
              <a:t>!%)) </a:t>
            </a:r>
            <a:r>
              <a:rPr lang="en-US" sz="1800" dirty="0">
                <a:solidFill>
                  <a:schemeClr val="tx2"/>
                </a:solidFill>
                <a:latin typeface="Times" pitchFamily="-107" charset="0"/>
                <a:ea typeface="+mn-ea"/>
                <a:cs typeface="+mn-cs"/>
              </a:rPr>
              <a:t>B.C.</a:t>
            </a:r>
          </a:p>
        </p:txBody>
      </p:sp>
      <p:sp>
        <p:nvSpPr>
          <p:cNvPr id="3205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0530" name="Rectangle 18"/>
          <p:cNvSpPr>
            <a:spLocks noChangeArrowheads="1"/>
          </p:cNvSpPr>
          <p:nvPr/>
        </p:nvSpPr>
        <p:spPr bwMode="auto">
          <a:xfrm>
            <a:off x="653737" y="2482850"/>
            <a:ext cx="219932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9600" dirty="0" err="1">
                <a:solidFill>
                  <a:srgbClr val="00CC00"/>
                </a:solidFill>
                <a:latin typeface="Kantipur" pitchFamily="2" charset="0"/>
              </a:rPr>
              <a:t>df</a:t>
            </a:r>
            <a:r>
              <a:rPr lang="en-US" sz="9600" dirty="0">
                <a:solidFill>
                  <a:srgbClr val="00B050"/>
                </a:solidFill>
                <a:latin typeface="Kantipur" pitchFamily="2" charset="0"/>
              </a:rPr>
              <a:t>]</a:t>
            </a:r>
            <a:r>
              <a:rPr lang="en-US" sz="6000" dirty="0">
                <a:solidFill>
                  <a:schemeClr val="tx2"/>
                </a:solidFill>
                <a:latin typeface="Kantipur" pitchFamily="2" charset="0"/>
              </a:rPr>
              <a:t>o</a:t>
            </a:r>
            <a:endParaRPr lang="en-US" sz="6000" dirty="0">
              <a:solidFill>
                <a:srgbClr val="FAFD00"/>
              </a:solidFill>
              <a:latin typeface="Times" pitchFamily="-107" charset="0"/>
            </a:endParaRPr>
          </a:p>
        </p:txBody>
      </p:sp>
      <p:sp>
        <p:nvSpPr>
          <p:cNvPr id="320556" name="Text Box 44"/>
          <p:cNvSpPr txBox="1">
            <a:spLocks noChangeArrowheads="1"/>
          </p:cNvSpPr>
          <p:nvPr/>
        </p:nvSpPr>
        <p:spPr bwMode="auto">
          <a:xfrm>
            <a:off x="1856107" y="9183"/>
            <a:ext cx="1993900" cy="3693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sz="1800" b="0" dirty="0">
                <a:solidFill>
                  <a:schemeClr val="tx1"/>
                </a:solidFill>
                <a:effectLst>
                  <a:outerShdw blurRad="38100" dist="38100" dir="2700000" algn="tl">
                    <a:srgbClr val="000000">
                      <a:alpha val="43137"/>
                    </a:srgbClr>
                  </a:outerShdw>
                </a:effectLst>
              </a:rPr>
              <a:t>प्रस्थान</a:t>
            </a:r>
            <a:r>
              <a:rPr lang="en-US" sz="1800" b="0" dirty="0">
                <a:solidFill>
                  <a:schemeClr val="tx1"/>
                </a:solidFill>
                <a:latin typeface="Helvetica" charset="0"/>
              </a:rPr>
              <a:t> </a:t>
            </a:r>
            <a:r>
              <a:rPr lang="en-US" sz="1800" b="0" dirty="0">
                <a:solidFill>
                  <a:schemeClr val="tx1"/>
                </a:solidFill>
                <a:latin typeface="Kantipur" pitchFamily="2" charset="0"/>
              </a:rPr>
              <a:t>@) </a:t>
            </a:r>
            <a:r>
              <a:rPr lang="en-US" sz="1800" dirty="0">
                <a:solidFill>
                  <a:schemeClr val="tx1"/>
                </a:solidFill>
              </a:rPr>
              <a:t>– </a:t>
            </a:r>
            <a:r>
              <a:rPr lang="en-US" sz="1800" b="0" dirty="0">
                <a:solidFill>
                  <a:schemeClr val="tx1"/>
                </a:solidFill>
                <a:latin typeface="Kantipur" pitchFamily="2" charset="0"/>
              </a:rPr>
              <a:t>#!</a:t>
            </a:r>
            <a:endParaRPr lang="en-US" sz="1000" u="sng" dirty="0">
              <a:solidFill>
                <a:srgbClr val="000000"/>
              </a:solidFill>
              <a:latin typeface="Geneva" charset="0"/>
            </a:endParaRPr>
          </a:p>
        </p:txBody>
      </p:sp>
      <p:sp>
        <p:nvSpPr>
          <p:cNvPr id="320557" name="Text Box 45"/>
          <p:cNvSpPr txBox="1">
            <a:spLocks noChangeArrowheads="1"/>
          </p:cNvSpPr>
          <p:nvPr/>
        </p:nvSpPr>
        <p:spPr bwMode="auto">
          <a:xfrm>
            <a:off x="701990" y="4387408"/>
            <a:ext cx="3973512" cy="110799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600" dirty="0">
                <a:solidFill>
                  <a:srgbClr val="FFCC99"/>
                </a:solidFill>
                <a:latin typeface="Kantipur" pitchFamily="2" charset="0"/>
              </a:rPr>
              <a:t>g}</a:t>
            </a:r>
            <a:r>
              <a:rPr lang="en-US" sz="6600" dirty="0" err="1">
                <a:solidFill>
                  <a:srgbClr val="FFCC99"/>
                </a:solidFill>
                <a:latin typeface="Kantipur" pitchFamily="2" charset="0"/>
              </a:rPr>
              <a:t>lts</a:t>
            </a:r>
            <a:endParaRPr lang="en-US" sz="6600" dirty="0">
              <a:solidFill>
                <a:srgbClr val="FFCC99"/>
              </a:solidFill>
              <a:latin typeface="Comic Sans MS" pitchFamily="-107" charset="0"/>
              <a:ea typeface="+mn-ea"/>
              <a:cs typeface="+mn-cs"/>
            </a:endParaRPr>
          </a:p>
        </p:txBody>
      </p:sp>
      <p:sp>
        <p:nvSpPr>
          <p:cNvPr id="320558" name="Text Box 46"/>
          <p:cNvSpPr txBox="1">
            <a:spLocks noChangeArrowheads="1"/>
          </p:cNvSpPr>
          <p:nvPr/>
        </p:nvSpPr>
        <p:spPr bwMode="auto">
          <a:xfrm>
            <a:off x="2772090" y="4833496"/>
            <a:ext cx="2579687" cy="110799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600" dirty="0" err="1">
                <a:solidFill>
                  <a:srgbClr val="FFCC99"/>
                </a:solidFill>
                <a:latin typeface="Kantipur" pitchFamily="2" charset="0"/>
              </a:rPr>
              <a:t>gful</a:t>
            </a:r>
            <a:r>
              <a:rPr lang="en-US" sz="6600" dirty="0">
                <a:solidFill>
                  <a:srgbClr val="FFCC99"/>
                </a:solidFill>
                <a:latin typeface="Kantipur" pitchFamily="2" charset="0"/>
              </a:rPr>
              <a:t>/s</a:t>
            </a:r>
            <a:endParaRPr lang="en-US" sz="6600" dirty="0">
              <a:solidFill>
                <a:srgbClr val="FFCC99"/>
              </a:solidFill>
              <a:latin typeface="Kantipur" pitchFamily="2" charset="0"/>
              <a:ea typeface="+mn-ea"/>
              <a:cs typeface="+mn-cs"/>
            </a:endParaRPr>
          </a:p>
        </p:txBody>
      </p:sp>
      <p:sp>
        <p:nvSpPr>
          <p:cNvPr id="320559" name="Text Box 47"/>
          <p:cNvSpPr txBox="1">
            <a:spLocks noChangeArrowheads="1"/>
          </p:cNvSpPr>
          <p:nvPr/>
        </p:nvSpPr>
        <p:spPr bwMode="auto">
          <a:xfrm>
            <a:off x="4808852" y="5266883"/>
            <a:ext cx="3973513" cy="110799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600" dirty="0" err="1">
                <a:solidFill>
                  <a:srgbClr val="FFCC99"/>
                </a:solidFill>
                <a:latin typeface="Kantipur" pitchFamily="2" charset="0"/>
              </a:rPr>
              <a:t>cf</a:t>
            </a:r>
            <a:r>
              <a:rPr lang="en-US" sz="6600" dirty="0">
                <a:solidFill>
                  <a:srgbClr val="FFCC99"/>
                </a:solidFill>
                <a:latin typeface="Kantipur" pitchFamily="2" charset="0"/>
              </a:rPr>
              <a:t>}</a:t>
            </a:r>
            <a:r>
              <a:rPr lang="en-US" sz="6600" dirty="0" err="1">
                <a:solidFill>
                  <a:srgbClr val="FFCC99"/>
                </a:solidFill>
                <a:latin typeface="Kantipur" pitchFamily="2" charset="0"/>
              </a:rPr>
              <a:t>krfl</a:t>
            </a:r>
            <a:r>
              <a:rPr lang="en-US" sz="6600" dirty="0">
                <a:solidFill>
                  <a:srgbClr val="FFCC99"/>
                </a:solidFill>
                <a:latin typeface="Kantipur" pitchFamily="2" charset="0"/>
              </a:rPr>
              <a:t>/s</a:t>
            </a:r>
            <a:endParaRPr lang="en-US" sz="6600" dirty="0">
              <a:solidFill>
                <a:srgbClr val="FFCC99"/>
              </a:solidFill>
              <a:latin typeface="Kantipur" pitchFamily="2" charset="0"/>
              <a:ea typeface="+mn-ea"/>
              <a:cs typeface="+mn-cs"/>
            </a:endParaRPr>
          </a:p>
        </p:txBody>
      </p:sp>
      <p:sp>
        <p:nvSpPr>
          <p:cNvPr id="320560" name="Oval 48"/>
          <p:cNvSpPr>
            <a:spLocks noChangeArrowheads="1"/>
          </p:cNvSpPr>
          <p:nvPr/>
        </p:nvSpPr>
        <p:spPr bwMode="auto">
          <a:xfrm>
            <a:off x="3594763" y="246380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320561" name="Oval 49"/>
          <p:cNvSpPr>
            <a:spLocks noChangeArrowheads="1"/>
          </p:cNvSpPr>
          <p:nvPr/>
        </p:nvSpPr>
        <p:spPr bwMode="auto">
          <a:xfrm>
            <a:off x="4197088" y="244475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320562" name="Oval 50"/>
          <p:cNvSpPr>
            <a:spLocks noChangeArrowheads="1"/>
          </p:cNvSpPr>
          <p:nvPr/>
        </p:nvSpPr>
        <p:spPr bwMode="auto">
          <a:xfrm>
            <a:off x="4811450" y="2465388"/>
            <a:ext cx="738188" cy="646112"/>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20519" name="Text Box 67"/>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0520" name="Text Box 70"/>
          <p:cNvSpPr txBox="1">
            <a:spLocks noChangeArrowheads="1"/>
          </p:cNvSpPr>
          <p:nvPr/>
        </p:nvSpPr>
        <p:spPr bwMode="auto">
          <a:xfrm>
            <a:off x="865505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20583" name="Rectangle 7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grpSp>
        <p:nvGrpSpPr>
          <p:cNvPr id="20523" name="Group 73"/>
          <p:cNvGrpSpPr>
            <a:grpSpLocks/>
          </p:cNvGrpSpPr>
          <p:nvPr/>
        </p:nvGrpSpPr>
        <p:grpSpPr bwMode="auto">
          <a:xfrm>
            <a:off x="6153150" y="3697288"/>
            <a:ext cx="901700" cy="947737"/>
            <a:chOff x="1557" y="1007"/>
            <a:chExt cx="2105" cy="1949"/>
          </a:xfrm>
        </p:grpSpPr>
        <p:grpSp>
          <p:nvGrpSpPr>
            <p:cNvPr id="20531" name="Group 75"/>
            <p:cNvGrpSpPr>
              <a:grpSpLocks/>
            </p:cNvGrpSpPr>
            <p:nvPr/>
          </p:nvGrpSpPr>
          <p:grpSpPr bwMode="auto">
            <a:xfrm>
              <a:off x="1557" y="1209"/>
              <a:ext cx="2105" cy="1421"/>
              <a:chOff x="578" y="2316"/>
              <a:chExt cx="2105" cy="1421"/>
            </a:xfrm>
          </p:grpSpPr>
          <p:sp>
            <p:nvSpPr>
              <p:cNvPr id="20537" name="Freeform 7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0538" name="Freeform 7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20532" name="Freeform 7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0533" name="Freeform 8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0534" name="Freeform 8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0535" name="Freeform 8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0536" name="Freeform 8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320596" name="Rectangle 84"/>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320597" name="Oval 85"/>
          <p:cNvSpPr>
            <a:spLocks noChangeArrowheads="1"/>
          </p:cNvSpPr>
          <p:nvPr/>
        </p:nvSpPr>
        <p:spPr bwMode="auto">
          <a:xfrm>
            <a:off x="3396900" y="2489199"/>
            <a:ext cx="2362200" cy="669707"/>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0599" name="Rectangle 8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p>
        </p:txBody>
      </p:sp>
      <p:sp>
        <p:nvSpPr>
          <p:cNvPr id="20527"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3</a:t>
            </a:r>
            <a:endParaRPr lang="en-US" sz="1400"/>
          </a:p>
        </p:txBody>
      </p:sp>
      <p:pic>
        <p:nvPicPr>
          <p:cNvPr id="20528"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5951538" y="3552825"/>
            <a:ext cx="1262062" cy="1347788"/>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60" name="Group 59"/>
          <p:cNvGrpSpPr/>
          <p:nvPr/>
        </p:nvGrpSpPr>
        <p:grpSpPr>
          <a:xfrm>
            <a:off x="7948613" y="3361450"/>
            <a:ext cx="952500" cy="1397875"/>
            <a:chOff x="7948613" y="3361450"/>
            <a:chExt cx="952500" cy="1397875"/>
          </a:xfrm>
        </p:grpSpPr>
        <p:sp>
          <p:nvSpPr>
            <p:cNvPr id="6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Rectangle 27"/>
            <p:cNvSpPr>
              <a:spLocks noChangeArrowheads="1"/>
            </p:cNvSpPr>
            <p:nvPr/>
          </p:nvSpPr>
          <p:spPr bwMode="auto">
            <a:xfrm>
              <a:off x="8007436" y="3361450"/>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7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Rectangle 29"/>
            <p:cNvSpPr>
              <a:spLocks noChangeArrowheads="1"/>
            </p:cNvSpPr>
            <p:nvPr/>
          </p:nvSpPr>
          <p:spPr bwMode="auto">
            <a:xfrm>
              <a:off x="8120063" y="3653047"/>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grpSp>
      <p:sp>
        <p:nvSpPr>
          <p:cNvPr id="74" name="Rectangle 64"/>
          <p:cNvSpPr>
            <a:spLocks noChangeArrowheads="1"/>
          </p:cNvSpPr>
          <p:nvPr/>
        </p:nvSpPr>
        <p:spPr bwMode="auto">
          <a:xfrm>
            <a:off x="8064168" y="3806075"/>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sp>
        <p:nvSpPr>
          <p:cNvPr id="58"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20526"/>
                                        </p:tgtEl>
                                        <p:attrNameLst>
                                          <p:attrName>style.visibility</p:attrName>
                                        </p:attrNameLst>
                                      </p:cBhvr>
                                      <p:to>
                                        <p:strVal val="visible"/>
                                      </p:to>
                                    </p:set>
                                    <p:anim calcmode="lin" valueType="num">
                                      <p:cBhvr>
                                        <p:cTn id="7" dur="500" fill="hold"/>
                                        <p:tgtEl>
                                          <p:spTgt spid="320526"/>
                                        </p:tgtEl>
                                        <p:attrNameLst>
                                          <p:attrName>ppt_x</p:attrName>
                                        </p:attrNameLst>
                                      </p:cBhvr>
                                      <p:tavLst>
                                        <p:tav tm="0">
                                          <p:val>
                                            <p:strVal val="#ppt_x-#ppt_w/2"/>
                                          </p:val>
                                        </p:tav>
                                        <p:tav tm="100000">
                                          <p:val>
                                            <p:strVal val="#ppt_x"/>
                                          </p:val>
                                        </p:tav>
                                      </p:tavLst>
                                    </p:anim>
                                    <p:anim calcmode="lin" valueType="num">
                                      <p:cBhvr>
                                        <p:cTn id="8" dur="500" fill="hold"/>
                                        <p:tgtEl>
                                          <p:spTgt spid="320526"/>
                                        </p:tgtEl>
                                        <p:attrNameLst>
                                          <p:attrName>ppt_y</p:attrName>
                                        </p:attrNameLst>
                                      </p:cBhvr>
                                      <p:tavLst>
                                        <p:tav tm="0">
                                          <p:val>
                                            <p:strVal val="#ppt_y"/>
                                          </p:val>
                                        </p:tav>
                                        <p:tav tm="100000">
                                          <p:val>
                                            <p:strVal val="#ppt_y"/>
                                          </p:val>
                                        </p:tav>
                                      </p:tavLst>
                                    </p:anim>
                                    <p:anim calcmode="lin" valueType="num">
                                      <p:cBhvr>
                                        <p:cTn id="9" dur="500" fill="hold"/>
                                        <p:tgtEl>
                                          <p:spTgt spid="320526"/>
                                        </p:tgtEl>
                                        <p:attrNameLst>
                                          <p:attrName>ppt_w</p:attrName>
                                        </p:attrNameLst>
                                      </p:cBhvr>
                                      <p:tavLst>
                                        <p:tav tm="0">
                                          <p:val>
                                            <p:fltVal val="0"/>
                                          </p:val>
                                        </p:tav>
                                        <p:tav tm="100000">
                                          <p:val>
                                            <p:strVal val="#ppt_w"/>
                                          </p:val>
                                        </p:tav>
                                      </p:tavLst>
                                    </p:anim>
                                    <p:anim calcmode="lin" valueType="num">
                                      <p:cBhvr>
                                        <p:cTn id="10" dur="500" fill="hold"/>
                                        <p:tgtEl>
                                          <p:spTgt spid="3205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0597"/>
                                        </p:tgtEl>
                                        <p:attrNameLst>
                                          <p:attrName>style.visibility</p:attrName>
                                        </p:attrNameLst>
                                      </p:cBhvr>
                                      <p:to>
                                        <p:strVal val="visible"/>
                                      </p:to>
                                    </p:set>
                                    <p:animEffect transition="in" filter="fade">
                                      <p:cBhvr>
                                        <p:cTn id="14" dur="1000"/>
                                        <p:tgtEl>
                                          <p:spTgt spid="320597"/>
                                        </p:tgtEl>
                                      </p:cBhvr>
                                    </p:animEffect>
                                  </p:childTnLst>
                                  <p:subTnLst>
                                    <p:set>
                                      <p:cBhvr override="childStyle">
                                        <p:cTn dur="1" fill="hold" display="0" masterRel="nextClick" afterEffect="1"/>
                                        <p:tgtEl>
                                          <p:spTgt spid="32059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320596"/>
                                        </p:tgtEl>
                                        <p:attrNameLst>
                                          <p:attrName>style.visibility</p:attrName>
                                        </p:attrNameLst>
                                      </p:cBhvr>
                                      <p:to>
                                        <p:strVal val="visible"/>
                                      </p:to>
                                    </p:set>
                                    <p:anim calcmode="lin" valueType="num">
                                      <p:cBhvr additive="base">
                                        <p:cTn id="19" dur="500" fill="hold"/>
                                        <p:tgtEl>
                                          <p:spTgt spid="320596"/>
                                        </p:tgtEl>
                                        <p:attrNameLst>
                                          <p:attrName>ppt_x</p:attrName>
                                        </p:attrNameLst>
                                      </p:cBhvr>
                                      <p:tavLst>
                                        <p:tav tm="0">
                                          <p:val>
                                            <p:strVal val="1+#ppt_w/2"/>
                                          </p:val>
                                        </p:tav>
                                        <p:tav tm="100000">
                                          <p:val>
                                            <p:strVal val="#ppt_x"/>
                                          </p:val>
                                        </p:tav>
                                      </p:tavLst>
                                    </p:anim>
                                    <p:anim calcmode="lin" valueType="num">
                                      <p:cBhvr additive="base">
                                        <p:cTn id="20" dur="500" fill="hold"/>
                                        <p:tgtEl>
                                          <p:spTgt spid="32059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3" presetClass="entr" presetSubtype="36" fill="hold" grpId="0" nodeType="afterEffect">
                                  <p:stCondLst>
                                    <p:cond delay="0"/>
                                  </p:stCondLst>
                                  <p:childTnLst>
                                    <p:set>
                                      <p:cBhvr>
                                        <p:cTn id="23" dur="1" fill="hold">
                                          <p:stCondLst>
                                            <p:cond delay="0"/>
                                          </p:stCondLst>
                                        </p:cTn>
                                        <p:tgtEl>
                                          <p:spTgt spid="320557"/>
                                        </p:tgtEl>
                                        <p:attrNameLst>
                                          <p:attrName>style.visibility</p:attrName>
                                        </p:attrNameLst>
                                      </p:cBhvr>
                                      <p:to>
                                        <p:strVal val="visible"/>
                                      </p:to>
                                    </p:set>
                                    <p:anim calcmode="lin" valueType="num">
                                      <p:cBhvr>
                                        <p:cTn id="24" dur="500" fill="hold"/>
                                        <p:tgtEl>
                                          <p:spTgt spid="320557"/>
                                        </p:tgtEl>
                                        <p:attrNameLst>
                                          <p:attrName>ppt_w</p:attrName>
                                        </p:attrNameLst>
                                      </p:cBhvr>
                                      <p:tavLst>
                                        <p:tav tm="0">
                                          <p:val>
                                            <p:strVal val="(6*min(max(#ppt_w*#ppt_h,.3),1)-7.4)/-.7*#ppt_w"/>
                                          </p:val>
                                        </p:tav>
                                        <p:tav tm="100000">
                                          <p:val>
                                            <p:strVal val="#ppt_w"/>
                                          </p:val>
                                        </p:tav>
                                      </p:tavLst>
                                    </p:anim>
                                    <p:anim calcmode="lin" valueType="num">
                                      <p:cBhvr>
                                        <p:cTn id="25" dur="500" fill="hold"/>
                                        <p:tgtEl>
                                          <p:spTgt spid="320557"/>
                                        </p:tgtEl>
                                        <p:attrNameLst>
                                          <p:attrName>ppt_h</p:attrName>
                                        </p:attrNameLst>
                                      </p:cBhvr>
                                      <p:tavLst>
                                        <p:tav tm="0">
                                          <p:val>
                                            <p:strVal val="(6*min(max(#ppt_w*#ppt_h,.3),1)-7.4)/-.7*#ppt_h"/>
                                          </p:val>
                                        </p:tav>
                                        <p:tav tm="100000">
                                          <p:val>
                                            <p:strVal val="#ppt_h"/>
                                          </p:val>
                                        </p:tav>
                                      </p:tavLst>
                                    </p:anim>
                                    <p:anim calcmode="lin" valueType="num">
                                      <p:cBhvr>
                                        <p:cTn id="26" dur="500" fill="hold"/>
                                        <p:tgtEl>
                                          <p:spTgt spid="320557"/>
                                        </p:tgtEl>
                                        <p:attrNameLst>
                                          <p:attrName>ppt_x</p:attrName>
                                        </p:attrNameLst>
                                      </p:cBhvr>
                                      <p:tavLst>
                                        <p:tav tm="0">
                                          <p:val>
                                            <p:fltVal val="0.5"/>
                                          </p:val>
                                        </p:tav>
                                        <p:tav tm="100000">
                                          <p:val>
                                            <p:strVal val="#ppt_x"/>
                                          </p:val>
                                        </p:tav>
                                      </p:tavLst>
                                    </p:anim>
                                    <p:anim calcmode="lin" valueType="num">
                                      <p:cBhvr>
                                        <p:cTn id="27" dur="500" fill="hold"/>
                                        <p:tgtEl>
                                          <p:spTgt spid="320557"/>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000"/>
                            </p:stCondLst>
                            <p:childTnLst>
                              <p:par>
                                <p:cTn id="29" presetID="2" presetClass="entr" presetSubtype="6" fill="hold" grpId="0" nodeType="afterEffect">
                                  <p:stCondLst>
                                    <p:cond delay="0"/>
                                  </p:stCondLst>
                                  <p:childTnLst>
                                    <p:set>
                                      <p:cBhvr>
                                        <p:cTn id="30" dur="1" fill="hold">
                                          <p:stCondLst>
                                            <p:cond delay="0"/>
                                          </p:stCondLst>
                                        </p:cTn>
                                        <p:tgtEl>
                                          <p:spTgt spid="320560"/>
                                        </p:tgtEl>
                                        <p:attrNameLst>
                                          <p:attrName>style.visibility</p:attrName>
                                        </p:attrNameLst>
                                      </p:cBhvr>
                                      <p:to>
                                        <p:strVal val="visible"/>
                                      </p:to>
                                    </p:set>
                                    <p:anim calcmode="lin" valueType="num">
                                      <p:cBhvr additive="base">
                                        <p:cTn id="31" dur="500" fill="hold"/>
                                        <p:tgtEl>
                                          <p:spTgt spid="320560"/>
                                        </p:tgtEl>
                                        <p:attrNameLst>
                                          <p:attrName>ppt_x</p:attrName>
                                        </p:attrNameLst>
                                      </p:cBhvr>
                                      <p:tavLst>
                                        <p:tav tm="0">
                                          <p:val>
                                            <p:strVal val="1+#ppt_w/2"/>
                                          </p:val>
                                        </p:tav>
                                        <p:tav tm="100000">
                                          <p:val>
                                            <p:strVal val="#ppt_x"/>
                                          </p:val>
                                        </p:tav>
                                      </p:tavLst>
                                    </p:anim>
                                    <p:anim calcmode="lin" valueType="num">
                                      <p:cBhvr additive="base">
                                        <p:cTn id="32" dur="500" fill="hold"/>
                                        <p:tgtEl>
                                          <p:spTgt spid="32056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grpId="0" nodeType="clickEffect">
                                  <p:stCondLst>
                                    <p:cond delay="0"/>
                                  </p:stCondLst>
                                  <p:childTnLst>
                                    <p:set>
                                      <p:cBhvr>
                                        <p:cTn id="36" dur="1" fill="hold">
                                          <p:stCondLst>
                                            <p:cond delay="0"/>
                                          </p:stCondLst>
                                        </p:cTn>
                                        <p:tgtEl>
                                          <p:spTgt spid="320558"/>
                                        </p:tgtEl>
                                        <p:attrNameLst>
                                          <p:attrName>style.visibility</p:attrName>
                                        </p:attrNameLst>
                                      </p:cBhvr>
                                      <p:to>
                                        <p:strVal val="visible"/>
                                      </p:to>
                                    </p:set>
                                    <p:anim calcmode="lin" valueType="num">
                                      <p:cBhvr>
                                        <p:cTn id="37" dur="500" fill="hold"/>
                                        <p:tgtEl>
                                          <p:spTgt spid="320558"/>
                                        </p:tgtEl>
                                        <p:attrNameLst>
                                          <p:attrName>ppt_w</p:attrName>
                                        </p:attrNameLst>
                                      </p:cBhvr>
                                      <p:tavLst>
                                        <p:tav tm="0">
                                          <p:val>
                                            <p:strVal val="(6*min(max(#ppt_w*#ppt_h,.3),1)-7.4)/-.7*#ppt_w"/>
                                          </p:val>
                                        </p:tav>
                                        <p:tav tm="100000">
                                          <p:val>
                                            <p:strVal val="#ppt_w"/>
                                          </p:val>
                                        </p:tav>
                                      </p:tavLst>
                                    </p:anim>
                                    <p:anim calcmode="lin" valueType="num">
                                      <p:cBhvr>
                                        <p:cTn id="38" dur="500" fill="hold"/>
                                        <p:tgtEl>
                                          <p:spTgt spid="320558"/>
                                        </p:tgtEl>
                                        <p:attrNameLst>
                                          <p:attrName>ppt_h</p:attrName>
                                        </p:attrNameLst>
                                      </p:cBhvr>
                                      <p:tavLst>
                                        <p:tav tm="0">
                                          <p:val>
                                            <p:strVal val="(6*min(max(#ppt_w*#ppt_h,.3),1)-7.4)/-.7*#ppt_h"/>
                                          </p:val>
                                        </p:tav>
                                        <p:tav tm="100000">
                                          <p:val>
                                            <p:strVal val="#ppt_h"/>
                                          </p:val>
                                        </p:tav>
                                      </p:tavLst>
                                    </p:anim>
                                    <p:anim calcmode="lin" valueType="num">
                                      <p:cBhvr>
                                        <p:cTn id="39" dur="500" fill="hold"/>
                                        <p:tgtEl>
                                          <p:spTgt spid="320558"/>
                                        </p:tgtEl>
                                        <p:attrNameLst>
                                          <p:attrName>ppt_x</p:attrName>
                                        </p:attrNameLst>
                                      </p:cBhvr>
                                      <p:tavLst>
                                        <p:tav tm="0">
                                          <p:val>
                                            <p:fltVal val="0.5"/>
                                          </p:val>
                                        </p:tav>
                                        <p:tav tm="100000">
                                          <p:val>
                                            <p:strVal val="#ppt_x"/>
                                          </p:val>
                                        </p:tav>
                                      </p:tavLst>
                                    </p:anim>
                                    <p:anim calcmode="lin" valueType="num">
                                      <p:cBhvr>
                                        <p:cTn id="40" dur="500" fill="hold"/>
                                        <p:tgtEl>
                                          <p:spTgt spid="320558"/>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500"/>
                            </p:stCondLst>
                            <p:childTnLst>
                              <p:par>
                                <p:cTn id="42" presetID="2" presetClass="entr" presetSubtype="6" fill="hold" grpId="0" nodeType="afterEffect">
                                  <p:stCondLst>
                                    <p:cond delay="0"/>
                                  </p:stCondLst>
                                  <p:childTnLst>
                                    <p:set>
                                      <p:cBhvr>
                                        <p:cTn id="43" dur="1" fill="hold">
                                          <p:stCondLst>
                                            <p:cond delay="0"/>
                                          </p:stCondLst>
                                        </p:cTn>
                                        <p:tgtEl>
                                          <p:spTgt spid="320561"/>
                                        </p:tgtEl>
                                        <p:attrNameLst>
                                          <p:attrName>style.visibility</p:attrName>
                                        </p:attrNameLst>
                                      </p:cBhvr>
                                      <p:to>
                                        <p:strVal val="visible"/>
                                      </p:to>
                                    </p:set>
                                    <p:anim calcmode="lin" valueType="num">
                                      <p:cBhvr additive="base">
                                        <p:cTn id="44" dur="500" fill="hold"/>
                                        <p:tgtEl>
                                          <p:spTgt spid="320561"/>
                                        </p:tgtEl>
                                        <p:attrNameLst>
                                          <p:attrName>ppt_x</p:attrName>
                                        </p:attrNameLst>
                                      </p:cBhvr>
                                      <p:tavLst>
                                        <p:tav tm="0">
                                          <p:val>
                                            <p:strVal val="1+#ppt_w/2"/>
                                          </p:val>
                                        </p:tav>
                                        <p:tav tm="100000">
                                          <p:val>
                                            <p:strVal val="#ppt_x"/>
                                          </p:val>
                                        </p:tav>
                                      </p:tavLst>
                                    </p:anim>
                                    <p:anim calcmode="lin" valueType="num">
                                      <p:cBhvr additive="base">
                                        <p:cTn id="45" dur="500" fill="hold"/>
                                        <p:tgtEl>
                                          <p:spTgt spid="320561"/>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36" fill="hold" grpId="0" nodeType="clickEffect">
                                  <p:stCondLst>
                                    <p:cond delay="0"/>
                                  </p:stCondLst>
                                  <p:childTnLst>
                                    <p:set>
                                      <p:cBhvr>
                                        <p:cTn id="49" dur="1" fill="hold">
                                          <p:stCondLst>
                                            <p:cond delay="0"/>
                                          </p:stCondLst>
                                        </p:cTn>
                                        <p:tgtEl>
                                          <p:spTgt spid="320559"/>
                                        </p:tgtEl>
                                        <p:attrNameLst>
                                          <p:attrName>style.visibility</p:attrName>
                                        </p:attrNameLst>
                                      </p:cBhvr>
                                      <p:to>
                                        <p:strVal val="visible"/>
                                      </p:to>
                                    </p:set>
                                    <p:anim calcmode="lin" valueType="num">
                                      <p:cBhvr>
                                        <p:cTn id="50" dur="500" fill="hold"/>
                                        <p:tgtEl>
                                          <p:spTgt spid="320559"/>
                                        </p:tgtEl>
                                        <p:attrNameLst>
                                          <p:attrName>ppt_w</p:attrName>
                                        </p:attrNameLst>
                                      </p:cBhvr>
                                      <p:tavLst>
                                        <p:tav tm="0">
                                          <p:val>
                                            <p:strVal val="(6*min(max(#ppt_w*#ppt_h,.3),1)-7.4)/-.7*#ppt_w"/>
                                          </p:val>
                                        </p:tav>
                                        <p:tav tm="100000">
                                          <p:val>
                                            <p:strVal val="#ppt_w"/>
                                          </p:val>
                                        </p:tav>
                                      </p:tavLst>
                                    </p:anim>
                                    <p:anim calcmode="lin" valueType="num">
                                      <p:cBhvr>
                                        <p:cTn id="51" dur="500" fill="hold"/>
                                        <p:tgtEl>
                                          <p:spTgt spid="320559"/>
                                        </p:tgtEl>
                                        <p:attrNameLst>
                                          <p:attrName>ppt_h</p:attrName>
                                        </p:attrNameLst>
                                      </p:cBhvr>
                                      <p:tavLst>
                                        <p:tav tm="0">
                                          <p:val>
                                            <p:strVal val="(6*min(max(#ppt_w*#ppt_h,.3),1)-7.4)/-.7*#ppt_h"/>
                                          </p:val>
                                        </p:tav>
                                        <p:tav tm="100000">
                                          <p:val>
                                            <p:strVal val="#ppt_h"/>
                                          </p:val>
                                        </p:tav>
                                      </p:tavLst>
                                    </p:anim>
                                    <p:anim calcmode="lin" valueType="num">
                                      <p:cBhvr>
                                        <p:cTn id="52" dur="500" fill="hold"/>
                                        <p:tgtEl>
                                          <p:spTgt spid="320559"/>
                                        </p:tgtEl>
                                        <p:attrNameLst>
                                          <p:attrName>ppt_x</p:attrName>
                                        </p:attrNameLst>
                                      </p:cBhvr>
                                      <p:tavLst>
                                        <p:tav tm="0">
                                          <p:val>
                                            <p:fltVal val="0.5"/>
                                          </p:val>
                                        </p:tav>
                                        <p:tav tm="100000">
                                          <p:val>
                                            <p:strVal val="#ppt_x"/>
                                          </p:val>
                                        </p:tav>
                                      </p:tavLst>
                                    </p:anim>
                                    <p:anim calcmode="lin" valueType="num">
                                      <p:cBhvr>
                                        <p:cTn id="53" dur="500" fill="hold"/>
                                        <p:tgtEl>
                                          <p:spTgt spid="320559"/>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
                            </p:stCondLst>
                            <p:childTnLst>
                              <p:par>
                                <p:cTn id="55" presetID="2" presetClass="entr" presetSubtype="6" fill="hold" grpId="0" nodeType="afterEffect">
                                  <p:stCondLst>
                                    <p:cond delay="0"/>
                                  </p:stCondLst>
                                  <p:childTnLst>
                                    <p:set>
                                      <p:cBhvr>
                                        <p:cTn id="56" dur="1" fill="hold">
                                          <p:stCondLst>
                                            <p:cond delay="0"/>
                                          </p:stCondLst>
                                        </p:cTn>
                                        <p:tgtEl>
                                          <p:spTgt spid="320562"/>
                                        </p:tgtEl>
                                        <p:attrNameLst>
                                          <p:attrName>style.visibility</p:attrName>
                                        </p:attrNameLst>
                                      </p:cBhvr>
                                      <p:to>
                                        <p:strVal val="visible"/>
                                      </p:to>
                                    </p:set>
                                    <p:anim calcmode="lin" valueType="num">
                                      <p:cBhvr additive="base">
                                        <p:cTn id="57" dur="500" fill="hold"/>
                                        <p:tgtEl>
                                          <p:spTgt spid="320562"/>
                                        </p:tgtEl>
                                        <p:attrNameLst>
                                          <p:attrName>ppt_x</p:attrName>
                                        </p:attrNameLst>
                                      </p:cBhvr>
                                      <p:tavLst>
                                        <p:tav tm="0">
                                          <p:val>
                                            <p:strVal val="1+#ppt_w/2"/>
                                          </p:val>
                                        </p:tav>
                                        <p:tav tm="100000">
                                          <p:val>
                                            <p:strVal val="#ppt_x"/>
                                          </p:val>
                                        </p:tav>
                                      </p:tavLst>
                                    </p:anim>
                                    <p:anim calcmode="lin" valueType="num">
                                      <p:cBhvr additive="base">
                                        <p:cTn id="58" dur="500" fill="hold"/>
                                        <p:tgtEl>
                                          <p:spTgt spid="320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6" grpId="0" autoUpdateAnimBg="0"/>
      <p:bldP spid="320557" grpId="0" autoUpdateAnimBg="0"/>
      <p:bldP spid="320558" grpId="0" autoUpdateAnimBg="0"/>
      <p:bldP spid="320559" grpId="0" autoUpdateAnimBg="0"/>
      <p:bldP spid="320560" grpId="0" animBg="1" autoUpdateAnimBg="0"/>
      <p:bldP spid="320561" grpId="0" animBg="1" autoUpdateAnimBg="0"/>
      <p:bldP spid="320562" grpId="0" animBg="1" autoUpdateAnimBg="0"/>
      <p:bldP spid="320596" grpId="0" autoUpdateAnimBg="0"/>
      <p:bldP spid="3205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1526797" y="1004164"/>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2530"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20" name="Rectangle 4"/>
          <p:cNvSpPr>
            <a:spLocks noChangeArrowheads="1"/>
          </p:cNvSpPr>
          <p:nvPr/>
        </p:nvSpPr>
        <p:spPr bwMode="auto">
          <a:xfrm>
            <a:off x="1738313" y="843508"/>
            <a:ext cx="6565900" cy="196720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FFF00"/>
                </a:solidFill>
                <a:effectLst>
                  <a:outerShdw blurRad="38100" dist="38100" dir="2700000" algn="tl">
                    <a:srgbClr val="000000">
                      <a:alpha val="43137"/>
                    </a:srgbClr>
                  </a:outerShdw>
                </a:effectLst>
                <a:latin typeface="Kantipur" pitchFamily="2" charset="0"/>
              </a:rPr>
              <a:t>Joj:yf</a:t>
            </a:r>
            <a:r>
              <a:rPr lang="en-US" sz="5400" dirty="0">
                <a:solidFill>
                  <a:srgbClr val="FFFF00"/>
                </a:solidFill>
                <a:effectLst>
                  <a:outerShdw blurRad="38100" dist="38100" dir="2700000" algn="tl">
                    <a:srgbClr val="000000">
                      <a:alpha val="43137"/>
                    </a:srgbClr>
                  </a:outerShdw>
                </a:effectLst>
                <a:latin typeface="Kantipur" pitchFamily="2" charset="0"/>
              </a:rPr>
              <a:t> -</a:t>
            </a:r>
            <a:r>
              <a:rPr lang="en-US" sz="5400" dirty="0" err="1">
                <a:solidFill>
                  <a:srgbClr val="FFFF00"/>
                </a:solidFill>
                <a:effectLst>
                  <a:outerShdw blurRad="38100" dist="38100" dir="2700000" algn="tl">
                    <a:srgbClr val="000000">
                      <a:alpha val="43137"/>
                    </a:srgbClr>
                  </a:outerShdw>
                </a:effectLst>
                <a:latin typeface="Kantipur" pitchFamily="2" charset="0"/>
              </a:rPr>
              <a:t>tf</a:t>
            </a:r>
            <a:r>
              <a:rPr lang="en-US" sz="5400" dirty="0">
                <a:solidFill>
                  <a:srgbClr val="FFFF00"/>
                </a:solidFill>
                <a:effectLst>
                  <a:outerShdw blurRad="38100" dist="38100" dir="2700000" algn="tl">
                    <a:srgbClr val="000000">
                      <a:alpha val="43137"/>
                    </a:srgbClr>
                  </a:outerShdw>
                </a:effectLst>
                <a:latin typeface="Kantipur" pitchFamily="2" charset="0"/>
              </a:rPr>
              <a:t>]/</a:t>
            </a:r>
            <a:r>
              <a:rPr lang="en-US" sz="5400" dirty="0" err="1">
                <a:solidFill>
                  <a:srgbClr val="FFFF00"/>
                </a:solidFill>
                <a:effectLst>
                  <a:outerShdw blurRad="38100" dist="38100" dir="2700000" algn="tl">
                    <a:srgbClr val="000000">
                      <a:alpha val="43137"/>
                    </a:srgbClr>
                  </a:outerShdw>
                </a:effectLst>
                <a:latin typeface="Kantipur" pitchFamily="2" charset="0"/>
              </a:rPr>
              <a:t>fx</a:t>
            </a:r>
            <a:r>
              <a:rPr lang="en-US" sz="5400" dirty="0">
                <a:solidFill>
                  <a:srgbClr val="FFFF00"/>
                </a:solidFill>
                <a:effectLst>
                  <a:outerShdw blurRad="38100" dist="38100" dir="2700000" algn="tl">
                    <a:srgbClr val="000000">
                      <a:alpha val="43137"/>
                    </a:srgbClr>
                  </a:outerShdw>
                </a:effectLst>
                <a:latin typeface="Kantipur" pitchFamily="2" charset="0"/>
              </a:rPr>
              <a:t>_ </a:t>
            </a:r>
          </a:p>
          <a:p>
            <a:pPr algn="ctr">
              <a:defRPr/>
            </a:pPr>
            <a:r>
              <a:rPr lang="en-US" sz="4000" dirty="0">
                <a:latin typeface="Kantipur" pitchFamily="2" charset="0"/>
              </a:rPr>
              <a:t>O{</a:t>
            </a:r>
            <a:r>
              <a:rPr lang="en-US" sz="4000" dirty="0" err="1">
                <a:latin typeface="Kantipur" pitchFamily="2" charset="0"/>
              </a:rPr>
              <a:t>Zjl</a:t>
            </a:r>
            <a:r>
              <a:rPr lang="en-US" sz="4000" dirty="0">
                <a:latin typeface="Kantipur" pitchFamily="2" charset="0"/>
              </a:rPr>
              <a:t>/o </a:t>
            </a:r>
            <a:r>
              <a:rPr lang="en-US" sz="4000" dirty="0" err="1">
                <a:latin typeface="Kantipur" pitchFamily="2" charset="0"/>
              </a:rPr>
              <a:t>lzIff</a:t>
            </a:r>
            <a:r>
              <a:rPr lang="en-US" sz="4000" dirty="0">
                <a:latin typeface="Kantipur" pitchFamily="2" charset="0"/>
              </a:rPr>
              <a:t> </a:t>
            </a:r>
            <a:r>
              <a:rPr lang="en-US" sz="4000" dirty="0" err="1">
                <a:latin typeface="Kantipur" pitchFamily="2" charset="0"/>
              </a:rPr>
              <a:t>tLg</a:t>
            </a:r>
            <a:r>
              <a:rPr lang="en-US" sz="4000" dirty="0">
                <a:latin typeface="Kantipur" pitchFamily="2" charset="0"/>
              </a:rPr>
              <a:t> </a:t>
            </a:r>
            <a:r>
              <a:rPr lang="en-US" sz="4000" dirty="0" err="1">
                <a:latin typeface="Kantipur" pitchFamily="2" charset="0"/>
              </a:rPr>
              <a:t>efudf</a:t>
            </a:r>
            <a:r>
              <a:rPr lang="en-US" sz="4000" dirty="0">
                <a:latin typeface="Kantipur" pitchFamily="2" charset="0"/>
              </a:rPr>
              <a:t> </a:t>
            </a:r>
            <a:r>
              <a:rPr lang="en-US" sz="2800" dirty="0">
                <a:latin typeface="Times" charset="0"/>
              </a:rPr>
              <a:t>:</a:t>
            </a:r>
            <a:endParaRPr lang="en-US" sz="2400" dirty="0">
              <a:latin typeface="Times" charset="0"/>
            </a:endParaRPr>
          </a:p>
          <a:p>
            <a:pPr algn="ctr">
              <a:defRPr/>
            </a:pPr>
            <a:endParaRPr lang="en-US" sz="2400" dirty="0">
              <a:solidFill>
                <a:schemeClr val="hlink"/>
              </a:solidFill>
              <a:latin typeface="Times" charset="0"/>
            </a:endParaRPr>
          </a:p>
        </p:txBody>
      </p:sp>
      <p:sp>
        <p:nvSpPr>
          <p:cNvPr id="86060" name="Text Box 44"/>
          <p:cNvSpPr txBox="1">
            <a:spLocks noChangeArrowheads="1"/>
          </p:cNvSpPr>
          <p:nvPr/>
        </p:nvSpPr>
        <p:spPr bwMode="auto">
          <a:xfrm>
            <a:off x="1766888" y="20638"/>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 </a:t>
            </a:r>
            <a:r>
              <a:rPr lang="en-US" dirty="0">
                <a:solidFill>
                  <a:schemeClr val="tx1"/>
                </a:solidFill>
              </a:rPr>
              <a:t>– </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22548"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80"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sp>
        <p:nvSpPr>
          <p:cNvPr id="86084" name="Rectangle 68"/>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dirty="0"/>
          </a:p>
        </p:txBody>
      </p:sp>
      <p:grpSp>
        <p:nvGrpSpPr>
          <p:cNvPr id="3" name="Group 2"/>
          <p:cNvGrpSpPr/>
          <p:nvPr/>
        </p:nvGrpSpPr>
        <p:grpSpPr>
          <a:xfrm>
            <a:off x="7948613" y="3359988"/>
            <a:ext cx="952500" cy="1399337"/>
            <a:chOff x="7948613" y="3359988"/>
            <a:chExt cx="952500" cy="1399337"/>
          </a:xfrm>
        </p:grpSpPr>
        <p:sp>
          <p:nvSpPr>
            <p:cNvPr id="2253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253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253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3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3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253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2254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22546"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7"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25"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26"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1524794" y="987425"/>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457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7044" name="Rectangle 4"/>
          <p:cNvSpPr>
            <a:spLocks noChangeArrowheads="1"/>
          </p:cNvSpPr>
          <p:nvPr/>
        </p:nvSpPr>
        <p:spPr bwMode="auto">
          <a:xfrm>
            <a:off x="1670975" y="776501"/>
            <a:ext cx="6565900" cy="352147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err="1">
                <a:solidFill>
                  <a:srgbClr val="FFFF00"/>
                </a:solidFill>
                <a:effectLst>
                  <a:outerShdw blurRad="38100" dist="38100" dir="2700000" algn="tl">
                    <a:srgbClr val="000000">
                      <a:alpha val="43137"/>
                    </a:srgbClr>
                  </a:outerShdw>
                </a:effectLst>
                <a:latin typeface="Kantipur" pitchFamily="2" charset="0"/>
              </a:rPr>
              <a:t>Joj:yf</a:t>
            </a:r>
            <a:r>
              <a:rPr lang="en-US" sz="6000" dirty="0">
                <a:solidFill>
                  <a:srgbClr val="FFFF00"/>
                </a:solidFill>
                <a:effectLst>
                  <a:outerShdw blurRad="38100" dist="38100" dir="2700000" algn="tl">
                    <a:srgbClr val="000000">
                      <a:alpha val="43137"/>
                    </a:srgbClr>
                  </a:outerShdw>
                </a:effectLst>
                <a:latin typeface="Kantipur" pitchFamily="2" charset="0"/>
              </a:rPr>
              <a:t> -</a:t>
            </a:r>
            <a:r>
              <a:rPr lang="en-US" sz="6000" dirty="0" err="1">
                <a:solidFill>
                  <a:srgbClr val="FFFF00"/>
                </a:solidFill>
                <a:effectLst>
                  <a:outerShdw blurRad="38100" dist="38100" dir="2700000" algn="tl">
                    <a:srgbClr val="000000">
                      <a:alpha val="43137"/>
                    </a:srgbClr>
                  </a:outerShdw>
                </a:effectLst>
                <a:latin typeface="Kantipur" pitchFamily="2" charset="0"/>
              </a:rPr>
              <a:t>tf</a:t>
            </a:r>
            <a:r>
              <a:rPr lang="en-US" sz="6000" dirty="0">
                <a:solidFill>
                  <a:srgbClr val="FFFF00"/>
                </a:solidFill>
                <a:effectLst>
                  <a:outerShdw blurRad="38100" dist="38100" dir="2700000" algn="tl">
                    <a:srgbClr val="000000">
                      <a:alpha val="43137"/>
                    </a:srgbClr>
                  </a:outerShdw>
                </a:effectLst>
                <a:latin typeface="Kantipur" pitchFamily="2" charset="0"/>
              </a:rPr>
              <a:t>]/</a:t>
            </a:r>
            <a:r>
              <a:rPr lang="en-US" sz="6000" dirty="0" err="1">
                <a:solidFill>
                  <a:srgbClr val="FFFF00"/>
                </a:solidFill>
                <a:effectLst>
                  <a:outerShdw blurRad="38100" dist="38100" dir="2700000" algn="tl">
                    <a:srgbClr val="000000">
                      <a:alpha val="43137"/>
                    </a:srgbClr>
                  </a:outerShdw>
                </a:effectLst>
                <a:latin typeface="Kantipur" pitchFamily="2" charset="0"/>
              </a:rPr>
              <a:t>fx</a:t>
            </a:r>
            <a:r>
              <a:rPr lang="en-US" sz="6000" dirty="0">
                <a:solidFill>
                  <a:srgbClr val="FFFF00"/>
                </a:solidFill>
                <a:effectLst>
                  <a:outerShdw blurRad="38100" dist="38100" dir="2700000" algn="tl">
                    <a:srgbClr val="000000">
                      <a:alpha val="43137"/>
                    </a:srgbClr>
                  </a:outerShdw>
                </a:effectLst>
                <a:latin typeface="Kantipur" pitchFamily="2" charset="0"/>
              </a:rPr>
              <a:t>_ </a:t>
            </a:r>
          </a:p>
          <a:p>
            <a:pPr algn="ctr">
              <a:defRPr/>
            </a:pPr>
            <a:r>
              <a:rPr lang="en-US" sz="4400" dirty="0">
                <a:latin typeface="Kantipur" pitchFamily="2" charset="0"/>
              </a:rPr>
              <a:t>O{</a:t>
            </a:r>
            <a:r>
              <a:rPr lang="en-US" sz="4400" dirty="0" err="1">
                <a:latin typeface="Kantipur" pitchFamily="2" charset="0"/>
              </a:rPr>
              <a:t>Zjl</a:t>
            </a:r>
            <a:r>
              <a:rPr lang="en-US" sz="4400" dirty="0">
                <a:latin typeface="Kantipur" pitchFamily="2" charset="0"/>
              </a:rPr>
              <a:t>/o </a:t>
            </a:r>
            <a:r>
              <a:rPr lang="en-US" sz="4400" dirty="0" err="1">
                <a:latin typeface="Kantipur" pitchFamily="2" charset="0"/>
              </a:rPr>
              <a:t>lzIff</a:t>
            </a:r>
            <a:r>
              <a:rPr lang="en-US" sz="4400" dirty="0">
                <a:latin typeface="Kantipur" pitchFamily="2" charset="0"/>
              </a:rPr>
              <a:t> </a:t>
            </a:r>
            <a:r>
              <a:rPr lang="en-US" sz="4400" dirty="0" err="1">
                <a:latin typeface="Kantipur" pitchFamily="2" charset="0"/>
              </a:rPr>
              <a:t>tLg</a:t>
            </a:r>
            <a:r>
              <a:rPr lang="en-US" sz="4400" dirty="0">
                <a:latin typeface="Kantipur" pitchFamily="2" charset="0"/>
              </a:rPr>
              <a:t> </a:t>
            </a:r>
            <a:r>
              <a:rPr lang="en-US" sz="4400" dirty="0" err="1">
                <a:latin typeface="Kantipur" pitchFamily="2" charset="0"/>
              </a:rPr>
              <a:t>efudf</a:t>
            </a:r>
            <a:r>
              <a:rPr lang="en-US" sz="4400" dirty="0">
                <a:latin typeface="Kantipur" pitchFamily="2" charset="0"/>
              </a:rPr>
              <a:t> </a:t>
            </a:r>
            <a:r>
              <a:rPr lang="en-US" sz="3200" dirty="0">
                <a:latin typeface="Times" charset="0"/>
              </a:rPr>
              <a:t>:</a:t>
            </a:r>
            <a:endParaRPr lang="en-US" sz="2800" dirty="0">
              <a:latin typeface="Times" charset="0"/>
            </a:endParaRPr>
          </a:p>
          <a:p>
            <a:pPr>
              <a:defRPr/>
            </a:pPr>
            <a:endParaRPr lang="en-US" sz="1100" dirty="0">
              <a:solidFill>
                <a:schemeClr val="hlink"/>
              </a:solidFill>
              <a:latin typeface="Times" charset="0"/>
            </a:endParaRPr>
          </a:p>
          <a:p>
            <a:pPr>
              <a:defRPr/>
            </a:pPr>
            <a:r>
              <a:rPr lang="en-US" sz="4800" dirty="0">
                <a:solidFill>
                  <a:srgbClr val="FFFF00"/>
                </a:solidFill>
                <a:effectLst>
                  <a:outerShdw blurRad="38100" dist="38100" dir="2700000" algn="tl">
                    <a:srgbClr val="000000">
                      <a:alpha val="43137"/>
                    </a:srgbClr>
                  </a:outerShdw>
                </a:effectLst>
                <a:latin typeface="Kantipur" pitchFamily="2" charset="0"/>
              </a:rPr>
              <a:t>g}</a:t>
            </a:r>
            <a:r>
              <a:rPr lang="en-US" sz="4800" dirty="0" err="1">
                <a:solidFill>
                  <a:srgbClr val="FFFF00"/>
                </a:solidFill>
                <a:effectLst>
                  <a:outerShdw blurRad="38100" dist="38100" dir="2700000" algn="tl">
                    <a:srgbClr val="000000">
                      <a:alpha val="43137"/>
                    </a:srgbClr>
                  </a:outerShdw>
                </a:effectLst>
                <a:latin typeface="Kantipur" pitchFamily="2" charset="0"/>
              </a:rPr>
              <a:t>lts</a:t>
            </a:r>
            <a:r>
              <a:rPr lang="en-US" sz="2800" dirty="0">
                <a:solidFill>
                  <a:srgbClr val="FAFD00"/>
                </a:solidFill>
                <a:latin typeface="Times" charset="0"/>
              </a:rPr>
              <a:t>: </a:t>
            </a:r>
            <a:r>
              <a:rPr lang="hi-IN" sz="2800" b="0" dirty="0">
                <a:solidFill>
                  <a:schemeClr val="tx1"/>
                </a:solidFill>
                <a:effectLst>
                  <a:outerShdw blurRad="38100" dist="38100" dir="2700000" algn="tl">
                    <a:srgbClr val="000000">
                      <a:alpha val="43137"/>
                    </a:srgbClr>
                  </a:outerShdw>
                </a:effectLst>
                <a:latin typeface="Kantipur" pitchFamily="2" charset="0"/>
              </a:rPr>
              <a:t>दश आज्ञाहरू</a:t>
            </a:r>
            <a:r>
              <a:rPr lang="en-SG" sz="2800" b="0" dirty="0">
                <a:solidFill>
                  <a:schemeClr val="tx1"/>
                </a:solidFill>
                <a:effectLst>
                  <a:outerShdw blurRad="38100" dist="38100" dir="2700000" algn="tl">
                    <a:srgbClr val="000000">
                      <a:alpha val="43137"/>
                    </a:srgbClr>
                  </a:outerShdw>
                </a:effectLst>
                <a:latin typeface="Kantipur" pitchFamily="2" charset="0"/>
              </a:rPr>
              <a:t> </a:t>
            </a:r>
            <a:r>
              <a:rPr lang="en-US" sz="2400" dirty="0">
                <a:solidFill>
                  <a:schemeClr val="tx1"/>
                </a:solidFill>
                <a:latin typeface="Times" charset="0"/>
              </a:rPr>
              <a:t>; </a:t>
            </a:r>
            <a:r>
              <a:rPr lang="en-US" sz="3400" dirty="0" err="1">
                <a:solidFill>
                  <a:schemeClr val="tx1"/>
                </a:solidFill>
                <a:latin typeface="Kantipur" pitchFamily="2" charset="0"/>
              </a:rPr>
              <a:t>xfd|f</a:t>
            </a:r>
            <a:r>
              <a:rPr lang="en-US" sz="3400" dirty="0">
                <a:solidFill>
                  <a:schemeClr val="tx1"/>
                </a:solidFill>
                <a:latin typeface="Kantipur" pitchFamily="2" charset="0"/>
              </a:rPr>
              <a:t>] </a:t>
            </a:r>
            <a:r>
              <a:rPr lang="en-US" sz="3400" dirty="0" err="1">
                <a:solidFill>
                  <a:schemeClr val="tx1"/>
                </a:solidFill>
                <a:latin typeface="Kantipur" pitchFamily="2" charset="0"/>
              </a:rPr>
              <a:t>xfnsf</a:t>
            </a:r>
            <a:r>
              <a:rPr lang="en-US" sz="3400" dirty="0">
                <a:solidFill>
                  <a:schemeClr val="tx1"/>
                </a:solidFill>
                <a:latin typeface="Kantipur" pitchFamily="2" charset="0"/>
              </a:rPr>
              <a:t>] </a:t>
            </a:r>
            <a:r>
              <a:rPr lang="en-US" sz="3400" dirty="0" err="1">
                <a:solidFill>
                  <a:schemeClr val="tx1"/>
                </a:solidFill>
                <a:latin typeface="Kantipur" pitchFamily="2" charset="0"/>
              </a:rPr>
              <a:t>sfg"gL</a:t>
            </a:r>
            <a:r>
              <a:rPr lang="en-US" sz="3400" dirty="0">
                <a:solidFill>
                  <a:schemeClr val="tx1"/>
                </a:solidFill>
                <a:latin typeface="Kantipur" pitchFamily="2" charset="0"/>
              </a:rPr>
              <a:t> k4ltsf] </a:t>
            </a:r>
            <a:r>
              <a:rPr lang="en-US" sz="3400" dirty="0" err="1">
                <a:solidFill>
                  <a:schemeClr val="tx1"/>
                </a:solidFill>
                <a:latin typeface="Kantipur" pitchFamily="2" charset="0"/>
              </a:rPr>
              <a:t>nflu</a:t>
            </a:r>
            <a:r>
              <a:rPr lang="en-US" sz="3400" dirty="0">
                <a:solidFill>
                  <a:schemeClr val="tx1"/>
                </a:solidFill>
                <a:latin typeface="Kantipur" pitchFamily="2" charset="0"/>
              </a:rPr>
              <a:t> </a:t>
            </a:r>
            <a:r>
              <a:rPr lang="en-US" sz="3400" dirty="0" err="1">
                <a:solidFill>
                  <a:schemeClr val="tx1"/>
                </a:solidFill>
                <a:latin typeface="Kantipur" pitchFamily="2" charset="0"/>
              </a:rPr>
              <a:t>cfwf</a:t>
            </a:r>
            <a:r>
              <a:rPr lang="en-US" sz="3400" dirty="0">
                <a:solidFill>
                  <a:schemeClr val="tx1"/>
                </a:solidFill>
                <a:latin typeface="Kantipur" pitchFamily="2" charset="0"/>
              </a:rPr>
              <a:t>/ </a:t>
            </a:r>
            <a:r>
              <a:rPr lang="en-US" sz="3600" dirty="0">
                <a:solidFill>
                  <a:schemeClr val="tx1"/>
                </a:solidFill>
                <a:effectLst>
                  <a:outerShdw blurRad="38100" dist="38100" dir="2700000" algn="tl">
                    <a:srgbClr val="000000">
                      <a:alpha val="43137"/>
                    </a:srgbClr>
                  </a:outerShdw>
                </a:effectLst>
                <a:latin typeface="Kantipur" pitchFamily="2" charset="0"/>
              </a:rPr>
              <a:t>.</a:t>
            </a:r>
          </a:p>
          <a:p>
            <a:pPr algn="ctr">
              <a:defRPr/>
            </a:pPr>
            <a:endParaRPr lang="en-US" sz="2400" dirty="0">
              <a:solidFill>
                <a:schemeClr val="hlink"/>
              </a:solidFill>
              <a:latin typeface="Times" charset="0"/>
            </a:endParaRPr>
          </a:p>
        </p:txBody>
      </p:sp>
      <p:sp>
        <p:nvSpPr>
          <p:cNvPr id="87084" name="Text Box 44"/>
          <p:cNvSpPr txBox="1">
            <a:spLocks noChangeArrowheads="1"/>
          </p:cNvSpPr>
          <p:nvPr/>
        </p:nvSpPr>
        <p:spPr bwMode="auto">
          <a:xfrm>
            <a:off x="1771650" y="1587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 </a:t>
            </a:r>
            <a:r>
              <a:rPr lang="en-US" dirty="0">
                <a:solidFill>
                  <a:schemeClr val="tx1"/>
                </a:solidFill>
              </a:rPr>
              <a:t>– </a:t>
            </a:r>
            <a:r>
              <a:rPr lang="en-US" b="0" dirty="0">
                <a:solidFill>
                  <a:schemeClr val="tx1"/>
                </a:solidFill>
                <a:latin typeface="Kantipur" pitchFamily="2" charset="0"/>
              </a:rPr>
              <a:t>!&amp;</a:t>
            </a:r>
            <a:endParaRPr lang="en-US" sz="900" u="sng" dirty="0">
              <a:solidFill>
                <a:srgbClr val="000000"/>
              </a:solidFill>
              <a:latin typeface="Geneva" charset="0"/>
            </a:endParaRPr>
          </a:p>
        </p:txBody>
      </p:sp>
      <p:sp>
        <p:nvSpPr>
          <p:cNvPr id="24596"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7104"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sp>
        <p:nvSpPr>
          <p:cNvPr id="87107" name="Rectangle 6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dirty="0"/>
          </a:p>
        </p:txBody>
      </p:sp>
      <p:grpSp>
        <p:nvGrpSpPr>
          <p:cNvPr id="26" name="Group 25"/>
          <p:cNvGrpSpPr/>
          <p:nvPr/>
        </p:nvGrpSpPr>
        <p:grpSpPr>
          <a:xfrm>
            <a:off x="7948613" y="3359988"/>
            <a:ext cx="952500" cy="1399337"/>
            <a:chOff x="7948613" y="3359988"/>
            <a:chExt cx="952500" cy="1399337"/>
          </a:xfrm>
        </p:grpSpPr>
        <p:sp>
          <p:nvSpPr>
            <p:cNvPr id="27"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9"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38"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39"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41"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1416295" y="1004164"/>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6626"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068" name="Rectangle 4"/>
          <p:cNvSpPr>
            <a:spLocks noChangeArrowheads="1"/>
          </p:cNvSpPr>
          <p:nvPr/>
        </p:nvSpPr>
        <p:spPr bwMode="auto">
          <a:xfrm>
            <a:off x="1606491" y="801828"/>
            <a:ext cx="6565900" cy="4221669"/>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FFF00"/>
                </a:solidFill>
                <a:effectLst>
                  <a:outerShdw blurRad="38100" dist="38100" dir="2700000" algn="tl">
                    <a:srgbClr val="000000">
                      <a:alpha val="43137"/>
                    </a:srgbClr>
                  </a:outerShdw>
                </a:effectLst>
                <a:latin typeface="Kantipur" pitchFamily="2" charset="0"/>
              </a:rPr>
              <a:t>Joj:yf</a:t>
            </a:r>
            <a:r>
              <a:rPr lang="en-US" sz="5400" dirty="0">
                <a:solidFill>
                  <a:srgbClr val="FFFF00"/>
                </a:solidFill>
                <a:effectLst>
                  <a:outerShdw blurRad="38100" dist="38100" dir="2700000" algn="tl">
                    <a:srgbClr val="000000">
                      <a:alpha val="43137"/>
                    </a:srgbClr>
                  </a:outerShdw>
                </a:effectLst>
                <a:latin typeface="Kantipur" pitchFamily="2" charset="0"/>
              </a:rPr>
              <a:t> -</a:t>
            </a:r>
            <a:r>
              <a:rPr lang="en-US" sz="5400" dirty="0" err="1">
                <a:solidFill>
                  <a:srgbClr val="FFFF00"/>
                </a:solidFill>
                <a:effectLst>
                  <a:outerShdw blurRad="38100" dist="38100" dir="2700000" algn="tl">
                    <a:srgbClr val="000000">
                      <a:alpha val="43137"/>
                    </a:srgbClr>
                  </a:outerShdw>
                </a:effectLst>
                <a:latin typeface="Kantipur" pitchFamily="2" charset="0"/>
              </a:rPr>
              <a:t>tf</a:t>
            </a:r>
            <a:r>
              <a:rPr lang="en-US" sz="5400" dirty="0">
                <a:solidFill>
                  <a:srgbClr val="FFFF00"/>
                </a:solidFill>
                <a:effectLst>
                  <a:outerShdw blurRad="38100" dist="38100" dir="2700000" algn="tl">
                    <a:srgbClr val="000000">
                      <a:alpha val="43137"/>
                    </a:srgbClr>
                  </a:outerShdw>
                </a:effectLst>
                <a:latin typeface="Kantipur" pitchFamily="2" charset="0"/>
              </a:rPr>
              <a:t>]/</a:t>
            </a:r>
            <a:r>
              <a:rPr lang="en-US" sz="5400" dirty="0" err="1">
                <a:solidFill>
                  <a:srgbClr val="FFFF00"/>
                </a:solidFill>
                <a:effectLst>
                  <a:outerShdw blurRad="38100" dist="38100" dir="2700000" algn="tl">
                    <a:srgbClr val="000000">
                      <a:alpha val="43137"/>
                    </a:srgbClr>
                  </a:outerShdw>
                </a:effectLst>
                <a:latin typeface="Kantipur" pitchFamily="2" charset="0"/>
              </a:rPr>
              <a:t>fx</a:t>
            </a:r>
            <a:r>
              <a:rPr lang="en-US" sz="5400" dirty="0">
                <a:solidFill>
                  <a:srgbClr val="FFFF00"/>
                </a:solidFill>
                <a:effectLst>
                  <a:outerShdw blurRad="38100" dist="38100" dir="2700000" algn="tl">
                    <a:srgbClr val="000000">
                      <a:alpha val="43137"/>
                    </a:srgbClr>
                  </a:outerShdw>
                </a:effectLst>
                <a:latin typeface="Kantipur" pitchFamily="2" charset="0"/>
              </a:rPr>
              <a:t>_ </a:t>
            </a:r>
          </a:p>
          <a:p>
            <a:pPr algn="ctr">
              <a:defRPr/>
            </a:pPr>
            <a:r>
              <a:rPr lang="en-US" sz="4000" dirty="0">
                <a:latin typeface="Kantipur" pitchFamily="2" charset="0"/>
              </a:rPr>
              <a:t>O{</a:t>
            </a:r>
            <a:r>
              <a:rPr lang="en-US" sz="4000" dirty="0" err="1">
                <a:latin typeface="Kantipur" pitchFamily="2" charset="0"/>
              </a:rPr>
              <a:t>Zjl</a:t>
            </a:r>
            <a:r>
              <a:rPr lang="en-US" sz="4000" dirty="0">
                <a:latin typeface="Kantipur" pitchFamily="2" charset="0"/>
              </a:rPr>
              <a:t>/o </a:t>
            </a:r>
            <a:r>
              <a:rPr lang="en-US" sz="4000" dirty="0" err="1">
                <a:latin typeface="Kantipur" pitchFamily="2" charset="0"/>
              </a:rPr>
              <a:t>lzIff</a:t>
            </a:r>
            <a:r>
              <a:rPr lang="en-US" sz="4000" dirty="0">
                <a:latin typeface="Kantipur" pitchFamily="2" charset="0"/>
              </a:rPr>
              <a:t> </a:t>
            </a:r>
            <a:r>
              <a:rPr lang="en-US" sz="4000" dirty="0" err="1">
                <a:latin typeface="Kantipur" pitchFamily="2" charset="0"/>
              </a:rPr>
              <a:t>tLg</a:t>
            </a:r>
            <a:r>
              <a:rPr lang="en-US" sz="4000" dirty="0">
                <a:latin typeface="Kantipur" pitchFamily="2" charset="0"/>
              </a:rPr>
              <a:t> </a:t>
            </a:r>
            <a:r>
              <a:rPr lang="en-US" sz="4000" dirty="0" err="1">
                <a:latin typeface="Kantipur" pitchFamily="2" charset="0"/>
              </a:rPr>
              <a:t>efudf</a:t>
            </a:r>
            <a:r>
              <a:rPr lang="en-US" sz="4000" dirty="0">
                <a:latin typeface="Kantipur" pitchFamily="2" charset="0"/>
              </a:rPr>
              <a:t> </a:t>
            </a:r>
            <a:r>
              <a:rPr lang="en-US" sz="2800" dirty="0">
                <a:latin typeface="Times" charset="0"/>
              </a:rPr>
              <a:t>:</a:t>
            </a:r>
            <a:endParaRPr lang="en-US" sz="2400" dirty="0">
              <a:latin typeface="Times" charset="0"/>
            </a:endParaRPr>
          </a:p>
          <a:p>
            <a:pPr>
              <a:defRPr/>
            </a:pPr>
            <a:endParaRPr lang="en-US" sz="1050" dirty="0">
              <a:solidFill>
                <a:schemeClr val="hlink"/>
              </a:solidFill>
              <a:latin typeface="Times" charset="0"/>
            </a:endParaRPr>
          </a:p>
          <a:p>
            <a:pPr>
              <a:defRPr/>
            </a:pPr>
            <a:r>
              <a:rPr lang="en-US" sz="4400" dirty="0">
                <a:solidFill>
                  <a:srgbClr val="FFFF00"/>
                </a:solidFill>
                <a:effectLst>
                  <a:outerShdw blurRad="38100" dist="38100" dir="2700000" algn="tl">
                    <a:srgbClr val="000000">
                      <a:alpha val="43137"/>
                    </a:srgbClr>
                  </a:outerShdw>
                </a:effectLst>
                <a:latin typeface="Kantipur" pitchFamily="2" charset="0"/>
              </a:rPr>
              <a:t>g}</a:t>
            </a:r>
            <a:r>
              <a:rPr lang="en-US" sz="4400" dirty="0" err="1">
                <a:solidFill>
                  <a:srgbClr val="FFFF00"/>
                </a:solidFill>
                <a:effectLst>
                  <a:outerShdw blurRad="38100" dist="38100" dir="2700000" algn="tl">
                    <a:srgbClr val="000000">
                      <a:alpha val="43137"/>
                    </a:srgbClr>
                  </a:outerShdw>
                </a:effectLst>
                <a:latin typeface="Kantipur" pitchFamily="2" charset="0"/>
              </a:rPr>
              <a:t>lts</a:t>
            </a:r>
            <a:r>
              <a:rPr lang="en-US" sz="2400" dirty="0">
                <a:solidFill>
                  <a:srgbClr val="FAFD00"/>
                </a:solidFill>
                <a:latin typeface="Times" charset="0"/>
              </a:rPr>
              <a:t>: </a:t>
            </a:r>
            <a:r>
              <a:rPr lang="hi-IN" sz="2400" b="0" dirty="0">
                <a:solidFill>
                  <a:schemeClr val="tx1"/>
                </a:solidFill>
                <a:effectLst>
                  <a:outerShdw blurRad="38100" dist="38100" dir="2700000" algn="tl">
                    <a:srgbClr val="000000">
                      <a:alpha val="43137"/>
                    </a:srgbClr>
                  </a:outerShdw>
                </a:effectLst>
                <a:latin typeface="Kantipur" pitchFamily="2" charset="0"/>
              </a:rPr>
              <a:t>दश आज्ञाहरू</a:t>
            </a:r>
            <a:r>
              <a:rPr lang="en-SG" sz="2400" b="0" dirty="0">
                <a:solidFill>
                  <a:schemeClr val="tx1"/>
                </a:solidFill>
                <a:effectLst>
                  <a:outerShdw blurRad="38100" dist="38100" dir="2700000" algn="tl">
                    <a:srgbClr val="000000">
                      <a:alpha val="43137"/>
                    </a:srgbClr>
                  </a:outerShdw>
                </a:effectLst>
                <a:latin typeface="Kantipur" pitchFamily="2" charset="0"/>
              </a:rPr>
              <a:t> </a:t>
            </a:r>
            <a:r>
              <a:rPr lang="en-US" sz="2000" dirty="0">
                <a:solidFill>
                  <a:schemeClr val="tx1"/>
                </a:solidFill>
                <a:latin typeface="Times" charset="0"/>
              </a:rPr>
              <a:t>; </a:t>
            </a:r>
            <a:r>
              <a:rPr lang="en-US" sz="3200" dirty="0" err="1">
                <a:solidFill>
                  <a:schemeClr val="tx1"/>
                </a:solidFill>
                <a:latin typeface="Kantipur" pitchFamily="2" charset="0"/>
              </a:rPr>
              <a:t>xfd|f</a:t>
            </a:r>
            <a:r>
              <a:rPr lang="en-US" sz="3200" dirty="0">
                <a:solidFill>
                  <a:schemeClr val="tx1"/>
                </a:solidFill>
                <a:latin typeface="Kantipur" pitchFamily="2" charset="0"/>
              </a:rPr>
              <a:t>] </a:t>
            </a:r>
            <a:r>
              <a:rPr lang="en-US" sz="3200" dirty="0" err="1">
                <a:solidFill>
                  <a:schemeClr val="tx1"/>
                </a:solidFill>
                <a:latin typeface="Kantipur" pitchFamily="2" charset="0"/>
              </a:rPr>
              <a:t>xfnsf</a:t>
            </a:r>
            <a:r>
              <a:rPr lang="en-US" sz="3200" dirty="0">
                <a:solidFill>
                  <a:schemeClr val="tx1"/>
                </a:solidFill>
                <a:latin typeface="Kantipur" pitchFamily="2" charset="0"/>
              </a:rPr>
              <a:t>] </a:t>
            </a:r>
            <a:r>
              <a:rPr lang="en-US" sz="3200" dirty="0" err="1">
                <a:solidFill>
                  <a:schemeClr val="tx1"/>
                </a:solidFill>
                <a:latin typeface="Kantipur" pitchFamily="2" charset="0"/>
              </a:rPr>
              <a:t>sfg"gL</a:t>
            </a:r>
            <a:r>
              <a:rPr lang="en-US" sz="3200" dirty="0">
                <a:solidFill>
                  <a:schemeClr val="tx1"/>
                </a:solidFill>
                <a:latin typeface="Kantipur" pitchFamily="2" charset="0"/>
              </a:rPr>
              <a:t> k4ltsf] </a:t>
            </a:r>
            <a:r>
              <a:rPr lang="en-US" sz="3200" dirty="0" err="1">
                <a:solidFill>
                  <a:schemeClr val="tx1"/>
                </a:solidFill>
                <a:latin typeface="Kantipur" pitchFamily="2" charset="0"/>
              </a:rPr>
              <a:t>nflu</a:t>
            </a:r>
            <a:r>
              <a:rPr lang="en-US" sz="3200" dirty="0">
                <a:solidFill>
                  <a:schemeClr val="tx1"/>
                </a:solidFill>
                <a:latin typeface="Kantipur" pitchFamily="2" charset="0"/>
              </a:rPr>
              <a:t> </a:t>
            </a:r>
            <a:r>
              <a:rPr lang="en-US" sz="3200" dirty="0" err="1">
                <a:solidFill>
                  <a:schemeClr val="tx1"/>
                </a:solidFill>
                <a:latin typeface="Kantipur" pitchFamily="2" charset="0"/>
              </a:rPr>
              <a:t>cfwf</a:t>
            </a:r>
            <a:r>
              <a:rPr lang="en-US" sz="3200" dirty="0">
                <a:solidFill>
                  <a:schemeClr val="tx1"/>
                </a:solidFill>
                <a:latin typeface="Kantipur" pitchFamily="2" charset="0"/>
              </a:rPr>
              <a:t>/ </a:t>
            </a:r>
            <a:r>
              <a:rPr lang="en-US" sz="3200" dirty="0">
                <a:solidFill>
                  <a:schemeClr val="tx1"/>
                </a:solidFill>
                <a:effectLst>
                  <a:outerShdw blurRad="38100" dist="38100" dir="2700000" algn="tl">
                    <a:srgbClr val="000000">
                      <a:alpha val="43137"/>
                    </a:srgbClr>
                  </a:outerShdw>
                </a:effectLst>
                <a:latin typeface="Kantipur" pitchFamily="2" charset="0"/>
              </a:rPr>
              <a:t>.</a:t>
            </a:r>
          </a:p>
          <a:p>
            <a:pPr>
              <a:defRPr/>
            </a:pPr>
            <a:endParaRPr lang="en-US" sz="1200" dirty="0">
              <a:solidFill>
                <a:schemeClr val="hlink"/>
              </a:solidFill>
              <a:latin typeface="Times" charset="0"/>
            </a:endParaRPr>
          </a:p>
          <a:p>
            <a:pPr>
              <a:defRPr/>
            </a:pPr>
            <a:r>
              <a:rPr lang="en-US" sz="4400" dirty="0" err="1">
                <a:solidFill>
                  <a:srgbClr val="FFFF00"/>
                </a:solidFill>
                <a:latin typeface="Kantipur" pitchFamily="2" charset="0"/>
              </a:rPr>
              <a:t>gful</a:t>
            </a:r>
            <a:r>
              <a:rPr lang="en-US" sz="4400" dirty="0">
                <a:solidFill>
                  <a:srgbClr val="FFFF00"/>
                </a:solidFill>
                <a:latin typeface="Kantipur" pitchFamily="2" charset="0"/>
              </a:rPr>
              <a:t>/s</a:t>
            </a:r>
            <a:r>
              <a:rPr lang="en-US" sz="2800" dirty="0">
                <a:solidFill>
                  <a:srgbClr val="FAFD00"/>
                </a:solidFill>
                <a:latin typeface="Times"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gofF</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fdflhs</a:t>
            </a:r>
            <a:r>
              <a:rPr lang="en-US" sz="3200" dirty="0">
                <a:solidFill>
                  <a:schemeClr val="tx1"/>
                </a:solidFill>
                <a:effectLst>
                  <a:outerShdw blurRad="38100" dist="38100" dir="2700000" algn="tl">
                    <a:srgbClr val="000000">
                      <a:alpha val="43137"/>
                    </a:srgbClr>
                  </a:outerShdw>
                </a:effectLst>
                <a:latin typeface="Kantipur" pitchFamily="2" charset="0"/>
              </a:rPr>
              <a:t> 9fFrfdf </a:t>
            </a:r>
            <a:r>
              <a:rPr lang="en-US" sz="3200" dirty="0" err="1">
                <a:solidFill>
                  <a:schemeClr val="tx1"/>
                </a:solidFill>
                <a:effectLst>
                  <a:outerShdw blurRad="38100" dist="38100" dir="2700000" algn="tl">
                    <a:srgbClr val="000000">
                      <a:alpha val="43137"/>
                    </a:srgbClr>
                  </a:outerShdw>
                </a:effectLst>
                <a:latin typeface="Kantipur" pitchFamily="2" charset="0"/>
              </a:rPr>
              <a:t>dflg;x</a:t>
            </a:r>
            <a:r>
              <a:rPr lang="en-US" sz="3200" dirty="0">
                <a:solidFill>
                  <a:schemeClr val="tx1"/>
                </a:solidFill>
                <a:effectLst>
                  <a:outerShdw blurRad="38100" dist="38100" dir="2700000" algn="tl">
                    <a:srgbClr val="000000">
                      <a:alpha val="43137"/>
                    </a:srgbClr>
                  </a:outerShdw>
                </a:effectLst>
                <a:latin typeface="Kantipur" pitchFamily="2" charset="0"/>
              </a:rPr>
              <a:t>¿ Ps </a:t>
            </a:r>
            <a:r>
              <a:rPr lang="en-US" sz="3200" dirty="0" err="1">
                <a:solidFill>
                  <a:schemeClr val="tx1"/>
                </a:solidFill>
                <a:effectLst>
                  <a:outerShdw blurRad="38100" dist="38100" dir="2700000" algn="tl">
                    <a:srgbClr val="000000">
                      <a:alpha val="43137"/>
                    </a:srgbClr>
                  </a:outerShdw>
                </a:effectLst>
                <a:latin typeface="Kantipur" pitchFamily="2" charset="0"/>
              </a:rPr>
              <a:t>csf</a:t>
            </a:r>
            <a:r>
              <a:rPr lang="en-US" sz="3200" dirty="0">
                <a:solidFill>
                  <a:schemeClr val="tx1"/>
                </a:solidFill>
                <a:effectLst>
                  <a:outerShdw blurRad="38100" dist="38100" dir="2700000" algn="tl">
                    <a:srgbClr val="000000">
                      <a:alpha val="43137"/>
                    </a:srgbClr>
                  </a:outerShdw>
                </a:effectLst>
                <a:latin typeface="Kantipur" pitchFamily="2" charset="0"/>
              </a:rPr>
              <a:t>{</a:t>
            </a:r>
            <a:r>
              <a:rPr lang="en-US" sz="3200" dirty="0" err="1">
                <a:solidFill>
                  <a:schemeClr val="tx1"/>
                </a:solidFill>
                <a:effectLst>
                  <a:outerShdw blurRad="38100" dist="38100" dir="2700000" algn="tl">
                    <a:srgbClr val="000000">
                      <a:alpha val="43137"/>
                    </a:srgbClr>
                  </a:outerShdw>
                </a:effectLst>
                <a:latin typeface="Kantipur" pitchFamily="2" charset="0"/>
              </a:rPr>
              <a:t>df</a:t>
            </a:r>
            <a:r>
              <a:rPr lang="en-US" sz="3200" dirty="0">
                <a:solidFill>
                  <a:schemeClr val="tx1"/>
                </a:solidFill>
                <a:effectLst>
                  <a:outerShdw blurRad="38100" dist="38100" dir="2700000" algn="tl">
                    <a:srgbClr val="000000">
                      <a:alpha val="43137"/>
                    </a:srgbClr>
                  </a:outerShdw>
                </a:effectLst>
                <a:latin typeface="Kantipur" pitchFamily="2" charset="0"/>
              </a:rPr>
              <a:t> s;/L </a:t>
            </a:r>
            <a:r>
              <a:rPr lang="en-US" sz="3200" dirty="0" err="1">
                <a:solidFill>
                  <a:schemeClr val="tx1"/>
                </a:solidFill>
                <a:effectLst>
                  <a:outerShdw blurRad="38100" dist="38100" dir="2700000" algn="tl">
                    <a:srgbClr val="000000">
                      <a:alpha val="43137"/>
                    </a:srgbClr>
                  </a:outerShdw>
                </a:effectLst>
                <a:latin typeface="Kantipur" pitchFamily="2" charset="0"/>
              </a:rPr>
              <a:t>lhpg</a:t>
            </a:r>
            <a:r>
              <a:rPr lang="en-US" sz="3200" dirty="0">
                <a:solidFill>
                  <a:schemeClr val="tx1"/>
                </a:solidFill>
                <a:effectLst>
                  <a:outerShdw blurRad="38100" dist="38100" dir="2700000" algn="tl">
                    <a:srgbClr val="000000">
                      <a:alpha val="43137"/>
                    </a:srgbClr>
                  </a:outerShdw>
                </a:effectLst>
                <a:latin typeface="Kantipur" pitchFamily="2" charset="0"/>
              </a:rPr>
              <a:t>' kb{5 .</a:t>
            </a:r>
          </a:p>
        </p:txBody>
      </p:sp>
      <p:sp>
        <p:nvSpPr>
          <p:cNvPr id="26628" name="Text Box 2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88089" name="Text Box 25"/>
          <p:cNvSpPr txBox="1">
            <a:spLocks noChangeArrowheads="1"/>
          </p:cNvSpPr>
          <p:nvPr/>
        </p:nvSpPr>
        <p:spPr bwMode="auto">
          <a:xfrm>
            <a:off x="1770063" y="1587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 </a:t>
            </a:r>
            <a:r>
              <a:rPr lang="en-US" dirty="0">
                <a:solidFill>
                  <a:schemeClr val="tx1"/>
                </a:solidFill>
              </a:rPr>
              <a:t>– </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26645"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109"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sp>
        <p:nvSpPr>
          <p:cNvPr id="88112" name="Rectangle 48"/>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dirty="0"/>
          </a:p>
        </p:txBody>
      </p:sp>
      <p:grpSp>
        <p:nvGrpSpPr>
          <p:cNvPr id="26" name="Group 25"/>
          <p:cNvGrpSpPr/>
          <p:nvPr/>
        </p:nvGrpSpPr>
        <p:grpSpPr>
          <a:xfrm>
            <a:off x="7948613" y="3359988"/>
            <a:ext cx="952500" cy="1399337"/>
            <a:chOff x="7948613" y="3359988"/>
            <a:chExt cx="952500" cy="1399337"/>
          </a:xfrm>
        </p:grpSpPr>
        <p:sp>
          <p:nvSpPr>
            <p:cNvPr id="27"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9"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38"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39"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41"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1479550" y="867296"/>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867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1601728" y="791101"/>
            <a:ext cx="6565900" cy="549381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lnSpc>
                <a:spcPts val="5000"/>
              </a:lnSpc>
              <a:defRPr/>
            </a:pPr>
            <a:r>
              <a:rPr lang="en-US" sz="5400" dirty="0" err="1">
                <a:solidFill>
                  <a:srgbClr val="FFFF00"/>
                </a:solidFill>
                <a:effectLst>
                  <a:outerShdw blurRad="38100" dist="38100" dir="2700000" algn="tl">
                    <a:srgbClr val="000000">
                      <a:alpha val="43137"/>
                    </a:srgbClr>
                  </a:outerShdw>
                </a:effectLst>
                <a:latin typeface="Kantipur" pitchFamily="2" charset="0"/>
              </a:rPr>
              <a:t>Joj:yf</a:t>
            </a:r>
            <a:r>
              <a:rPr lang="en-US" sz="5400" dirty="0">
                <a:solidFill>
                  <a:srgbClr val="FFFF00"/>
                </a:solidFill>
                <a:effectLst>
                  <a:outerShdw blurRad="38100" dist="38100" dir="2700000" algn="tl">
                    <a:srgbClr val="000000">
                      <a:alpha val="43137"/>
                    </a:srgbClr>
                  </a:outerShdw>
                </a:effectLst>
                <a:latin typeface="Kantipur" pitchFamily="2" charset="0"/>
              </a:rPr>
              <a:t> -</a:t>
            </a:r>
            <a:r>
              <a:rPr lang="en-US" sz="5400" dirty="0" err="1">
                <a:solidFill>
                  <a:srgbClr val="FFFF00"/>
                </a:solidFill>
                <a:effectLst>
                  <a:outerShdw blurRad="38100" dist="38100" dir="2700000" algn="tl">
                    <a:srgbClr val="000000">
                      <a:alpha val="43137"/>
                    </a:srgbClr>
                  </a:outerShdw>
                </a:effectLst>
                <a:latin typeface="Kantipur" pitchFamily="2" charset="0"/>
              </a:rPr>
              <a:t>tf</a:t>
            </a:r>
            <a:r>
              <a:rPr lang="en-US" sz="5400" dirty="0">
                <a:solidFill>
                  <a:srgbClr val="FFFF00"/>
                </a:solidFill>
                <a:effectLst>
                  <a:outerShdw blurRad="38100" dist="38100" dir="2700000" algn="tl">
                    <a:srgbClr val="000000">
                      <a:alpha val="43137"/>
                    </a:srgbClr>
                  </a:outerShdw>
                </a:effectLst>
                <a:latin typeface="Kantipur" pitchFamily="2" charset="0"/>
              </a:rPr>
              <a:t>]/</a:t>
            </a:r>
            <a:r>
              <a:rPr lang="en-US" sz="5400" dirty="0" err="1">
                <a:solidFill>
                  <a:srgbClr val="FFFF00"/>
                </a:solidFill>
                <a:effectLst>
                  <a:outerShdw blurRad="38100" dist="38100" dir="2700000" algn="tl">
                    <a:srgbClr val="000000">
                      <a:alpha val="43137"/>
                    </a:srgbClr>
                  </a:outerShdw>
                </a:effectLst>
                <a:latin typeface="Kantipur" pitchFamily="2" charset="0"/>
              </a:rPr>
              <a:t>fx</a:t>
            </a:r>
            <a:r>
              <a:rPr lang="en-US" sz="5400" dirty="0">
                <a:solidFill>
                  <a:srgbClr val="FFFF00"/>
                </a:solidFill>
                <a:effectLst>
                  <a:outerShdw blurRad="38100" dist="38100" dir="2700000" algn="tl">
                    <a:srgbClr val="000000">
                      <a:alpha val="43137"/>
                    </a:srgbClr>
                  </a:outerShdw>
                </a:effectLst>
                <a:latin typeface="Kantipur" pitchFamily="2" charset="0"/>
              </a:rPr>
              <a:t>_ </a:t>
            </a:r>
          </a:p>
          <a:p>
            <a:pPr algn="ctr">
              <a:lnSpc>
                <a:spcPts val="5000"/>
              </a:lnSpc>
              <a:defRPr/>
            </a:pPr>
            <a:r>
              <a:rPr lang="en-US" sz="4000" dirty="0">
                <a:latin typeface="Kantipur" pitchFamily="2" charset="0"/>
              </a:rPr>
              <a:t>O{</a:t>
            </a:r>
            <a:r>
              <a:rPr lang="en-US" sz="4000" dirty="0" err="1">
                <a:latin typeface="Kantipur" pitchFamily="2" charset="0"/>
              </a:rPr>
              <a:t>Zjl</a:t>
            </a:r>
            <a:r>
              <a:rPr lang="en-US" sz="4000" dirty="0">
                <a:latin typeface="Kantipur" pitchFamily="2" charset="0"/>
              </a:rPr>
              <a:t>/o </a:t>
            </a:r>
            <a:r>
              <a:rPr lang="en-US" sz="4000" dirty="0" err="1">
                <a:latin typeface="Kantipur" pitchFamily="2" charset="0"/>
              </a:rPr>
              <a:t>lzIff</a:t>
            </a:r>
            <a:r>
              <a:rPr lang="en-US" sz="4000" dirty="0">
                <a:latin typeface="Kantipur" pitchFamily="2" charset="0"/>
              </a:rPr>
              <a:t> </a:t>
            </a:r>
            <a:r>
              <a:rPr lang="en-US" sz="4000" dirty="0" err="1">
                <a:latin typeface="Kantipur" pitchFamily="2" charset="0"/>
              </a:rPr>
              <a:t>tLg</a:t>
            </a:r>
            <a:r>
              <a:rPr lang="en-US" sz="4000" dirty="0">
                <a:latin typeface="Kantipur" pitchFamily="2" charset="0"/>
              </a:rPr>
              <a:t> </a:t>
            </a:r>
            <a:r>
              <a:rPr lang="en-US" sz="4000" dirty="0" err="1">
                <a:latin typeface="Kantipur" pitchFamily="2" charset="0"/>
              </a:rPr>
              <a:t>efudf</a:t>
            </a:r>
            <a:r>
              <a:rPr lang="en-US" sz="4000" dirty="0">
                <a:latin typeface="Kantipur" pitchFamily="2" charset="0"/>
              </a:rPr>
              <a:t> </a:t>
            </a:r>
            <a:r>
              <a:rPr lang="en-US" sz="2800" dirty="0">
                <a:latin typeface="Times" charset="0"/>
              </a:rPr>
              <a:t>:</a:t>
            </a:r>
            <a:endParaRPr lang="en-US" sz="2400" dirty="0">
              <a:latin typeface="Times" charset="0"/>
            </a:endParaRPr>
          </a:p>
          <a:p>
            <a:pPr>
              <a:defRPr/>
            </a:pPr>
            <a:endParaRPr lang="en-US" sz="1050" dirty="0">
              <a:solidFill>
                <a:schemeClr val="hlink"/>
              </a:solidFill>
              <a:latin typeface="Times" charset="0"/>
            </a:endParaRPr>
          </a:p>
          <a:p>
            <a:pPr>
              <a:lnSpc>
                <a:spcPts val="3700"/>
              </a:lnSpc>
              <a:defRPr/>
            </a:pPr>
            <a:r>
              <a:rPr lang="en-US" sz="4400" dirty="0">
                <a:solidFill>
                  <a:srgbClr val="FFFF00"/>
                </a:solidFill>
                <a:effectLst>
                  <a:outerShdw blurRad="38100" dist="38100" dir="2700000" algn="tl">
                    <a:srgbClr val="000000">
                      <a:alpha val="43137"/>
                    </a:srgbClr>
                  </a:outerShdw>
                </a:effectLst>
                <a:latin typeface="Kantipur" pitchFamily="2" charset="0"/>
              </a:rPr>
              <a:t>g}</a:t>
            </a:r>
            <a:r>
              <a:rPr lang="en-US" sz="4400" dirty="0" err="1">
                <a:solidFill>
                  <a:srgbClr val="FFFF00"/>
                </a:solidFill>
                <a:effectLst>
                  <a:outerShdw blurRad="38100" dist="38100" dir="2700000" algn="tl">
                    <a:srgbClr val="000000">
                      <a:alpha val="43137"/>
                    </a:srgbClr>
                  </a:outerShdw>
                </a:effectLst>
                <a:latin typeface="Kantipur" pitchFamily="2" charset="0"/>
              </a:rPr>
              <a:t>lts</a:t>
            </a:r>
            <a:r>
              <a:rPr lang="en-US" sz="2400" dirty="0">
                <a:solidFill>
                  <a:srgbClr val="FAFD00"/>
                </a:solidFill>
                <a:latin typeface="Times" charset="0"/>
              </a:rPr>
              <a:t>: </a:t>
            </a:r>
            <a:r>
              <a:rPr lang="hi-IN" sz="2400" b="0" dirty="0">
                <a:solidFill>
                  <a:schemeClr val="tx1"/>
                </a:solidFill>
                <a:effectLst>
                  <a:outerShdw blurRad="38100" dist="38100" dir="2700000" algn="tl">
                    <a:srgbClr val="000000">
                      <a:alpha val="43137"/>
                    </a:srgbClr>
                  </a:outerShdw>
                </a:effectLst>
                <a:latin typeface="Kantipur" pitchFamily="2" charset="0"/>
              </a:rPr>
              <a:t>दश आज्ञाहरू</a:t>
            </a:r>
            <a:r>
              <a:rPr lang="en-SG" sz="2400" b="0" dirty="0">
                <a:solidFill>
                  <a:schemeClr val="tx1"/>
                </a:solidFill>
                <a:effectLst>
                  <a:outerShdw blurRad="38100" dist="38100" dir="2700000" algn="tl">
                    <a:srgbClr val="000000">
                      <a:alpha val="43137"/>
                    </a:srgbClr>
                  </a:outerShdw>
                </a:effectLst>
                <a:latin typeface="Kantipur" pitchFamily="2" charset="0"/>
              </a:rPr>
              <a:t> </a:t>
            </a:r>
            <a:r>
              <a:rPr lang="en-US" sz="2000" dirty="0">
                <a:solidFill>
                  <a:schemeClr val="tx1"/>
                </a:solidFill>
                <a:latin typeface="Times" charset="0"/>
              </a:rPr>
              <a:t>; </a:t>
            </a:r>
            <a:r>
              <a:rPr lang="en-US" sz="3200" dirty="0" err="1">
                <a:solidFill>
                  <a:schemeClr val="tx1"/>
                </a:solidFill>
                <a:latin typeface="Kantipur" pitchFamily="2" charset="0"/>
              </a:rPr>
              <a:t>xfd|f</a:t>
            </a:r>
            <a:r>
              <a:rPr lang="en-US" sz="3200" dirty="0">
                <a:solidFill>
                  <a:schemeClr val="tx1"/>
                </a:solidFill>
                <a:latin typeface="Kantipur" pitchFamily="2" charset="0"/>
              </a:rPr>
              <a:t>] </a:t>
            </a:r>
            <a:r>
              <a:rPr lang="en-US" sz="3200" dirty="0" err="1">
                <a:solidFill>
                  <a:schemeClr val="tx1"/>
                </a:solidFill>
                <a:latin typeface="Kantipur" pitchFamily="2" charset="0"/>
              </a:rPr>
              <a:t>xfnsf</a:t>
            </a:r>
            <a:r>
              <a:rPr lang="en-US" sz="3200" dirty="0">
                <a:solidFill>
                  <a:schemeClr val="tx1"/>
                </a:solidFill>
                <a:latin typeface="Kantipur" pitchFamily="2" charset="0"/>
              </a:rPr>
              <a:t>] </a:t>
            </a:r>
            <a:r>
              <a:rPr lang="en-US" sz="3200" dirty="0" err="1">
                <a:solidFill>
                  <a:schemeClr val="tx1"/>
                </a:solidFill>
                <a:latin typeface="Kantipur" pitchFamily="2" charset="0"/>
              </a:rPr>
              <a:t>sfg"gL</a:t>
            </a:r>
            <a:r>
              <a:rPr lang="en-US" sz="3200" dirty="0">
                <a:solidFill>
                  <a:schemeClr val="tx1"/>
                </a:solidFill>
                <a:latin typeface="Kantipur" pitchFamily="2" charset="0"/>
              </a:rPr>
              <a:t> k4ltsf] </a:t>
            </a:r>
            <a:r>
              <a:rPr lang="en-US" sz="3200" dirty="0" err="1">
                <a:solidFill>
                  <a:schemeClr val="tx1"/>
                </a:solidFill>
                <a:latin typeface="Kantipur" pitchFamily="2" charset="0"/>
              </a:rPr>
              <a:t>nflu</a:t>
            </a:r>
            <a:r>
              <a:rPr lang="en-US" sz="3200" dirty="0">
                <a:solidFill>
                  <a:schemeClr val="tx1"/>
                </a:solidFill>
                <a:latin typeface="Kantipur" pitchFamily="2" charset="0"/>
              </a:rPr>
              <a:t> </a:t>
            </a:r>
            <a:r>
              <a:rPr lang="en-US" sz="3200" dirty="0" err="1">
                <a:solidFill>
                  <a:schemeClr val="tx1"/>
                </a:solidFill>
                <a:latin typeface="Kantipur" pitchFamily="2" charset="0"/>
              </a:rPr>
              <a:t>cfwf</a:t>
            </a:r>
            <a:r>
              <a:rPr lang="en-US" sz="3200" dirty="0">
                <a:solidFill>
                  <a:schemeClr val="tx1"/>
                </a:solidFill>
                <a:latin typeface="Kantipur" pitchFamily="2" charset="0"/>
              </a:rPr>
              <a:t>/ </a:t>
            </a:r>
            <a:r>
              <a:rPr lang="en-US" sz="3200" dirty="0">
                <a:solidFill>
                  <a:schemeClr val="tx1"/>
                </a:solidFill>
                <a:effectLst>
                  <a:outerShdw blurRad="38100" dist="38100" dir="2700000" algn="tl">
                    <a:srgbClr val="000000">
                      <a:alpha val="43137"/>
                    </a:srgbClr>
                  </a:outerShdw>
                </a:effectLst>
                <a:latin typeface="Kantipur" pitchFamily="2" charset="0"/>
              </a:rPr>
              <a:t>.</a:t>
            </a:r>
          </a:p>
          <a:p>
            <a:pPr>
              <a:lnSpc>
                <a:spcPts val="3700"/>
              </a:lnSpc>
              <a:defRPr/>
            </a:pPr>
            <a:endParaRPr lang="en-US" sz="1200" dirty="0">
              <a:solidFill>
                <a:schemeClr val="hlink"/>
              </a:solidFill>
              <a:latin typeface="Times" charset="0"/>
            </a:endParaRPr>
          </a:p>
          <a:p>
            <a:pPr>
              <a:lnSpc>
                <a:spcPts val="3700"/>
              </a:lnSpc>
              <a:defRPr/>
            </a:pPr>
            <a:r>
              <a:rPr lang="en-US" sz="4400" dirty="0" err="1">
                <a:solidFill>
                  <a:srgbClr val="FFFF00"/>
                </a:solidFill>
                <a:latin typeface="Kantipur" pitchFamily="2" charset="0"/>
              </a:rPr>
              <a:t>gful</a:t>
            </a:r>
            <a:r>
              <a:rPr lang="en-US" sz="4400" dirty="0">
                <a:solidFill>
                  <a:srgbClr val="FFFF00"/>
                </a:solidFill>
                <a:latin typeface="Kantipur" pitchFamily="2" charset="0"/>
              </a:rPr>
              <a:t>/s</a:t>
            </a:r>
            <a:r>
              <a:rPr lang="en-US" sz="2800" dirty="0">
                <a:solidFill>
                  <a:srgbClr val="FAFD00"/>
                </a:solidFill>
                <a:latin typeface="Times"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gofF</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fdflhs</a:t>
            </a:r>
            <a:r>
              <a:rPr lang="en-US" sz="3200" dirty="0">
                <a:solidFill>
                  <a:schemeClr val="tx1"/>
                </a:solidFill>
                <a:effectLst>
                  <a:outerShdw blurRad="38100" dist="38100" dir="2700000" algn="tl">
                    <a:srgbClr val="000000">
                      <a:alpha val="43137"/>
                    </a:srgbClr>
                  </a:outerShdw>
                </a:effectLst>
                <a:latin typeface="Kantipur" pitchFamily="2" charset="0"/>
              </a:rPr>
              <a:t> 9fFrfdf </a:t>
            </a:r>
            <a:r>
              <a:rPr lang="en-US" sz="3200" dirty="0" err="1">
                <a:solidFill>
                  <a:schemeClr val="tx1"/>
                </a:solidFill>
                <a:effectLst>
                  <a:outerShdw blurRad="38100" dist="38100" dir="2700000" algn="tl">
                    <a:srgbClr val="000000">
                      <a:alpha val="43137"/>
                    </a:srgbClr>
                  </a:outerShdw>
                </a:effectLst>
                <a:latin typeface="Kantipur" pitchFamily="2" charset="0"/>
              </a:rPr>
              <a:t>dflg;x</a:t>
            </a:r>
            <a:r>
              <a:rPr lang="en-US" sz="3200" dirty="0">
                <a:solidFill>
                  <a:schemeClr val="tx1"/>
                </a:solidFill>
                <a:effectLst>
                  <a:outerShdw blurRad="38100" dist="38100" dir="2700000" algn="tl">
                    <a:srgbClr val="000000">
                      <a:alpha val="43137"/>
                    </a:srgbClr>
                  </a:outerShdw>
                </a:effectLst>
                <a:latin typeface="Kantipur" pitchFamily="2" charset="0"/>
              </a:rPr>
              <a:t>¿ Ps </a:t>
            </a:r>
            <a:r>
              <a:rPr lang="en-US" sz="3200" dirty="0" err="1">
                <a:solidFill>
                  <a:schemeClr val="tx1"/>
                </a:solidFill>
                <a:effectLst>
                  <a:outerShdw blurRad="38100" dist="38100" dir="2700000" algn="tl">
                    <a:srgbClr val="000000">
                      <a:alpha val="43137"/>
                    </a:srgbClr>
                  </a:outerShdw>
                </a:effectLst>
                <a:latin typeface="Kantipur" pitchFamily="2" charset="0"/>
              </a:rPr>
              <a:t>csf</a:t>
            </a:r>
            <a:r>
              <a:rPr lang="en-US" sz="3200" dirty="0">
                <a:solidFill>
                  <a:schemeClr val="tx1"/>
                </a:solidFill>
                <a:effectLst>
                  <a:outerShdw blurRad="38100" dist="38100" dir="2700000" algn="tl">
                    <a:srgbClr val="000000">
                      <a:alpha val="43137"/>
                    </a:srgbClr>
                  </a:outerShdw>
                </a:effectLst>
                <a:latin typeface="Kantipur" pitchFamily="2" charset="0"/>
              </a:rPr>
              <a:t>{</a:t>
            </a:r>
            <a:r>
              <a:rPr lang="en-US" sz="3200" dirty="0" err="1">
                <a:solidFill>
                  <a:schemeClr val="tx1"/>
                </a:solidFill>
                <a:effectLst>
                  <a:outerShdw blurRad="38100" dist="38100" dir="2700000" algn="tl">
                    <a:srgbClr val="000000">
                      <a:alpha val="43137"/>
                    </a:srgbClr>
                  </a:outerShdw>
                </a:effectLst>
                <a:latin typeface="Kantipur" pitchFamily="2" charset="0"/>
              </a:rPr>
              <a:t>df</a:t>
            </a:r>
            <a:r>
              <a:rPr lang="en-US" sz="3200" dirty="0">
                <a:solidFill>
                  <a:schemeClr val="tx1"/>
                </a:solidFill>
                <a:effectLst>
                  <a:outerShdw blurRad="38100" dist="38100" dir="2700000" algn="tl">
                    <a:srgbClr val="000000">
                      <a:alpha val="43137"/>
                    </a:srgbClr>
                  </a:outerShdw>
                </a:effectLst>
                <a:latin typeface="Kantipur" pitchFamily="2" charset="0"/>
              </a:rPr>
              <a:t> s;/L </a:t>
            </a:r>
            <a:r>
              <a:rPr lang="en-US" sz="3200" dirty="0" err="1">
                <a:solidFill>
                  <a:schemeClr val="tx1"/>
                </a:solidFill>
                <a:effectLst>
                  <a:outerShdw blurRad="38100" dist="38100" dir="2700000" algn="tl">
                    <a:srgbClr val="000000">
                      <a:alpha val="43137"/>
                    </a:srgbClr>
                  </a:outerShdw>
                </a:effectLst>
                <a:latin typeface="Kantipur" pitchFamily="2" charset="0"/>
              </a:rPr>
              <a:t>lhpg</a:t>
            </a:r>
            <a:r>
              <a:rPr lang="en-US" sz="3200" dirty="0">
                <a:solidFill>
                  <a:schemeClr val="tx1"/>
                </a:solidFill>
                <a:effectLst>
                  <a:outerShdw blurRad="38100" dist="38100" dir="2700000" algn="tl">
                    <a:srgbClr val="000000">
                      <a:alpha val="43137"/>
                    </a:srgbClr>
                  </a:outerShdw>
                </a:effectLst>
                <a:latin typeface="Kantipur" pitchFamily="2" charset="0"/>
              </a:rPr>
              <a:t>' kb{5 .</a:t>
            </a:r>
          </a:p>
          <a:p>
            <a:pPr>
              <a:lnSpc>
                <a:spcPts val="3700"/>
              </a:lnSpc>
              <a:defRPr/>
            </a:pPr>
            <a:endParaRPr lang="en-US" dirty="0">
              <a:solidFill>
                <a:schemeClr val="hlink"/>
              </a:solidFill>
              <a:latin typeface="Times" pitchFamily="-107" charset="0"/>
              <a:ea typeface="+mn-ea"/>
              <a:cs typeface="+mn-cs"/>
            </a:endParaRPr>
          </a:p>
          <a:p>
            <a:pPr>
              <a:lnSpc>
                <a:spcPts val="3700"/>
              </a:lnSpc>
              <a:defRPr/>
            </a:pPr>
            <a:r>
              <a:rPr lang="en-US" sz="4400" dirty="0" err="1">
                <a:solidFill>
                  <a:srgbClr val="FFFF00"/>
                </a:solidFill>
                <a:latin typeface="Kantipur" pitchFamily="2" charset="0"/>
              </a:rPr>
              <a:t>cf</a:t>
            </a:r>
            <a:r>
              <a:rPr lang="en-US" sz="4400" dirty="0">
                <a:solidFill>
                  <a:srgbClr val="FFFF00"/>
                </a:solidFill>
                <a:latin typeface="Kantipur" pitchFamily="2" charset="0"/>
              </a:rPr>
              <a:t>}</a:t>
            </a:r>
            <a:r>
              <a:rPr lang="en-US" sz="4400" dirty="0" err="1">
                <a:solidFill>
                  <a:srgbClr val="FFFF00"/>
                </a:solidFill>
                <a:latin typeface="Kantipur" pitchFamily="2" charset="0"/>
              </a:rPr>
              <a:t>krfl</a:t>
            </a:r>
            <a:r>
              <a:rPr lang="en-US" sz="4400" dirty="0">
                <a:solidFill>
                  <a:srgbClr val="FFFF00"/>
                </a:solidFill>
                <a:latin typeface="Kantipur" pitchFamily="2" charset="0"/>
              </a:rPr>
              <a:t>/s</a:t>
            </a:r>
            <a:r>
              <a:rPr lang="en-US" sz="2800" dirty="0">
                <a:solidFill>
                  <a:srgbClr val="FAFD00"/>
                </a:solidFill>
                <a:latin typeface="Times" pitchFamily="-107" charset="0"/>
                <a:ea typeface="+mn-ea"/>
                <a:cs typeface="+mn-cs"/>
              </a:rPr>
              <a:t>: </a:t>
            </a:r>
            <a:r>
              <a:rPr lang="en-US" sz="3200" dirty="0" err="1">
                <a:solidFill>
                  <a:schemeClr val="tx1"/>
                </a:solidFill>
                <a:effectLst>
                  <a:outerShdw blurRad="38100" dist="38100" dir="2700000" algn="tl">
                    <a:srgbClr val="000000">
                      <a:alpha val="43137"/>
                    </a:srgbClr>
                  </a:outerShdw>
                </a:effectLst>
                <a:latin typeface="Kantipur" pitchFamily="2" charset="0"/>
              </a:rPr>
              <a:t>gofF</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fdflhs</a:t>
            </a:r>
            <a:r>
              <a:rPr lang="en-US" sz="3200" dirty="0">
                <a:solidFill>
                  <a:schemeClr val="tx1"/>
                </a:solidFill>
                <a:effectLst>
                  <a:outerShdw blurRad="38100" dist="38100" dir="2700000" algn="tl">
                    <a:srgbClr val="000000">
                      <a:alpha val="43137"/>
                    </a:srgbClr>
                  </a:outerShdw>
                </a:effectLst>
                <a:latin typeface="Kantipur" pitchFamily="2" charset="0"/>
              </a:rPr>
              <a:t> 9fFrfdf s;/L k/d]</a:t>
            </a:r>
            <a:r>
              <a:rPr lang="en-US" sz="3200" dirty="0" err="1">
                <a:solidFill>
                  <a:schemeClr val="tx1"/>
                </a:solidFill>
                <a:effectLst>
                  <a:outerShdw blurRad="38100" dist="38100" dir="2700000" algn="tl">
                    <a:srgbClr val="000000">
                      <a:alpha val="43137"/>
                    </a:srgbClr>
                  </a:outerShdw>
                </a:effectLst>
                <a:latin typeface="Kantipur" pitchFamily="2" charset="0"/>
              </a:rPr>
              <a:t>Zj</a:t>
            </a:r>
            <a:r>
              <a:rPr lang="en-US" sz="3200" dirty="0">
                <a:solidFill>
                  <a:schemeClr val="tx1"/>
                </a:solidFill>
                <a:effectLst>
                  <a:outerShdw blurRad="38100" dist="38100" dir="2700000" algn="tl">
                    <a:srgbClr val="000000">
                      <a:alpha val="43137"/>
                    </a:srgbClr>
                  </a:outerShdw>
                </a:effectLst>
                <a:latin typeface="Kantipur" pitchFamily="2" charset="0"/>
              </a:rPr>
              <a:t>/</a:t>
            </a:r>
            <a:r>
              <a:rPr lang="en-US" sz="3200" dirty="0" err="1">
                <a:solidFill>
                  <a:schemeClr val="tx1"/>
                </a:solidFill>
                <a:effectLst>
                  <a:outerShdw blurRad="38100" dist="38100" dir="2700000" algn="tl">
                    <a:srgbClr val="000000">
                      <a:alpha val="43137"/>
                    </a:srgbClr>
                  </a:outerShdw>
                </a:effectLst>
                <a:latin typeface="Kantipur" pitchFamily="2" charset="0"/>
              </a:rPr>
              <a:t>nfO</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cf</a:t>
            </a:r>
            <a:r>
              <a:rPr lang="en-US" sz="3200" dirty="0">
                <a:solidFill>
                  <a:schemeClr val="tx1"/>
                </a:solidFill>
                <a:effectLst>
                  <a:outerShdw blurRad="38100" dist="38100" dir="2700000" algn="tl">
                    <a:srgbClr val="000000">
                      <a:alpha val="43137"/>
                    </a:srgbClr>
                  </a:outerShdw>
                </a:effectLst>
                <a:latin typeface="Kantipur" pitchFamily="2" charset="0"/>
              </a:rPr>
              <a:t>/</a:t>
            </a:r>
            <a:r>
              <a:rPr lang="en-US" sz="3200" dirty="0" err="1">
                <a:solidFill>
                  <a:schemeClr val="tx1"/>
                </a:solidFill>
                <a:effectLst>
                  <a:outerShdw blurRad="38100" dist="38100" dir="2700000" algn="tl">
                    <a:srgbClr val="000000">
                      <a:alpha val="43137"/>
                    </a:srgbClr>
                  </a:outerShdw>
                </a:effectLst>
                <a:latin typeface="Kantipur" pitchFamily="2" charset="0"/>
              </a:rPr>
              <a:t>fwgf</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ug</a:t>
            </a:r>
            <a:r>
              <a:rPr lang="en-US" sz="3200" dirty="0">
                <a:solidFill>
                  <a:schemeClr val="tx1"/>
                </a:solidFill>
                <a:effectLst>
                  <a:outerShdw blurRad="38100" dist="38100" dir="2700000" algn="tl">
                    <a:srgbClr val="000000">
                      <a:alpha val="43137"/>
                    </a:srgbClr>
                  </a:outerShdw>
                </a:effectLst>
                <a:latin typeface="Kantipur" pitchFamily="2" charset="0"/>
              </a:rPr>
              <a:t>{ ;lsG5 .</a:t>
            </a:r>
            <a:endParaRPr lang="en-US" sz="3200" dirty="0">
              <a:solidFill>
                <a:schemeClr val="tx1"/>
              </a:solidFill>
              <a:effectLst>
                <a:outerShdw blurRad="38100" dist="38100" dir="2700000" algn="tl">
                  <a:srgbClr val="000000">
                    <a:alpha val="43137"/>
                  </a:srgbClr>
                </a:outerShdw>
              </a:effectLst>
              <a:latin typeface="Kantipur" pitchFamily="2" charset="0"/>
              <a:ea typeface="+mn-ea"/>
              <a:cs typeface="+mn-cs"/>
            </a:endParaRPr>
          </a:p>
        </p:txBody>
      </p:sp>
      <p:sp>
        <p:nvSpPr>
          <p:cNvPr id="89113" name="Text Box 25"/>
          <p:cNvSpPr txBox="1">
            <a:spLocks noChangeArrowheads="1"/>
          </p:cNvSpPr>
          <p:nvPr/>
        </p:nvSpPr>
        <p:spPr bwMode="auto">
          <a:xfrm>
            <a:off x="1770063" y="1587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 </a:t>
            </a:r>
            <a:r>
              <a:rPr lang="en-US" dirty="0">
                <a:solidFill>
                  <a:schemeClr val="tx1"/>
                </a:solidFill>
              </a:rPr>
              <a:t>– </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28692" name="Text Box 42"/>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9134"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89137" name="Rectangle 49"/>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dirty="0"/>
          </a:p>
        </p:txBody>
      </p:sp>
      <p:grpSp>
        <p:nvGrpSpPr>
          <p:cNvPr id="25" name="Group 24"/>
          <p:cNvGrpSpPr/>
          <p:nvPr/>
        </p:nvGrpSpPr>
        <p:grpSpPr>
          <a:xfrm>
            <a:off x="7948613" y="3359988"/>
            <a:ext cx="952500" cy="1399337"/>
            <a:chOff x="7948613" y="3359988"/>
            <a:chExt cx="952500" cy="1399337"/>
          </a:xfrm>
        </p:grpSpPr>
        <p:sp>
          <p:nvSpPr>
            <p:cNvPr id="26"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8"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37"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38"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40"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1"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a:spLocks noChangeArrowheads="1"/>
          </p:cNvSpPr>
          <p:nvPr/>
        </p:nvSpPr>
        <p:spPr bwMode="auto">
          <a:xfrm>
            <a:off x="1515531" y="919164"/>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8" name="Freeform 3"/>
          <p:cNvSpPr>
            <a:spLocks/>
          </p:cNvSpPr>
          <p:nvPr/>
        </p:nvSpPr>
        <p:spPr bwMode="auto">
          <a:xfrm>
            <a:off x="1531406" y="939802"/>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 name="Freeform 6"/>
          <p:cNvSpPr>
            <a:spLocks/>
          </p:cNvSpPr>
          <p:nvPr/>
        </p:nvSpPr>
        <p:spPr bwMode="auto">
          <a:xfrm>
            <a:off x="6784413" y="3684770"/>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0" name="Freeform 7"/>
          <p:cNvSpPr>
            <a:spLocks/>
          </p:cNvSpPr>
          <p:nvPr/>
        </p:nvSpPr>
        <p:spPr bwMode="auto">
          <a:xfrm>
            <a:off x="3477681" y="1776414"/>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1" name="Rectangle 8"/>
          <p:cNvSpPr>
            <a:spLocks noChangeArrowheads="1"/>
          </p:cNvSpPr>
          <p:nvPr/>
        </p:nvSpPr>
        <p:spPr bwMode="auto">
          <a:xfrm>
            <a:off x="4546069" y="2730502"/>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 </a:t>
            </a:r>
            <a:r>
              <a:rPr lang="en-US" sz="2800" dirty="0" err="1">
                <a:solidFill>
                  <a:schemeClr val="folHlink"/>
                </a:solidFill>
                <a:effectLst>
                  <a:outerShdw blurRad="38100" dist="38100" dir="2700000" algn="tl">
                    <a:srgbClr val="000000">
                      <a:alpha val="43137"/>
                    </a:srgbClr>
                  </a:outerShdw>
                </a:effectLst>
                <a:latin typeface="Kantipur" pitchFamily="2" charset="0"/>
              </a:rPr>
              <a:t>gbL</a:t>
            </a:r>
            <a:endParaRPr lang="en-US" sz="2800" dirty="0">
              <a:solidFill>
                <a:schemeClr val="folHlink"/>
              </a:solidFill>
              <a:effectLst>
                <a:outerShdw blurRad="38100" dist="38100" dir="2700000" algn="tl">
                  <a:srgbClr val="000000">
                    <a:alpha val="43137"/>
                  </a:srgbClr>
                </a:outerShdw>
              </a:effectLst>
              <a:latin typeface="Kantipur" pitchFamily="2" charset="0"/>
            </a:endParaRPr>
          </a:p>
        </p:txBody>
      </p:sp>
      <p:sp>
        <p:nvSpPr>
          <p:cNvPr id="82" name="Freeform 9"/>
          <p:cNvSpPr>
            <a:spLocks/>
          </p:cNvSpPr>
          <p:nvPr/>
        </p:nvSpPr>
        <p:spPr bwMode="auto">
          <a:xfrm>
            <a:off x="1953681" y="4672014"/>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3" name="Rectangle 10"/>
          <p:cNvSpPr>
            <a:spLocks noChangeArrowheads="1"/>
          </p:cNvSpPr>
          <p:nvPr/>
        </p:nvSpPr>
        <p:spPr bwMode="auto">
          <a:xfrm>
            <a:off x="6998966" y="5047153"/>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p:txBody>
      </p:sp>
      <p:sp>
        <p:nvSpPr>
          <p:cNvPr id="84" name="Freeform 11"/>
          <p:cNvSpPr>
            <a:spLocks/>
          </p:cNvSpPr>
          <p:nvPr/>
        </p:nvSpPr>
        <p:spPr bwMode="auto">
          <a:xfrm>
            <a:off x="3172881" y="2709864"/>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5" name="Freeform 12"/>
          <p:cNvSpPr>
            <a:spLocks/>
          </p:cNvSpPr>
          <p:nvPr/>
        </p:nvSpPr>
        <p:spPr bwMode="auto">
          <a:xfrm>
            <a:off x="2982381" y="3414714"/>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6" name="Freeform 13"/>
          <p:cNvSpPr>
            <a:spLocks/>
          </p:cNvSpPr>
          <p:nvPr/>
        </p:nvSpPr>
        <p:spPr bwMode="auto">
          <a:xfrm>
            <a:off x="3249081" y="3014664"/>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7" name="Rectangle 14"/>
          <p:cNvSpPr>
            <a:spLocks noChangeArrowheads="1"/>
          </p:cNvSpPr>
          <p:nvPr/>
        </p:nvSpPr>
        <p:spPr bwMode="auto">
          <a:xfrm>
            <a:off x="3364969" y="2463802"/>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88" name="Rectangle 16"/>
          <p:cNvSpPr>
            <a:spLocks noChangeArrowheads="1"/>
          </p:cNvSpPr>
          <p:nvPr/>
        </p:nvSpPr>
        <p:spPr bwMode="auto">
          <a:xfrm>
            <a:off x="1936219" y="1073152"/>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89" name="Rectangle 17"/>
          <p:cNvSpPr>
            <a:spLocks noChangeArrowheads="1"/>
          </p:cNvSpPr>
          <p:nvPr/>
        </p:nvSpPr>
        <p:spPr bwMode="auto">
          <a:xfrm>
            <a:off x="3001431" y="4462464"/>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 name="Line 19"/>
          <p:cNvSpPr>
            <a:spLocks noChangeShapeType="1"/>
          </p:cNvSpPr>
          <p:nvPr/>
        </p:nvSpPr>
        <p:spPr bwMode="auto">
          <a:xfrm>
            <a:off x="4906431" y="1065214"/>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1" name="Rectangle 21"/>
          <p:cNvSpPr>
            <a:spLocks noChangeArrowheads="1"/>
          </p:cNvSpPr>
          <p:nvPr/>
        </p:nvSpPr>
        <p:spPr bwMode="auto">
          <a:xfrm>
            <a:off x="2528356" y="3694114"/>
            <a:ext cx="10064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92" name="Line 22"/>
          <p:cNvSpPr>
            <a:spLocks noChangeShapeType="1"/>
          </p:cNvSpPr>
          <p:nvPr/>
        </p:nvSpPr>
        <p:spPr bwMode="auto">
          <a:xfrm>
            <a:off x="4030131" y="1681164"/>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93" name="Rectangle 23"/>
          <p:cNvSpPr>
            <a:spLocks noChangeArrowheads="1"/>
          </p:cNvSpPr>
          <p:nvPr/>
        </p:nvSpPr>
        <p:spPr bwMode="auto">
          <a:xfrm>
            <a:off x="3996794" y="1206502"/>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4" name="Rectangle 24"/>
          <p:cNvSpPr>
            <a:spLocks noChangeArrowheads="1"/>
          </p:cNvSpPr>
          <p:nvPr/>
        </p:nvSpPr>
        <p:spPr bwMode="auto">
          <a:xfrm>
            <a:off x="6811431" y="440956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95" name="Rectangle 25"/>
          <p:cNvSpPr>
            <a:spLocks noChangeArrowheads="1"/>
          </p:cNvSpPr>
          <p:nvPr/>
        </p:nvSpPr>
        <p:spPr bwMode="auto">
          <a:xfrm>
            <a:off x="5746219" y="2965452"/>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a</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96" name="Rectangle 26"/>
          <p:cNvSpPr>
            <a:spLocks noChangeArrowheads="1"/>
          </p:cNvSpPr>
          <p:nvPr/>
        </p:nvSpPr>
        <p:spPr bwMode="auto">
          <a:xfrm>
            <a:off x="5403304" y="1858965"/>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x</a:t>
            </a:r>
          </a:p>
        </p:txBody>
      </p:sp>
      <p:sp>
        <p:nvSpPr>
          <p:cNvPr id="97" name="Rectangle 27"/>
          <p:cNvSpPr>
            <a:spLocks noChangeArrowheads="1"/>
          </p:cNvSpPr>
          <p:nvPr/>
        </p:nvSpPr>
        <p:spPr bwMode="auto">
          <a:xfrm>
            <a:off x="7000343" y="1519809"/>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lg</a:t>
            </a:r>
            <a:r>
              <a:rPr lang="en-US" sz="2800" dirty="0">
                <a:solidFill>
                  <a:schemeClr val="folHlink"/>
                </a:solidFill>
                <a:latin typeface="Times" charset="0"/>
              </a:rPr>
              <a:t>(</a:t>
            </a:r>
            <a:r>
              <a:rPr lang="en-US" sz="2800" dirty="0">
                <a:solidFill>
                  <a:schemeClr val="folHlink"/>
                </a:solidFill>
                <a:latin typeface="Kantipur" pitchFamily="2" charset="0"/>
              </a:rPr>
              <a:t>c</a:t>
            </a:r>
            <a:r>
              <a:rPr lang="en-US" sz="2800" dirty="0">
                <a:solidFill>
                  <a:schemeClr val="folHlink"/>
                </a:solidFill>
                <a:latin typeface="Times" charset="0"/>
              </a:rPr>
              <a:t>)</a:t>
            </a:r>
          </a:p>
        </p:txBody>
      </p:sp>
      <p:sp>
        <p:nvSpPr>
          <p:cNvPr id="98" name="Oval 28"/>
          <p:cNvSpPr>
            <a:spLocks noChangeArrowheads="1"/>
          </p:cNvSpPr>
          <p:nvPr/>
        </p:nvSpPr>
        <p:spPr bwMode="auto">
          <a:xfrm>
            <a:off x="6836831" y="1725614"/>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9" name="Rectangle 29"/>
          <p:cNvSpPr>
            <a:spLocks noChangeArrowheads="1"/>
          </p:cNvSpPr>
          <p:nvPr/>
        </p:nvSpPr>
        <p:spPr bwMode="auto">
          <a:xfrm>
            <a:off x="2911991" y="2632286"/>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100" name="Oval 30"/>
          <p:cNvSpPr>
            <a:spLocks noChangeArrowheads="1"/>
          </p:cNvSpPr>
          <p:nvPr/>
        </p:nvSpPr>
        <p:spPr bwMode="auto">
          <a:xfrm>
            <a:off x="2890306" y="3316289"/>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1" name="Oval 32"/>
          <p:cNvSpPr>
            <a:spLocks noChangeArrowheads="1"/>
          </p:cNvSpPr>
          <p:nvPr/>
        </p:nvSpPr>
        <p:spPr bwMode="auto">
          <a:xfrm>
            <a:off x="3431644" y="32829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 name="Oval 33"/>
          <p:cNvSpPr>
            <a:spLocks noChangeArrowheads="1"/>
          </p:cNvSpPr>
          <p:nvPr/>
        </p:nvSpPr>
        <p:spPr bwMode="auto">
          <a:xfrm>
            <a:off x="2822044" y="46545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 name="Rectangle 36"/>
          <p:cNvSpPr>
            <a:spLocks noChangeArrowheads="1"/>
          </p:cNvSpPr>
          <p:nvPr/>
        </p:nvSpPr>
        <p:spPr bwMode="auto">
          <a:xfrm>
            <a:off x="3632088" y="3090115"/>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p>
        </p:txBody>
      </p:sp>
      <p:sp>
        <p:nvSpPr>
          <p:cNvPr id="105" name="Freeform 37"/>
          <p:cNvSpPr>
            <a:spLocks/>
          </p:cNvSpPr>
          <p:nvPr/>
        </p:nvSpPr>
        <p:spPr bwMode="auto">
          <a:xfrm>
            <a:off x="5731931" y="3217864"/>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6" name="Freeform 38"/>
          <p:cNvSpPr>
            <a:spLocks/>
          </p:cNvSpPr>
          <p:nvPr/>
        </p:nvSpPr>
        <p:spPr bwMode="auto">
          <a:xfrm>
            <a:off x="2836331" y="1933577"/>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7" name="Freeform 39"/>
          <p:cNvSpPr>
            <a:spLocks/>
          </p:cNvSpPr>
          <p:nvPr/>
        </p:nvSpPr>
        <p:spPr bwMode="auto">
          <a:xfrm>
            <a:off x="1655231" y="2913064"/>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9" name="Oval 42"/>
          <p:cNvSpPr>
            <a:spLocks noChangeArrowheads="1"/>
          </p:cNvSpPr>
          <p:nvPr/>
        </p:nvSpPr>
        <p:spPr bwMode="auto">
          <a:xfrm>
            <a:off x="6651094" y="4589464"/>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0" name="Oval 43"/>
          <p:cNvSpPr>
            <a:spLocks noChangeArrowheads="1"/>
          </p:cNvSpPr>
          <p:nvPr/>
        </p:nvSpPr>
        <p:spPr bwMode="auto">
          <a:xfrm>
            <a:off x="5617631" y="3114677"/>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1" name="Oval 44"/>
          <p:cNvSpPr>
            <a:spLocks noChangeArrowheads="1"/>
          </p:cNvSpPr>
          <p:nvPr/>
        </p:nvSpPr>
        <p:spPr bwMode="auto">
          <a:xfrm>
            <a:off x="5228694" y="20637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2" name="Oval 45"/>
          <p:cNvSpPr>
            <a:spLocks noChangeArrowheads="1"/>
          </p:cNvSpPr>
          <p:nvPr/>
        </p:nvSpPr>
        <p:spPr bwMode="auto">
          <a:xfrm>
            <a:off x="2788706" y="28257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3" name="Oval 46"/>
          <p:cNvSpPr>
            <a:spLocks noChangeArrowheads="1"/>
          </p:cNvSpPr>
          <p:nvPr/>
        </p:nvSpPr>
        <p:spPr bwMode="auto">
          <a:xfrm>
            <a:off x="2907769" y="5367339"/>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4" name="Rectangle 47"/>
          <p:cNvSpPr>
            <a:spLocks noChangeArrowheads="1"/>
          </p:cNvSpPr>
          <p:nvPr/>
        </p:nvSpPr>
        <p:spPr bwMode="auto">
          <a:xfrm>
            <a:off x="3166314" y="5090067"/>
            <a:ext cx="939359"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dirty="0">
                <a:solidFill>
                  <a:schemeClr val="tx1"/>
                </a:solidFill>
                <a:effectLst>
                  <a:outerShdw blurRad="38100" dist="38100" dir="2700000" algn="tl">
                    <a:srgbClr val="000000">
                      <a:alpha val="43137"/>
                    </a:srgbClr>
                  </a:outerShdw>
                </a:effectLst>
                <a:latin typeface="Kantipur" pitchFamily="2" charset="0"/>
              </a:rPr>
              <a:t>l; k</a:t>
            </a:r>
          </a:p>
        </p:txBody>
      </p:sp>
      <p:sp>
        <p:nvSpPr>
          <p:cNvPr id="115" name="Rectangle 68"/>
          <p:cNvSpPr>
            <a:spLocks noChangeArrowheads="1"/>
          </p:cNvSpPr>
          <p:nvPr/>
        </p:nvSpPr>
        <p:spPr bwMode="auto">
          <a:xfrm>
            <a:off x="8092544" y="4484689"/>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6" name="Rectangle 69"/>
          <p:cNvSpPr>
            <a:spLocks noChangeArrowheads="1"/>
          </p:cNvSpPr>
          <p:nvPr/>
        </p:nvSpPr>
        <p:spPr bwMode="auto">
          <a:xfrm>
            <a:off x="8036981" y="4437064"/>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8" name="Rectangle 31"/>
          <p:cNvSpPr>
            <a:spLocks noChangeArrowheads="1"/>
          </p:cNvSpPr>
          <p:nvPr/>
        </p:nvSpPr>
        <p:spPr bwMode="auto">
          <a:xfrm>
            <a:off x="2599309" y="3124621"/>
            <a:ext cx="3510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119" name="Rectangle 15"/>
          <p:cNvSpPr>
            <a:spLocks noChangeArrowheads="1"/>
          </p:cNvSpPr>
          <p:nvPr/>
        </p:nvSpPr>
        <p:spPr bwMode="auto">
          <a:xfrm>
            <a:off x="2345000" y="5702702"/>
            <a:ext cx="9334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err="1">
                <a:solidFill>
                  <a:schemeClr val="folHlink"/>
                </a:solidFill>
                <a:latin typeface="Kantipur" pitchFamily="2" charset="0"/>
              </a:rPr>
              <a:t>Nff</a:t>
            </a:r>
            <a:r>
              <a:rPr lang="en-US" sz="3200" dirty="0">
                <a:solidFill>
                  <a:schemeClr val="folHlink"/>
                </a:solidFill>
                <a:latin typeface="Kantipur" pitchFamily="2" charset="0"/>
              </a:rPr>
              <a:t> ;</a:t>
            </a:r>
          </a:p>
        </p:txBody>
      </p:sp>
      <p:sp>
        <p:nvSpPr>
          <p:cNvPr id="30736" name="Rectangle 17"/>
          <p:cNvSpPr>
            <a:spLocks noChangeArrowheads="1"/>
          </p:cNvSpPr>
          <p:nvPr/>
        </p:nvSpPr>
        <p:spPr bwMode="auto">
          <a:xfrm>
            <a:off x="3001431" y="4462464"/>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0738" name="Line 19"/>
          <p:cNvSpPr>
            <a:spLocks noChangeShapeType="1"/>
          </p:cNvSpPr>
          <p:nvPr/>
        </p:nvSpPr>
        <p:spPr bwMode="auto">
          <a:xfrm>
            <a:off x="4906431" y="1065214"/>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60" name="Oval 44"/>
          <p:cNvSpPr>
            <a:spLocks noChangeArrowheads="1"/>
          </p:cNvSpPr>
          <p:nvPr/>
        </p:nvSpPr>
        <p:spPr bwMode="auto">
          <a:xfrm>
            <a:off x="2907769" y="5367339"/>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51" name="Freeform 39"/>
          <p:cNvSpPr>
            <a:spLocks/>
          </p:cNvSpPr>
          <p:nvPr/>
        </p:nvSpPr>
        <p:spPr bwMode="auto">
          <a:xfrm>
            <a:off x="2931581" y="4737102"/>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54" name="Rectangle 42"/>
          <p:cNvSpPr>
            <a:spLocks noChangeArrowheads="1"/>
          </p:cNvSpPr>
          <p:nvPr/>
        </p:nvSpPr>
        <p:spPr bwMode="auto">
          <a:xfrm>
            <a:off x="3195106" y="4359262"/>
            <a:ext cx="1421863"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5400" dirty="0">
                <a:solidFill>
                  <a:srgbClr val="FFFF66"/>
                </a:solidFill>
                <a:effectLst>
                  <a:outerShdw blurRad="38100" dist="38100" dir="2700000" algn="tl">
                    <a:srgbClr val="000000">
                      <a:alpha val="43137"/>
                    </a:srgbClr>
                  </a:outerShdw>
                </a:effectLst>
                <a:latin typeface="Kantipur" pitchFamily="2" charset="0"/>
              </a:rPr>
              <a:t>sf </a:t>
            </a:r>
            <a:r>
              <a:rPr lang="en-US" sz="5400" dirty="0" err="1">
                <a:solidFill>
                  <a:srgbClr val="FFFF66"/>
                </a:solidFill>
                <a:effectLst>
                  <a:outerShdw blurRad="38100" dist="38100" dir="2700000" algn="tl">
                    <a:srgbClr val="000000">
                      <a:alpha val="43137"/>
                    </a:srgbClr>
                  </a:outerShdw>
                </a:effectLst>
                <a:latin typeface="Kantipur" pitchFamily="2" charset="0"/>
              </a:rPr>
              <a:t>af</a:t>
            </a:r>
            <a:endParaRPr lang="en-US" sz="5400" dirty="0">
              <a:solidFill>
                <a:srgbClr val="FFFF66"/>
              </a:solidFill>
              <a:effectLst>
                <a:outerShdw blurRad="38100" dist="38100" dir="2700000" algn="tl">
                  <a:srgbClr val="000000">
                    <a:alpha val="43137"/>
                  </a:srgbClr>
                </a:outerShdw>
              </a:effectLst>
              <a:latin typeface="Times" pitchFamily="-107" charset="0"/>
            </a:endParaRPr>
          </a:p>
        </p:txBody>
      </p:sp>
      <p:sp>
        <p:nvSpPr>
          <p:cNvPr id="30775" name="Oval 43"/>
          <p:cNvSpPr>
            <a:spLocks noChangeArrowheads="1"/>
          </p:cNvSpPr>
          <p:nvPr/>
        </p:nvSpPr>
        <p:spPr bwMode="auto">
          <a:xfrm>
            <a:off x="2822044" y="46545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2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073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9332" name="Rectangle 20"/>
          <p:cNvSpPr>
            <a:spLocks noChangeArrowheads="1"/>
          </p:cNvSpPr>
          <p:nvPr/>
        </p:nvSpPr>
        <p:spPr bwMode="auto">
          <a:xfrm>
            <a:off x="76290" y="64178"/>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269352" name="AutoShape 40"/>
          <p:cNvSpPr>
            <a:spLocks noChangeArrowheads="1"/>
          </p:cNvSpPr>
          <p:nvPr/>
        </p:nvSpPr>
        <p:spPr bwMode="auto">
          <a:xfrm rot="7507952">
            <a:off x="3083255" y="3360399"/>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84" name="Text Box 72"/>
          <p:cNvSpPr txBox="1">
            <a:spLocks noChangeArrowheads="1"/>
          </p:cNvSpPr>
          <p:nvPr/>
        </p:nvSpPr>
        <p:spPr bwMode="auto">
          <a:xfrm>
            <a:off x="1765300" y="30372"/>
            <a:ext cx="2722563"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 </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rPr>
              <a:t> </a:t>
            </a:r>
            <a:endParaRPr lang="hi-IN" b="0" dirty="0">
              <a:solidFill>
                <a:schemeClr val="tx1"/>
              </a:solidFill>
              <a:effectLst>
                <a:outerShdw blurRad="38100" dist="38100" dir="2700000" algn="tl">
                  <a:srgbClr val="000000">
                    <a:alpha val="43137"/>
                  </a:srgbClr>
                </a:outerShdw>
              </a:effectLst>
            </a:endParaRPr>
          </a:p>
        </p:txBody>
      </p:sp>
      <p:sp>
        <p:nvSpPr>
          <p:cNvPr id="30768"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69410" name="Rectangle 9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sp>
        <p:nvSpPr>
          <p:cNvPr id="30770" name="Text Box 99"/>
          <p:cNvSpPr txBox="1">
            <a:spLocks noChangeArrowheads="1"/>
          </p:cNvSpPr>
          <p:nvPr/>
        </p:nvSpPr>
        <p:spPr bwMode="auto">
          <a:xfrm>
            <a:off x="865505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0777" name="Rectangle 108"/>
          <p:cNvSpPr>
            <a:spLocks noChangeArrowheads="1"/>
          </p:cNvSpPr>
          <p:nvPr/>
        </p:nvSpPr>
        <p:spPr bwMode="auto">
          <a:xfrm>
            <a:off x="1504950" y="670718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a:p>
        </p:txBody>
      </p:sp>
      <p:sp>
        <p:nvSpPr>
          <p:cNvPr id="30779" name="Text Box 109"/>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dirty="0">
                <a:solidFill>
                  <a:srgbClr val="FFFFFF"/>
                </a:solidFill>
              </a:rPr>
              <a:t>2</a:t>
            </a:r>
            <a:endParaRPr lang="en-US" sz="1400" dirty="0"/>
          </a:p>
        </p:txBody>
      </p:sp>
      <p:sp>
        <p:nvSpPr>
          <p:cNvPr id="3" name="Rectangle 2"/>
          <p:cNvSpPr/>
          <p:nvPr/>
        </p:nvSpPr>
        <p:spPr>
          <a:xfrm>
            <a:off x="4259924" y="3111398"/>
            <a:ext cx="1113984" cy="769441"/>
          </a:xfrm>
          <a:prstGeom prst="rect">
            <a:avLst/>
          </a:prstGeom>
        </p:spPr>
        <p:txBody>
          <a:bodyPr wrap="square">
            <a:spAutoFit/>
          </a:bodyPr>
          <a:lstStyle/>
          <a:p>
            <a:r>
              <a:rPr lang="en-US" sz="4400" dirty="0">
                <a:solidFill>
                  <a:schemeClr val="tx1"/>
                </a:solidFill>
                <a:latin typeface="Kantipur" pitchFamily="2" charset="0"/>
              </a:rPr>
              <a:t>“</a:t>
            </a:r>
            <a:r>
              <a:rPr lang="en-SG" sz="2400" dirty="0">
                <a:solidFill>
                  <a:schemeClr val="tx1"/>
                </a:solidFill>
                <a:effectLst>
                  <a:outerShdw blurRad="38100" dist="38100" dir="2700000" algn="tl">
                    <a:srgbClr val="000000">
                      <a:alpha val="43137"/>
                    </a:srgbClr>
                  </a:outerShdw>
                </a:effectLst>
                <a:latin typeface="Kantipur" pitchFamily="2" charset="0"/>
                <a:ea typeface="Calibri" panose="020F0502020204030204" pitchFamily="34" charset="0"/>
                <a:cs typeface="Times New Roman" panose="02020603050405020304" pitchFamily="18" charset="0"/>
              </a:rPr>
              <a:t> </a:t>
            </a:r>
            <a:endParaRPr lang="en-SG" sz="2400" dirty="0">
              <a:solidFill>
                <a:schemeClr val="tx1"/>
              </a:solidFill>
              <a:effectLst>
                <a:outerShdw blurRad="38100" dist="38100" dir="2700000" algn="tl">
                  <a:srgbClr val="000000">
                    <a:alpha val="43137"/>
                  </a:srgbClr>
                </a:outerShdw>
              </a:effectLst>
              <a:latin typeface="Kantipur" pitchFamily="2" charset="0"/>
            </a:endParaRPr>
          </a:p>
        </p:txBody>
      </p:sp>
      <p:grpSp>
        <p:nvGrpSpPr>
          <p:cNvPr id="103" name="Group 102"/>
          <p:cNvGrpSpPr/>
          <p:nvPr/>
        </p:nvGrpSpPr>
        <p:grpSpPr>
          <a:xfrm>
            <a:off x="7948613" y="3359988"/>
            <a:ext cx="952500" cy="1399337"/>
            <a:chOff x="7948613" y="3359988"/>
            <a:chExt cx="952500" cy="1399337"/>
          </a:xfrm>
        </p:grpSpPr>
        <p:sp>
          <p:nvSpPr>
            <p:cNvPr id="10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2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29"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130"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32"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133" name="Oval 41"/>
          <p:cNvSpPr>
            <a:spLocks noChangeArrowheads="1"/>
          </p:cNvSpPr>
          <p:nvPr/>
        </p:nvSpPr>
        <p:spPr bwMode="auto">
          <a:xfrm>
            <a:off x="2366431" y="4233864"/>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134" name="Picture 106"/>
          <p:cNvPicPr>
            <a:picLocks noChangeAspect="1" noChangeArrowheads="1"/>
          </p:cNvPicPr>
          <p:nvPr/>
        </p:nvPicPr>
        <p:blipFill>
          <a:blip r:embed="rId3"/>
          <a:srcRect/>
          <a:stretch>
            <a:fillRect/>
          </a:stretch>
        </p:blipFill>
        <p:spPr bwMode="auto">
          <a:xfrm>
            <a:off x="1422595" y="364039"/>
            <a:ext cx="6229350" cy="4103688"/>
          </a:xfrm>
          <a:prstGeom prst="rect">
            <a:avLst/>
          </a:prstGeom>
          <a:noFill/>
          <a:ln w="12700">
            <a:noFill/>
            <a:miter lim="800000"/>
            <a:headEnd/>
            <a:tailEnd/>
          </a:ln>
          <a:effectLst>
            <a:outerShdw blurRad="63500" dist="125724" dir="2700000" algn="ctr" rotWithShape="0">
              <a:schemeClr val="bg2">
                <a:alpha val="74998"/>
              </a:schemeClr>
            </a:outerShdw>
          </a:effectLst>
        </p:spPr>
      </p:pic>
      <p:sp>
        <p:nvSpPr>
          <p:cNvPr id="135" name="Text Box 107"/>
          <p:cNvSpPr txBox="1">
            <a:spLocks noChangeArrowheads="1"/>
          </p:cNvSpPr>
          <p:nvPr/>
        </p:nvSpPr>
        <p:spPr bwMode="auto">
          <a:xfrm>
            <a:off x="1643063" y="2946004"/>
            <a:ext cx="6029325"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dirty="0" err="1">
                <a:solidFill>
                  <a:schemeClr val="tx1"/>
                </a:solidFill>
                <a:effectLst>
                  <a:outerShdw blurRad="38100" dist="38100" dir="2700000" algn="tl">
                    <a:srgbClr val="000000">
                      <a:alpha val="43137"/>
                    </a:srgbClr>
                  </a:outerShdw>
                </a:effectLst>
                <a:latin typeface="Kantipur" pitchFamily="2" charset="0"/>
              </a:rPr>
              <a:t>sfb</a:t>
            </a:r>
            <a:r>
              <a:rPr lang="en-US" sz="4800" dirty="0">
                <a:solidFill>
                  <a:schemeClr val="tx1"/>
                </a:solidFill>
                <a:effectLst>
                  <a:outerShdw blurRad="38100" dist="38100" dir="2700000" algn="tl">
                    <a:srgbClr val="000000">
                      <a:alpha val="43137"/>
                    </a:srgbClr>
                  </a:outerShdw>
                </a:effectLst>
                <a:latin typeface="Kantipur" pitchFamily="2" charset="0"/>
              </a:rPr>
              <a:t>]z </a:t>
            </a:r>
            <a:r>
              <a:rPr lang="en-US" sz="4800" dirty="0" err="1">
                <a:solidFill>
                  <a:schemeClr val="tx1"/>
                </a:solidFill>
                <a:effectLst>
                  <a:outerShdw blurRad="38100" dist="38100" dir="2700000" algn="tl">
                    <a:srgbClr val="000000">
                      <a:alpha val="43137"/>
                    </a:srgbClr>
                  </a:outerShdw>
                </a:effectLst>
                <a:latin typeface="Kantipur" pitchFamily="2" charset="0"/>
              </a:rPr>
              <a:t>afg</a:t>
            </a:r>
            <a:r>
              <a:rPr lang="en-US" sz="4800" dirty="0">
                <a:solidFill>
                  <a:schemeClr val="tx1"/>
                </a:solidFill>
                <a:effectLst>
                  <a:outerShdw blurRad="38100" dist="38100" dir="2700000" algn="tl">
                    <a:srgbClr val="000000">
                      <a:alpha val="43137"/>
                    </a:srgbClr>
                  </a:outerShdw>
                </a:effectLst>
                <a:latin typeface="Kantipur" pitchFamily="2" charset="0"/>
              </a:rPr>
              <a:t>]{ </a:t>
            </a:r>
            <a:r>
              <a:rPr lang="en-US" sz="4800" dirty="0" err="1">
                <a:solidFill>
                  <a:schemeClr val="tx1"/>
                </a:solidFill>
                <a:effectLst>
                  <a:outerShdw blurRad="38100" dist="38100" dir="2700000" algn="tl">
                    <a:srgbClr val="000000">
                      <a:alpha val="43137"/>
                    </a:srgbClr>
                  </a:outerShdw>
                </a:effectLst>
                <a:latin typeface="Kantipur" pitchFamily="2" charset="0"/>
              </a:rPr>
              <a:t>cfw'lgs</a:t>
            </a:r>
            <a:r>
              <a:rPr lang="en-US" sz="4800" dirty="0">
                <a:solidFill>
                  <a:schemeClr val="tx1"/>
                </a:solidFill>
                <a:effectLst>
                  <a:outerShdw blurRad="38100" dist="38100" dir="2700000" algn="tl">
                    <a:srgbClr val="000000">
                      <a:alpha val="43137"/>
                    </a:srgbClr>
                  </a:outerShdw>
                </a:effectLst>
                <a:latin typeface="Kantipur" pitchFamily="2" charset="0"/>
              </a:rPr>
              <a:t>     </a:t>
            </a:r>
            <a:r>
              <a:rPr lang="en-US" sz="4800" dirty="0" err="1">
                <a:solidFill>
                  <a:schemeClr val="tx1"/>
                </a:solidFill>
                <a:effectLst>
                  <a:outerShdw blurRad="38100" dist="38100" dir="2700000" algn="tl">
                    <a:srgbClr val="000000">
                      <a:alpha val="43137"/>
                    </a:srgbClr>
                  </a:outerShdw>
                </a:effectLst>
                <a:latin typeface="Kantipur" pitchFamily="2" charset="0"/>
              </a:rPr>
              <a:t>ld</a:t>
            </a:r>
            <a:r>
              <a:rPr lang="en-US" sz="4800" dirty="0">
                <a:solidFill>
                  <a:schemeClr val="tx1"/>
                </a:solidFill>
                <a:effectLst>
                  <a:outerShdw blurRad="38100" dist="38100" dir="2700000" algn="tl">
                    <a:srgbClr val="000000">
                      <a:alpha val="43137"/>
                    </a:srgbClr>
                  </a:outerShdw>
                </a:effectLst>
                <a:latin typeface="Kantipur" pitchFamily="2" charset="0"/>
              </a:rPr>
              <a:t>&gt;</a:t>
            </a:r>
            <a:r>
              <a:rPr lang="en-US" sz="4800" dirty="0" err="1">
                <a:solidFill>
                  <a:schemeClr val="tx1"/>
                </a:solidFill>
                <a:effectLst>
                  <a:outerShdw blurRad="38100" dist="38100" dir="2700000" algn="tl">
                    <a:srgbClr val="000000">
                      <a:alpha val="43137"/>
                    </a:srgbClr>
                  </a:outerShdw>
                </a:effectLst>
                <a:latin typeface="Kantipur" pitchFamily="2" charset="0"/>
              </a:rPr>
              <a:t>df</a:t>
            </a:r>
            <a:r>
              <a:rPr lang="en-US" sz="4800" dirty="0">
                <a:solidFill>
                  <a:schemeClr val="tx1"/>
                </a:solidFill>
                <a:effectLst>
                  <a:outerShdw blurRad="38100" dist="38100" dir="2700000" algn="tl">
                    <a:srgbClr val="000000">
                      <a:alpha val="43137"/>
                    </a:srgbClr>
                  </a:outerShdw>
                </a:effectLst>
                <a:latin typeface="Kantipur" pitchFamily="2" charset="0"/>
              </a:rPr>
              <a:t> </a:t>
            </a:r>
            <a:r>
              <a:rPr lang="en-US" sz="4800" dirty="0" err="1">
                <a:solidFill>
                  <a:schemeClr val="tx1"/>
                </a:solidFill>
                <a:effectLst>
                  <a:outerShdw blurRad="38100" dist="38100" dir="2700000" algn="tl">
                    <a:srgbClr val="000000">
                      <a:alpha val="43137"/>
                    </a:srgbClr>
                  </a:outerShdw>
                </a:effectLst>
                <a:latin typeface="Kantipur" pitchFamily="2" charset="0"/>
              </a:rPr>
              <a:t>d?Bfg</a:t>
            </a:r>
            <a:endParaRPr lang="en-US" sz="4800" dirty="0">
              <a:solidFill>
                <a:schemeClr val="tx1"/>
              </a:solidFill>
              <a:effectLst>
                <a:outerShdw blurRad="38100" dist="38100" dir="2700000" algn="tl">
                  <a:srgbClr val="000000">
                    <a:alpha val="43137"/>
                  </a:srgbClr>
                </a:outerShdw>
              </a:effectLst>
              <a:latin typeface="Kantipur" pitchFamily="2" charset="0"/>
              <a:ea typeface="+mn-ea"/>
              <a:cs typeface="+mn-cs"/>
            </a:endParaRPr>
          </a:p>
        </p:txBody>
      </p:sp>
      <p:sp>
        <p:nvSpPr>
          <p:cNvPr id="136"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9351"/>
                                        </p:tgtEl>
                                        <p:attrNameLst>
                                          <p:attrName>style.visibility</p:attrName>
                                        </p:attrNameLst>
                                      </p:cBhvr>
                                      <p:to>
                                        <p:strVal val="visible"/>
                                      </p:to>
                                    </p:set>
                                    <p:animEffect transition="in" filter="wipe(down)">
                                      <p:cBhvr>
                                        <p:cTn id="7" dur="500"/>
                                        <p:tgtEl>
                                          <p:spTgt spid="2693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wipe(left)">
                                      <p:cBhvr>
                                        <p:cTn id="16" dur="500"/>
                                        <p:tgtEl>
                                          <p:spTgt spid="13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wipe(left)">
                                      <p:cBhvr>
                                        <p:cTn id="20"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51" grpId="0" animBg="1"/>
      <p:bldP spid="133" grpId="0" animBg="1"/>
      <p:bldP spid="13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3187" name="Rectangle 3"/>
          <p:cNvSpPr>
            <a:spLocks noChangeArrowheads="1"/>
          </p:cNvSpPr>
          <p:nvPr/>
        </p:nvSpPr>
        <p:spPr bwMode="auto">
          <a:xfrm>
            <a:off x="3694390" y="2931280"/>
            <a:ext cx="1796966"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lumMod val="75000"/>
                    <a:lumOff val="25000"/>
                  </a:schemeClr>
                </a:solidFill>
                <a:effectLst>
                  <a:outerShdw blurRad="38100" dist="38100" dir="2700000" algn="tl">
                    <a:srgbClr val="000000">
                      <a:alpha val="43137"/>
                    </a:srgbClr>
                  </a:outerShdw>
                </a:effectLst>
              </a:rPr>
              <a:t>कादेश बर्ने</a:t>
            </a:r>
            <a:endParaRPr lang="en-US" sz="3200" b="0" dirty="0">
              <a:solidFill>
                <a:schemeClr val="bg2">
                  <a:lumMod val="75000"/>
                  <a:lumOff val="25000"/>
                </a:schemeClr>
              </a:solidFill>
              <a:effectLst>
                <a:outerShdw blurRad="38100" dist="38100" dir="2700000" algn="tl">
                  <a:srgbClr val="000000">
                    <a:alpha val="43137"/>
                  </a:srgbClr>
                </a:outerShdw>
              </a:effectLst>
              <a:latin typeface="Times" charset="0"/>
            </a:endParaRPr>
          </a:p>
        </p:txBody>
      </p:sp>
      <p:sp>
        <p:nvSpPr>
          <p:cNvPr id="32771"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32772"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32773" name="Rectangle 6"/>
          <p:cNvSpPr>
            <a:spLocks noChangeArrowheads="1"/>
          </p:cNvSpPr>
          <p:nvPr/>
        </p:nvSpPr>
        <p:spPr bwMode="auto">
          <a:xfrm>
            <a:off x="2971342" y="832466"/>
            <a:ext cx="1562927"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800" dirty="0">
                <a:solidFill>
                  <a:schemeClr val="accent2"/>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32774"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5"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6" name="Line 9"/>
          <p:cNvSpPr>
            <a:spLocks noChangeShapeType="1"/>
          </p:cNvSpPr>
          <p:nvPr/>
        </p:nvSpPr>
        <p:spPr bwMode="auto">
          <a:xfrm>
            <a:off x="3380956" y="3403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7"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8"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9"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80" name="Rectangle 13"/>
          <p:cNvSpPr>
            <a:spLocks noChangeArrowheads="1"/>
          </p:cNvSpPr>
          <p:nvPr/>
        </p:nvSpPr>
        <p:spPr bwMode="auto">
          <a:xfrm>
            <a:off x="3683211" y="1478099"/>
            <a:ext cx="1482777"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600" b="0" dirty="0">
                <a:solidFill>
                  <a:schemeClr val="bg2"/>
                </a:solidFill>
              </a:rPr>
              <a:t>प्रस्थान</a:t>
            </a:r>
            <a:endParaRPr lang="en-US" sz="3600" dirty="0">
              <a:solidFill>
                <a:schemeClr val="bg2"/>
              </a:solidFill>
              <a:latin typeface="Helvetica" charset="0"/>
            </a:endParaRPr>
          </a:p>
        </p:txBody>
      </p:sp>
      <p:sp>
        <p:nvSpPr>
          <p:cNvPr id="32781" name="Rectangle 14"/>
          <p:cNvSpPr>
            <a:spLocks noChangeArrowheads="1"/>
          </p:cNvSpPr>
          <p:nvPr/>
        </p:nvSpPr>
        <p:spPr bwMode="auto">
          <a:xfrm>
            <a:off x="3931819" y="2038769"/>
            <a:ext cx="868827"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latin typeface="Times" pitchFamily="-108" charset="0"/>
                <a:ea typeface="ＭＳ Ｐゴシック" pitchFamily="-107" charset="-128"/>
                <a:cs typeface="ＭＳ Ｐゴシック" pitchFamily="-107" charset="-128"/>
              </a:rPr>
              <a:t>सीनै</a:t>
            </a:r>
            <a:endParaRPr lang="en-US" sz="3200" dirty="0">
              <a:solidFill>
                <a:schemeClr val="bg2"/>
              </a:solidFill>
              <a:latin typeface="Times" charset="0"/>
            </a:endParaRPr>
          </a:p>
        </p:txBody>
      </p:sp>
      <p:sp>
        <p:nvSpPr>
          <p:cNvPr id="32782" name="Rectangle 15"/>
          <p:cNvSpPr>
            <a:spLocks noChangeArrowheads="1"/>
          </p:cNvSpPr>
          <p:nvPr/>
        </p:nvSpPr>
        <p:spPr bwMode="auto">
          <a:xfrm>
            <a:off x="3634278" y="2394875"/>
            <a:ext cx="1917190"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000" dirty="0">
                <a:solidFill>
                  <a:schemeClr val="bg2"/>
                </a:solidFill>
                <a:latin typeface="Kantipur" pitchFamily="2" charset="0"/>
              </a:rPr>
              <a:t>g}</a:t>
            </a:r>
            <a:r>
              <a:rPr lang="en-US" sz="3600" dirty="0">
                <a:solidFill>
                  <a:schemeClr val="bg2"/>
                </a:solidFill>
                <a:latin typeface="Times" charset="0"/>
              </a:rPr>
              <a:t> -</a:t>
            </a:r>
            <a:r>
              <a:rPr lang="en-US" sz="4000" dirty="0">
                <a:solidFill>
                  <a:schemeClr val="bg2"/>
                </a:solidFill>
                <a:latin typeface="Times" charset="0"/>
              </a:rPr>
              <a:t> </a:t>
            </a:r>
            <a:r>
              <a:rPr lang="en-US" sz="4000" dirty="0">
                <a:solidFill>
                  <a:schemeClr val="bg2"/>
                </a:solidFill>
                <a:latin typeface="Kantipur" pitchFamily="2" charset="0"/>
              </a:rPr>
              <a:t>g</a:t>
            </a:r>
            <a:r>
              <a:rPr lang="en-US" sz="4000" dirty="0">
                <a:solidFill>
                  <a:schemeClr val="bg2"/>
                </a:solidFill>
                <a:latin typeface="Times" charset="0"/>
              </a:rPr>
              <a:t> </a:t>
            </a:r>
            <a:r>
              <a:rPr lang="en-US" sz="3600" dirty="0">
                <a:solidFill>
                  <a:schemeClr val="bg2"/>
                </a:solidFill>
                <a:latin typeface="Times" charset="0"/>
              </a:rPr>
              <a:t>- </a:t>
            </a:r>
            <a:r>
              <a:rPr lang="en-US" sz="3600" dirty="0" err="1">
                <a:solidFill>
                  <a:schemeClr val="bg2"/>
                </a:solidFill>
                <a:latin typeface="Kantipur" pitchFamily="2" charset="0"/>
              </a:rPr>
              <a:t>cf</a:t>
            </a:r>
            <a:r>
              <a:rPr lang="en-US" sz="3600" dirty="0">
                <a:solidFill>
                  <a:schemeClr val="bg2"/>
                </a:solidFill>
                <a:latin typeface="Kantipur" pitchFamily="2" charset="0"/>
              </a:rPr>
              <a:t>}</a:t>
            </a:r>
            <a:r>
              <a:rPr lang="en-US" sz="3600" dirty="0">
                <a:solidFill>
                  <a:schemeClr val="bg2"/>
                </a:solidFill>
                <a:latin typeface="Times" charset="0"/>
              </a:rPr>
              <a:t> </a:t>
            </a:r>
          </a:p>
        </p:txBody>
      </p:sp>
      <p:sp>
        <p:nvSpPr>
          <p:cNvPr id="93200" name="Rectangle 16"/>
          <p:cNvSpPr>
            <a:spLocks noChangeArrowheads="1"/>
          </p:cNvSpPr>
          <p:nvPr/>
        </p:nvSpPr>
        <p:spPr bwMode="auto">
          <a:xfrm>
            <a:off x="4773613" y="963613"/>
            <a:ext cx="1425069"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dirty="0">
                <a:solidFill>
                  <a:schemeClr val="tx2"/>
                </a:solidFill>
                <a:latin typeface="Times" pitchFamily="-107" charset="0"/>
                <a:ea typeface="+mn-ea"/>
                <a:cs typeface="+mn-cs"/>
              </a:rPr>
              <a:t>ca. </a:t>
            </a:r>
            <a:r>
              <a:rPr lang="en-US" sz="1800" dirty="0">
                <a:solidFill>
                  <a:srgbClr val="FFCE33"/>
                </a:solidFill>
                <a:latin typeface="Kantipur" pitchFamily="2" charset="0"/>
              </a:rPr>
              <a:t>!%))</a:t>
            </a:r>
            <a:r>
              <a:rPr lang="en-US" sz="1800" dirty="0">
                <a:solidFill>
                  <a:schemeClr val="tx2"/>
                </a:solidFill>
                <a:latin typeface="Times" pitchFamily="-107" charset="0"/>
                <a:ea typeface="+mn-ea"/>
                <a:cs typeface="+mn-cs"/>
              </a:rPr>
              <a:t> B.C.</a:t>
            </a:r>
          </a:p>
        </p:txBody>
      </p:sp>
      <p:sp>
        <p:nvSpPr>
          <p:cNvPr id="93202" name="Rectangle 18"/>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3203" name="Rectangle 19"/>
          <p:cNvSpPr>
            <a:spLocks noChangeArrowheads="1"/>
          </p:cNvSpPr>
          <p:nvPr/>
        </p:nvSpPr>
        <p:spPr bwMode="auto">
          <a:xfrm>
            <a:off x="656856" y="2255604"/>
            <a:ext cx="219932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9600" dirty="0" err="1">
                <a:solidFill>
                  <a:srgbClr val="00CC00"/>
                </a:solidFill>
                <a:latin typeface="Kantipur" pitchFamily="2" charset="0"/>
              </a:rPr>
              <a:t>df</a:t>
            </a:r>
            <a:r>
              <a:rPr lang="en-US" sz="9600" dirty="0">
                <a:solidFill>
                  <a:srgbClr val="00B050"/>
                </a:solidFill>
                <a:latin typeface="Kantipur" pitchFamily="2" charset="0"/>
              </a:rPr>
              <a:t>]</a:t>
            </a:r>
            <a:r>
              <a:rPr lang="en-US" sz="6000" dirty="0">
                <a:solidFill>
                  <a:schemeClr val="tx2"/>
                </a:solidFill>
                <a:latin typeface="Kantipur" pitchFamily="2" charset="0"/>
              </a:rPr>
              <a:t>o</a:t>
            </a:r>
            <a:endParaRPr lang="en-US" sz="6000" dirty="0">
              <a:solidFill>
                <a:srgbClr val="FAFD00"/>
              </a:solidFill>
              <a:latin typeface="Times" pitchFamily="-107" charset="0"/>
            </a:endParaRPr>
          </a:p>
        </p:txBody>
      </p:sp>
      <p:sp>
        <p:nvSpPr>
          <p:cNvPr id="93230" name="Text Box 46"/>
          <p:cNvSpPr txBox="1">
            <a:spLocks noChangeArrowheads="1"/>
          </p:cNvSpPr>
          <p:nvPr/>
        </p:nvSpPr>
        <p:spPr bwMode="auto">
          <a:xfrm>
            <a:off x="1772444" y="47944"/>
            <a:ext cx="3028996" cy="47705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 </a:t>
            </a:r>
            <a:r>
              <a:rPr lang="hi-IN" b="0" dirty="0">
                <a:solidFill>
                  <a:schemeClr val="tx1"/>
                </a:solidFill>
                <a:effectLst>
                  <a:outerShdw blurRad="38100" dist="38100" dir="2700000" algn="tl">
                    <a:srgbClr val="000000">
                      <a:alpha val="43137"/>
                    </a:srgbClr>
                  </a:outerShdw>
                </a:effectLst>
              </a:rPr>
              <a:t>व्यवस्था</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hi-IN" b="0" dirty="0">
              <a:solidFill>
                <a:schemeClr val="tx1"/>
              </a:solidFill>
              <a:effectLst>
                <a:outerShdw blurRad="38100" dist="38100" dir="2700000" algn="tl">
                  <a:srgbClr val="000000">
                    <a:alpha val="43137"/>
                  </a:srgbClr>
                </a:outerShdw>
              </a:effectLst>
            </a:endParaRPr>
          </a:p>
          <a:p>
            <a:pPr>
              <a:spcBef>
                <a:spcPct val="50000"/>
              </a:spcBef>
              <a:defRPr/>
            </a:pPr>
            <a:endParaRPr lang="en-US" sz="600" b="0" u="sng" dirty="0">
              <a:solidFill>
                <a:srgbClr val="000000"/>
              </a:solidFill>
              <a:effectLst>
                <a:outerShdw blurRad="38100" dist="38100" dir="2700000" algn="tl">
                  <a:srgbClr val="000000">
                    <a:alpha val="43137"/>
                  </a:srgbClr>
                </a:outerShdw>
              </a:effectLst>
              <a:latin typeface="Geneva" charset="0"/>
            </a:endParaRPr>
          </a:p>
        </p:txBody>
      </p:sp>
      <p:sp>
        <p:nvSpPr>
          <p:cNvPr id="32803" name="Text Box 6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3251" name="Rectangle 6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grpSp>
        <p:nvGrpSpPr>
          <p:cNvPr id="32806" name="Group 69"/>
          <p:cNvGrpSpPr>
            <a:grpSpLocks/>
          </p:cNvGrpSpPr>
          <p:nvPr/>
        </p:nvGrpSpPr>
        <p:grpSpPr bwMode="auto">
          <a:xfrm>
            <a:off x="6153150" y="3697288"/>
            <a:ext cx="901700" cy="947737"/>
            <a:chOff x="1557" y="1007"/>
            <a:chExt cx="2105" cy="1949"/>
          </a:xfrm>
        </p:grpSpPr>
        <p:grpSp>
          <p:nvGrpSpPr>
            <p:cNvPr id="32813" name="Group 71"/>
            <p:cNvGrpSpPr>
              <a:grpSpLocks/>
            </p:cNvGrpSpPr>
            <p:nvPr/>
          </p:nvGrpSpPr>
          <p:grpSpPr bwMode="auto">
            <a:xfrm>
              <a:off x="1557" y="1209"/>
              <a:ext cx="2105" cy="1421"/>
              <a:chOff x="578" y="2316"/>
              <a:chExt cx="2105" cy="1421"/>
            </a:xfrm>
          </p:grpSpPr>
          <p:sp>
            <p:nvSpPr>
              <p:cNvPr id="32819" name="Freeform 72"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820" name="Freeform 73"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32814" name="Freeform 75"/>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815" name="Freeform 76"/>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816" name="Freeform 77"/>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817" name="Freeform 78"/>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818" name="Freeform 79"/>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93264" name="Rectangle 80"/>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93269" name="Rectangle 8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93271" name="Oval 87"/>
          <p:cNvSpPr>
            <a:spLocks noChangeArrowheads="1"/>
          </p:cNvSpPr>
          <p:nvPr/>
        </p:nvSpPr>
        <p:spPr bwMode="auto">
          <a:xfrm>
            <a:off x="2946400" y="2870200"/>
            <a:ext cx="3121025" cy="669925"/>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32810"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5951538" y="3552825"/>
            <a:ext cx="1262062" cy="1347788"/>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2" name="Group 1"/>
          <p:cNvGrpSpPr/>
          <p:nvPr/>
        </p:nvGrpSpPr>
        <p:grpSpPr>
          <a:xfrm>
            <a:off x="7948613" y="3359988"/>
            <a:ext cx="952500" cy="1399337"/>
            <a:chOff x="7948613" y="3359988"/>
            <a:chExt cx="952500" cy="1399337"/>
          </a:xfrm>
        </p:grpSpPr>
        <p:grpSp>
          <p:nvGrpSpPr>
            <p:cNvPr id="52" name="Group 51"/>
            <p:cNvGrpSpPr/>
            <p:nvPr/>
          </p:nvGrpSpPr>
          <p:grpSpPr>
            <a:xfrm>
              <a:off x="7948613" y="3359988"/>
              <a:ext cx="952500" cy="1399337"/>
              <a:chOff x="7948613" y="3359988"/>
              <a:chExt cx="952500" cy="1399337"/>
            </a:xfrm>
          </p:grpSpPr>
          <p:sp>
            <p:nvSpPr>
              <p:cNvPr id="5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6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6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6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68"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69"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500" fill="hold"/>
                                        <p:tgtEl>
                                          <p:spTgt spid="93187"/>
                                        </p:tgtEl>
                                        <p:attrNameLst>
                                          <p:attrName>ppt_x</p:attrName>
                                        </p:attrNameLst>
                                      </p:cBhvr>
                                      <p:tavLst>
                                        <p:tav tm="0">
                                          <p:val>
                                            <p:strVal val="#ppt_x-#ppt_w/2"/>
                                          </p:val>
                                        </p:tav>
                                        <p:tav tm="100000">
                                          <p:val>
                                            <p:strVal val="#ppt_x"/>
                                          </p:val>
                                        </p:tav>
                                      </p:tavLst>
                                    </p:anim>
                                    <p:anim calcmode="lin" valueType="num">
                                      <p:cBhvr>
                                        <p:cTn id="8" dur="500" fill="hold"/>
                                        <p:tgtEl>
                                          <p:spTgt spid="93187"/>
                                        </p:tgtEl>
                                        <p:attrNameLst>
                                          <p:attrName>ppt_y</p:attrName>
                                        </p:attrNameLst>
                                      </p:cBhvr>
                                      <p:tavLst>
                                        <p:tav tm="0">
                                          <p:val>
                                            <p:strVal val="#ppt_y"/>
                                          </p:val>
                                        </p:tav>
                                        <p:tav tm="100000">
                                          <p:val>
                                            <p:strVal val="#ppt_y"/>
                                          </p:val>
                                        </p:tav>
                                      </p:tavLst>
                                    </p:anim>
                                    <p:anim calcmode="lin" valueType="num">
                                      <p:cBhvr>
                                        <p:cTn id="9" dur="500" fill="hold"/>
                                        <p:tgtEl>
                                          <p:spTgt spid="93187"/>
                                        </p:tgtEl>
                                        <p:attrNameLst>
                                          <p:attrName>ppt_w</p:attrName>
                                        </p:attrNameLst>
                                      </p:cBhvr>
                                      <p:tavLst>
                                        <p:tav tm="0">
                                          <p:val>
                                            <p:fltVal val="0"/>
                                          </p:val>
                                        </p:tav>
                                        <p:tav tm="100000">
                                          <p:val>
                                            <p:strVal val="#ppt_w"/>
                                          </p:val>
                                        </p:tav>
                                      </p:tavLst>
                                    </p:anim>
                                    <p:anim calcmode="lin" valueType="num">
                                      <p:cBhvr>
                                        <p:cTn id="10" dur="500" fill="hold"/>
                                        <p:tgtEl>
                                          <p:spTgt spid="9318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3271"/>
                                        </p:tgtEl>
                                        <p:attrNameLst>
                                          <p:attrName>style.visibility</p:attrName>
                                        </p:attrNameLst>
                                      </p:cBhvr>
                                      <p:to>
                                        <p:strVal val="visible"/>
                                      </p:to>
                                    </p:set>
                                    <p:animEffect transition="in" filter="fade">
                                      <p:cBhvr>
                                        <p:cTn id="14" dur="500"/>
                                        <p:tgtEl>
                                          <p:spTgt spid="9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P spid="932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8157" y="1444723"/>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34818" name="Group 40"/>
          <p:cNvGrpSpPr>
            <a:grpSpLocks/>
          </p:cNvGrpSpPr>
          <p:nvPr/>
        </p:nvGrpSpPr>
        <p:grpSpPr bwMode="auto">
          <a:xfrm>
            <a:off x="1689100" y="2019300"/>
            <a:ext cx="5749925" cy="3244850"/>
            <a:chOff x="1064" y="1272"/>
            <a:chExt cx="3622" cy="2044"/>
          </a:xfrm>
        </p:grpSpPr>
        <p:sp>
          <p:nvSpPr>
            <p:cNvPr id="34855" name="Rectangle 33"/>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56" name="Rectangle 34"/>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57" name="Rectangle 35"/>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58" name="Rectangle 36"/>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59" name="Rectangle 37"/>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60" name="Rectangle 38"/>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61" name="Rectangle 39"/>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52973" name="Text Box 45"/>
          <p:cNvSpPr txBox="1">
            <a:spLocks noChangeArrowheads="1"/>
          </p:cNvSpPr>
          <p:nvPr/>
        </p:nvSpPr>
        <p:spPr bwMode="auto">
          <a:xfrm>
            <a:off x="1779588" y="17463"/>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dirty="0">
                <a:solidFill>
                  <a:schemeClr val="tx1"/>
                </a:solidFill>
                <a:effectLst>
                  <a:outerShdw blurRad="38100" dist="38100" dir="2700000" algn="tl">
                    <a:srgbClr val="000000">
                      <a:alpha val="43137"/>
                    </a:srgbClr>
                  </a:outerShdw>
                </a:effectLst>
              </a:rPr>
              <a:t> </a:t>
            </a:r>
            <a:r>
              <a:rPr lang="en-SG" dirty="0">
                <a:solidFill>
                  <a:schemeClr val="tx1"/>
                </a:solidFill>
                <a:effectLst>
                  <a:outerShdw blurRad="38100" dist="38100" dir="2700000" algn="tl">
                    <a:srgbClr val="000000">
                      <a:alpha val="43137"/>
                    </a:srgbClr>
                  </a:outerShdw>
                </a:effectLst>
                <a:latin typeface="Kantipur Regular" pitchFamily="2" charset="0"/>
              </a:rPr>
              <a:t>@#</a:t>
            </a:r>
            <a:endParaRPr lang="en-US" dirty="0">
              <a:solidFill>
                <a:schemeClr val="tx1"/>
              </a:solidFill>
              <a:latin typeface="Comic Sans MS" pitchFamily="-107" charset="0"/>
              <a:ea typeface="+mn-ea"/>
              <a:cs typeface="+mn-cs"/>
            </a:endParaRPr>
          </a:p>
        </p:txBody>
      </p:sp>
      <p:sp>
        <p:nvSpPr>
          <p:cNvPr id="252979" name="Rectangle 51"/>
          <p:cNvSpPr>
            <a:spLocks noChangeArrowheads="1"/>
          </p:cNvSpPr>
          <p:nvPr/>
        </p:nvSpPr>
        <p:spPr bwMode="auto">
          <a:xfrm>
            <a:off x="1656774" y="5003800"/>
            <a:ext cx="6191250" cy="705321"/>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lgn="ctr">
              <a:defRPr/>
            </a:pPr>
            <a:r>
              <a:rPr lang="en-US" sz="4000" dirty="0">
                <a:solidFill>
                  <a:srgbClr val="FFCE33"/>
                </a:solidFill>
                <a:effectLst>
                  <a:outerShdw blurRad="38100" dist="38100" dir="2700000" algn="tl">
                    <a:srgbClr val="000000">
                      <a:alpha val="43137"/>
                    </a:srgbClr>
                  </a:outerShdw>
                </a:effectLst>
                <a:latin typeface="Kantipur" pitchFamily="2" charset="0"/>
                <a:ea typeface="+mn-ea"/>
                <a:cs typeface="+mn-cs"/>
              </a:rPr>
              <a:t> </a:t>
            </a:r>
            <a:r>
              <a:rPr lang="en-US" sz="4000" dirty="0">
                <a:solidFill>
                  <a:srgbClr val="FFCE33"/>
                </a:solidFill>
                <a:effectLst>
                  <a:outerShdw blurRad="38100" dist="38100" dir="2700000" algn="tl">
                    <a:srgbClr val="000000">
                      <a:alpha val="43137"/>
                    </a:srgbClr>
                  </a:outerShdw>
                </a:effectLst>
                <a:latin typeface="Kantipur" pitchFamily="2" charset="0"/>
              </a:rPr>
              <a:t>phf8 :</a:t>
            </a:r>
            <a:r>
              <a:rPr lang="en-US" sz="4000" dirty="0" err="1">
                <a:solidFill>
                  <a:srgbClr val="FFCE33"/>
                </a:solidFill>
                <a:effectLst>
                  <a:outerShdw blurRad="38100" dist="38100" dir="2700000" algn="tl">
                    <a:srgbClr val="000000">
                      <a:alpha val="43137"/>
                    </a:srgbClr>
                  </a:outerShdw>
                </a:effectLst>
                <a:latin typeface="Kantipur" pitchFamily="2" charset="0"/>
              </a:rPr>
              <a:t>yfgdf</a:t>
            </a:r>
            <a:r>
              <a:rPr lang="en-US" sz="4000" dirty="0">
                <a:solidFill>
                  <a:srgbClr val="FFCE33"/>
                </a:solidFill>
                <a:effectLst>
                  <a:outerShdw blurRad="38100" dist="38100" dir="2700000" algn="tl">
                    <a:srgbClr val="000000">
                      <a:alpha val="43137"/>
                    </a:srgbClr>
                  </a:outerShdw>
                </a:effectLst>
                <a:latin typeface="Kantipur" pitchFamily="2" charset="0"/>
              </a:rPr>
              <a:t> </a:t>
            </a:r>
            <a:r>
              <a:rPr lang="en-US" sz="4000" dirty="0" err="1">
                <a:solidFill>
                  <a:srgbClr val="FFCE33"/>
                </a:solidFill>
                <a:effectLst>
                  <a:outerShdw blurRad="38100" dist="38100" dir="2700000" algn="tl">
                    <a:srgbClr val="000000">
                      <a:alpha val="43137"/>
                    </a:srgbClr>
                  </a:outerShdw>
                </a:effectLst>
                <a:latin typeface="Kantipur" pitchFamily="2" charset="0"/>
              </a:rPr>
              <a:t>kljq</a:t>
            </a:r>
            <a:r>
              <a:rPr lang="en-US" sz="4000" dirty="0">
                <a:solidFill>
                  <a:srgbClr val="FFCE33"/>
                </a:solidFill>
                <a:effectLst>
                  <a:outerShdw blurRad="38100" dist="38100" dir="2700000" algn="tl">
                    <a:srgbClr val="000000">
                      <a:alpha val="43137"/>
                    </a:srgbClr>
                  </a:outerShdw>
                </a:effectLst>
                <a:latin typeface="Kantipur" pitchFamily="2" charset="0"/>
              </a:rPr>
              <a:t> </a:t>
            </a:r>
            <a:r>
              <a:rPr lang="en-US" sz="4000" dirty="0" err="1">
                <a:solidFill>
                  <a:srgbClr val="FFCE33"/>
                </a:solidFill>
                <a:effectLst>
                  <a:outerShdw blurRad="38100" dist="38100" dir="2700000" algn="tl">
                    <a:srgbClr val="000000">
                      <a:alpha val="43137"/>
                    </a:srgbClr>
                  </a:outerShdw>
                </a:effectLst>
                <a:latin typeface="Kantipur" pitchFamily="2" charset="0"/>
              </a:rPr>
              <a:t>af</a:t>
            </a:r>
            <a:r>
              <a:rPr lang="en-US" sz="4000" dirty="0">
                <a:solidFill>
                  <a:srgbClr val="FFCE33"/>
                </a:solidFill>
                <a:effectLst>
                  <a:outerShdw blurRad="38100" dist="38100" dir="2700000" algn="tl">
                    <a:srgbClr val="000000">
                      <a:alpha val="43137"/>
                    </a:srgbClr>
                  </a:outerShdw>
                </a:effectLst>
                <a:latin typeface="Kantipur" pitchFamily="2" charset="0"/>
              </a:rPr>
              <a:t>;:</a:t>
            </a:r>
            <a:r>
              <a:rPr lang="en-US" sz="4000" dirty="0" err="1">
                <a:solidFill>
                  <a:srgbClr val="FFCE33"/>
                </a:solidFill>
                <a:effectLst>
                  <a:outerShdw blurRad="38100" dist="38100" dir="2700000" algn="tl">
                    <a:srgbClr val="000000">
                      <a:alpha val="43137"/>
                    </a:srgbClr>
                  </a:outerShdw>
                </a:effectLst>
                <a:latin typeface="Kantipur" pitchFamily="2" charset="0"/>
              </a:rPr>
              <a:t>yfg</a:t>
            </a:r>
            <a:endParaRPr lang="en-US" sz="4400" dirty="0">
              <a:solidFill>
                <a:srgbClr val="FFCE33"/>
              </a:solidFill>
              <a:effectLst>
                <a:outerShdw blurRad="38100" dist="38100" dir="2700000" algn="tl">
                  <a:srgbClr val="000000">
                    <a:alpha val="43137"/>
                  </a:srgbClr>
                </a:outerShdw>
              </a:effectLst>
              <a:latin typeface="Kantipur" pitchFamily="2" charset="0"/>
              <a:ea typeface="+mn-ea"/>
              <a:cs typeface="+mn-cs"/>
            </a:endParaRPr>
          </a:p>
        </p:txBody>
      </p:sp>
      <p:sp>
        <p:nvSpPr>
          <p:cNvPr id="34837" name="Text Box 69"/>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38" name="Text Box 72"/>
          <p:cNvSpPr txBox="1">
            <a:spLocks noChangeArrowheads="1"/>
          </p:cNvSpPr>
          <p:nvPr/>
        </p:nvSpPr>
        <p:spPr bwMode="auto">
          <a:xfrm>
            <a:off x="865505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53001" name="Rectangle 7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34841" name="Line 75"/>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42" name="Line 76"/>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43" name="Line 78"/>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44" name="Line 79"/>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45" name="Line 80"/>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46" name="Line 81"/>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47" name="Line 82"/>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2980" name="Text Box 52"/>
          <p:cNvSpPr txBox="1">
            <a:spLocks noChangeArrowheads="1"/>
          </p:cNvSpPr>
          <p:nvPr/>
        </p:nvSpPr>
        <p:spPr bwMode="auto">
          <a:xfrm>
            <a:off x="1408862" y="1828479"/>
            <a:ext cx="6886575" cy="5847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3200" dirty="0" err="1">
                <a:solidFill>
                  <a:srgbClr val="FFD653"/>
                </a:solidFill>
                <a:effectLst>
                  <a:outerShdw blurRad="38100" dist="38100" dir="2700000" algn="tl">
                    <a:srgbClr val="000000">
                      <a:alpha val="43137"/>
                    </a:srgbClr>
                  </a:outerShdw>
                </a:effectLst>
                <a:latin typeface="Kantipur" pitchFamily="2" charset="0"/>
              </a:rPr>
              <a:t>df</a:t>
            </a:r>
            <a:r>
              <a:rPr lang="en-US" sz="3200" dirty="0">
                <a:solidFill>
                  <a:srgbClr val="FFD653"/>
                </a:solidFill>
                <a:effectLst>
                  <a:outerShdw blurRad="38100" dist="38100" dir="2700000" algn="tl">
                    <a:srgbClr val="000000">
                      <a:alpha val="43137"/>
                    </a:srgbClr>
                  </a:outerShdw>
                </a:effectLst>
                <a:latin typeface="Kantipur" pitchFamily="2" charset="0"/>
              </a:rPr>
              <a:t>]</a:t>
            </a:r>
            <a:r>
              <a:rPr lang="en-US" sz="3200" dirty="0" err="1">
                <a:solidFill>
                  <a:srgbClr val="FFD653"/>
                </a:solidFill>
                <a:effectLst>
                  <a:outerShdw blurRad="38100" dist="38100" dir="2700000" algn="tl">
                    <a:srgbClr val="000000">
                      <a:alpha val="43137"/>
                    </a:srgbClr>
                  </a:outerShdw>
                </a:effectLst>
                <a:latin typeface="Kantipur" pitchFamily="2" charset="0"/>
              </a:rPr>
              <a:t>zfn</a:t>
            </a:r>
            <a:r>
              <a:rPr lang="en-US" sz="3200" dirty="0">
                <a:solidFill>
                  <a:srgbClr val="FFD653"/>
                </a:solidFill>
                <a:effectLst>
                  <a:outerShdw blurRad="38100" dist="38100" dir="2700000" algn="tl">
                    <a:srgbClr val="000000">
                      <a:alpha val="43137"/>
                    </a:srgbClr>
                  </a:outerShdw>
                </a:effectLst>
                <a:latin typeface="Kantipur" pitchFamily="2" charset="0"/>
              </a:rPr>
              <a:t>] x/]s </a:t>
            </a:r>
            <a:r>
              <a:rPr lang="en-US" sz="3200" dirty="0" err="1">
                <a:solidFill>
                  <a:srgbClr val="FFD653"/>
                </a:solidFill>
                <a:effectLst>
                  <a:outerShdw blurRad="38100" dist="38100" dir="2700000" algn="tl">
                    <a:srgbClr val="000000">
                      <a:alpha val="43137"/>
                    </a:srgbClr>
                  </a:outerShdw>
                </a:effectLst>
                <a:latin typeface="Kantipur" pitchFamily="2" charset="0"/>
              </a:rPr>
              <a:t>s'nsf</a:t>
            </a:r>
            <a:r>
              <a:rPr lang="en-US" sz="3200" dirty="0">
                <a:solidFill>
                  <a:srgbClr val="FFD653"/>
                </a:solidFill>
                <a:effectLst>
                  <a:outerShdw blurRad="38100" dist="38100" dir="2700000" algn="tl">
                    <a:srgbClr val="000000">
                      <a:alpha val="43137"/>
                    </a:srgbClr>
                  </a:outerShdw>
                </a:effectLst>
                <a:latin typeface="Kantipur" pitchFamily="2" charset="0"/>
              </a:rPr>
              <a:t> </a:t>
            </a:r>
            <a:r>
              <a:rPr lang="en-US" sz="3200" dirty="0" err="1">
                <a:solidFill>
                  <a:srgbClr val="FFD653"/>
                </a:solidFill>
                <a:effectLst>
                  <a:outerShdw blurRad="38100" dist="38100" dir="2700000" algn="tl">
                    <a:srgbClr val="000000">
                      <a:alpha val="43137"/>
                    </a:srgbClr>
                  </a:outerShdw>
                </a:effectLst>
                <a:latin typeface="Kantipur" pitchFamily="2" charset="0"/>
              </a:rPr>
              <a:t>nflu</a:t>
            </a:r>
            <a:r>
              <a:rPr lang="en-US" sz="3200" dirty="0">
                <a:solidFill>
                  <a:srgbClr val="FFD653"/>
                </a:solidFill>
                <a:effectLst>
                  <a:outerShdw blurRad="38100" dist="38100" dir="2700000" algn="tl">
                    <a:srgbClr val="000000">
                      <a:alpha val="43137"/>
                    </a:srgbClr>
                  </a:outerShdw>
                </a:effectLst>
                <a:latin typeface="Kantipur" pitchFamily="2" charset="0"/>
              </a:rPr>
              <a:t> </a:t>
            </a:r>
            <a:r>
              <a:rPr lang="en-US" sz="3200" dirty="0" err="1">
                <a:solidFill>
                  <a:srgbClr val="FFD653"/>
                </a:solidFill>
                <a:effectLst>
                  <a:outerShdw blurRad="38100" dist="38100" dir="2700000" algn="tl">
                    <a:srgbClr val="000000">
                      <a:alpha val="43137"/>
                    </a:srgbClr>
                  </a:outerShdw>
                </a:effectLst>
                <a:latin typeface="Kantipur" pitchFamily="2" charset="0"/>
              </a:rPr>
              <a:t>k|ltlglwlgx</a:t>
            </a:r>
            <a:r>
              <a:rPr lang="en-US" sz="3200" dirty="0">
                <a:solidFill>
                  <a:srgbClr val="FFD653"/>
                </a:solidFill>
                <a:effectLst>
                  <a:outerShdw blurRad="38100" dist="38100" dir="2700000" algn="tl">
                    <a:srgbClr val="000000">
                      <a:alpha val="43137"/>
                    </a:srgbClr>
                  </a:outerShdw>
                </a:effectLst>
                <a:latin typeface="Kantipur" pitchFamily="2" charset="0"/>
              </a:rPr>
              <a:t>¿ </a:t>
            </a:r>
            <a:r>
              <a:rPr lang="en-US" sz="3200" dirty="0" err="1">
                <a:solidFill>
                  <a:srgbClr val="FFD653"/>
                </a:solidFill>
                <a:effectLst>
                  <a:outerShdw blurRad="38100" dist="38100" dir="2700000" algn="tl">
                    <a:srgbClr val="000000">
                      <a:alpha val="43137"/>
                    </a:srgbClr>
                  </a:outerShdw>
                </a:effectLst>
                <a:latin typeface="Kantipur" pitchFamily="2" charset="0"/>
              </a:rPr>
              <a:t>af</a:t>
            </a:r>
            <a:r>
              <a:rPr lang="en-US" sz="3200" dirty="0">
                <a:solidFill>
                  <a:srgbClr val="FFD653"/>
                </a:solidFill>
                <a:effectLst>
                  <a:outerShdw blurRad="38100" dist="38100" dir="2700000" algn="tl">
                    <a:srgbClr val="000000">
                      <a:alpha val="43137"/>
                    </a:srgbClr>
                  </a:outerShdw>
                </a:effectLst>
                <a:latin typeface="Kantipur" pitchFamily="2" charset="0"/>
              </a:rPr>
              <a:t>]nfpF5g\ .</a:t>
            </a:r>
            <a:endParaRPr lang="en-US" sz="4800" dirty="0">
              <a:solidFill>
                <a:srgbClr val="FFD653"/>
              </a:solidFill>
              <a:effectLst>
                <a:outerShdw blurRad="38100" dist="38100" dir="2700000" algn="tl">
                  <a:srgbClr val="000000">
                    <a:alpha val="43137"/>
                  </a:srgbClr>
                </a:outerShdw>
              </a:effectLst>
              <a:latin typeface="Kantipur" pitchFamily="2" charset="0"/>
            </a:endParaRPr>
          </a:p>
        </p:txBody>
      </p:sp>
      <p:sp>
        <p:nvSpPr>
          <p:cNvPr id="252974" name="Text Box 46"/>
          <p:cNvSpPr txBox="1">
            <a:spLocks noChangeArrowheads="1"/>
          </p:cNvSpPr>
          <p:nvPr/>
        </p:nvSpPr>
        <p:spPr bwMode="auto">
          <a:xfrm>
            <a:off x="1868321" y="301485"/>
            <a:ext cx="6189829" cy="175432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5400" dirty="0" err="1">
                <a:solidFill>
                  <a:srgbClr val="66FF33"/>
                </a:solidFill>
                <a:latin typeface="Kantipur Regular" pitchFamily="2" charset="0"/>
              </a:rPr>
              <a:t>df</a:t>
            </a:r>
            <a:r>
              <a:rPr lang="en-US" sz="5400" dirty="0">
                <a:solidFill>
                  <a:srgbClr val="66FF33"/>
                </a:solidFill>
                <a:latin typeface="Kantipur Regular" pitchFamily="2" charset="0"/>
              </a:rPr>
              <a:t>]</a:t>
            </a:r>
            <a:r>
              <a:rPr lang="en-US" sz="5400" dirty="0" err="1">
                <a:solidFill>
                  <a:srgbClr val="66FF33"/>
                </a:solidFill>
                <a:latin typeface="Kantipur Regular" pitchFamily="2" charset="0"/>
              </a:rPr>
              <a:t>zfnfO</a:t>
            </a:r>
            <a:r>
              <a:rPr lang="en-US" sz="5400" dirty="0">
                <a:solidFill>
                  <a:srgbClr val="66FF33"/>
                </a:solidFill>
                <a:latin typeface="Kantipur Regular" pitchFamily="2" charset="0"/>
              </a:rPr>
              <a:t>{ </a:t>
            </a:r>
            <a:r>
              <a:rPr lang="en-US" sz="5400" dirty="0" err="1">
                <a:solidFill>
                  <a:srgbClr val="66FF33"/>
                </a:solidFill>
                <a:latin typeface="Kantipur Regular" pitchFamily="2" charset="0"/>
              </a:rPr>
              <a:t>gofF</a:t>
            </a:r>
            <a:r>
              <a:rPr lang="en-US" sz="5400" dirty="0">
                <a:solidFill>
                  <a:srgbClr val="66FF33"/>
                </a:solidFill>
                <a:latin typeface="Kantipur Regular" pitchFamily="2" charset="0"/>
              </a:rPr>
              <a:t> </a:t>
            </a:r>
            <a:r>
              <a:rPr lang="en-US" sz="5400" dirty="0" err="1">
                <a:solidFill>
                  <a:srgbClr val="66FF33"/>
                </a:solidFill>
                <a:latin typeface="Kantipur Regular" pitchFamily="2" charset="0"/>
              </a:rPr>
              <a:t>hfgsf</a:t>
            </a:r>
            <a:r>
              <a:rPr lang="en-US" sz="5400" dirty="0">
                <a:solidFill>
                  <a:srgbClr val="66FF33"/>
                </a:solidFill>
                <a:latin typeface="Kantipur Regular" pitchFamily="2" charset="0"/>
              </a:rPr>
              <a:t>/L rflxG5 </a:t>
            </a:r>
            <a:r>
              <a:rPr lang="en-US" sz="3600" dirty="0">
                <a:solidFill>
                  <a:srgbClr val="66FF66"/>
                </a:solidFill>
              </a:rPr>
              <a:t>!</a:t>
            </a:r>
            <a:endParaRPr lang="en-US" sz="3600" dirty="0">
              <a:solidFill>
                <a:schemeClr val="tx2"/>
              </a:solidFill>
            </a:endParaRPr>
          </a:p>
        </p:txBody>
      </p:sp>
      <p:sp>
        <p:nvSpPr>
          <p:cNvPr id="252937" name="Oval 9"/>
          <p:cNvSpPr>
            <a:spLocks noChangeArrowheads="1"/>
          </p:cNvSpPr>
          <p:nvPr/>
        </p:nvSpPr>
        <p:spPr bwMode="auto">
          <a:xfrm>
            <a:off x="1812925" y="49799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53015" name="Rectangle 8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34852"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46" name="Group 45"/>
          <p:cNvGrpSpPr/>
          <p:nvPr/>
        </p:nvGrpSpPr>
        <p:grpSpPr>
          <a:xfrm>
            <a:off x="7948613" y="3359988"/>
            <a:ext cx="952500" cy="1399337"/>
            <a:chOff x="7948613" y="3359988"/>
            <a:chExt cx="952500" cy="1399337"/>
          </a:xfrm>
        </p:grpSpPr>
        <p:grpSp>
          <p:nvGrpSpPr>
            <p:cNvPr id="47" name="Group 46"/>
            <p:cNvGrpSpPr/>
            <p:nvPr/>
          </p:nvGrpSpPr>
          <p:grpSpPr>
            <a:xfrm>
              <a:off x="7948613" y="3359988"/>
              <a:ext cx="952500" cy="1399337"/>
              <a:chOff x="7948613" y="3359988"/>
              <a:chExt cx="952500" cy="1399337"/>
            </a:xfrm>
          </p:grpSpPr>
          <p:sp>
            <p:nvSpPr>
              <p:cNvPr id="49"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1"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4"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60"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61"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63"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8"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64"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2979"/>
                                        </p:tgtEl>
                                        <p:attrNameLst>
                                          <p:attrName>style.visibility</p:attrName>
                                        </p:attrNameLst>
                                      </p:cBhvr>
                                      <p:to>
                                        <p:strVal val="visible"/>
                                      </p:to>
                                    </p:set>
                                    <p:animEffect transition="in" filter="fade">
                                      <p:cBhvr>
                                        <p:cTn id="7" dur="1000"/>
                                        <p:tgtEl>
                                          <p:spTgt spid="252979"/>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252937"/>
                                        </p:tgtEl>
                                        <p:attrNameLst>
                                          <p:attrName>style.visibility</p:attrName>
                                        </p:attrNameLst>
                                      </p:cBhvr>
                                      <p:to>
                                        <p:strVal val="visible"/>
                                      </p:to>
                                    </p:set>
                                    <p:anim calcmode="lin" valueType="num">
                                      <p:cBhvr>
                                        <p:cTn id="11" dur="500" fill="hold"/>
                                        <p:tgtEl>
                                          <p:spTgt spid="252937"/>
                                        </p:tgtEl>
                                        <p:attrNameLst>
                                          <p:attrName>ppt_w</p:attrName>
                                        </p:attrNameLst>
                                      </p:cBhvr>
                                      <p:tavLst>
                                        <p:tav tm="0">
                                          <p:val>
                                            <p:fltVal val="0"/>
                                          </p:val>
                                        </p:tav>
                                        <p:tav tm="100000">
                                          <p:val>
                                            <p:strVal val="#ppt_w"/>
                                          </p:val>
                                        </p:tav>
                                      </p:tavLst>
                                    </p:anim>
                                    <p:anim calcmode="lin" valueType="num">
                                      <p:cBhvr>
                                        <p:cTn id="12" dur="500" fill="hold"/>
                                        <p:tgtEl>
                                          <p:spTgt spid="252937"/>
                                        </p:tgtEl>
                                        <p:attrNameLst>
                                          <p:attrName>ppt_h</p:attrName>
                                        </p:attrNameLst>
                                      </p:cBhvr>
                                      <p:tavLst>
                                        <p:tav tm="0">
                                          <p:val>
                                            <p:fltVal val="0"/>
                                          </p:val>
                                        </p:tav>
                                        <p:tav tm="100000">
                                          <p:val>
                                            <p:strVal val="#ppt_h"/>
                                          </p:val>
                                        </p:tav>
                                      </p:tavLst>
                                    </p:anim>
                                    <p:anim calcmode="lin" valueType="num">
                                      <p:cBhvr>
                                        <p:cTn id="13" dur="500" fill="hold"/>
                                        <p:tgtEl>
                                          <p:spTgt spid="252937"/>
                                        </p:tgtEl>
                                        <p:attrNameLst>
                                          <p:attrName>ppt_x</p:attrName>
                                        </p:attrNameLst>
                                      </p:cBhvr>
                                      <p:tavLst>
                                        <p:tav tm="0">
                                          <p:val>
                                            <p:fltVal val="0.5"/>
                                          </p:val>
                                        </p:tav>
                                        <p:tav tm="100000">
                                          <p:val>
                                            <p:strVal val="#ppt_x"/>
                                          </p:val>
                                        </p:tav>
                                      </p:tavLst>
                                    </p:anim>
                                    <p:anim calcmode="lin" valueType="num">
                                      <p:cBhvr>
                                        <p:cTn id="14" dur="500" fill="hold"/>
                                        <p:tgtEl>
                                          <p:spTgt spid="25293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252974"/>
                                        </p:tgtEl>
                                        <p:attrNameLst>
                                          <p:attrName>style.visibility</p:attrName>
                                        </p:attrNameLst>
                                      </p:cBhvr>
                                      <p:to>
                                        <p:strVal val="visible"/>
                                      </p:to>
                                    </p:set>
                                    <p:anim calcmode="lin" valueType="num">
                                      <p:cBhvr>
                                        <p:cTn id="19" dur="500" fill="hold"/>
                                        <p:tgtEl>
                                          <p:spTgt spid="252974"/>
                                        </p:tgtEl>
                                        <p:attrNameLst>
                                          <p:attrName>ppt_w</p:attrName>
                                        </p:attrNameLst>
                                      </p:cBhvr>
                                      <p:tavLst>
                                        <p:tav tm="0">
                                          <p:val>
                                            <p:fltVal val="0"/>
                                          </p:val>
                                        </p:tav>
                                        <p:tav tm="100000">
                                          <p:val>
                                            <p:strVal val="#ppt_w"/>
                                          </p:val>
                                        </p:tav>
                                      </p:tavLst>
                                    </p:anim>
                                    <p:anim calcmode="lin" valueType="num">
                                      <p:cBhvr>
                                        <p:cTn id="20" dur="500" fill="hold"/>
                                        <p:tgtEl>
                                          <p:spTgt spid="252974"/>
                                        </p:tgtEl>
                                        <p:attrNameLst>
                                          <p:attrName>ppt_h</p:attrName>
                                        </p:attrNameLst>
                                      </p:cBhvr>
                                      <p:tavLst>
                                        <p:tav tm="0">
                                          <p:val>
                                            <p:fltVal val="0"/>
                                          </p:val>
                                        </p:tav>
                                        <p:tav tm="100000">
                                          <p:val>
                                            <p:strVal val="#ppt_h"/>
                                          </p:val>
                                        </p:tav>
                                      </p:tavLst>
                                    </p:anim>
                                    <p:anim calcmode="lin" valueType="num">
                                      <p:cBhvr>
                                        <p:cTn id="21" dur="500" fill="hold"/>
                                        <p:tgtEl>
                                          <p:spTgt spid="252974"/>
                                        </p:tgtEl>
                                        <p:attrNameLst>
                                          <p:attrName>ppt_x</p:attrName>
                                        </p:attrNameLst>
                                      </p:cBhvr>
                                      <p:tavLst>
                                        <p:tav tm="0">
                                          <p:val>
                                            <p:fltVal val="0.5"/>
                                          </p:val>
                                        </p:tav>
                                        <p:tav tm="100000">
                                          <p:val>
                                            <p:strVal val="#ppt_x"/>
                                          </p:val>
                                        </p:tav>
                                      </p:tavLst>
                                    </p:anim>
                                    <p:anim calcmode="lin" valueType="num">
                                      <p:cBhvr>
                                        <p:cTn id="22" dur="500" fill="hold"/>
                                        <p:tgtEl>
                                          <p:spTgt spid="252974"/>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52980"/>
                                        </p:tgtEl>
                                        <p:attrNameLst>
                                          <p:attrName>style.visibility</p:attrName>
                                        </p:attrNameLst>
                                      </p:cBhvr>
                                      <p:to>
                                        <p:strVal val="visible"/>
                                      </p:to>
                                    </p:set>
                                    <p:anim calcmode="lin" valueType="num">
                                      <p:cBhvr>
                                        <p:cTn id="27" dur="500" fill="hold"/>
                                        <p:tgtEl>
                                          <p:spTgt spid="252980"/>
                                        </p:tgtEl>
                                        <p:attrNameLst>
                                          <p:attrName>ppt_w</p:attrName>
                                        </p:attrNameLst>
                                      </p:cBhvr>
                                      <p:tavLst>
                                        <p:tav tm="0">
                                          <p:val>
                                            <p:fltVal val="0"/>
                                          </p:val>
                                        </p:tav>
                                        <p:tav tm="100000">
                                          <p:val>
                                            <p:strVal val="#ppt_w"/>
                                          </p:val>
                                        </p:tav>
                                      </p:tavLst>
                                    </p:anim>
                                    <p:anim calcmode="lin" valueType="num">
                                      <p:cBhvr>
                                        <p:cTn id="28" dur="500" fill="hold"/>
                                        <p:tgtEl>
                                          <p:spTgt spid="252980"/>
                                        </p:tgtEl>
                                        <p:attrNameLst>
                                          <p:attrName>ppt_h</p:attrName>
                                        </p:attrNameLst>
                                      </p:cBhvr>
                                      <p:tavLst>
                                        <p:tav tm="0">
                                          <p:val>
                                            <p:fltVal val="0"/>
                                          </p:val>
                                        </p:tav>
                                        <p:tav tm="100000">
                                          <p:val>
                                            <p:strVal val="#ppt_h"/>
                                          </p:val>
                                        </p:tav>
                                      </p:tavLst>
                                    </p:anim>
                                    <p:anim calcmode="lin" valueType="num">
                                      <p:cBhvr>
                                        <p:cTn id="29" dur="500" fill="hold"/>
                                        <p:tgtEl>
                                          <p:spTgt spid="252980"/>
                                        </p:tgtEl>
                                        <p:attrNameLst>
                                          <p:attrName>ppt_x</p:attrName>
                                        </p:attrNameLst>
                                      </p:cBhvr>
                                      <p:tavLst>
                                        <p:tav tm="0">
                                          <p:val>
                                            <p:fltVal val="0.5"/>
                                          </p:val>
                                        </p:tav>
                                        <p:tav tm="100000">
                                          <p:val>
                                            <p:strVal val="#ppt_x"/>
                                          </p:val>
                                        </p:tav>
                                      </p:tavLst>
                                    </p:anim>
                                    <p:anim calcmode="lin" valueType="num">
                                      <p:cBhvr>
                                        <p:cTn id="30" dur="500" fill="hold"/>
                                        <p:tgtEl>
                                          <p:spTgt spid="2529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79" grpId="0" autoUpdateAnimBg="0"/>
      <p:bldP spid="252980" grpId="0" autoUpdateAnimBg="0"/>
      <p:bldP spid="252974" grpId="0" autoUpdateAnimBg="0"/>
      <p:bldP spid="2529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9770" y="1238964"/>
            <a:ext cx="6600412"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36866" name="Group 5"/>
          <p:cNvGrpSpPr>
            <a:grpSpLocks/>
          </p:cNvGrpSpPr>
          <p:nvPr/>
        </p:nvGrpSpPr>
        <p:grpSpPr bwMode="auto">
          <a:xfrm>
            <a:off x="1689100" y="2019300"/>
            <a:ext cx="5749925" cy="3244850"/>
            <a:chOff x="1064" y="1272"/>
            <a:chExt cx="3622" cy="2044"/>
          </a:xfrm>
        </p:grpSpPr>
        <p:sp>
          <p:nvSpPr>
            <p:cNvPr id="36907"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908"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909"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910"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911"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912"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913"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55419" name="Rectangle 59"/>
          <p:cNvSpPr>
            <a:spLocks noChangeArrowheads="1"/>
          </p:cNvSpPr>
          <p:nvPr/>
        </p:nvSpPr>
        <p:spPr bwMode="auto">
          <a:xfrm>
            <a:off x="1879600" y="1219706"/>
            <a:ext cx="6384925" cy="4572000"/>
          </a:xfrm>
          <a:prstGeom prst="rect">
            <a:avLst/>
          </a:prstGeom>
          <a:solidFill>
            <a:srgbClr val="1A0004">
              <a:alpha val="5607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374" name="Text Box 14"/>
          <p:cNvSpPr txBox="1">
            <a:spLocks noChangeArrowheads="1"/>
          </p:cNvSpPr>
          <p:nvPr/>
        </p:nvSpPr>
        <p:spPr bwMode="auto">
          <a:xfrm>
            <a:off x="1779588" y="17463"/>
            <a:ext cx="28067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 </a:t>
            </a:r>
            <a:r>
              <a:rPr lang="hi-IN" b="0" dirty="0">
                <a:solidFill>
                  <a:schemeClr val="tx1"/>
                </a:solidFill>
                <a:effectLst>
                  <a:outerShdw blurRad="38100" dist="38100" dir="2700000" algn="tl">
                    <a:srgbClr val="000000">
                      <a:alpha val="43137"/>
                    </a:srgbClr>
                  </a:outerShdw>
                </a:effectLst>
              </a:rPr>
              <a:t>व्यवस्था</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 </a:t>
            </a:r>
            <a:r>
              <a:rPr lang="en-US"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en-US" b="0" dirty="0">
              <a:solidFill>
                <a:schemeClr val="tx1"/>
              </a:solidFill>
              <a:latin typeface="Comic Sans MS" pitchFamily="-107" charset="0"/>
              <a:ea typeface="+mn-ea"/>
              <a:cs typeface="+mn-cs"/>
            </a:endParaRPr>
          </a:p>
        </p:txBody>
      </p:sp>
      <p:sp>
        <p:nvSpPr>
          <p:cNvPr id="36885"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395" name="Rectangle 3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36888" name="Line 37"/>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89" name="Line 38"/>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90" name="Line 39"/>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91" name="Line 40"/>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92" name="Line 41"/>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93" name="Line 42"/>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94" name="Line 43"/>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406" name="Text Box 46"/>
          <p:cNvSpPr txBox="1">
            <a:spLocks noChangeArrowheads="1"/>
          </p:cNvSpPr>
          <p:nvPr/>
        </p:nvSpPr>
        <p:spPr bwMode="auto">
          <a:xfrm>
            <a:off x="1574800" y="1082675"/>
            <a:ext cx="6592888" cy="110799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err="1">
                <a:solidFill>
                  <a:srgbClr val="FBFB05"/>
                </a:solidFill>
                <a:effectLst>
                  <a:outerShdw blurRad="38100" dist="38100" dir="2700000" algn="tl">
                    <a:srgbClr val="000000">
                      <a:alpha val="43137"/>
                    </a:srgbClr>
                  </a:outerShdw>
                </a:effectLst>
                <a:latin typeface="Kantipur" pitchFamily="2" charset="0"/>
              </a:rPr>
              <a:t>Tof</a:t>
            </a:r>
            <a:r>
              <a:rPr lang="en-US" sz="5400" dirty="0">
                <a:solidFill>
                  <a:srgbClr val="FBFB05"/>
                </a:solidFill>
                <a:effectLst>
                  <a:outerShdw blurRad="38100" dist="38100" dir="2700000" algn="tl">
                    <a:srgbClr val="000000">
                      <a:alpha val="43137"/>
                    </a:srgbClr>
                  </a:outerShdw>
                </a:effectLst>
                <a:latin typeface="Kantipur" pitchFamily="2" charset="0"/>
              </a:rPr>
              <a:t>] </a:t>
            </a:r>
            <a:r>
              <a:rPr lang="en-US" sz="5400" b="0" dirty="0">
                <a:solidFill>
                  <a:srgbClr val="FBFB05"/>
                </a:solidFill>
                <a:latin typeface="Comic Sans MS" pitchFamily="-107" charset="0"/>
              </a:rPr>
              <a:t>"</a:t>
            </a:r>
            <a:r>
              <a:rPr lang="en-US" sz="6600" dirty="0">
                <a:solidFill>
                  <a:srgbClr val="FBFB05"/>
                </a:solidFill>
                <a:effectLst>
                  <a:outerShdw blurRad="38100" dist="38100" dir="2700000" algn="tl">
                    <a:srgbClr val="000000">
                      <a:alpha val="43137"/>
                    </a:srgbClr>
                  </a:outerShdw>
                </a:effectLst>
                <a:latin typeface="Kantipur" pitchFamily="2" charset="0"/>
              </a:rPr>
              <a:t>b]z</a:t>
            </a:r>
            <a:r>
              <a:rPr lang="en-US" sz="5400" b="0" dirty="0">
                <a:solidFill>
                  <a:srgbClr val="FBFB05"/>
                </a:solidFill>
                <a:latin typeface="Comic Sans MS" pitchFamily="-107" charset="0"/>
              </a:rPr>
              <a:t>"</a:t>
            </a:r>
            <a:r>
              <a:rPr lang="en-US" sz="5400" dirty="0">
                <a:solidFill>
                  <a:srgbClr val="FBFB05"/>
                </a:solidFill>
                <a:effectLst>
                  <a:outerShdw blurRad="38100" dist="38100" dir="2700000" algn="tl">
                    <a:srgbClr val="000000">
                      <a:alpha val="43137"/>
                    </a:srgbClr>
                  </a:outerShdw>
                </a:effectLst>
                <a:latin typeface="Kantipur" pitchFamily="2" charset="0"/>
              </a:rPr>
              <a:t> s:tf] 5 </a:t>
            </a:r>
            <a:r>
              <a:rPr lang="en-US" sz="5400" b="0" dirty="0">
                <a:solidFill>
                  <a:srgbClr val="FBFB05"/>
                </a:solidFill>
                <a:latin typeface="Comic Sans MS" pitchFamily="-107" charset="0"/>
                <a:ea typeface="+mn-ea"/>
                <a:cs typeface="+mn-cs"/>
              </a:rPr>
              <a:t>?</a:t>
            </a:r>
            <a:endParaRPr lang="en-US" sz="6000" b="0" dirty="0">
              <a:solidFill>
                <a:srgbClr val="FBFB05"/>
              </a:solidFill>
              <a:latin typeface="Comic Sans MS" pitchFamily="-107" charset="0"/>
              <a:ea typeface="+mn-ea"/>
              <a:cs typeface="+mn-cs"/>
            </a:endParaRPr>
          </a:p>
        </p:txBody>
      </p:sp>
      <p:sp>
        <p:nvSpPr>
          <p:cNvPr id="655407" name="Text Box 47"/>
          <p:cNvSpPr txBox="1">
            <a:spLocks noChangeArrowheads="1"/>
          </p:cNvSpPr>
          <p:nvPr/>
        </p:nvSpPr>
        <p:spPr bwMode="auto">
          <a:xfrm>
            <a:off x="2540000" y="1882775"/>
            <a:ext cx="6299200"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err="1">
                <a:solidFill>
                  <a:srgbClr val="FBFB05"/>
                </a:solidFill>
                <a:latin typeface="Kantipur" pitchFamily="2" charset="0"/>
              </a:rPr>
              <a:t>Dfflg;x</a:t>
            </a:r>
            <a:r>
              <a:rPr lang="en-US" sz="5400" dirty="0">
                <a:solidFill>
                  <a:srgbClr val="FBFB05"/>
                </a:solidFill>
                <a:latin typeface="Kantipur" pitchFamily="2" charset="0"/>
              </a:rPr>
              <a:t>¿ sf] </a:t>
            </a:r>
            <a:r>
              <a:rPr lang="en-US" sz="5400" dirty="0" err="1">
                <a:solidFill>
                  <a:srgbClr val="FBFB05"/>
                </a:solidFill>
                <a:latin typeface="Kantipur" pitchFamily="2" charset="0"/>
              </a:rPr>
              <a:t>x'g</a:t>
            </a:r>
            <a:r>
              <a:rPr lang="en-US" sz="5400" dirty="0">
                <a:solidFill>
                  <a:srgbClr val="FBFB05"/>
                </a:solidFill>
                <a:latin typeface="Kantipur" pitchFamily="2" charset="0"/>
              </a:rPr>
              <a:t>\ </a:t>
            </a:r>
            <a:r>
              <a:rPr lang="en-US" sz="4000" b="0" dirty="0">
                <a:solidFill>
                  <a:srgbClr val="FBFB05"/>
                </a:solidFill>
                <a:latin typeface="Comic Sans MS" pitchFamily="-107" charset="0"/>
                <a:ea typeface="+mn-ea"/>
                <a:cs typeface="+mn-cs"/>
              </a:rPr>
              <a:t>?</a:t>
            </a:r>
          </a:p>
        </p:txBody>
      </p:sp>
      <p:sp>
        <p:nvSpPr>
          <p:cNvPr id="655408" name="Text Box 48"/>
          <p:cNvSpPr txBox="1">
            <a:spLocks noChangeArrowheads="1"/>
          </p:cNvSpPr>
          <p:nvPr/>
        </p:nvSpPr>
        <p:spPr bwMode="auto">
          <a:xfrm>
            <a:off x="1620838" y="2682875"/>
            <a:ext cx="5395912"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err="1">
                <a:solidFill>
                  <a:srgbClr val="FBFB05"/>
                </a:solidFill>
                <a:latin typeface="Kantipur" pitchFamily="2" charset="0"/>
              </a:rPr>
              <a:t>Vff</a:t>
            </a:r>
            <a:r>
              <a:rPr lang="en-US" sz="5400" dirty="0">
                <a:solidFill>
                  <a:srgbClr val="FBFB05"/>
                </a:solidFill>
                <a:latin typeface="Kantipur" pitchFamily="2" charset="0"/>
              </a:rPr>
              <a:t>]</a:t>
            </a:r>
            <a:r>
              <a:rPr lang="en-US" sz="5400" dirty="0" err="1">
                <a:solidFill>
                  <a:srgbClr val="FBFB05"/>
                </a:solidFill>
                <a:latin typeface="Kantipur" pitchFamily="2" charset="0"/>
              </a:rPr>
              <a:t>nf</a:t>
            </a:r>
            <a:r>
              <a:rPr lang="en-US" sz="5400" dirty="0">
                <a:solidFill>
                  <a:srgbClr val="FBFB05"/>
                </a:solidFill>
                <a:latin typeface="Kantipur" pitchFamily="2" charset="0"/>
              </a:rPr>
              <a:t> / </a:t>
            </a:r>
            <a:r>
              <a:rPr lang="en-US" sz="5400" dirty="0" err="1">
                <a:solidFill>
                  <a:srgbClr val="FBFB05"/>
                </a:solidFill>
                <a:latin typeface="Kantipur" pitchFamily="2" charset="0"/>
              </a:rPr>
              <a:t>d"nx</a:t>
            </a:r>
            <a:r>
              <a:rPr lang="en-US" sz="5400" dirty="0">
                <a:solidFill>
                  <a:srgbClr val="FBFB05"/>
                </a:solidFill>
                <a:latin typeface="Kantipur" pitchFamily="2" charset="0"/>
              </a:rPr>
              <a:t>¿ </a:t>
            </a:r>
            <a:r>
              <a:rPr lang="en-US" sz="4000" b="0" dirty="0">
                <a:solidFill>
                  <a:srgbClr val="FBFB05"/>
                </a:solidFill>
                <a:latin typeface="Comic Sans MS" pitchFamily="-107" charset="0"/>
                <a:ea typeface="+mn-ea"/>
                <a:cs typeface="+mn-cs"/>
              </a:rPr>
              <a:t>?</a:t>
            </a:r>
          </a:p>
        </p:txBody>
      </p:sp>
      <p:sp>
        <p:nvSpPr>
          <p:cNvPr id="655409" name="Text Box 49"/>
          <p:cNvSpPr txBox="1">
            <a:spLocks noChangeArrowheads="1"/>
          </p:cNvSpPr>
          <p:nvPr/>
        </p:nvSpPr>
        <p:spPr bwMode="auto">
          <a:xfrm>
            <a:off x="2784475" y="3444120"/>
            <a:ext cx="4851400"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a:solidFill>
                  <a:srgbClr val="FBFB05"/>
                </a:solidFill>
                <a:latin typeface="Kantipur" pitchFamily="2" charset="0"/>
              </a:rPr>
              <a:t>kxf8 / </a:t>
            </a:r>
            <a:r>
              <a:rPr lang="en-US" sz="5400" dirty="0" err="1">
                <a:solidFill>
                  <a:srgbClr val="FBFB05"/>
                </a:solidFill>
                <a:latin typeface="Kantipur" pitchFamily="2" charset="0"/>
              </a:rPr>
              <a:t>jgx</a:t>
            </a:r>
            <a:r>
              <a:rPr lang="en-US" sz="5400" dirty="0">
                <a:solidFill>
                  <a:srgbClr val="FBFB05"/>
                </a:solidFill>
                <a:latin typeface="Kantipur" pitchFamily="2" charset="0"/>
              </a:rPr>
              <a:t>¿ </a:t>
            </a:r>
            <a:r>
              <a:rPr lang="en-US" sz="4000" b="0" dirty="0">
                <a:solidFill>
                  <a:srgbClr val="FBFB05"/>
                </a:solidFill>
                <a:latin typeface="Comic Sans MS" pitchFamily="-107" charset="0"/>
                <a:ea typeface="+mn-ea"/>
                <a:cs typeface="+mn-cs"/>
              </a:rPr>
              <a:t>?</a:t>
            </a:r>
          </a:p>
        </p:txBody>
      </p:sp>
      <p:sp>
        <p:nvSpPr>
          <p:cNvPr id="655410" name="Text Box 50"/>
          <p:cNvSpPr txBox="1">
            <a:spLocks noChangeArrowheads="1"/>
          </p:cNvSpPr>
          <p:nvPr/>
        </p:nvSpPr>
        <p:spPr bwMode="auto">
          <a:xfrm>
            <a:off x="2387148" y="4236378"/>
            <a:ext cx="5156200"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err="1">
                <a:solidFill>
                  <a:srgbClr val="FBFB05"/>
                </a:solidFill>
                <a:latin typeface="Kantipur" pitchFamily="2" charset="0"/>
              </a:rPr>
              <a:t>pAhgL</a:t>
            </a:r>
            <a:r>
              <a:rPr lang="en-US" sz="5400" dirty="0">
                <a:solidFill>
                  <a:srgbClr val="FBFB05"/>
                </a:solidFill>
                <a:latin typeface="Kantipur" pitchFamily="2" charset="0"/>
              </a:rPr>
              <a:t> of]</a:t>
            </a:r>
            <a:r>
              <a:rPr lang="en-US" sz="5400" dirty="0" err="1">
                <a:solidFill>
                  <a:srgbClr val="FBFB05"/>
                </a:solidFill>
                <a:latin typeface="Kantipur" pitchFamily="2" charset="0"/>
              </a:rPr>
              <a:t>Uo</a:t>
            </a:r>
            <a:r>
              <a:rPr lang="en-US" sz="5400" dirty="0">
                <a:solidFill>
                  <a:srgbClr val="FBFB05"/>
                </a:solidFill>
                <a:latin typeface="Kantipur" pitchFamily="2" charset="0"/>
              </a:rPr>
              <a:t> </a:t>
            </a:r>
            <a:r>
              <a:rPr lang="en-US" sz="5400" dirty="0" err="1">
                <a:solidFill>
                  <a:srgbClr val="FBFB05"/>
                </a:solidFill>
                <a:latin typeface="Kantipur" pitchFamily="2" charset="0"/>
              </a:rPr>
              <a:t>hdLg</a:t>
            </a:r>
            <a:r>
              <a:rPr lang="en-US" sz="5400" dirty="0">
                <a:solidFill>
                  <a:srgbClr val="FBFB05"/>
                </a:solidFill>
                <a:latin typeface="Kantipur" pitchFamily="2" charset="0"/>
              </a:rPr>
              <a:t> </a:t>
            </a:r>
            <a:r>
              <a:rPr lang="en-US" sz="4000" b="0" dirty="0">
                <a:solidFill>
                  <a:srgbClr val="FBFB05"/>
                </a:solidFill>
                <a:latin typeface="Comic Sans MS" pitchFamily="-107" charset="0"/>
                <a:ea typeface="+mn-ea"/>
                <a:cs typeface="+mn-cs"/>
              </a:rPr>
              <a:t>?</a:t>
            </a:r>
          </a:p>
        </p:txBody>
      </p:sp>
      <p:sp>
        <p:nvSpPr>
          <p:cNvPr id="655411" name="Text Box 51"/>
          <p:cNvSpPr txBox="1">
            <a:spLocks noChangeArrowheads="1"/>
          </p:cNvSpPr>
          <p:nvPr/>
        </p:nvSpPr>
        <p:spPr bwMode="auto">
          <a:xfrm>
            <a:off x="2525920" y="4988915"/>
            <a:ext cx="6113463"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5400" dirty="0">
                <a:solidFill>
                  <a:srgbClr val="FBFB05"/>
                </a:solidFill>
                <a:latin typeface="Kantipur" pitchFamily="2" charset="0"/>
              </a:rPr>
              <a:t>s] </a:t>
            </a:r>
            <a:r>
              <a:rPr lang="en-US" sz="5400" dirty="0" err="1">
                <a:solidFill>
                  <a:srgbClr val="FBFB05"/>
                </a:solidFill>
                <a:latin typeface="Kantipur" pitchFamily="2" charset="0"/>
              </a:rPr>
              <a:t>ToxfF</a:t>
            </a:r>
            <a:r>
              <a:rPr lang="en-US" sz="5400" dirty="0">
                <a:solidFill>
                  <a:srgbClr val="FBFB05"/>
                </a:solidFill>
                <a:latin typeface="Kantipur" pitchFamily="2" charset="0"/>
              </a:rPr>
              <a:t> </a:t>
            </a:r>
            <a:r>
              <a:rPr lang="en-US" sz="5400" dirty="0" err="1">
                <a:solidFill>
                  <a:srgbClr val="FBFB05"/>
                </a:solidFill>
                <a:latin typeface="Kantipur" pitchFamily="2" charset="0"/>
              </a:rPr>
              <a:t>vfgf</a:t>
            </a:r>
            <a:r>
              <a:rPr lang="en-US" sz="5400" dirty="0">
                <a:solidFill>
                  <a:srgbClr val="FBFB05"/>
                </a:solidFill>
                <a:latin typeface="Kantipur" pitchFamily="2" charset="0"/>
              </a:rPr>
              <a:t> </a:t>
            </a:r>
            <a:r>
              <a:rPr lang="en-US" sz="5400" dirty="0" err="1">
                <a:solidFill>
                  <a:srgbClr val="FBFB05"/>
                </a:solidFill>
                <a:latin typeface="Kantipur" pitchFamily="2" charset="0"/>
              </a:rPr>
              <a:t>pknAw</a:t>
            </a:r>
            <a:r>
              <a:rPr lang="en-US" sz="5400" dirty="0">
                <a:solidFill>
                  <a:srgbClr val="FBFB05"/>
                </a:solidFill>
                <a:latin typeface="Kantipur" pitchFamily="2" charset="0"/>
              </a:rPr>
              <a:t> 5</a:t>
            </a:r>
            <a:r>
              <a:rPr lang="en-US" sz="3600" dirty="0">
                <a:solidFill>
                  <a:srgbClr val="FBFB05"/>
                </a:solidFill>
                <a:latin typeface="Kantipur" pitchFamily="2" charset="0"/>
              </a:rPr>
              <a:t> </a:t>
            </a:r>
            <a:r>
              <a:rPr lang="en-US" sz="4000" b="0" dirty="0">
                <a:solidFill>
                  <a:srgbClr val="FFFF00"/>
                </a:solidFill>
                <a:latin typeface="Comic Sans MS" pitchFamily="-107" charset="0"/>
                <a:ea typeface="+mn-ea"/>
                <a:cs typeface="+mn-cs"/>
              </a:rPr>
              <a:t>?</a:t>
            </a:r>
          </a:p>
        </p:txBody>
      </p:sp>
      <p:sp>
        <p:nvSpPr>
          <p:cNvPr id="36901" name="Text Box 52"/>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5413" name="Text Box 53"/>
          <p:cNvSpPr txBox="1">
            <a:spLocks noChangeArrowheads="1"/>
          </p:cNvSpPr>
          <p:nvPr/>
        </p:nvSpPr>
        <p:spPr bwMode="auto">
          <a:xfrm>
            <a:off x="1951831" y="378791"/>
            <a:ext cx="5684044" cy="92333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5400" dirty="0">
                <a:solidFill>
                  <a:srgbClr val="66FF33"/>
                </a:solidFill>
                <a:latin typeface="Kantipur" pitchFamily="2" charset="0"/>
              </a:rPr>
              <a:t>s]lx </a:t>
            </a:r>
            <a:r>
              <a:rPr lang="en-US" sz="5400" dirty="0" err="1">
                <a:solidFill>
                  <a:srgbClr val="66FF33"/>
                </a:solidFill>
                <a:latin typeface="Kantipur" pitchFamily="2" charset="0"/>
              </a:rPr>
              <a:t>cfwf</a:t>
            </a:r>
            <a:r>
              <a:rPr lang="en-US" sz="5400" dirty="0">
                <a:solidFill>
                  <a:srgbClr val="66FF33"/>
                </a:solidFill>
                <a:latin typeface="Kantipur" pitchFamily="2" charset="0"/>
              </a:rPr>
              <a:t>/</a:t>
            </a:r>
            <a:r>
              <a:rPr lang="en-US" sz="5400" dirty="0" err="1">
                <a:solidFill>
                  <a:srgbClr val="66FF33"/>
                </a:solidFill>
                <a:latin typeface="Kantipur" pitchFamily="2" charset="0"/>
              </a:rPr>
              <a:t>e"t</a:t>
            </a:r>
            <a:r>
              <a:rPr lang="en-US" sz="5400" dirty="0">
                <a:solidFill>
                  <a:srgbClr val="66FF33"/>
                </a:solidFill>
                <a:latin typeface="Kantipur" pitchFamily="2" charset="0"/>
              </a:rPr>
              <a:t> </a:t>
            </a:r>
            <a:r>
              <a:rPr lang="en-US" sz="5400" dirty="0" err="1">
                <a:solidFill>
                  <a:srgbClr val="66FF33"/>
                </a:solidFill>
                <a:latin typeface="Kantipur" pitchFamily="2" charset="0"/>
              </a:rPr>
              <a:t>k|Zgx</a:t>
            </a:r>
            <a:r>
              <a:rPr lang="en-US" sz="5400" dirty="0">
                <a:solidFill>
                  <a:srgbClr val="66FF33"/>
                </a:solidFill>
                <a:latin typeface="Kantipur" pitchFamily="2" charset="0"/>
              </a:rPr>
              <a:t>¿</a:t>
            </a:r>
            <a:r>
              <a:rPr lang="en-US" sz="2400" dirty="0">
                <a:solidFill>
                  <a:srgbClr val="66FF33"/>
                </a:solidFill>
                <a:latin typeface="Kantipur" pitchFamily="2" charset="0"/>
              </a:rPr>
              <a:t> </a:t>
            </a:r>
            <a:r>
              <a:rPr lang="en-US" sz="3200" dirty="0">
                <a:solidFill>
                  <a:srgbClr val="66FF66"/>
                </a:solidFill>
              </a:rPr>
              <a:t>…</a:t>
            </a:r>
            <a:endParaRPr lang="en-US" sz="3600" dirty="0">
              <a:solidFill>
                <a:srgbClr val="66FF66"/>
              </a:solidFill>
            </a:endParaRPr>
          </a:p>
        </p:txBody>
      </p:sp>
      <p:sp>
        <p:nvSpPr>
          <p:cNvPr id="655417" name="Rectangle 5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36904" name="Text Box 60"/>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6</a:t>
            </a:r>
            <a:endParaRPr lang="en-US" sz="1400"/>
          </a:p>
        </p:txBody>
      </p:sp>
      <p:grpSp>
        <p:nvGrpSpPr>
          <p:cNvPr id="49" name="Group 48"/>
          <p:cNvGrpSpPr/>
          <p:nvPr/>
        </p:nvGrpSpPr>
        <p:grpSpPr>
          <a:xfrm>
            <a:off x="7948613" y="3359988"/>
            <a:ext cx="952500" cy="1399337"/>
            <a:chOff x="7948613" y="3359988"/>
            <a:chExt cx="952500" cy="1399337"/>
          </a:xfrm>
        </p:grpSpPr>
        <p:grpSp>
          <p:nvGrpSpPr>
            <p:cNvPr id="50" name="Group 49"/>
            <p:cNvGrpSpPr/>
            <p:nvPr/>
          </p:nvGrpSpPr>
          <p:grpSpPr>
            <a:xfrm>
              <a:off x="7948613" y="3359988"/>
              <a:ext cx="952500" cy="1399337"/>
              <a:chOff x="7948613" y="3359988"/>
              <a:chExt cx="952500" cy="1399337"/>
            </a:xfrm>
          </p:grpSpPr>
          <p:sp>
            <p:nvSpPr>
              <p:cNvPr id="52"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4"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7"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63"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64"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66"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51"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67"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419"/>
                                        </p:tgtEl>
                                        <p:attrNameLst>
                                          <p:attrName>style.visibility</p:attrName>
                                        </p:attrNameLst>
                                      </p:cBhvr>
                                      <p:to>
                                        <p:strVal val="visible"/>
                                      </p:to>
                                    </p:set>
                                    <p:animEffect transition="in" filter="fade">
                                      <p:cBhvr>
                                        <p:cTn id="7" dur="1000"/>
                                        <p:tgtEl>
                                          <p:spTgt spid="655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55406"/>
                                        </p:tgtEl>
                                        <p:attrNameLst>
                                          <p:attrName>style.visibility</p:attrName>
                                        </p:attrNameLst>
                                      </p:cBhvr>
                                      <p:to>
                                        <p:strVal val="visible"/>
                                      </p:to>
                                    </p:set>
                                    <p:anim calcmode="lin" valueType="num">
                                      <p:cBhvr>
                                        <p:cTn id="12" dur="500" fill="hold"/>
                                        <p:tgtEl>
                                          <p:spTgt spid="655406"/>
                                        </p:tgtEl>
                                        <p:attrNameLst>
                                          <p:attrName>ppt_w</p:attrName>
                                        </p:attrNameLst>
                                      </p:cBhvr>
                                      <p:tavLst>
                                        <p:tav tm="0">
                                          <p:val>
                                            <p:fltVal val="0"/>
                                          </p:val>
                                        </p:tav>
                                        <p:tav tm="100000">
                                          <p:val>
                                            <p:strVal val="#ppt_w"/>
                                          </p:val>
                                        </p:tav>
                                      </p:tavLst>
                                    </p:anim>
                                    <p:anim calcmode="lin" valueType="num">
                                      <p:cBhvr>
                                        <p:cTn id="13" dur="500" fill="hold"/>
                                        <p:tgtEl>
                                          <p:spTgt spid="655406"/>
                                        </p:tgtEl>
                                        <p:attrNameLst>
                                          <p:attrName>ppt_h</p:attrName>
                                        </p:attrNameLst>
                                      </p:cBhvr>
                                      <p:tavLst>
                                        <p:tav tm="0">
                                          <p:val>
                                            <p:fltVal val="0"/>
                                          </p:val>
                                        </p:tav>
                                        <p:tav tm="100000">
                                          <p:val>
                                            <p:strVal val="#ppt_h"/>
                                          </p:val>
                                        </p:tav>
                                      </p:tavLst>
                                    </p:anim>
                                    <p:anim calcmode="lin" valueType="num">
                                      <p:cBhvr>
                                        <p:cTn id="14" dur="500" fill="hold"/>
                                        <p:tgtEl>
                                          <p:spTgt spid="655406"/>
                                        </p:tgtEl>
                                        <p:attrNameLst>
                                          <p:attrName>ppt_x</p:attrName>
                                        </p:attrNameLst>
                                      </p:cBhvr>
                                      <p:tavLst>
                                        <p:tav tm="0">
                                          <p:val>
                                            <p:fltVal val="0.5"/>
                                          </p:val>
                                        </p:tav>
                                        <p:tav tm="100000">
                                          <p:val>
                                            <p:strVal val="#ppt_x"/>
                                          </p:val>
                                        </p:tav>
                                      </p:tavLst>
                                    </p:anim>
                                    <p:anim calcmode="lin" valueType="num">
                                      <p:cBhvr>
                                        <p:cTn id="15" dur="500" fill="hold"/>
                                        <p:tgtEl>
                                          <p:spTgt spid="65540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55407"/>
                                        </p:tgtEl>
                                        <p:attrNameLst>
                                          <p:attrName>style.visibility</p:attrName>
                                        </p:attrNameLst>
                                      </p:cBhvr>
                                      <p:to>
                                        <p:strVal val="visible"/>
                                      </p:to>
                                    </p:set>
                                    <p:anim calcmode="lin" valueType="num">
                                      <p:cBhvr>
                                        <p:cTn id="20" dur="500" fill="hold"/>
                                        <p:tgtEl>
                                          <p:spTgt spid="655407"/>
                                        </p:tgtEl>
                                        <p:attrNameLst>
                                          <p:attrName>ppt_w</p:attrName>
                                        </p:attrNameLst>
                                      </p:cBhvr>
                                      <p:tavLst>
                                        <p:tav tm="0">
                                          <p:val>
                                            <p:fltVal val="0"/>
                                          </p:val>
                                        </p:tav>
                                        <p:tav tm="100000">
                                          <p:val>
                                            <p:strVal val="#ppt_w"/>
                                          </p:val>
                                        </p:tav>
                                      </p:tavLst>
                                    </p:anim>
                                    <p:anim calcmode="lin" valueType="num">
                                      <p:cBhvr>
                                        <p:cTn id="21" dur="500" fill="hold"/>
                                        <p:tgtEl>
                                          <p:spTgt spid="655407"/>
                                        </p:tgtEl>
                                        <p:attrNameLst>
                                          <p:attrName>ppt_h</p:attrName>
                                        </p:attrNameLst>
                                      </p:cBhvr>
                                      <p:tavLst>
                                        <p:tav tm="0">
                                          <p:val>
                                            <p:fltVal val="0"/>
                                          </p:val>
                                        </p:tav>
                                        <p:tav tm="100000">
                                          <p:val>
                                            <p:strVal val="#ppt_h"/>
                                          </p:val>
                                        </p:tav>
                                      </p:tavLst>
                                    </p:anim>
                                    <p:anim calcmode="lin" valueType="num">
                                      <p:cBhvr>
                                        <p:cTn id="22" dur="500" fill="hold"/>
                                        <p:tgtEl>
                                          <p:spTgt spid="655407"/>
                                        </p:tgtEl>
                                        <p:attrNameLst>
                                          <p:attrName>ppt_x</p:attrName>
                                        </p:attrNameLst>
                                      </p:cBhvr>
                                      <p:tavLst>
                                        <p:tav tm="0">
                                          <p:val>
                                            <p:fltVal val="0.5"/>
                                          </p:val>
                                        </p:tav>
                                        <p:tav tm="100000">
                                          <p:val>
                                            <p:strVal val="#ppt_x"/>
                                          </p:val>
                                        </p:tav>
                                      </p:tavLst>
                                    </p:anim>
                                    <p:anim calcmode="lin" valueType="num">
                                      <p:cBhvr>
                                        <p:cTn id="23" dur="500" fill="hold"/>
                                        <p:tgtEl>
                                          <p:spTgt spid="655407"/>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655408"/>
                                        </p:tgtEl>
                                        <p:attrNameLst>
                                          <p:attrName>style.visibility</p:attrName>
                                        </p:attrNameLst>
                                      </p:cBhvr>
                                      <p:to>
                                        <p:strVal val="visible"/>
                                      </p:to>
                                    </p:set>
                                    <p:anim calcmode="lin" valueType="num">
                                      <p:cBhvr>
                                        <p:cTn id="28" dur="500" fill="hold"/>
                                        <p:tgtEl>
                                          <p:spTgt spid="655408"/>
                                        </p:tgtEl>
                                        <p:attrNameLst>
                                          <p:attrName>ppt_w</p:attrName>
                                        </p:attrNameLst>
                                      </p:cBhvr>
                                      <p:tavLst>
                                        <p:tav tm="0">
                                          <p:val>
                                            <p:fltVal val="0"/>
                                          </p:val>
                                        </p:tav>
                                        <p:tav tm="100000">
                                          <p:val>
                                            <p:strVal val="#ppt_w"/>
                                          </p:val>
                                        </p:tav>
                                      </p:tavLst>
                                    </p:anim>
                                    <p:anim calcmode="lin" valueType="num">
                                      <p:cBhvr>
                                        <p:cTn id="29" dur="500" fill="hold"/>
                                        <p:tgtEl>
                                          <p:spTgt spid="655408"/>
                                        </p:tgtEl>
                                        <p:attrNameLst>
                                          <p:attrName>ppt_h</p:attrName>
                                        </p:attrNameLst>
                                      </p:cBhvr>
                                      <p:tavLst>
                                        <p:tav tm="0">
                                          <p:val>
                                            <p:fltVal val="0"/>
                                          </p:val>
                                        </p:tav>
                                        <p:tav tm="100000">
                                          <p:val>
                                            <p:strVal val="#ppt_h"/>
                                          </p:val>
                                        </p:tav>
                                      </p:tavLst>
                                    </p:anim>
                                    <p:anim calcmode="lin" valueType="num">
                                      <p:cBhvr>
                                        <p:cTn id="30" dur="500" fill="hold"/>
                                        <p:tgtEl>
                                          <p:spTgt spid="655408"/>
                                        </p:tgtEl>
                                        <p:attrNameLst>
                                          <p:attrName>ppt_x</p:attrName>
                                        </p:attrNameLst>
                                      </p:cBhvr>
                                      <p:tavLst>
                                        <p:tav tm="0">
                                          <p:val>
                                            <p:fltVal val="0.5"/>
                                          </p:val>
                                        </p:tav>
                                        <p:tav tm="100000">
                                          <p:val>
                                            <p:strVal val="#ppt_x"/>
                                          </p:val>
                                        </p:tav>
                                      </p:tavLst>
                                    </p:anim>
                                    <p:anim calcmode="lin" valueType="num">
                                      <p:cBhvr>
                                        <p:cTn id="31" dur="500" fill="hold"/>
                                        <p:tgtEl>
                                          <p:spTgt spid="655408"/>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655409"/>
                                        </p:tgtEl>
                                        <p:attrNameLst>
                                          <p:attrName>style.visibility</p:attrName>
                                        </p:attrNameLst>
                                      </p:cBhvr>
                                      <p:to>
                                        <p:strVal val="visible"/>
                                      </p:to>
                                    </p:set>
                                    <p:anim calcmode="lin" valueType="num">
                                      <p:cBhvr>
                                        <p:cTn id="36" dur="500" fill="hold"/>
                                        <p:tgtEl>
                                          <p:spTgt spid="655409"/>
                                        </p:tgtEl>
                                        <p:attrNameLst>
                                          <p:attrName>ppt_w</p:attrName>
                                        </p:attrNameLst>
                                      </p:cBhvr>
                                      <p:tavLst>
                                        <p:tav tm="0">
                                          <p:val>
                                            <p:fltVal val="0"/>
                                          </p:val>
                                        </p:tav>
                                        <p:tav tm="100000">
                                          <p:val>
                                            <p:strVal val="#ppt_w"/>
                                          </p:val>
                                        </p:tav>
                                      </p:tavLst>
                                    </p:anim>
                                    <p:anim calcmode="lin" valueType="num">
                                      <p:cBhvr>
                                        <p:cTn id="37" dur="500" fill="hold"/>
                                        <p:tgtEl>
                                          <p:spTgt spid="655409"/>
                                        </p:tgtEl>
                                        <p:attrNameLst>
                                          <p:attrName>ppt_h</p:attrName>
                                        </p:attrNameLst>
                                      </p:cBhvr>
                                      <p:tavLst>
                                        <p:tav tm="0">
                                          <p:val>
                                            <p:fltVal val="0"/>
                                          </p:val>
                                        </p:tav>
                                        <p:tav tm="100000">
                                          <p:val>
                                            <p:strVal val="#ppt_h"/>
                                          </p:val>
                                        </p:tav>
                                      </p:tavLst>
                                    </p:anim>
                                    <p:anim calcmode="lin" valueType="num">
                                      <p:cBhvr>
                                        <p:cTn id="38" dur="500" fill="hold"/>
                                        <p:tgtEl>
                                          <p:spTgt spid="655409"/>
                                        </p:tgtEl>
                                        <p:attrNameLst>
                                          <p:attrName>ppt_x</p:attrName>
                                        </p:attrNameLst>
                                      </p:cBhvr>
                                      <p:tavLst>
                                        <p:tav tm="0">
                                          <p:val>
                                            <p:fltVal val="0.5"/>
                                          </p:val>
                                        </p:tav>
                                        <p:tav tm="100000">
                                          <p:val>
                                            <p:strVal val="#ppt_x"/>
                                          </p:val>
                                        </p:tav>
                                      </p:tavLst>
                                    </p:anim>
                                    <p:anim calcmode="lin" valueType="num">
                                      <p:cBhvr>
                                        <p:cTn id="39" dur="500" fill="hold"/>
                                        <p:tgtEl>
                                          <p:spTgt spid="655409"/>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655410"/>
                                        </p:tgtEl>
                                        <p:attrNameLst>
                                          <p:attrName>style.visibility</p:attrName>
                                        </p:attrNameLst>
                                      </p:cBhvr>
                                      <p:to>
                                        <p:strVal val="visible"/>
                                      </p:to>
                                    </p:set>
                                    <p:anim calcmode="lin" valueType="num">
                                      <p:cBhvr>
                                        <p:cTn id="44" dur="500" fill="hold"/>
                                        <p:tgtEl>
                                          <p:spTgt spid="655410"/>
                                        </p:tgtEl>
                                        <p:attrNameLst>
                                          <p:attrName>ppt_w</p:attrName>
                                        </p:attrNameLst>
                                      </p:cBhvr>
                                      <p:tavLst>
                                        <p:tav tm="0">
                                          <p:val>
                                            <p:fltVal val="0"/>
                                          </p:val>
                                        </p:tav>
                                        <p:tav tm="100000">
                                          <p:val>
                                            <p:strVal val="#ppt_w"/>
                                          </p:val>
                                        </p:tav>
                                      </p:tavLst>
                                    </p:anim>
                                    <p:anim calcmode="lin" valueType="num">
                                      <p:cBhvr>
                                        <p:cTn id="45" dur="500" fill="hold"/>
                                        <p:tgtEl>
                                          <p:spTgt spid="655410"/>
                                        </p:tgtEl>
                                        <p:attrNameLst>
                                          <p:attrName>ppt_h</p:attrName>
                                        </p:attrNameLst>
                                      </p:cBhvr>
                                      <p:tavLst>
                                        <p:tav tm="0">
                                          <p:val>
                                            <p:fltVal val="0"/>
                                          </p:val>
                                        </p:tav>
                                        <p:tav tm="100000">
                                          <p:val>
                                            <p:strVal val="#ppt_h"/>
                                          </p:val>
                                        </p:tav>
                                      </p:tavLst>
                                    </p:anim>
                                    <p:anim calcmode="lin" valueType="num">
                                      <p:cBhvr>
                                        <p:cTn id="46" dur="500" fill="hold"/>
                                        <p:tgtEl>
                                          <p:spTgt spid="655410"/>
                                        </p:tgtEl>
                                        <p:attrNameLst>
                                          <p:attrName>ppt_x</p:attrName>
                                        </p:attrNameLst>
                                      </p:cBhvr>
                                      <p:tavLst>
                                        <p:tav tm="0">
                                          <p:val>
                                            <p:fltVal val="0.5"/>
                                          </p:val>
                                        </p:tav>
                                        <p:tav tm="100000">
                                          <p:val>
                                            <p:strVal val="#ppt_x"/>
                                          </p:val>
                                        </p:tav>
                                      </p:tavLst>
                                    </p:anim>
                                    <p:anim calcmode="lin" valueType="num">
                                      <p:cBhvr>
                                        <p:cTn id="47" dur="500" fill="hold"/>
                                        <p:tgtEl>
                                          <p:spTgt spid="655410"/>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grpId="0" nodeType="clickEffect">
                                  <p:stCondLst>
                                    <p:cond delay="0"/>
                                  </p:stCondLst>
                                  <p:childTnLst>
                                    <p:set>
                                      <p:cBhvr>
                                        <p:cTn id="51" dur="1" fill="hold">
                                          <p:stCondLst>
                                            <p:cond delay="0"/>
                                          </p:stCondLst>
                                        </p:cTn>
                                        <p:tgtEl>
                                          <p:spTgt spid="655411"/>
                                        </p:tgtEl>
                                        <p:attrNameLst>
                                          <p:attrName>style.visibility</p:attrName>
                                        </p:attrNameLst>
                                      </p:cBhvr>
                                      <p:to>
                                        <p:strVal val="visible"/>
                                      </p:to>
                                    </p:set>
                                    <p:anim calcmode="lin" valueType="num">
                                      <p:cBhvr>
                                        <p:cTn id="52" dur="500" fill="hold"/>
                                        <p:tgtEl>
                                          <p:spTgt spid="655411"/>
                                        </p:tgtEl>
                                        <p:attrNameLst>
                                          <p:attrName>ppt_w</p:attrName>
                                        </p:attrNameLst>
                                      </p:cBhvr>
                                      <p:tavLst>
                                        <p:tav tm="0">
                                          <p:val>
                                            <p:fltVal val="0"/>
                                          </p:val>
                                        </p:tav>
                                        <p:tav tm="100000">
                                          <p:val>
                                            <p:strVal val="#ppt_w"/>
                                          </p:val>
                                        </p:tav>
                                      </p:tavLst>
                                    </p:anim>
                                    <p:anim calcmode="lin" valueType="num">
                                      <p:cBhvr>
                                        <p:cTn id="53" dur="500" fill="hold"/>
                                        <p:tgtEl>
                                          <p:spTgt spid="655411"/>
                                        </p:tgtEl>
                                        <p:attrNameLst>
                                          <p:attrName>ppt_h</p:attrName>
                                        </p:attrNameLst>
                                      </p:cBhvr>
                                      <p:tavLst>
                                        <p:tav tm="0">
                                          <p:val>
                                            <p:fltVal val="0"/>
                                          </p:val>
                                        </p:tav>
                                        <p:tav tm="100000">
                                          <p:val>
                                            <p:strVal val="#ppt_h"/>
                                          </p:val>
                                        </p:tav>
                                      </p:tavLst>
                                    </p:anim>
                                    <p:anim calcmode="lin" valueType="num">
                                      <p:cBhvr>
                                        <p:cTn id="54" dur="500" fill="hold"/>
                                        <p:tgtEl>
                                          <p:spTgt spid="655411"/>
                                        </p:tgtEl>
                                        <p:attrNameLst>
                                          <p:attrName>ppt_x</p:attrName>
                                        </p:attrNameLst>
                                      </p:cBhvr>
                                      <p:tavLst>
                                        <p:tav tm="0">
                                          <p:val>
                                            <p:fltVal val="0.5"/>
                                          </p:val>
                                        </p:tav>
                                        <p:tav tm="100000">
                                          <p:val>
                                            <p:strVal val="#ppt_x"/>
                                          </p:val>
                                        </p:tav>
                                      </p:tavLst>
                                    </p:anim>
                                    <p:anim calcmode="lin" valueType="num">
                                      <p:cBhvr>
                                        <p:cTn id="55" dur="500" fill="hold"/>
                                        <p:tgtEl>
                                          <p:spTgt spid="6554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9" grpId="0" animBg="1"/>
      <p:bldP spid="655406" grpId="0" autoUpdateAnimBg="0"/>
      <p:bldP spid="655407" grpId="0" autoUpdateAnimBg="0"/>
      <p:bldP spid="655408" grpId="0" autoUpdateAnimBg="0"/>
      <p:bldP spid="655409" grpId="0" autoUpdateAnimBg="0"/>
      <p:bldP spid="655410" grpId="0" autoUpdateAnimBg="0"/>
      <p:bldP spid="6554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2424" r="71818" b="72772"/>
          <a:stretch/>
        </p:blipFill>
        <p:spPr>
          <a:xfrm>
            <a:off x="-6496" y="0"/>
            <a:ext cx="1925262" cy="1870364"/>
          </a:xfrm>
          <a:prstGeom prst="rect">
            <a:avLst/>
          </a:prstGeom>
        </p:spPr>
      </p:pic>
      <p:grpSp>
        <p:nvGrpSpPr>
          <p:cNvPr id="15362" name="Group 3"/>
          <p:cNvGrpSpPr>
            <a:grpSpLocks/>
          </p:cNvGrpSpPr>
          <p:nvPr/>
        </p:nvGrpSpPr>
        <p:grpSpPr bwMode="auto">
          <a:xfrm>
            <a:off x="76200" y="5435600"/>
            <a:ext cx="8596313" cy="1346200"/>
            <a:chOff x="48" y="3424"/>
            <a:chExt cx="5415" cy="848"/>
          </a:xfrm>
        </p:grpSpPr>
        <p:sp>
          <p:nvSpPr>
            <p:cNvPr id="26522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i="0">
                <a:solidFill>
                  <a:schemeClr val="tx1"/>
                </a:solidFill>
                <a:effectLst>
                  <a:outerShdw blurRad="38100" dist="38100" dir="2700000" algn="tl">
                    <a:srgbClr val="000000"/>
                  </a:outerShdw>
                </a:effectLst>
                <a:latin typeface="Comic Sans MS" charset="0"/>
                <a:ea typeface="+mn-ea"/>
                <a:cs typeface="+mn-cs"/>
              </a:endParaRPr>
            </a:p>
          </p:txBody>
        </p:sp>
        <p:sp>
          <p:nvSpPr>
            <p:cNvPr id="26522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Kantipur" charset="0"/>
                  <a:ea typeface="ＭＳ Ｐゴシック" charset="0"/>
                  <a:cs typeface="ＭＳ Ｐゴシック" charset="0"/>
                </a:defRPr>
              </a:lvl1pPr>
              <a:lvl2pPr marL="37931725" indent="-37474525">
                <a:defRPr sz="2800" i="1">
                  <a:solidFill>
                    <a:schemeClr val="hlink"/>
                  </a:solidFill>
                  <a:latin typeface="Kantipur" charset="0"/>
                  <a:ea typeface="ＭＳ Ｐゴシック" charset="0"/>
                </a:defRPr>
              </a:lvl2pPr>
              <a:lvl3pPr>
                <a:defRPr sz="2800" i="1">
                  <a:solidFill>
                    <a:schemeClr val="hlink"/>
                  </a:solidFill>
                  <a:latin typeface="Kantipur" charset="0"/>
                  <a:ea typeface="ＭＳ Ｐゴシック" charset="0"/>
                </a:defRPr>
              </a:lvl3pPr>
              <a:lvl4pPr>
                <a:defRPr sz="2800" i="1">
                  <a:solidFill>
                    <a:schemeClr val="hlink"/>
                  </a:solidFill>
                  <a:latin typeface="Kantipur" charset="0"/>
                  <a:ea typeface="ＭＳ Ｐゴシック" charset="0"/>
                </a:defRPr>
              </a:lvl4pPr>
              <a:lvl5pPr>
                <a:defRPr sz="2800" i="1">
                  <a:solidFill>
                    <a:schemeClr val="hlink"/>
                  </a:solidFill>
                  <a:latin typeface="Kantipur" charset="0"/>
                  <a:ea typeface="ＭＳ Ｐゴシック" charset="0"/>
                </a:defRPr>
              </a:lvl5pPr>
              <a:lvl6pPr marL="457200" eaLnBrk="0" fontAlgn="base" hangingPunct="0">
                <a:spcBef>
                  <a:spcPct val="0"/>
                </a:spcBef>
                <a:spcAft>
                  <a:spcPct val="0"/>
                </a:spcAft>
                <a:defRPr sz="2800" i="1">
                  <a:solidFill>
                    <a:schemeClr val="hlink"/>
                  </a:solidFill>
                  <a:latin typeface="Kantipur" charset="0"/>
                  <a:ea typeface="ＭＳ Ｐゴシック" charset="0"/>
                </a:defRPr>
              </a:lvl6pPr>
              <a:lvl7pPr marL="914400" eaLnBrk="0" fontAlgn="base" hangingPunct="0">
                <a:spcBef>
                  <a:spcPct val="0"/>
                </a:spcBef>
                <a:spcAft>
                  <a:spcPct val="0"/>
                </a:spcAft>
                <a:defRPr sz="2800" i="1">
                  <a:solidFill>
                    <a:schemeClr val="hlink"/>
                  </a:solidFill>
                  <a:latin typeface="Kantipur" charset="0"/>
                  <a:ea typeface="ＭＳ Ｐゴシック" charset="0"/>
                </a:defRPr>
              </a:lvl7pPr>
              <a:lvl8pPr marL="1371600" eaLnBrk="0" fontAlgn="base" hangingPunct="0">
                <a:spcBef>
                  <a:spcPct val="0"/>
                </a:spcBef>
                <a:spcAft>
                  <a:spcPct val="0"/>
                </a:spcAft>
                <a:defRPr sz="2800" i="1">
                  <a:solidFill>
                    <a:schemeClr val="hlink"/>
                  </a:solidFill>
                  <a:latin typeface="Kantipur" charset="0"/>
                  <a:ea typeface="ＭＳ Ｐゴシック" charset="0"/>
                </a:defRPr>
              </a:lvl8pPr>
              <a:lvl9pPr marL="1828800" eaLnBrk="0" fontAlgn="base" hangingPunct="0">
                <a:spcBef>
                  <a:spcPct val="0"/>
                </a:spcBef>
                <a:spcAft>
                  <a:spcPct val="0"/>
                </a:spcAft>
                <a:defRPr sz="2800" i="1">
                  <a:solidFill>
                    <a:schemeClr val="hlink"/>
                  </a:solidFill>
                  <a:latin typeface="Kantipur" charset="0"/>
                  <a:ea typeface="ＭＳ Ｐゴシック" charset="0"/>
                </a:defRPr>
              </a:lvl9pPr>
            </a:lstStyle>
            <a:p>
              <a:pPr>
                <a:spcBef>
                  <a:spcPct val="50000"/>
                </a:spcBef>
              </a:pPr>
              <a:r>
                <a:rPr lang="en-US" sz="2000" b="1">
                  <a:solidFill>
                    <a:srgbClr val="FAFD00"/>
                  </a:solidFill>
                  <a:latin typeface="Comic Sans MS" charset="0"/>
                </a:rPr>
                <a:t>A Presentation of The Bible…Basically Ministries International Inc.                Fort Worth, Texas</a:t>
              </a:r>
              <a:endParaRPr lang="en-US" sz="1800" b="1" i="0">
                <a:solidFill>
                  <a:srgbClr val="FAFD00"/>
                </a:solidFill>
                <a:latin typeface="Comic Sans MS" charset="0"/>
              </a:endParaRPr>
            </a:p>
          </p:txBody>
        </p:sp>
        <p:sp>
          <p:nvSpPr>
            <p:cNvPr id="26522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i="0">
                  <a:solidFill>
                    <a:srgbClr val="FFFB0C"/>
                  </a:solidFill>
                  <a:latin typeface="Times New Roman" charset="0"/>
                  <a:ea typeface="+mn-ea"/>
                  <a:cs typeface="+mn-cs"/>
                </a:rPr>
                <a:t>www.biblebasically.com</a:t>
              </a:r>
            </a:p>
          </p:txBody>
        </p:sp>
      </p:grpSp>
      <p:sp>
        <p:nvSpPr>
          <p:cNvPr id="15363"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Kantipur" charset="0"/>
                <a:ea typeface="ＭＳ Ｐゴシック" charset="0"/>
                <a:cs typeface="ＭＳ Ｐゴシック" charset="0"/>
              </a:defRPr>
            </a:lvl1pPr>
            <a:lvl2pPr marL="37931725" indent="-37474525">
              <a:defRPr sz="2800" i="1">
                <a:solidFill>
                  <a:schemeClr val="hlink"/>
                </a:solidFill>
                <a:latin typeface="Kantipur" charset="0"/>
                <a:ea typeface="ＭＳ Ｐゴシック" charset="0"/>
              </a:defRPr>
            </a:lvl2pPr>
            <a:lvl3pPr>
              <a:defRPr sz="2800" i="1">
                <a:solidFill>
                  <a:schemeClr val="hlink"/>
                </a:solidFill>
                <a:latin typeface="Kantipur" charset="0"/>
                <a:ea typeface="ＭＳ Ｐゴシック" charset="0"/>
              </a:defRPr>
            </a:lvl3pPr>
            <a:lvl4pPr>
              <a:defRPr sz="2800" i="1">
                <a:solidFill>
                  <a:schemeClr val="hlink"/>
                </a:solidFill>
                <a:latin typeface="Kantipur" charset="0"/>
                <a:ea typeface="ＭＳ Ｐゴシック" charset="0"/>
              </a:defRPr>
            </a:lvl4pPr>
            <a:lvl5pPr>
              <a:defRPr sz="2800" i="1">
                <a:solidFill>
                  <a:schemeClr val="hlink"/>
                </a:solidFill>
                <a:latin typeface="Kantipur" charset="0"/>
                <a:ea typeface="ＭＳ Ｐゴシック" charset="0"/>
              </a:defRPr>
            </a:lvl5pPr>
            <a:lvl6pPr marL="457200" eaLnBrk="0" fontAlgn="base" hangingPunct="0">
              <a:spcBef>
                <a:spcPct val="0"/>
              </a:spcBef>
              <a:spcAft>
                <a:spcPct val="0"/>
              </a:spcAft>
              <a:defRPr sz="2800" i="1">
                <a:solidFill>
                  <a:schemeClr val="hlink"/>
                </a:solidFill>
                <a:latin typeface="Kantipur" charset="0"/>
                <a:ea typeface="ＭＳ Ｐゴシック" charset="0"/>
              </a:defRPr>
            </a:lvl6pPr>
            <a:lvl7pPr marL="914400" eaLnBrk="0" fontAlgn="base" hangingPunct="0">
              <a:spcBef>
                <a:spcPct val="0"/>
              </a:spcBef>
              <a:spcAft>
                <a:spcPct val="0"/>
              </a:spcAft>
              <a:defRPr sz="2800" i="1">
                <a:solidFill>
                  <a:schemeClr val="hlink"/>
                </a:solidFill>
                <a:latin typeface="Kantipur" charset="0"/>
                <a:ea typeface="ＭＳ Ｐゴシック" charset="0"/>
              </a:defRPr>
            </a:lvl7pPr>
            <a:lvl8pPr marL="1371600" eaLnBrk="0" fontAlgn="base" hangingPunct="0">
              <a:spcBef>
                <a:spcPct val="0"/>
              </a:spcBef>
              <a:spcAft>
                <a:spcPct val="0"/>
              </a:spcAft>
              <a:defRPr sz="2800" i="1">
                <a:solidFill>
                  <a:schemeClr val="hlink"/>
                </a:solidFill>
                <a:latin typeface="Kantipur" charset="0"/>
                <a:ea typeface="ＭＳ Ｐゴシック" charset="0"/>
              </a:defRPr>
            </a:lvl8pPr>
            <a:lvl9pPr marL="1828800" eaLnBrk="0" fontAlgn="base" hangingPunct="0">
              <a:spcBef>
                <a:spcPct val="0"/>
              </a:spcBef>
              <a:spcAft>
                <a:spcPct val="0"/>
              </a:spcAft>
              <a:defRPr sz="2800" i="1">
                <a:solidFill>
                  <a:schemeClr val="hlink"/>
                </a:solidFill>
                <a:latin typeface="Kantipur" charset="0"/>
                <a:ea typeface="ＭＳ Ｐゴシック" charset="0"/>
              </a:defRPr>
            </a:lvl9pPr>
          </a:lstStyle>
          <a:p>
            <a:pPr>
              <a:spcBef>
                <a:spcPct val="50000"/>
              </a:spcBef>
            </a:pPr>
            <a:r>
              <a:rPr lang="en-US" sz="900" b="1" i="0">
                <a:solidFill>
                  <a:srgbClr val="FFFFFF"/>
                </a:solidFill>
              </a:rPr>
              <a:t>©2004 TBBMI</a:t>
            </a:r>
          </a:p>
        </p:txBody>
      </p:sp>
      <p:sp>
        <p:nvSpPr>
          <p:cNvPr id="265229" name="Rectangle 13"/>
          <p:cNvSpPr>
            <a:spLocks noChangeArrowheads="1"/>
          </p:cNvSpPr>
          <p:nvPr/>
        </p:nvSpPr>
        <p:spPr bwMode="auto">
          <a:xfrm>
            <a:off x="7620000" y="6527800"/>
            <a:ext cx="661988"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latin typeface="Arial" charset="0"/>
              </a:rPr>
              <a:t>8.0.02.</a:t>
            </a:r>
          </a:p>
        </p:txBody>
      </p:sp>
      <p:sp>
        <p:nvSpPr>
          <p:cNvPr id="265231" name="Rectangle 1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latin typeface="Arial" charset="0"/>
              </a:rPr>
              <a:t>01</a:t>
            </a:r>
          </a:p>
        </p:txBody>
      </p:sp>
      <p:pic>
        <p:nvPicPr>
          <p:cNvPr id="15366" name="Picture 16" descr="BACKG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4" y="305"/>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WordArt 21"/>
          <p:cNvSpPr>
            <a:spLocks noChangeArrowheads="1" noChangeShapeType="1" noTextEdit="1"/>
          </p:cNvSpPr>
          <p:nvPr/>
        </p:nvSpPr>
        <p:spPr bwMode="auto">
          <a:xfrm>
            <a:off x="937419" y="1120488"/>
            <a:ext cx="7938823" cy="3692525"/>
          </a:xfrm>
          <a:prstGeom prst="rect">
            <a:avLst/>
          </a:prstGeom>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scene3d>
              <a:camera prst="isometricLeftDown">
                <a:rot lat="1200000" lon="1800000" rev="0"/>
              </a:camera>
              <a:lightRig rig="soft" dir="t"/>
            </a:scene3d>
            <a:sp3d extrusionH="57150">
              <a:bevelT w="69850" h="69850" prst="divot"/>
            </a:sp3d>
          </a:bodyPr>
          <a:lstStyle/>
          <a:p>
            <a:r>
              <a:rPr lang="ro-RO" sz="5400" kern="10" dirty="0">
                <a:ln w="13462">
                  <a:solidFill>
                    <a:schemeClr val="tx2"/>
                  </a:solidFill>
                  <a:prstDash val="solid"/>
                </a:ln>
                <a:gradFill>
                  <a:gsLst>
                    <a:gs pos="0">
                      <a:schemeClr val="tx2">
                        <a:lumMod val="75000"/>
                      </a:schemeClr>
                    </a:gs>
                    <a:gs pos="74000">
                      <a:srgbClr val="FFC000"/>
                    </a:gs>
                    <a:gs pos="83000">
                      <a:schemeClr val="tx2">
                        <a:lumMod val="50000"/>
                      </a:schemeClr>
                    </a:gs>
                    <a:gs pos="100000">
                      <a:schemeClr val="tx2">
                        <a:lumMod val="50000"/>
                      </a:schemeClr>
                    </a:gs>
                  </a:gsLst>
                  <a:lin ang="5400000" scaled="1"/>
                </a:gradFill>
                <a:effectLst>
                  <a:glow rad="127000">
                    <a:srgbClr val="000000">
                      <a:alpha val="98000"/>
                    </a:srgbClr>
                  </a:glow>
                  <a:outerShdw dist="38100" dir="2700000" sx="104000" sy="104000" algn="bl" rotWithShape="0">
                    <a:srgbClr val="000000"/>
                  </a:outerShdw>
                </a:effectLst>
                <a:latin typeface="Kantipur Regular"/>
                <a:ea typeface="Kantipur Regular"/>
                <a:cs typeface="Kantipur Regular"/>
              </a:rPr>
              <a:t>afOan===</a:t>
            </a:r>
          </a:p>
          <a:p>
            <a:r>
              <a:rPr lang="ro-RO" sz="5400" kern="10" dirty="0">
                <a:ln w="13462">
                  <a:solidFill>
                    <a:schemeClr val="tx2"/>
                  </a:solidFill>
                  <a:prstDash val="solid"/>
                </a:ln>
                <a:gradFill>
                  <a:gsLst>
                    <a:gs pos="0">
                      <a:schemeClr val="tx2">
                        <a:lumMod val="75000"/>
                      </a:schemeClr>
                    </a:gs>
                    <a:gs pos="74000">
                      <a:srgbClr val="FFC000"/>
                    </a:gs>
                    <a:gs pos="83000">
                      <a:schemeClr val="tx2">
                        <a:lumMod val="50000"/>
                      </a:schemeClr>
                    </a:gs>
                    <a:gs pos="100000">
                      <a:schemeClr val="tx2">
                        <a:lumMod val="50000"/>
                      </a:schemeClr>
                    </a:gs>
                  </a:gsLst>
                  <a:lin ang="5400000" scaled="1"/>
                </a:gradFill>
                <a:effectLst>
                  <a:glow rad="127000">
                    <a:srgbClr val="000000">
                      <a:alpha val="98000"/>
                    </a:srgbClr>
                  </a:glow>
                  <a:outerShdw dist="38100" dir="2700000" sx="104000" sy="104000" algn="bl" rotWithShape="0">
                    <a:srgbClr val="000000"/>
                  </a:outerShdw>
                </a:effectLst>
                <a:latin typeface="Kantipur Regular"/>
                <a:ea typeface="Kantipur Regular"/>
                <a:cs typeface="Kantipur Regular"/>
              </a:rPr>
              <a:t>    cfwf/e[\t</a:t>
            </a:r>
            <a:endParaRPr lang="en-US" sz="5400" kern="10" dirty="0">
              <a:ln w="13462">
                <a:solidFill>
                  <a:schemeClr val="tx2"/>
                </a:solidFill>
                <a:prstDash val="solid"/>
              </a:ln>
              <a:gradFill>
                <a:gsLst>
                  <a:gs pos="0">
                    <a:schemeClr val="tx2">
                      <a:lumMod val="75000"/>
                    </a:schemeClr>
                  </a:gs>
                  <a:gs pos="74000">
                    <a:srgbClr val="FFC000"/>
                  </a:gs>
                  <a:gs pos="83000">
                    <a:schemeClr val="tx2">
                      <a:lumMod val="50000"/>
                    </a:schemeClr>
                  </a:gs>
                  <a:gs pos="100000">
                    <a:schemeClr val="tx2">
                      <a:lumMod val="50000"/>
                    </a:schemeClr>
                  </a:gs>
                </a:gsLst>
                <a:lin ang="5400000" scaled="1"/>
              </a:gradFill>
              <a:effectLst>
                <a:glow rad="127000">
                  <a:srgbClr val="000000">
                    <a:alpha val="98000"/>
                  </a:srgbClr>
                </a:glow>
                <a:outerShdw dist="38100" dir="2700000" sx="104000" sy="104000" algn="bl" rotWithShape="0">
                  <a:srgbClr val="000000"/>
                </a:outerShdw>
              </a:effectLst>
              <a:latin typeface="Kantipur Regular"/>
              <a:ea typeface="Kantipur Regular"/>
              <a:cs typeface="Kantipur Regular"/>
            </a:endParaRPr>
          </a:p>
        </p:txBody>
      </p:sp>
      <p:pic>
        <p:nvPicPr>
          <p:cNvPr id="14" name="Picture 2"/>
          <p:cNvPicPr>
            <a:picLocks noChangeArrowheads="1"/>
          </p:cNvPicPr>
          <p:nvPr/>
        </p:nvPicPr>
        <p:blipFill rotWithShape="1">
          <a:blip r:embed="rId5">
            <a:extLst>
              <a:ext uri="{28A0092B-C50C-407E-A947-70E740481C1C}">
                <a14:useLocalDpi xmlns:a14="http://schemas.microsoft.com/office/drawing/2010/main"/>
              </a:ext>
            </a:extLst>
          </a:blip>
          <a:srcRect l="4966" t="44032" r="80572" b="33457"/>
          <a:stretch/>
        </p:blipFill>
        <p:spPr bwMode="auto">
          <a:xfrm rot="883763">
            <a:off x="1305489" y="2744599"/>
            <a:ext cx="1350244" cy="111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 name="Text Box 22"/>
          <p:cNvSpPr txBox="1">
            <a:spLocks noChangeArrowheads="1"/>
          </p:cNvSpPr>
          <p:nvPr/>
        </p:nvSpPr>
        <p:spPr bwMode="auto">
          <a:xfrm>
            <a:off x="1002778" y="3742396"/>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charset="0"/>
              </a:rPr>
              <a:t>©2006 TBBMI</a:t>
            </a:r>
          </a:p>
        </p:txBody>
      </p:sp>
    </p:spTree>
    <p:extLst>
      <p:ext uri="{BB962C8B-B14F-4D97-AF65-F5344CB8AC3E}">
        <p14:creationId xmlns:p14="http://schemas.microsoft.com/office/powerpoint/2010/main" val="347515268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32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919"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3892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3242" name="Rectangle 10"/>
          <p:cNvSpPr>
            <a:spLocks noChangeArrowheads="1"/>
          </p:cNvSpPr>
          <p:nvPr/>
        </p:nvSpPr>
        <p:spPr bwMode="auto">
          <a:xfrm>
            <a:off x="7259638" y="5259388"/>
            <a:ext cx="1311275" cy="11669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a:p>
            <a:pPr>
              <a:spcBef>
                <a:spcPct val="50000"/>
              </a:spcBef>
              <a:defRPr/>
            </a:pPr>
            <a:endParaRPr lang="en-US" sz="2800" dirty="0">
              <a:solidFill>
                <a:schemeClr val="folHlink"/>
              </a:solidFill>
              <a:latin typeface="Times" pitchFamily="-107" charset="0"/>
              <a:ea typeface="+mn-ea"/>
              <a:cs typeface="+mn-cs"/>
            </a:endParaRPr>
          </a:p>
        </p:txBody>
      </p:sp>
      <p:sp>
        <p:nvSpPr>
          <p:cNvPr id="3892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3246"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223247"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chemeClr val="tx1"/>
                </a:solidFill>
                <a:latin typeface="Kantipur" pitchFamily="2" charset="0"/>
              </a:rPr>
              <a:t>Nff</a:t>
            </a:r>
            <a:r>
              <a:rPr lang="en-US" sz="2800" dirty="0">
                <a:solidFill>
                  <a:schemeClr val="tx1"/>
                </a:solidFill>
                <a:latin typeface="Kantipur" pitchFamily="2" charset="0"/>
              </a:rPr>
              <a:t> ;</a:t>
            </a:r>
            <a:endParaRPr lang="en-US" sz="2400" dirty="0">
              <a:solidFill>
                <a:schemeClr val="tx1"/>
              </a:solidFill>
              <a:latin typeface="Kantipur" pitchFamily="2" charset="0"/>
            </a:endParaRPr>
          </a:p>
        </p:txBody>
      </p:sp>
      <p:sp>
        <p:nvSpPr>
          <p:cNvPr id="223248"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436188"/>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sz="2800"/>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252" name="Rectangle 20"/>
          <p:cNvSpPr>
            <a:spLocks noChangeArrowheads="1"/>
          </p:cNvSpPr>
          <p:nvPr/>
        </p:nvSpPr>
        <p:spPr bwMode="auto">
          <a:xfrm>
            <a:off x="75616" y="47509"/>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223253"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400" dirty="0">
              <a:solidFill>
                <a:schemeClr val="folHlink"/>
              </a:solidFill>
              <a:effectLst>
                <a:outerShdw blurRad="38100" dist="38100" dir="2700000" algn="tl">
                  <a:srgbClr val="000000">
                    <a:alpha val="43137"/>
                  </a:srgbClr>
                </a:outerShdw>
              </a:effectLst>
              <a:latin typeface="Times" pitchFamily="-107" charset="0"/>
            </a:endParaRPr>
          </a:p>
        </p:txBody>
      </p:sp>
      <p:sp>
        <p:nvSpPr>
          <p:cNvPr id="2232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893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3257"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38937"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a</a:t>
            </a:r>
            <a:endParaRPr lang="en-US" sz="3200" dirty="0">
              <a:solidFill>
                <a:schemeClr val="accent1">
                  <a:lumMod val="75000"/>
                </a:schemeClr>
              </a:solidFill>
              <a:effectLst>
                <a:outerShdw blurRad="38100" dist="38100" dir="2700000" algn="tl">
                  <a:srgbClr val="000000">
                    <a:alpha val="43137"/>
                  </a:srgbClr>
                </a:outerShdw>
              </a:effectLst>
              <a:latin typeface="Times" pitchFamily="-107" charset="0"/>
            </a:endParaRPr>
          </a:p>
        </p:txBody>
      </p:sp>
      <p:sp>
        <p:nvSpPr>
          <p:cNvPr id="38938"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38939"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38940"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38941"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accent1">
                    <a:lumMod val="75000"/>
                  </a:schemeClr>
                </a:solidFill>
                <a:latin typeface="Kantipur" pitchFamily="2" charset="0"/>
              </a:rPr>
              <a:t>lg</a:t>
            </a:r>
            <a:r>
              <a:rPr lang="en-US" sz="2800" dirty="0">
                <a:solidFill>
                  <a:schemeClr val="accent1">
                    <a:lumMod val="75000"/>
                  </a:schemeClr>
                </a:solidFill>
                <a:latin typeface="Times" charset="0"/>
              </a:rPr>
              <a:t>(</a:t>
            </a:r>
            <a:r>
              <a:rPr lang="en-US" sz="2800" dirty="0">
                <a:solidFill>
                  <a:schemeClr val="accent1">
                    <a:lumMod val="75000"/>
                  </a:schemeClr>
                </a:solidFill>
                <a:latin typeface="Kantipur" pitchFamily="2" charset="0"/>
              </a:rPr>
              <a:t>c</a:t>
            </a:r>
            <a:r>
              <a:rPr lang="en-US" sz="2800" dirty="0">
                <a:solidFill>
                  <a:schemeClr val="accent1">
                    <a:lumMod val="75000"/>
                  </a:schemeClr>
                </a:solidFill>
                <a:latin typeface="Times" charset="0"/>
              </a:rPr>
              <a:t>)</a:t>
            </a:r>
          </a:p>
        </p:txBody>
      </p:sp>
      <p:sp>
        <p:nvSpPr>
          <p:cNvPr id="38942"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3894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5"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3894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7"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3894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4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70"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sf </a:t>
            </a:r>
            <a:r>
              <a:rPr lang="en-US" sz="3200" dirty="0" err="1">
                <a:solidFill>
                  <a:schemeClr val="tx1"/>
                </a:solidFill>
                <a:effectLst>
                  <a:outerShdw blurRad="38100" dist="38100" dir="2700000" algn="tl">
                    <a:srgbClr val="000000">
                      <a:alpha val="43137"/>
                    </a:srgbClr>
                  </a:outerShdw>
                </a:effectLst>
                <a:latin typeface="Kantipur" pitchFamily="2" charset="0"/>
              </a:rPr>
              <a:t>af</a:t>
            </a:r>
            <a:endParaRPr lang="en-US" sz="4800" dirty="0">
              <a:solidFill>
                <a:schemeClr val="tx1"/>
              </a:solidFill>
              <a:effectLst>
                <a:outerShdw blurRad="38100" dist="38100" dir="2700000" algn="tl">
                  <a:srgbClr val="000000">
                    <a:alpha val="43137"/>
                  </a:srgbClr>
                </a:outerShdw>
              </a:effectLst>
              <a:latin typeface="Times" pitchFamily="-107" charset="0"/>
            </a:endParaRPr>
          </a:p>
        </p:txBody>
      </p:sp>
      <p:sp>
        <p:nvSpPr>
          <p:cNvPr id="3895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72"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l; k</a:t>
            </a:r>
          </a:p>
        </p:txBody>
      </p:sp>
      <p:sp>
        <p:nvSpPr>
          <p:cNvPr id="38952"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223274"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800" dirty="0">
              <a:solidFill>
                <a:schemeClr val="folHlink"/>
              </a:solidFill>
              <a:latin typeface="Times" pitchFamily="-107" charset="0"/>
              <a:ea typeface="+mn-ea"/>
              <a:cs typeface="+mn-cs"/>
            </a:endParaRPr>
          </a:p>
        </p:txBody>
      </p:sp>
      <p:sp>
        <p:nvSpPr>
          <p:cNvPr id="223275"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endParaRPr lang="en-US" sz="2400" dirty="0">
              <a:solidFill>
                <a:schemeClr val="folHlink"/>
              </a:solidFill>
              <a:effectLst>
                <a:outerShdw blurRad="38100" dist="38100" dir="2700000" algn="tl">
                  <a:srgbClr val="000000">
                    <a:alpha val="43137"/>
                  </a:srgbClr>
                </a:outerShdw>
              </a:effectLst>
              <a:latin typeface="Kantipur" pitchFamily="2" charset="0"/>
            </a:endParaRPr>
          </a:p>
        </p:txBody>
      </p:sp>
      <p:sp>
        <p:nvSpPr>
          <p:cNvPr id="223289" name="Oval 57"/>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3290" name="Freeform 58"/>
          <p:cNvSpPr>
            <a:spLocks/>
          </p:cNvSpPr>
          <p:nvPr/>
        </p:nvSpPr>
        <p:spPr bwMode="auto">
          <a:xfrm>
            <a:off x="2753177" y="1213247"/>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57" name="Text Box 101"/>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106"/>
          <p:cNvGrpSpPr>
            <a:grpSpLocks/>
          </p:cNvGrpSpPr>
          <p:nvPr/>
        </p:nvGrpSpPr>
        <p:grpSpPr bwMode="auto">
          <a:xfrm>
            <a:off x="5658779" y="422747"/>
            <a:ext cx="2968625" cy="1971675"/>
            <a:chOff x="3531" y="336"/>
            <a:chExt cx="1870" cy="1242"/>
          </a:xfrm>
        </p:grpSpPr>
        <p:pic>
          <p:nvPicPr>
            <p:cNvPr id="223294" name="Picture 6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1" y="336"/>
              <a:ext cx="1870" cy="1242"/>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sp>
          <p:nvSpPr>
            <p:cNvPr id="38986" name="Freeform 105"/>
            <p:cNvSpPr>
              <a:spLocks/>
            </p:cNvSpPr>
            <p:nvPr/>
          </p:nvSpPr>
          <p:spPr bwMode="auto">
            <a:xfrm>
              <a:off x="3898" y="812"/>
              <a:ext cx="82" cy="96"/>
            </a:xfrm>
            <a:custGeom>
              <a:avLst/>
              <a:gdLst>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 name="T14" fmla="*/ 0 60000 65536"/>
                <a:gd name="T15" fmla="*/ 0 60000 65536"/>
                <a:gd name="T16" fmla="*/ 0 60000 65536"/>
                <a:gd name="T17" fmla="*/ 0 60000 65536"/>
                <a:gd name="T18" fmla="*/ 0 60000 65536"/>
                <a:gd name="T19" fmla="*/ 0 60000 65536"/>
                <a:gd name="T20" fmla="*/ 0 60000 65536"/>
                <a:gd name="T21" fmla="*/ 0 w 82"/>
                <a:gd name="T22" fmla="*/ 0 h 96"/>
                <a:gd name="T23" fmla="*/ 82 w 82"/>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223339" name="Rectangle 10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18</a:t>
            </a:r>
          </a:p>
        </p:txBody>
      </p:sp>
      <p:sp>
        <p:nvSpPr>
          <p:cNvPr id="223340" name="Text Box 108"/>
          <p:cNvSpPr txBox="1">
            <a:spLocks noChangeArrowheads="1"/>
          </p:cNvSpPr>
          <p:nvPr/>
        </p:nvSpPr>
        <p:spPr bwMode="auto">
          <a:xfrm>
            <a:off x="1781175" y="28575"/>
            <a:ext cx="1993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tx1"/>
              </a:solidFill>
              <a:latin typeface="Comic Sans MS" pitchFamily="-107" charset="0"/>
              <a:ea typeface="+mn-ea"/>
              <a:cs typeface="+mn-cs"/>
            </a:endParaRPr>
          </a:p>
        </p:txBody>
      </p:sp>
      <p:sp>
        <p:nvSpPr>
          <p:cNvPr id="223343" name="Text Box 111"/>
          <p:cNvSpPr txBox="1">
            <a:spLocks noChangeArrowheads="1"/>
          </p:cNvSpPr>
          <p:nvPr/>
        </p:nvSpPr>
        <p:spPr bwMode="auto">
          <a:xfrm>
            <a:off x="1771650"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hi-IN" b="0" dirty="0">
              <a:solidFill>
                <a:schemeClr val="tx1"/>
              </a:solidFill>
              <a:effectLst>
                <a:outerShdw blurRad="38100" dist="38100" dir="2700000" algn="tl">
                  <a:srgbClr val="000000">
                    <a:alpha val="43137"/>
                  </a:srgbClr>
                </a:outerShdw>
              </a:effectLst>
            </a:endParaRPr>
          </a:p>
        </p:txBody>
      </p:sp>
      <p:sp>
        <p:nvSpPr>
          <p:cNvPr id="223347" name="Text Box 115"/>
          <p:cNvSpPr txBox="1">
            <a:spLocks noChangeArrowheads="1"/>
          </p:cNvSpPr>
          <p:nvPr/>
        </p:nvSpPr>
        <p:spPr bwMode="auto">
          <a:xfrm>
            <a:off x="6049852" y="2230156"/>
            <a:ext cx="3006725"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dirty="0" err="1">
                <a:solidFill>
                  <a:srgbClr val="FBFB05"/>
                </a:solidFill>
                <a:latin typeface="Kantipur" pitchFamily="2" charset="0"/>
              </a:rPr>
              <a:t>hf</a:t>
            </a:r>
            <a:r>
              <a:rPr lang="en-US" sz="4400" dirty="0">
                <a:solidFill>
                  <a:srgbClr val="FBFB05"/>
                </a:solidFill>
                <a:latin typeface="Kantipur" pitchFamily="2" charset="0"/>
              </a:rPr>
              <a:t>;';</a:t>
            </a:r>
            <a:r>
              <a:rPr lang="en-US" sz="4400" dirty="0" err="1">
                <a:solidFill>
                  <a:srgbClr val="FBFB05"/>
                </a:solidFill>
                <a:latin typeface="Kantipur" pitchFamily="2" charset="0"/>
              </a:rPr>
              <a:t>x¿sf</a:t>
            </a:r>
            <a:r>
              <a:rPr lang="en-US" sz="4400" dirty="0">
                <a:solidFill>
                  <a:srgbClr val="FBFB05"/>
                </a:solidFill>
                <a:latin typeface="Kantipur" pitchFamily="2" charset="0"/>
              </a:rPr>
              <a:t>] </a:t>
            </a:r>
            <a:r>
              <a:rPr lang="en-US" sz="4400" dirty="0" err="1">
                <a:solidFill>
                  <a:srgbClr val="FBFB05"/>
                </a:solidFill>
                <a:latin typeface="Kantipur" pitchFamily="2" charset="0"/>
              </a:rPr>
              <a:t>dfu</a:t>
            </a:r>
            <a:r>
              <a:rPr lang="en-US" sz="4400" dirty="0">
                <a:solidFill>
                  <a:srgbClr val="FBFB05"/>
                </a:solidFill>
                <a:latin typeface="Kantipur" pitchFamily="2" charset="0"/>
              </a:rPr>
              <a:t>{</a:t>
            </a:r>
            <a:endParaRPr lang="en-US" sz="4400" dirty="0">
              <a:solidFill>
                <a:srgbClr val="FBFB05"/>
              </a:solidFill>
              <a:latin typeface="Kantipur" pitchFamily="2" charset="0"/>
              <a:ea typeface="+mn-ea"/>
              <a:cs typeface="+mn-cs"/>
            </a:endParaRPr>
          </a:p>
        </p:txBody>
      </p:sp>
      <p:sp>
        <p:nvSpPr>
          <p:cNvPr id="38964" name="Text Box 116"/>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23350" name="Text Box 118"/>
          <p:cNvSpPr txBox="1">
            <a:spLocks noChangeArrowheads="1"/>
          </p:cNvSpPr>
          <p:nvPr/>
        </p:nvSpPr>
        <p:spPr bwMode="auto">
          <a:xfrm>
            <a:off x="-4988" y="1946158"/>
            <a:ext cx="2711450" cy="280076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defRPr/>
            </a:pPr>
            <a:r>
              <a:rPr lang="en-US" sz="4400" dirty="0" err="1">
                <a:solidFill>
                  <a:srgbClr val="FBFB05"/>
                </a:solidFill>
                <a:latin typeface="Kantipur" pitchFamily="2" charset="0"/>
              </a:rPr>
              <a:t>xfnsf</a:t>
            </a:r>
            <a:r>
              <a:rPr lang="en-US" sz="4400" dirty="0">
                <a:solidFill>
                  <a:srgbClr val="FBFB05"/>
                </a:solidFill>
                <a:latin typeface="Kantipur" pitchFamily="2" charset="0"/>
              </a:rPr>
              <a:t>] blIf0fL n]</a:t>
            </a:r>
            <a:r>
              <a:rPr lang="en-US" sz="4400" dirty="0" err="1">
                <a:solidFill>
                  <a:srgbClr val="FBFB05"/>
                </a:solidFill>
                <a:latin typeface="Kantipur" pitchFamily="2" charset="0"/>
              </a:rPr>
              <a:t>agfglt</a:t>
            </a:r>
            <a:r>
              <a:rPr lang="en-US" sz="4400" dirty="0">
                <a:solidFill>
                  <a:srgbClr val="FBFB05"/>
                </a:solidFill>
                <a:latin typeface="Kantipur" pitchFamily="2" charset="0"/>
              </a:rPr>
              <a:t>/sf] </a:t>
            </a:r>
            <a:r>
              <a:rPr lang="en-US" sz="4400" dirty="0" err="1">
                <a:solidFill>
                  <a:srgbClr val="FBFB05"/>
                </a:solidFill>
                <a:latin typeface="Kantipur" pitchFamily="2" charset="0"/>
              </a:rPr>
              <a:t>pQ</a:t>
            </a:r>
            <a:r>
              <a:rPr lang="en-US" sz="4400" dirty="0">
                <a:solidFill>
                  <a:srgbClr val="FBFB05"/>
                </a:solidFill>
                <a:latin typeface="Kantipur" pitchFamily="2" charset="0"/>
              </a:rPr>
              <a:t>/</a:t>
            </a:r>
            <a:r>
              <a:rPr lang="en-US" sz="4400" dirty="0" err="1">
                <a:solidFill>
                  <a:srgbClr val="FBFB05"/>
                </a:solidFill>
                <a:latin typeface="Kantipur" pitchFamily="2" charset="0"/>
              </a:rPr>
              <a:t>tkm</a:t>
            </a:r>
            <a:r>
              <a:rPr lang="en-US" sz="4400" dirty="0">
                <a:solidFill>
                  <a:srgbClr val="FBFB05"/>
                </a:solidFill>
                <a:latin typeface="Kantipur" pitchFamily="2" charset="0"/>
              </a:rPr>
              <a:t>{ </a:t>
            </a:r>
            <a:r>
              <a:rPr lang="en-US" sz="4400" dirty="0" err="1">
                <a:solidFill>
                  <a:srgbClr val="FBFB05"/>
                </a:solidFill>
                <a:latin typeface="Kantipur" pitchFamily="2" charset="0"/>
              </a:rPr>
              <a:t>ofqf</a:t>
            </a:r>
            <a:r>
              <a:rPr lang="en-US" sz="4400" dirty="0">
                <a:solidFill>
                  <a:srgbClr val="FBFB05"/>
                </a:solidFill>
                <a:latin typeface="Kantipur" pitchFamily="2" charset="0"/>
              </a:rPr>
              <a:t> </a:t>
            </a:r>
            <a:r>
              <a:rPr lang="en-US" sz="4400" dirty="0" err="1">
                <a:solidFill>
                  <a:srgbClr val="FBFB05"/>
                </a:solidFill>
                <a:latin typeface="Kantipur" pitchFamily="2" charset="0"/>
              </a:rPr>
              <a:t>ug</a:t>
            </a:r>
            <a:r>
              <a:rPr lang="en-US" sz="4400" dirty="0">
                <a:solidFill>
                  <a:srgbClr val="FBFB05"/>
                </a:solidFill>
                <a:latin typeface="Kantipur" pitchFamily="2" charset="0"/>
              </a:rPr>
              <a:t>{'</a:t>
            </a:r>
            <a:r>
              <a:rPr lang="en-US" sz="4400" dirty="0" err="1">
                <a:solidFill>
                  <a:srgbClr val="FBFB05"/>
                </a:solidFill>
                <a:latin typeface="Kantipur" pitchFamily="2" charset="0"/>
              </a:rPr>
              <a:t>xf</a:t>
            </a:r>
            <a:r>
              <a:rPr lang="en-US" sz="4400" dirty="0">
                <a:solidFill>
                  <a:srgbClr val="FBFB05"/>
                </a:solidFill>
                <a:latin typeface="Kantipur" pitchFamily="2" charset="0"/>
              </a:rPr>
              <a:t>];\</a:t>
            </a:r>
            <a:r>
              <a:rPr lang="en-SG" sz="4400" dirty="0">
                <a:solidFill>
                  <a:srgbClr val="FBFB05"/>
                </a:solidFill>
                <a:latin typeface="Kantipur" pitchFamily="2" charset="0"/>
              </a:rPr>
              <a:t> </a:t>
            </a:r>
            <a:r>
              <a:rPr lang="en-US" sz="3600" dirty="0">
                <a:solidFill>
                  <a:srgbClr val="FFEA18"/>
                </a:solidFill>
              </a:rPr>
              <a:t>…</a:t>
            </a:r>
          </a:p>
        </p:txBody>
      </p:sp>
      <p:pic>
        <p:nvPicPr>
          <p:cNvPr id="223293" name="Picture 6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2694" y="1054100"/>
            <a:ext cx="2220913" cy="3225800"/>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pic>
        <p:nvPicPr>
          <p:cNvPr id="223313" name="Picture 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7273" y="3665147"/>
            <a:ext cx="3514725" cy="2293938"/>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grpSp>
        <p:nvGrpSpPr>
          <p:cNvPr id="76" name="Group 75"/>
          <p:cNvGrpSpPr/>
          <p:nvPr/>
        </p:nvGrpSpPr>
        <p:grpSpPr>
          <a:xfrm>
            <a:off x="7948613" y="3359988"/>
            <a:ext cx="952500" cy="1399337"/>
            <a:chOff x="7948613" y="3359988"/>
            <a:chExt cx="952500" cy="1399337"/>
          </a:xfrm>
        </p:grpSpPr>
        <p:grpSp>
          <p:nvGrpSpPr>
            <p:cNvPr id="77" name="Group 76"/>
            <p:cNvGrpSpPr/>
            <p:nvPr/>
          </p:nvGrpSpPr>
          <p:grpSpPr>
            <a:xfrm>
              <a:off x="7948613" y="3359988"/>
              <a:ext cx="952500" cy="1399337"/>
              <a:chOff x="7948613" y="3359988"/>
              <a:chExt cx="952500" cy="1399337"/>
            </a:xfrm>
          </p:grpSpPr>
          <p:sp>
            <p:nvSpPr>
              <p:cNvPr id="79"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0"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1"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3"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4"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90"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91"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93"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78"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94"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23347"/>
                                        </p:tgtEl>
                                        <p:attrNameLst>
                                          <p:attrName>style.visibility</p:attrName>
                                        </p:attrNameLst>
                                      </p:cBhvr>
                                      <p:to>
                                        <p:strVal val="visible"/>
                                      </p:to>
                                    </p:set>
                                    <p:anim calcmode="lin" valueType="num">
                                      <p:cBhvr>
                                        <p:cTn id="7" dur="500" fill="hold"/>
                                        <p:tgtEl>
                                          <p:spTgt spid="223347"/>
                                        </p:tgtEl>
                                        <p:attrNameLst>
                                          <p:attrName>ppt_w</p:attrName>
                                        </p:attrNameLst>
                                      </p:cBhvr>
                                      <p:tavLst>
                                        <p:tav tm="0">
                                          <p:val>
                                            <p:fltVal val="0"/>
                                          </p:val>
                                        </p:tav>
                                        <p:tav tm="100000">
                                          <p:val>
                                            <p:strVal val="#ppt_w"/>
                                          </p:val>
                                        </p:tav>
                                      </p:tavLst>
                                    </p:anim>
                                    <p:anim calcmode="lin" valueType="num">
                                      <p:cBhvr>
                                        <p:cTn id="8" dur="500" fill="hold"/>
                                        <p:tgtEl>
                                          <p:spTgt spid="223347"/>
                                        </p:tgtEl>
                                        <p:attrNameLst>
                                          <p:attrName>ppt_h</p:attrName>
                                        </p:attrNameLst>
                                      </p:cBhvr>
                                      <p:tavLst>
                                        <p:tav tm="0">
                                          <p:val>
                                            <p:fltVal val="0"/>
                                          </p:val>
                                        </p:tav>
                                        <p:tav tm="100000">
                                          <p:val>
                                            <p:strVal val="#ppt_h"/>
                                          </p:val>
                                        </p:tav>
                                      </p:tavLst>
                                    </p:anim>
                                    <p:anim calcmode="lin" valueType="num">
                                      <p:cBhvr>
                                        <p:cTn id="9" dur="500" fill="hold"/>
                                        <p:tgtEl>
                                          <p:spTgt spid="223347"/>
                                        </p:tgtEl>
                                        <p:attrNameLst>
                                          <p:attrName>ppt_x</p:attrName>
                                        </p:attrNameLst>
                                      </p:cBhvr>
                                      <p:tavLst>
                                        <p:tav tm="0">
                                          <p:val>
                                            <p:fltVal val="0.5"/>
                                          </p:val>
                                        </p:tav>
                                        <p:tav tm="100000">
                                          <p:val>
                                            <p:strVal val="#ppt_x"/>
                                          </p:val>
                                        </p:tav>
                                      </p:tavLst>
                                    </p:anim>
                                    <p:anim calcmode="lin" valueType="num">
                                      <p:cBhvr>
                                        <p:cTn id="10" dur="500" fill="hold"/>
                                        <p:tgtEl>
                                          <p:spTgt spid="2233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23350"/>
                                        </p:tgtEl>
                                        <p:attrNameLst>
                                          <p:attrName>style.visibility</p:attrName>
                                        </p:attrNameLst>
                                      </p:cBhvr>
                                      <p:to>
                                        <p:strVal val="visible"/>
                                      </p:to>
                                    </p:set>
                                    <p:anim calcmode="lin" valueType="num">
                                      <p:cBhvr additive="base">
                                        <p:cTn id="14" dur="500" fill="hold"/>
                                        <p:tgtEl>
                                          <p:spTgt spid="223350"/>
                                        </p:tgtEl>
                                        <p:attrNameLst>
                                          <p:attrName>ppt_x</p:attrName>
                                        </p:attrNameLst>
                                      </p:cBhvr>
                                      <p:tavLst>
                                        <p:tav tm="0">
                                          <p:val>
                                            <p:strVal val="0-#ppt_w/2"/>
                                          </p:val>
                                        </p:tav>
                                        <p:tav tm="100000">
                                          <p:val>
                                            <p:strVal val="#ppt_x"/>
                                          </p:val>
                                        </p:tav>
                                      </p:tavLst>
                                    </p:anim>
                                    <p:anim calcmode="lin" valueType="num">
                                      <p:cBhvr additive="base">
                                        <p:cTn id="15" dur="500" fill="hold"/>
                                        <p:tgtEl>
                                          <p:spTgt spid="22335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2" presetClass="entr" presetSubtype="4" fill="hold" nodeType="afterEffect">
                                  <p:stCondLst>
                                    <p:cond delay="2000"/>
                                  </p:stCondLst>
                                  <p:childTnLst>
                                    <p:set>
                                      <p:cBhvr>
                                        <p:cTn id="18" dur="1" fill="hold">
                                          <p:stCondLst>
                                            <p:cond delay="0"/>
                                          </p:stCondLst>
                                        </p:cTn>
                                        <p:tgtEl>
                                          <p:spTgt spid="223290"/>
                                        </p:tgtEl>
                                        <p:attrNameLst>
                                          <p:attrName>style.visibility</p:attrName>
                                        </p:attrNameLst>
                                      </p:cBhvr>
                                      <p:to>
                                        <p:strVal val="visible"/>
                                      </p:to>
                                    </p:set>
                                    <p:animEffect transition="in" filter="wipe(down)">
                                      <p:cBhvr>
                                        <p:cTn id="19" dur="5000"/>
                                        <p:tgtEl>
                                          <p:spTgt spid="223290"/>
                                        </p:tgtEl>
                                      </p:cBhvr>
                                    </p:animEffect>
                                  </p:childTnLst>
                                </p:cTn>
                              </p:par>
                            </p:childTnLst>
                          </p:cTn>
                        </p:par>
                        <p:par>
                          <p:cTn id="20" fill="hold" nodeType="afterGroup">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223313"/>
                                        </p:tgtEl>
                                        <p:attrNameLst>
                                          <p:attrName>style.visibility</p:attrName>
                                        </p:attrNameLst>
                                      </p:cBhvr>
                                      <p:to>
                                        <p:strVal val="visible"/>
                                      </p:to>
                                    </p:set>
                                    <p:animEffect transition="in" filter="fade">
                                      <p:cBhvr>
                                        <p:cTn id="23" dur="500"/>
                                        <p:tgtEl>
                                          <p:spTgt spid="223313"/>
                                        </p:tgtEl>
                                      </p:cBhvr>
                                    </p:animEffect>
                                  </p:childTnLst>
                                </p:cTn>
                              </p:par>
                            </p:childTnLst>
                          </p:cTn>
                        </p:par>
                        <p:par>
                          <p:cTn id="24" fill="hold" nodeType="afterGroup">
                            <p:stCondLst>
                              <p:cond delay="9500"/>
                            </p:stCondLst>
                            <p:childTnLst>
                              <p:par>
                                <p:cTn id="25" presetID="10" presetClass="entr" presetSubtype="0" fill="hold" nodeType="afterEffect">
                                  <p:stCondLst>
                                    <p:cond delay="1000"/>
                                  </p:stCondLst>
                                  <p:childTnLst>
                                    <p:set>
                                      <p:cBhvr>
                                        <p:cTn id="26" dur="1" fill="hold">
                                          <p:stCondLst>
                                            <p:cond delay="0"/>
                                          </p:stCondLst>
                                        </p:cTn>
                                        <p:tgtEl>
                                          <p:spTgt spid="223293"/>
                                        </p:tgtEl>
                                        <p:attrNameLst>
                                          <p:attrName>style.visibility</p:attrName>
                                        </p:attrNameLst>
                                      </p:cBhvr>
                                      <p:to>
                                        <p:strVal val="visible"/>
                                      </p:to>
                                    </p:set>
                                    <p:animEffect transition="in" filter="fade">
                                      <p:cBhvr>
                                        <p:cTn id="27" dur="500"/>
                                        <p:tgtEl>
                                          <p:spTgt spid="223293"/>
                                        </p:tgtEl>
                                      </p:cBhvr>
                                    </p:animEffect>
                                  </p:childTnLst>
                                </p:cTn>
                              </p:par>
                            </p:childTnLst>
                          </p:cTn>
                        </p:par>
                        <p:par>
                          <p:cTn id="28" fill="hold" nodeType="afterGroup">
                            <p:stCondLst>
                              <p:cond delay="11000"/>
                            </p:stCondLst>
                            <p:childTnLst>
                              <p:par>
                                <p:cTn id="29" presetID="10" presetClass="entr" presetSubtype="0" fill="hold" nodeType="after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47" grpId="0" autoUpdateAnimBg="0"/>
      <p:bldP spid="2233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7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 name="Rectangle 10"/>
          <p:cNvSpPr>
            <a:spLocks noChangeArrowheads="1"/>
          </p:cNvSpPr>
          <p:nvPr/>
        </p:nvSpPr>
        <p:spPr bwMode="auto">
          <a:xfrm>
            <a:off x="7259638" y="5259388"/>
            <a:ext cx="1311275" cy="11669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a:p>
            <a:pPr>
              <a:spcBef>
                <a:spcPct val="50000"/>
              </a:spcBef>
              <a:defRPr/>
            </a:pPr>
            <a:endParaRPr lang="en-US" sz="2800" dirty="0">
              <a:solidFill>
                <a:schemeClr val="folHlink"/>
              </a:solidFill>
              <a:latin typeface="Times" pitchFamily="-107" charset="0"/>
              <a:ea typeface="+mn-ea"/>
              <a:cs typeface="+mn-cs"/>
            </a:endParaRPr>
          </a:p>
        </p:txBody>
      </p:sp>
      <p:sp>
        <p:nvSpPr>
          <p:cNvPr id="7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1"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82"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chemeClr val="tx1"/>
                </a:solidFill>
                <a:latin typeface="Kantipur" pitchFamily="2" charset="0"/>
              </a:rPr>
              <a:t>Nff</a:t>
            </a:r>
            <a:r>
              <a:rPr lang="en-US" sz="2800" dirty="0">
                <a:solidFill>
                  <a:schemeClr val="tx1"/>
                </a:solidFill>
                <a:latin typeface="Kantipur" pitchFamily="2" charset="0"/>
              </a:rPr>
              <a:t> ;</a:t>
            </a:r>
            <a:endParaRPr lang="en-US" sz="2400" dirty="0">
              <a:solidFill>
                <a:schemeClr val="tx1"/>
              </a:solidFill>
              <a:latin typeface="Kantipur" pitchFamily="2" charset="0"/>
            </a:endParaRPr>
          </a:p>
        </p:txBody>
      </p:sp>
      <p:sp>
        <p:nvSpPr>
          <p:cNvPr id="83"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8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400" dirty="0">
              <a:solidFill>
                <a:schemeClr val="folHlink"/>
              </a:solidFill>
              <a:effectLst>
                <a:outerShdw blurRad="38100" dist="38100" dir="2700000" algn="tl">
                  <a:srgbClr val="000000">
                    <a:alpha val="43137"/>
                  </a:srgbClr>
                </a:outerShdw>
              </a:effectLst>
              <a:latin typeface="Times" pitchFamily="-107" charset="0"/>
            </a:endParaRPr>
          </a:p>
        </p:txBody>
      </p:sp>
      <p:sp>
        <p:nvSpPr>
          <p:cNvPr id="87"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9"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0"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91"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a</a:t>
            </a:r>
            <a:endParaRPr lang="en-US" sz="3200" dirty="0">
              <a:solidFill>
                <a:schemeClr val="accent1">
                  <a:lumMod val="75000"/>
                </a:schemeClr>
              </a:solidFill>
              <a:effectLst>
                <a:outerShdw blurRad="38100" dist="38100" dir="2700000" algn="tl">
                  <a:srgbClr val="000000">
                    <a:alpha val="43137"/>
                  </a:srgbClr>
                </a:outerShdw>
              </a:effectLst>
              <a:latin typeface="Times" pitchFamily="-107" charset="0"/>
            </a:endParaRPr>
          </a:p>
        </p:txBody>
      </p:sp>
      <p:sp>
        <p:nvSpPr>
          <p:cNvPr id="92"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93"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94"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95"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accent1">
                    <a:lumMod val="75000"/>
                  </a:schemeClr>
                </a:solidFill>
                <a:latin typeface="Kantipur" pitchFamily="2" charset="0"/>
              </a:rPr>
              <a:t>lg</a:t>
            </a:r>
            <a:r>
              <a:rPr lang="en-US" sz="2800" dirty="0">
                <a:solidFill>
                  <a:schemeClr val="accent1">
                    <a:lumMod val="75000"/>
                  </a:schemeClr>
                </a:solidFill>
                <a:latin typeface="Times" charset="0"/>
              </a:rPr>
              <a:t>(</a:t>
            </a:r>
            <a:r>
              <a:rPr lang="en-US" sz="2800" dirty="0">
                <a:solidFill>
                  <a:schemeClr val="accent1">
                    <a:lumMod val="75000"/>
                  </a:schemeClr>
                </a:solidFill>
                <a:latin typeface="Kantipur" pitchFamily="2" charset="0"/>
              </a:rPr>
              <a:t>c</a:t>
            </a:r>
            <a:r>
              <a:rPr lang="en-US" sz="2800" dirty="0">
                <a:solidFill>
                  <a:schemeClr val="accent1">
                    <a:lumMod val="75000"/>
                  </a:schemeClr>
                </a:solidFill>
                <a:latin typeface="Times" charset="0"/>
              </a:rPr>
              <a:t>)</a:t>
            </a:r>
          </a:p>
        </p:txBody>
      </p:sp>
      <p:sp>
        <p:nvSpPr>
          <p:cNvPr id="96"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9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8"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9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0"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10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sf </a:t>
            </a:r>
            <a:r>
              <a:rPr lang="en-US" sz="3200" dirty="0" err="1">
                <a:solidFill>
                  <a:schemeClr val="tx1"/>
                </a:solidFill>
                <a:effectLst>
                  <a:outerShdw blurRad="38100" dist="38100" dir="2700000" algn="tl">
                    <a:srgbClr val="000000">
                      <a:alpha val="43137"/>
                    </a:srgbClr>
                  </a:outerShdw>
                </a:effectLst>
                <a:latin typeface="Kantipur" pitchFamily="2" charset="0"/>
              </a:rPr>
              <a:t>af</a:t>
            </a:r>
            <a:endParaRPr lang="en-US" sz="4800" dirty="0">
              <a:solidFill>
                <a:schemeClr val="tx1"/>
              </a:solidFill>
              <a:effectLst>
                <a:outerShdw blurRad="38100" dist="38100" dir="2700000" algn="tl">
                  <a:srgbClr val="000000">
                    <a:alpha val="43137"/>
                  </a:srgbClr>
                </a:outerShdw>
              </a:effectLst>
              <a:latin typeface="Times" pitchFamily="-107" charset="0"/>
            </a:endParaRPr>
          </a:p>
        </p:txBody>
      </p:sp>
      <p:sp>
        <p:nvSpPr>
          <p:cNvPr id="10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5"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l; k</a:t>
            </a:r>
          </a:p>
        </p:txBody>
      </p:sp>
      <p:sp>
        <p:nvSpPr>
          <p:cNvPr id="106"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107"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800" dirty="0">
              <a:solidFill>
                <a:schemeClr val="folHlink"/>
              </a:solidFill>
              <a:latin typeface="Times" pitchFamily="-107" charset="0"/>
              <a:ea typeface="+mn-ea"/>
              <a:cs typeface="+mn-cs"/>
            </a:endParaRPr>
          </a:p>
        </p:txBody>
      </p:sp>
      <p:sp>
        <p:nvSpPr>
          <p:cNvPr id="108"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endParaRPr lang="en-US" sz="2400" dirty="0">
              <a:solidFill>
                <a:schemeClr val="folHlink"/>
              </a:solidFill>
              <a:effectLst>
                <a:outerShdw blurRad="38100" dist="38100" dir="2700000" algn="tl">
                  <a:srgbClr val="000000">
                    <a:alpha val="43137"/>
                  </a:srgbClr>
                </a:outerShdw>
              </a:effectLst>
              <a:latin typeface="Kantipur" pitchFamily="2" charset="0"/>
            </a:endParaRPr>
          </a:p>
        </p:txBody>
      </p:sp>
      <p:sp>
        <p:nvSpPr>
          <p:cNvPr id="109" name="Oval 57"/>
          <p:cNvSpPr>
            <a:spLocks noChangeArrowheads="1"/>
          </p:cNvSpPr>
          <p:nvPr/>
        </p:nvSpPr>
        <p:spPr bwMode="auto">
          <a:xfrm>
            <a:off x="2819400" y="4191000"/>
            <a:ext cx="1066800" cy="990600"/>
          </a:xfrm>
          <a:prstGeom prst="ellipse">
            <a:avLst/>
          </a:prstGeom>
          <a:noFill/>
          <a:ln w="57150">
            <a:solidFill>
              <a:schemeClr val="tx1"/>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0" name="Freeform 58"/>
          <p:cNvSpPr>
            <a:spLocks/>
          </p:cNvSpPr>
          <p:nvPr/>
        </p:nvSpPr>
        <p:spPr bwMode="auto">
          <a:xfrm>
            <a:off x="2803052" y="1213247"/>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1" name="Text Box 115"/>
          <p:cNvSpPr txBox="1">
            <a:spLocks noChangeArrowheads="1"/>
          </p:cNvSpPr>
          <p:nvPr/>
        </p:nvSpPr>
        <p:spPr bwMode="auto">
          <a:xfrm>
            <a:off x="6192461" y="2347854"/>
            <a:ext cx="3006725"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dirty="0" err="1">
                <a:solidFill>
                  <a:srgbClr val="FBFB05"/>
                </a:solidFill>
                <a:latin typeface="Kantipur" pitchFamily="2" charset="0"/>
              </a:rPr>
              <a:t>hf</a:t>
            </a:r>
            <a:r>
              <a:rPr lang="en-US" sz="4400" dirty="0">
                <a:solidFill>
                  <a:srgbClr val="FBFB05"/>
                </a:solidFill>
                <a:latin typeface="Kantipur" pitchFamily="2" charset="0"/>
              </a:rPr>
              <a:t>;';</a:t>
            </a:r>
            <a:r>
              <a:rPr lang="en-US" sz="4400" dirty="0" err="1">
                <a:solidFill>
                  <a:srgbClr val="FBFB05"/>
                </a:solidFill>
                <a:latin typeface="Kantipur" pitchFamily="2" charset="0"/>
              </a:rPr>
              <a:t>x¿sf</a:t>
            </a:r>
            <a:r>
              <a:rPr lang="en-US" sz="4400" dirty="0">
                <a:solidFill>
                  <a:srgbClr val="FBFB05"/>
                </a:solidFill>
                <a:latin typeface="Kantipur" pitchFamily="2" charset="0"/>
              </a:rPr>
              <a:t>] </a:t>
            </a:r>
            <a:r>
              <a:rPr lang="en-US" sz="4400" dirty="0" err="1">
                <a:solidFill>
                  <a:srgbClr val="FBFB05"/>
                </a:solidFill>
                <a:latin typeface="Kantipur" pitchFamily="2" charset="0"/>
              </a:rPr>
              <a:t>dfu</a:t>
            </a:r>
            <a:r>
              <a:rPr lang="en-US" sz="4400" dirty="0">
                <a:solidFill>
                  <a:srgbClr val="FBFB05"/>
                </a:solidFill>
                <a:latin typeface="Kantipur" pitchFamily="2" charset="0"/>
              </a:rPr>
              <a:t>{</a:t>
            </a:r>
          </a:p>
        </p:txBody>
      </p:sp>
      <p:sp>
        <p:nvSpPr>
          <p:cNvPr id="2416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09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41684" name="Rectangle 20"/>
          <p:cNvSpPr>
            <a:spLocks noChangeArrowheads="1"/>
          </p:cNvSpPr>
          <p:nvPr/>
        </p:nvSpPr>
        <p:spPr bwMode="auto">
          <a:xfrm>
            <a:off x="76200" y="10108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241714" name="Freeform 50"/>
          <p:cNvSpPr>
            <a:spLocks/>
          </p:cNvSpPr>
          <p:nvPr/>
        </p:nvSpPr>
        <p:spPr bwMode="auto">
          <a:xfrm>
            <a:off x="2399905" y="1217149"/>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41745" name="Text Box 81"/>
          <p:cNvSpPr txBox="1">
            <a:spLocks noChangeArrowheads="1"/>
          </p:cNvSpPr>
          <p:nvPr/>
        </p:nvSpPr>
        <p:spPr bwMode="auto">
          <a:xfrm>
            <a:off x="1774825" y="46038"/>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dirty="0">
                <a:solidFill>
                  <a:schemeClr val="tx1"/>
                </a:solidFill>
                <a:effectLst>
                  <a:outerShdw blurRad="38100" dist="38100" dir="2700000" algn="tl">
                    <a:srgbClr val="000000">
                      <a:alpha val="43137"/>
                    </a:srgbClr>
                  </a:outerShdw>
                </a:effectLst>
              </a:rPr>
              <a:t> </a:t>
            </a:r>
            <a:r>
              <a:rPr lang="en-SG" dirty="0">
                <a:solidFill>
                  <a:schemeClr val="tx1"/>
                </a:solidFill>
                <a:effectLst>
                  <a:outerShdw blurRad="38100" dist="38100" dir="2700000" algn="tl">
                    <a:srgbClr val="000000">
                      <a:alpha val="43137"/>
                    </a:srgbClr>
                  </a:outerShdw>
                </a:effectLst>
                <a:latin typeface="Kantipur Regular" pitchFamily="2" charset="0"/>
              </a:rPr>
              <a:t>!#</a:t>
            </a:r>
            <a:endParaRPr lang="en-US" u="sng" dirty="0">
              <a:solidFill>
                <a:srgbClr val="000000"/>
              </a:solidFill>
              <a:latin typeface="Geneva" charset="0"/>
            </a:endParaRPr>
          </a:p>
        </p:txBody>
      </p:sp>
      <p:sp>
        <p:nvSpPr>
          <p:cNvPr id="41005" name="Text Box 98"/>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241769" name="Picture 10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3256" y="559009"/>
            <a:ext cx="2851150" cy="1863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41770" name="Rectangle 10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pic>
        <p:nvPicPr>
          <p:cNvPr id="241774" name="Picture 110" descr="Nahal Zin, tb n062400 sr"/>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4998244" y="3749675"/>
            <a:ext cx="3009900" cy="22574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1026" name="Text Box 115"/>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1781" name="Text Box 117"/>
          <p:cNvSpPr txBox="1">
            <a:spLocks noChangeArrowheads="1"/>
          </p:cNvSpPr>
          <p:nvPr/>
        </p:nvSpPr>
        <p:spPr bwMode="auto">
          <a:xfrm>
            <a:off x="28093" y="1824268"/>
            <a:ext cx="2464651" cy="397031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r">
              <a:spcBef>
                <a:spcPct val="50000"/>
              </a:spcBef>
              <a:defRPr/>
            </a:pPr>
            <a:r>
              <a:rPr lang="en-US" sz="3200" dirty="0">
                <a:solidFill>
                  <a:srgbClr val="FFEA18"/>
                </a:solidFill>
                <a:latin typeface="Comic Sans MS" pitchFamily="-107" charset="0"/>
                <a:ea typeface="+mn-ea"/>
                <a:cs typeface="+mn-cs"/>
              </a:rPr>
              <a:t>…</a:t>
            </a:r>
            <a:r>
              <a:rPr lang="en-US" sz="2000" dirty="0"/>
              <a:t> </a:t>
            </a:r>
            <a:r>
              <a:rPr lang="en-US" sz="4200" dirty="0">
                <a:solidFill>
                  <a:srgbClr val="FBFB05"/>
                </a:solidFill>
                <a:effectLst>
                  <a:outerShdw blurRad="38100" dist="38100" dir="2700000" algn="tl">
                    <a:srgbClr val="000000">
                      <a:alpha val="43137"/>
                    </a:srgbClr>
                  </a:outerShdw>
                </a:effectLst>
                <a:latin typeface="Kantipur" pitchFamily="2" charset="0"/>
              </a:rPr>
              <a:t>To;kl5 …</a:t>
            </a:r>
            <a:r>
              <a:rPr lang="en-US" sz="4200" dirty="0" err="1">
                <a:solidFill>
                  <a:srgbClr val="FBFB05"/>
                </a:solidFill>
                <a:effectLst>
                  <a:outerShdw blurRad="38100" dist="38100" dir="2700000" algn="tl">
                    <a:srgbClr val="000000">
                      <a:alpha val="43137"/>
                    </a:srgbClr>
                  </a:outerShdw>
                </a:effectLst>
                <a:latin typeface="Kantipur" pitchFamily="2" charset="0"/>
              </a:rPr>
              <a:t>sfb</a:t>
            </a:r>
            <a:r>
              <a:rPr lang="en-US" sz="4200" dirty="0">
                <a:solidFill>
                  <a:srgbClr val="FBFB05"/>
                </a:solidFill>
                <a:effectLst>
                  <a:outerShdw blurRad="38100" dist="38100" dir="2700000" algn="tl">
                    <a:srgbClr val="000000">
                      <a:alpha val="43137"/>
                    </a:srgbClr>
                  </a:outerShdw>
                </a:effectLst>
                <a:latin typeface="Kantipur" pitchFamily="2" charset="0"/>
              </a:rPr>
              <a:t>]z </a:t>
            </a:r>
            <a:r>
              <a:rPr lang="en-US" sz="4200" dirty="0" err="1">
                <a:solidFill>
                  <a:srgbClr val="FBFB05"/>
                </a:solidFill>
                <a:effectLst>
                  <a:outerShdw blurRad="38100" dist="38100" dir="2700000" algn="tl">
                    <a:srgbClr val="000000">
                      <a:alpha val="43137"/>
                    </a:srgbClr>
                  </a:outerShdw>
                </a:effectLst>
                <a:latin typeface="Kantipur" pitchFamily="2" charset="0"/>
              </a:rPr>
              <a:t>afg</a:t>
            </a:r>
            <a:r>
              <a:rPr lang="en-US" sz="4200" dirty="0">
                <a:solidFill>
                  <a:srgbClr val="FBFB05"/>
                </a:solidFill>
                <a:effectLst>
                  <a:outerShdw blurRad="38100" dist="38100" dir="2700000" algn="tl">
                    <a:srgbClr val="000000">
                      <a:alpha val="43137"/>
                    </a:srgbClr>
                  </a:outerShdw>
                </a:effectLst>
                <a:latin typeface="Kantipur" pitchFamily="2" charset="0"/>
              </a:rPr>
              <a:t>]{Ú </a:t>
            </a:r>
            <a:r>
              <a:rPr lang="en-US" sz="4200" dirty="0" err="1">
                <a:solidFill>
                  <a:srgbClr val="FBFB05"/>
                </a:solidFill>
                <a:effectLst>
                  <a:outerShdw blurRad="38100" dist="38100" dir="2700000" algn="tl">
                    <a:srgbClr val="000000">
                      <a:alpha val="43137"/>
                    </a:srgbClr>
                  </a:outerShdw>
                </a:effectLst>
                <a:latin typeface="Kantipur" pitchFamily="2" charset="0"/>
              </a:rPr>
              <a:t>lt</a:t>
            </a:r>
            <a:r>
              <a:rPr lang="en-US" sz="4200" dirty="0">
                <a:solidFill>
                  <a:srgbClr val="FBFB05"/>
                </a:solidFill>
                <a:effectLst>
                  <a:outerShdw blurRad="38100" dist="38100" dir="2700000" algn="tl">
                    <a:srgbClr val="000000">
                      <a:alpha val="43137"/>
                    </a:srgbClr>
                  </a:outerShdw>
                </a:effectLst>
                <a:latin typeface="Kantipur" pitchFamily="2" charset="0"/>
              </a:rPr>
              <a:t>/sf] </a:t>
            </a:r>
            <a:r>
              <a:rPr lang="en-US" sz="4200" dirty="0" err="1">
                <a:solidFill>
                  <a:srgbClr val="FBFB05"/>
                </a:solidFill>
                <a:effectLst>
                  <a:outerShdw blurRad="38100" dist="38100" dir="2700000" algn="tl">
                    <a:srgbClr val="000000">
                      <a:alpha val="43137"/>
                    </a:srgbClr>
                  </a:outerShdw>
                </a:effectLst>
                <a:latin typeface="Kantipur" pitchFamily="2" charset="0"/>
              </a:rPr>
              <a:t>kmsf</a:t>
            </a:r>
            <a:r>
              <a:rPr lang="en-US" sz="4200" dirty="0">
                <a:solidFill>
                  <a:srgbClr val="FBFB05"/>
                </a:solidFill>
                <a:effectLst>
                  <a:outerShdw blurRad="38100" dist="38100" dir="2700000" algn="tl">
                    <a:srgbClr val="000000">
                      <a:alpha val="43137"/>
                    </a:srgbClr>
                  </a:outerShdw>
                </a:effectLst>
                <a:latin typeface="Kantipur" pitchFamily="2" charset="0"/>
              </a:rPr>
              <a:t>{</a:t>
            </a:r>
            <a:r>
              <a:rPr lang="en-US" sz="4200" dirty="0" err="1">
                <a:solidFill>
                  <a:srgbClr val="FBFB05"/>
                </a:solidFill>
                <a:effectLst>
                  <a:outerShdw blurRad="38100" dist="38100" dir="2700000" algn="tl">
                    <a:srgbClr val="000000">
                      <a:alpha val="43137"/>
                    </a:srgbClr>
                  </a:outerShdw>
                </a:effectLst>
                <a:latin typeface="Kantipur" pitchFamily="2" charset="0"/>
              </a:rPr>
              <a:t>Osf</a:t>
            </a:r>
            <a:r>
              <a:rPr lang="en-US" sz="4200" dirty="0">
                <a:solidFill>
                  <a:srgbClr val="FBFB05"/>
                </a:solidFill>
                <a:effectLst>
                  <a:outerShdw blurRad="38100" dist="38100" dir="2700000" algn="tl">
                    <a:srgbClr val="000000">
                      <a:alpha val="43137"/>
                    </a:srgbClr>
                  </a:outerShdw>
                </a:effectLst>
                <a:latin typeface="Kantipur" pitchFamily="2" charset="0"/>
              </a:rPr>
              <a:t>] blIf0ftkm{ </a:t>
            </a:r>
            <a:r>
              <a:rPr lang="en-US" sz="4200" dirty="0" err="1">
                <a:solidFill>
                  <a:srgbClr val="FBFB05"/>
                </a:solidFill>
                <a:effectLst>
                  <a:outerShdw blurRad="38100" dist="38100" dir="2700000" algn="tl">
                    <a:srgbClr val="000000">
                      <a:alpha val="43137"/>
                    </a:srgbClr>
                  </a:outerShdw>
                </a:effectLst>
                <a:latin typeface="Kantipur" pitchFamily="2" charset="0"/>
              </a:rPr>
              <a:t>ofqf</a:t>
            </a:r>
            <a:r>
              <a:rPr lang="en-US" sz="4200" dirty="0">
                <a:solidFill>
                  <a:srgbClr val="FBFB05"/>
                </a:solidFill>
                <a:effectLst>
                  <a:outerShdw blurRad="38100" dist="38100" dir="2700000" algn="tl">
                    <a:srgbClr val="000000">
                      <a:alpha val="43137"/>
                    </a:srgbClr>
                  </a:outerShdw>
                </a:effectLst>
                <a:latin typeface="Kantipur" pitchFamily="2" charset="0"/>
              </a:rPr>
              <a:t> </a:t>
            </a:r>
            <a:r>
              <a:rPr lang="en-US" sz="4200" dirty="0" err="1">
                <a:solidFill>
                  <a:srgbClr val="FBFB05"/>
                </a:solidFill>
                <a:effectLst>
                  <a:outerShdw blurRad="38100" dist="38100" dir="2700000" algn="tl">
                    <a:srgbClr val="000000">
                      <a:alpha val="43137"/>
                    </a:srgbClr>
                  </a:outerShdw>
                </a:effectLst>
                <a:latin typeface="Kantipur" pitchFamily="2" charset="0"/>
              </a:rPr>
              <a:t>ug</a:t>
            </a:r>
            <a:r>
              <a:rPr lang="en-US" sz="4200" dirty="0">
                <a:solidFill>
                  <a:srgbClr val="FBFB05"/>
                </a:solidFill>
                <a:effectLst>
                  <a:outerShdw blurRad="38100" dist="38100" dir="2700000" algn="tl">
                    <a:srgbClr val="000000">
                      <a:alpha val="43137"/>
                    </a:srgbClr>
                  </a:outerShdw>
                </a:effectLst>
                <a:latin typeface="Kantipur" pitchFamily="2" charset="0"/>
              </a:rPr>
              <a:t>{'</a:t>
            </a:r>
            <a:r>
              <a:rPr lang="en-US" sz="4200" dirty="0" err="1">
                <a:solidFill>
                  <a:srgbClr val="FBFB05"/>
                </a:solidFill>
                <a:effectLst>
                  <a:outerShdw blurRad="38100" dist="38100" dir="2700000" algn="tl">
                    <a:srgbClr val="000000">
                      <a:alpha val="43137"/>
                    </a:srgbClr>
                  </a:outerShdw>
                </a:effectLst>
                <a:latin typeface="Kantipur" pitchFamily="2" charset="0"/>
              </a:rPr>
              <a:t>xf</a:t>
            </a:r>
            <a:r>
              <a:rPr lang="en-US" sz="4200" dirty="0">
                <a:solidFill>
                  <a:srgbClr val="FBFB05"/>
                </a:solidFill>
                <a:effectLst>
                  <a:outerShdw blurRad="38100" dist="38100" dir="2700000" algn="tl">
                    <a:srgbClr val="000000">
                      <a:alpha val="43137"/>
                    </a:srgbClr>
                  </a:outerShdw>
                </a:effectLst>
                <a:latin typeface="Kantipur" pitchFamily="2" charset="0"/>
              </a:rPr>
              <a:t>];\ .</a:t>
            </a:r>
            <a:endParaRPr lang="en-US" sz="4200" dirty="0">
              <a:solidFill>
                <a:srgbClr val="FBFB05"/>
              </a:solidFill>
              <a:effectLst>
                <a:outerShdw blurRad="38100" dist="38100" dir="2700000" algn="tl">
                  <a:srgbClr val="000000">
                    <a:alpha val="43137"/>
                  </a:srgbClr>
                </a:outerShdw>
              </a:effectLst>
              <a:latin typeface="Kantipur" pitchFamily="2" charset="0"/>
              <a:ea typeface="+mn-ea"/>
              <a:cs typeface="+mn-cs"/>
            </a:endParaRPr>
          </a:p>
        </p:txBody>
      </p:sp>
      <p:pic>
        <p:nvPicPr>
          <p:cNvPr id="241767" name="Picture 10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80215" y="1466317"/>
            <a:ext cx="1819275" cy="2711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0" name="Group 69"/>
          <p:cNvGrpSpPr/>
          <p:nvPr/>
        </p:nvGrpSpPr>
        <p:grpSpPr>
          <a:xfrm>
            <a:off x="7948613" y="3359988"/>
            <a:ext cx="952500" cy="1399337"/>
            <a:chOff x="7948613" y="3359988"/>
            <a:chExt cx="952500" cy="1399337"/>
          </a:xfrm>
        </p:grpSpPr>
        <p:grpSp>
          <p:nvGrpSpPr>
            <p:cNvPr id="112" name="Group 111"/>
            <p:cNvGrpSpPr/>
            <p:nvPr/>
          </p:nvGrpSpPr>
          <p:grpSpPr>
            <a:xfrm>
              <a:off x="7948613" y="3359988"/>
              <a:ext cx="952500" cy="1399337"/>
              <a:chOff x="7948613" y="3359988"/>
              <a:chExt cx="952500" cy="1399337"/>
            </a:xfrm>
          </p:grpSpPr>
          <p:sp>
            <p:nvSpPr>
              <p:cNvPr id="114"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5"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6"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7"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8"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9"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25"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126"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7"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28"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113"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129"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1781"/>
                                        </p:tgtEl>
                                        <p:attrNameLst>
                                          <p:attrName>style.visibility</p:attrName>
                                        </p:attrNameLst>
                                      </p:cBhvr>
                                      <p:to>
                                        <p:strVal val="visible"/>
                                      </p:to>
                                    </p:set>
                                    <p:anim calcmode="lin" valueType="num">
                                      <p:cBhvr additive="base">
                                        <p:cTn id="7" dur="500" fill="hold"/>
                                        <p:tgtEl>
                                          <p:spTgt spid="241781"/>
                                        </p:tgtEl>
                                        <p:attrNameLst>
                                          <p:attrName>ppt_x</p:attrName>
                                        </p:attrNameLst>
                                      </p:cBhvr>
                                      <p:tavLst>
                                        <p:tav tm="0">
                                          <p:val>
                                            <p:strVal val="0-#ppt_w/2"/>
                                          </p:val>
                                        </p:tav>
                                        <p:tav tm="100000">
                                          <p:val>
                                            <p:strVal val="#ppt_x"/>
                                          </p:val>
                                        </p:tav>
                                      </p:tavLst>
                                    </p:anim>
                                    <p:anim calcmode="lin" valueType="num">
                                      <p:cBhvr additive="base">
                                        <p:cTn id="8" dur="500" fill="hold"/>
                                        <p:tgtEl>
                                          <p:spTgt spid="2417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241714"/>
                                        </p:tgtEl>
                                        <p:attrNameLst>
                                          <p:attrName>style.visibility</p:attrName>
                                        </p:attrNameLst>
                                      </p:cBhvr>
                                      <p:to>
                                        <p:strVal val="visible"/>
                                      </p:to>
                                    </p:set>
                                    <p:animEffect transition="in" filter="wipe(up)">
                                      <p:cBhvr>
                                        <p:cTn id="12" dur="5000"/>
                                        <p:tgtEl>
                                          <p:spTgt spid="241714"/>
                                        </p:tgtEl>
                                      </p:cBhvr>
                                    </p:animEffect>
                                  </p:childTnLst>
                                </p:cTn>
                              </p:par>
                            </p:childTnLst>
                          </p:cTn>
                        </p:par>
                        <p:par>
                          <p:cTn id="13" fill="hold" nodeType="afterGroup">
                            <p:stCondLst>
                              <p:cond delay="5500"/>
                            </p:stCondLst>
                            <p:childTnLst>
                              <p:par>
                                <p:cTn id="14" presetID="10" presetClass="entr" presetSubtype="0" fill="hold" nodeType="afterEffect">
                                  <p:stCondLst>
                                    <p:cond delay="1000"/>
                                  </p:stCondLst>
                                  <p:childTnLst>
                                    <p:set>
                                      <p:cBhvr>
                                        <p:cTn id="15" dur="1" fill="hold">
                                          <p:stCondLst>
                                            <p:cond delay="0"/>
                                          </p:stCondLst>
                                        </p:cTn>
                                        <p:tgtEl>
                                          <p:spTgt spid="241769"/>
                                        </p:tgtEl>
                                        <p:attrNameLst>
                                          <p:attrName>style.visibility</p:attrName>
                                        </p:attrNameLst>
                                      </p:cBhvr>
                                      <p:to>
                                        <p:strVal val="visible"/>
                                      </p:to>
                                    </p:set>
                                    <p:animEffect transition="in" filter="fade">
                                      <p:cBhvr>
                                        <p:cTn id="16" dur="500"/>
                                        <p:tgtEl>
                                          <p:spTgt spid="241769"/>
                                        </p:tgtEl>
                                      </p:cBhvr>
                                    </p:animEffect>
                                  </p:childTnLst>
                                </p:cTn>
                              </p:par>
                            </p:childTnLst>
                          </p:cTn>
                        </p:par>
                        <p:par>
                          <p:cTn id="17" fill="hold" nodeType="afterGroup">
                            <p:stCondLst>
                              <p:cond delay="7000"/>
                            </p:stCondLst>
                            <p:childTnLst>
                              <p:par>
                                <p:cTn id="18" presetID="10" presetClass="entr" presetSubtype="0" fill="hold" nodeType="afterEffect">
                                  <p:stCondLst>
                                    <p:cond delay="0"/>
                                  </p:stCondLst>
                                  <p:childTnLst>
                                    <p:set>
                                      <p:cBhvr>
                                        <p:cTn id="19" dur="1" fill="hold">
                                          <p:stCondLst>
                                            <p:cond delay="0"/>
                                          </p:stCondLst>
                                        </p:cTn>
                                        <p:tgtEl>
                                          <p:spTgt spid="241767"/>
                                        </p:tgtEl>
                                        <p:attrNameLst>
                                          <p:attrName>style.visibility</p:attrName>
                                        </p:attrNameLst>
                                      </p:cBhvr>
                                      <p:to>
                                        <p:strVal val="visible"/>
                                      </p:to>
                                    </p:set>
                                    <p:animEffect transition="in" filter="fade">
                                      <p:cBhvr>
                                        <p:cTn id="20" dur="500"/>
                                        <p:tgtEl>
                                          <p:spTgt spid="241767"/>
                                        </p:tgtEl>
                                      </p:cBhvr>
                                    </p:animEffect>
                                  </p:childTnLst>
                                </p:cTn>
                              </p:par>
                            </p:childTnLst>
                          </p:cTn>
                        </p:par>
                        <p:par>
                          <p:cTn id="21" fill="hold" nodeType="afterGroup">
                            <p:stCondLst>
                              <p:cond delay="7500"/>
                            </p:stCondLst>
                            <p:childTnLst>
                              <p:par>
                                <p:cTn id="22" presetID="10" presetClass="entr" presetSubtype="0" fill="hold" grpId="0" nodeType="afterEffect">
                                  <p:stCondLst>
                                    <p:cond delay="1000"/>
                                  </p:stCondLst>
                                  <p:childTnLst>
                                    <p:set>
                                      <p:cBhvr>
                                        <p:cTn id="23" dur="1" fill="hold">
                                          <p:stCondLst>
                                            <p:cond delay="0"/>
                                          </p:stCondLst>
                                        </p:cTn>
                                        <p:tgtEl>
                                          <p:spTgt spid="241774"/>
                                        </p:tgtEl>
                                        <p:attrNameLst>
                                          <p:attrName>style.visibility</p:attrName>
                                        </p:attrNameLst>
                                      </p:cBhvr>
                                      <p:to>
                                        <p:strVal val="visible"/>
                                      </p:to>
                                    </p:set>
                                    <p:animEffect transition="in" filter="fade">
                                      <p:cBhvr>
                                        <p:cTn id="24" dur="500"/>
                                        <p:tgtEl>
                                          <p:spTgt spid="24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74" grpId="0" animBg="1" autoUpdateAnimBg="0"/>
      <p:bldP spid="24178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2"/>
          <p:cNvSpPr>
            <a:spLocks noChangeArrowheads="1"/>
          </p:cNvSpPr>
          <p:nvPr/>
        </p:nvSpPr>
        <p:spPr bwMode="auto">
          <a:xfrm>
            <a:off x="1571161" y="883067"/>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3366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3366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3366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5"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8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3366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7" name="Rectangle 10"/>
          <p:cNvSpPr>
            <a:spLocks noChangeArrowheads="1"/>
          </p:cNvSpPr>
          <p:nvPr/>
        </p:nvSpPr>
        <p:spPr bwMode="auto">
          <a:xfrm>
            <a:off x="7259638" y="5259388"/>
            <a:ext cx="1311275" cy="11669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rgbClr val="336600"/>
                </a:solidFill>
                <a:latin typeface="Kantipur" pitchFamily="2" charset="0"/>
              </a:rPr>
              <a:t>Kff</a:t>
            </a:r>
            <a:r>
              <a:rPr lang="en-US" sz="2800" dirty="0">
                <a:solidFill>
                  <a:srgbClr val="336600"/>
                </a:solidFill>
                <a:latin typeface="Kantipur" pitchFamily="2" charset="0"/>
              </a:rPr>
              <a:t> 3f</a:t>
            </a:r>
          </a:p>
          <a:p>
            <a:pPr>
              <a:spcBef>
                <a:spcPct val="50000"/>
              </a:spcBef>
              <a:defRPr/>
            </a:pPr>
            <a:endParaRPr lang="en-US" sz="2800" dirty="0">
              <a:solidFill>
                <a:schemeClr val="folHlink"/>
              </a:solidFill>
              <a:latin typeface="Times" pitchFamily="-107" charset="0"/>
              <a:ea typeface="+mn-ea"/>
              <a:cs typeface="+mn-cs"/>
            </a:endParaRPr>
          </a:p>
        </p:txBody>
      </p:sp>
      <p:sp>
        <p:nvSpPr>
          <p:cNvPr id="8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3366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3366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3366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1"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rgbClr val="336600"/>
                </a:solidFill>
                <a:effectLst>
                  <a:outerShdw blurRad="38100" dist="38100" dir="2700000" algn="tl">
                    <a:srgbClr val="000000">
                      <a:alpha val="43137"/>
                    </a:srgbClr>
                  </a:outerShdw>
                </a:effectLst>
                <a:latin typeface="Kantipur" pitchFamily="2" charset="0"/>
              </a:rPr>
              <a:t>Uff</a:t>
            </a:r>
            <a:r>
              <a:rPr lang="en-US" sz="2800" dirty="0">
                <a:solidFill>
                  <a:srgbClr val="336600"/>
                </a:solidFill>
                <a:effectLst>
                  <a:outerShdw blurRad="38100" dist="38100" dir="2700000" algn="tl">
                    <a:srgbClr val="000000">
                      <a:alpha val="43137"/>
                    </a:srgbClr>
                  </a:outerShdw>
                </a:effectLst>
                <a:latin typeface="Kantipur" pitchFamily="2" charset="0"/>
              </a:rPr>
              <a:t> ;</a:t>
            </a:r>
          </a:p>
        </p:txBody>
      </p:sp>
      <p:sp>
        <p:nvSpPr>
          <p:cNvPr id="92"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rgbClr val="336600"/>
                </a:solidFill>
                <a:latin typeface="Kantipur" pitchFamily="2" charset="0"/>
              </a:rPr>
              <a:t>Nff</a:t>
            </a:r>
            <a:r>
              <a:rPr lang="en-US" sz="2800" dirty="0">
                <a:solidFill>
                  <a:srgbClr val="336600"/>
                </a:solidFill>
                <a:latin typeface="Kantipur" pitchFamily="2" charset="0"/>
              </a:rPr>
              <a:t> ;</a:t>
            </a:r>
            <a:endParaRPr lang="en-US" sz="2400" dirty="0">
              <a:solidFill>
                <a:srgbClr val="336600"/>
              </a:solidFill>
              <a:latin typeface="Kantipur" pitchFamily="2" charset="0"/>
            </a:endParaRPr>
          </a:p>
        </p:txBody>
      </p:sp>
      <p:sp>
        <p:nvSpPr>
          <p:cNvPr id="93"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rgbClr val="336600"/>
                </a:solidFill>
                <a:latin typeface="Kantipur" pitchFamily="2" charset="0"/>
              </a:rPr>
              <a:t>e[\ ;</a:t>
            </a:r>
          </a:p>
        </p:txBody>
      </p:sp>
      <p:sp>
        <p:nvSpPr>
          <p:cNvPr id="9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5" name="Line 19"/>
          <p:cNvSpPr>
            <a:spLocks noChangeShapeType="1"/>
          </p:cNvSpPr>
          <p:nvPr/>
        </p:nvSpPr>
        <p:spPr bwMode="auto">
          <a:xfrm>
            <a:off x="4991100" y="984250"/>
            <a:ext cx="0" cy="5003800"/>
          </a:xfrm>
          <a:prstGeom prst="line">
            <a:avLst/>
          </a:prstGeom>
          <a:noFill/>
          <a:ln w="25400">
            <a:solidFill>
              <a:srgbClr val="336600"/>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d[ ;</a:t>
            </a:r>
            <a:endParaRPr lang="en-US" sz="2400" dirty="0">
              <a:solidFill>
                <a:srgbClr val="336600"/>
              </a:solidFill>
              <a:effectLst>
                <a:outerShdw blurRad="38100" dist="38100" dir="2700000" algn="tl">
                  <a:srgbClr val="000000">
                    <a:alpha val="43137"/>
                  </a:srgbClr>
                </a:outerShdw>
              </a:effectLst>
              <a:latin typeface="Times" pitchFamily="-107" charset="0"/>
            </a:endParaRPr>
          </a:p>
        </p:txBody>
      </p:sp>
      <p:sp>
        <p:nvSpPr>
          <p:cNvPr id="97"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98" name="Oval 23"/>
          <p:cNvSpPr>
            <a:spLocks noChangeArrowheads="1"/>
          </p:cNvSpPr>
          <p:nvPr/>
        </p:nvSpPr>
        <p:spPr bwMode="auto">
          <a:xfrm>
            <a:off x="6735763" y="4508500"/>
            <a:ext cx="193675" cy="187325"/>
          </a:xfrm>
          <a:prstGeom prst="ellipse">
            <a:avLst/>
          </a:prstGeom>
          <a:solidFill>
            <a:srgbClr val="336600"/>
          </a:solidFill>
          <a:ln w="25400">
            <a:solidFill>
              <a:srgbClr val="336600"/>
            </a:solidFill>
            <a:round/>
            <a:headEnd/>
            <a:tailEnd/>
          </a:ln>
        </p:spPr>
        <p:txBody>
          <a:bodyPr wrap="none" anchor="ctr"/>
          <a:lstStyle/>
          <a:p>
            <a:endParaRPr lang="en-US"/>
          </a:p>
        </p:txBody>
      </p:sp>
      <p:sp>
        <p:nvSpPr>
          <p:cNvPr id="99"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0"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accent1">
                    <a:lumMod val="75000"/>
                  </a:schemeClr>
                </a:solidFill>
                <a:effectLst>
                  <a:outerShdw blurRad="38100" dist="38100" dir="2700000" algn="tl">
                    <a:srgbClr val="000000">
                      <a:alpha val="43137"/>
                    </a:srgbClr>
                  </a:outerShdw>
                </a:effectLst>
                <a:latin typeface="Kantipur" pitchFamily="2" charset="0"/>
              </a:rPr>
              <a:t>p</a:t>
            </a:r>
          </a:p>
        </p:txBody>
      </p:sp>
      <p:sp>
        <p:nvSpPr>
          <p:cNvPr id="101"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a</a:t>
            </a:r>
            <a:endParaRPr lang="en-US" sz="3200" dirty="0">
              <a:solidFill>
                <a:schemeClr val="accent1">
                  <a:lumMod val="75000"/>
                </a:schemeClr>
              </a:solidFill>
              <a:effectLst>
                <a:outerShdw blurRad="38100" dist="38100" dir="2700000" algn="tl">
                  <a:srgbClr val="000000">
                    <a:alpha val="43137"/>
                  </a:srgbClr>
                </a:outerShdw>
              </a:effectLst>
              <a:latin typeface="Times" pitchFamily="-107" charset="0"/>
            </a:endParaRPr>
          </a:p>
        </p:txBody>
      </p:sp>
      <p:sp>
        <p:nvSpPr>
          <p:cNvPr id="102"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103"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104"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105"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accent1">
                    <a:lumMod val="75000"/>
                  </a:schemeClr>
                </a:solidFill>
                <a:latin typeface="Kantipur" pitchFamily="2" charset="0"/>
              </a:rPr>
              <a:t>lg</a:t>
            </a:r>
            <a:r>
              <a:rPr lang="en-US" sz="2800" dirty="0">
                <a:solidFill>
                  <a:schemeClr val="accent1">
                    <a:lumMod val="75000"/>
                  </a:schemeClr>
                </a:solidFill>
                <a:latin typeface="Times" charset="0"/>
              </a:rPr>
              <a:t>(</a:t>
            </a:r>
            <a:r>
              <a:rPr lang="en-US" sz="2800" dirty="0">
                <a:solidFill>
                  <a:schemeClr val="accent1">
                    <a:lumMod val="75000"/>
                  </a:schemeClr>
                </a:solidFill>
                <a:latin typeface="Kantipur" pitchFamily="2" charset="0"/>
              </a:rPr>
              <a:t>c</a:t>
            </a:r>
            <a:r>
              <a:rPr lang="en-US" sz="2800" dirty="0">
                <a:solidFill>
                  <a:schemeClr val="accent1">
                    <a:lumMod val="75000"/>
                  </a:schemeClr>
                </a:solidFill>
                <a:latin typeface="Times" charset="0"/>
              </a:rPr>
              <a:t>)</a:t>
            </a:r>
          </a:p>
        </p:txBody>
      </p:sp>
      <p:sp>
        <p:nvSpPr>
          <p:cNvPr id="106"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107" name="Oval 32"/>
          <p:cNvSpPr>
            <a:spLocks noChangeArrowheads="1"/>
          </p:cNvSpPr>
          <p:nvPr/>
        </p:nvSpPr>
        <p:spPr bwMode="auto">
          <a:xfrm>
            <a:off x="2873375" y="2744788"/>
            <a:ext cx="193675" cy="187325"/>
          </a:xfrm>
          <a:prstGeom prst="ellipse">
            <a:avLst/>
          </a:prstGeom>
          <a:solidFill>
            <a:srgbClr val="336600"/>
          </a:solidFill>
          <a:ln w="25400">
            <a:solidFill>
              <a:srgbClr val="336600"/>
            </a:solidFill>
            <a:round/>
            <a:headEnd/>
            <a:tailEnd/>
          </a:ln>
        </p:spPr>
        <p:txBody>
          <a:bodyPr wrap="none" anchor="ctr"/>
          <a:lstStyle/>
          <a:p>
            <a:endParaRPr lang="en-US">
              <a:solidFill>
                <a:srgbClr val="336600"/>
              </a:solidFill>
            </a:endParaRPr>
          </a:p>
        </p:txBody>
      </p:sp>
      <p:sp>
        <p:nvSpPr>
          <p:cNvPr id="108"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s</a:t>
            </a:r>
          </a:p>
        </p:txBody>
      </p:sp>
      <p:sp>
        <p:nvSpPr>
          <p:cNvPr id="10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solidFill>
                <a:srgbClr val="336600"/>
              </a:solidFill>
            </a:endParaRPr>
          </a:p>
        </p:txBody>
      </p:sp>
      <p:sp>
        <p:nvSpPr>
          <p:cNvPr id="110"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o]</a:t>
            </a:r>
            <a:endParaRPr lang="en-US" sz="2400" dirty="0">
              <a:solidFill>
                <a:srgbClr val="336600"/>
              </a:solidFill>
              <a:latin typeface="Kantipur" pitchFamily="2" charset="0"/>
            </a:endParaRPr>
          </a:p>
        </p:txBody>
      </p:sp>
      <p:sp>
        <p:nvSpPr>
          <p:cNvPr id="11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2" name="Oval 37"/>
          <p:cNvSpPr>
            <a:spLocks noChangeArrowheads="1"/>
          </p:cNvSpPr>
          <p:nvPr/>
        </p:nvSpPr>
        <p:spPr bwMode="auto">
          <a:xfrm>
            <a:off x="2906713" y="4573588"/>
            <a:ext cx="193675" cy="187325"/>
          </a:xfrm>
          <a:prstGeom prst="ellipse">
            <a:avLst/>
          </a:prstGeom>
          <a:solidFill>
            <a:srgbClr val="336600"/>
          </a:solidFill>
          <a:ln w="25400">
            <a:solidFill>
              <a:srgbClr val="336600"/>
            </a:solidFill>
            <a:round/>
            <a:headEnd/>
            <a:tailEnd/>
          </a:ln>
        </p:spPr>
        <p:txBody>
          <a:bodyPr wrap="none" anchor="ctr"/>
          <a:lstStyle/>
          <a:p>
            <a:endParaRPr lang="en-US"/>
          </a:p>
        </p:txBody>
      </p:sp>
      <p:sp>
        <p:nvSpPr>
          <p:cNvPr id="113"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rgbClr val="336600"/>
                </a:solidFill>
                <a:effectLst>
                  <a:outerShdw blurRad="38100" dist="38100" dir="2700000" algn="tl">
                    <a:srgbClr val="000000">
                      <a:alpha val="43137"/>
                    </a:srgbClr>
                  </a:outerShdw>
                </a:effectLst>
                <a:latin typeface="Kantipur" pitchFamily="2" charset="0"/>
              </a:rPr>
              <a:t>sf </a:t>
            </a:r>
            <a:r>
              <a:rPr lang="en-US" sz="3200" dirty="0" err="1">
                <a:solidFill>
                  <a:srgbClr val="336600"/>
                </a:solidFill>
                <a:effectLst>
                  <a:outerShdw blurRad="38100" dist="38100" dir="2700000" algn="tl">
                    <a:srgbClr val="000000">
                      <a:alpha val="43137"/>
                    </a:srgbClr>
                  </a:outerShdw>
                </a:effectLst>
                <a:latin typeface="Kantipur" pitchFamily="2" charset="0"/>
              </a:rPr>
              <a:t>af</a:t>
            </a:r>
            <a:endParaRPr lang="en-US" sz="4800" dirty="0">
              <a:solidFill>
                <a:srgbClr val="336600"/>
              </a:solidFill>
              <a:effectLst>
                <a:outerShdw blurRad="38100" dist="38100" dir="2700000" algn="tl">
                  <a:srgbClr val="000000">
                    <a:alpha val="43137"/>
                  </a:srgbClr>
                </a:outerShdw>
              </a:effectLst>
              <a:latin typeface="Times" pitchFamily="-107" charset="0"/>
            </a:endParaRPr>
          </a:p>
        </p:txBody>
      </p:sp>
      <p:sp>
        <p:nvSpPr>
          <p:cNvPr id="114" name="Oval 39"/>
          <p:cNvSpPr>
            <a:spLocks noChangeArrowheads="1"/>
          </p:cNvSpPr>
          <p:nvPr/>
        </p:nvSpPr>
        <p:spPr bwMode="auto">
          <a:xfrm>
            <a:off x="2992438" y="5286375"/>
            <a:ext cx="193675" cy="187325"/>
          </a:xfrm>
          <a:prstGeom prst="ellipse">
            <a:avLst/>
          </a:prstGeom>
          <a:solidFill>
            <a:srgbClr val="336600"/>
          </a:solidFill>
          <a:ln w="25400">
            <a:solidFill>
              <a:srgbClr val="336600"/>
            </a:solidFill>
            <a:round/>
            <a:headEnd/>
            <a:tailEnd/>
          </a:ln>
        </p:spPr>
        <p:txBody>
          <a:bodyPr wrap="none" anchor="ctr"/>
          <a:lstStyle/>
          <a:p>
            <a:endParaRPr lang="en-US"/>
          </a:p>
        </p:txBody>
      </p:sp>
      <p:sp>
        <p:nvSpPr>
          <p:cNvPr id="115"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l; k</a:t>
            </a:r>
          </a:p>
        </p:txBody>
      </p:sp>
      <p:sp>
        <p:nvSpPr>
          <p:cNvPr id="116" name="Oval 41"/>
          <p:cNvSpPr>
            <a:spLocks noChangeArrowheads="1"/>
          </p:cNvSpPr>
          <p:nvPr/>
        </p:nvSpPr>
        <p:spPr bwMode="auto">
          <a:xfrm>
            <a:off x="1671638" y="4186238"/>
            <a:ext cx="193675" cy="187325"/>
          </a:xfrm>
          <a:prstGeom prst="ellipse">
            <a:avLst/>
          </a:prstGeom>
          <a:solidFill>
            <a:srgbClr val="336600"/>
          </a:solidFill>
          <a:ln w="25400">
            <a:solidFill>
              <a:srgbClr val="336600"/>
            </a:solidFill>
            <a:round/>
            <a:headEnd/>
            <a:tailEnd/>
          </a:ln>
        </p:spPr>
        <p:txBody>
          <a:bodyPr wrap="none" anchor="ctr"/>
          <a:lstStyle/>
          <a:p>
            <a:endParaRPr lang="en-US"/>
          </a:p>
        </p:txBody>
      </p:sp>
      <p:sp>
        <p:nvSpPr>
          <p:cNvPr id="117"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O</a:t>
            </a:r>
            <a:endParaRPr lang="en-US" sz="2800" dirty="0">
              <a:solidFill>
                <a:srgbClr val="336600"/>
              </a:solidFill>
              <a:latin typeface="Times" pitchFamily="-107" charset="0"/>
              <a:ea typeface="+mn-ea"/>
              <a:cs typeface="+mn-cs"/>
            </a:endParaRPr>
          </a:p>
        </p:txBody>
      </p:sp>
      <p:sp>
        <p:nvSpPr>
          <p:cNvPr id="118"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rgbClr val="336600"/>
                </a:solidFill>
                <a:effectLst>
                  <a:outerShdw blurRad="38100" dist="38100" dir="2700000" algn="tl">
                    <a:srgbClr val="000000">
                      <a:alpha val="43137"/>
                    </a:srgbClr>
                  </a:outerShdw>
                </a:effectLst>
                <a:latin typeface="Kantipur" pitchFamily="2" charset="0"/>
              </a:rPr>
              <a:t>lg</a:t>
            </a:r>
            <a:r>
              <a:rPr lang="en-US" sz="2800" dirty="0">
                <a:solidFill>
                  <a:srgbClr val="336600"/>
                </a:solidFill>
                <a:effectLst>
                  <a:outerShdw blurRad="38100" dist="38100" dir="2700000" algn="tl">
                    <a:srgbClr val="000000">
                      <a:alpha val="43137"/>
                    </a:srgbClr>
                  </a:outerShdw>
                </a:effectLst>
                <a:latin typeface="Kantipur" pitchFamily="2" charset="0"/>
              </a:rPr>
              <a:t> k</a:t>
            </a:r>
            <a:endParaRPr lang="en-US" sz="2400" dirty="0">
              <a:solidFill>
                <a:srgbClr val="336600"/>
              </a:solidFill>
              <a:effectLst>
                <a:outerShdw blurRad="38100" dist="38100" dir="2700000" algn="tl">
                  <a:srgbClr val="000000">
                    <a:alpha val="43137"/>
                  </a:srgbClr>
                </a:outerShdw>
              </a:effectLst>
              <a:latin typeface="Kantipur" pitchFamily="2" charset="0"/>
            </a:endParaRPr>
          </a:p>
        </p:txBody>
      </p:sp>
      <p:sp>
        <p:nvSpPr>
          <p:cNvPr id="119" name="Oval 57"/>
          <p:cNvSpPr>
            <a:spLocks noChangeArrowheads="1"/>
          </p:cNvSpPr>
          <p:nvPr/>
        </p:nvSpPr>
        <p:spPr bwMode="auto">
          <a:xfrm>
            <a:off x="2819400" y="4191000"/>
            <a:ext cx="1066800" cy="990600"/>
          </a:xfrm>
          <a:prstGeom prst="ellipse">
            <a:avLst/>
          </a:prstGeom>
          <a:noFill/>
          <a:ln w="57150">
            <a:solidFill>
              <a:srgbClr val="3366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Freeform 58"/>
          <p:cNvSpPr>
            <a:spLocks/>
          </p:cNvSpPr>
          <p:nvPr/>
        </p:nvSpPr>
        <p:spPr bwMode="auto">
          <a:xfrm>
            <a:off x="2771327" y="1369799"/>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3366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solidFill>
                <a:srgbClr val="336600"/>
              </a:solidFill>
              <a:latin typeface="Comic Sans MS" pitchFamily="-107" charset="0"/>
              <a:ea typeface="+mn-ea"/>
              <a:cs typeface="+mn-cs"/>
            </a:endParaRPr>
          </a:p>
        </p:txBody>
      </p:sp>
      <p:sp>
        <p:nvSpPr>
          <p:cNvPr id="5836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01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3700" name="Rectangle 20"/>
          <p:cNvSpPr>
            <a:spLocks noChangeArrowheads="1"/>
          </p:cNvSpPr>
          <p:nvPr/>
        </p:nvSpPr>
        <p:spPr bwMode="auto">
          <a:xfrm>
            <a:off x="44451" y="133001"/>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58370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013"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83726" name="Text Box 46"/>
          <p:cNvSpPr txBox="1">
            <a:spLocks noChangeArrowheads="1"/>
          </p:cNvSpPr>
          <p:nvPr/>
        </p:nvSpPr>
        <p:spPr bwMode="auto">
          <a:xfrm>
            <a:off x="1768475" y="44450"/>
            <a:ext cx="4160838"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latin typeface="+mj-lt"/>
              </a:rPr>
              <a:t>–</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latin typeface="+mj-lt"/>
              </a:rPr>
              <a:t>:</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en-US" b="0" u="sng" dirty="0">
              <a:solidFill>
                <a:srgbClr val="000000"/>
              </a:solidFill>
              <a:latin typeface="Geneva" charset="0"/>
            </a:endParaRPr>
          </a:p>
        </p:txBody>
      </p:sp>
      <p:sp>
        <p:nvSpPr>
          <p:cNvPr id="43016" name="Rectangle 57"/>
          <p:cNvSpPr>
            <a:spLocks noChangeArrowheads="1"/>
          </p:cNvSpPr>
          <p:nvPr/>
        </p:nvSpPr>
        <p:spPr bwMode="auto">
          <a:xfrm>
            <a:off x="1600200" y="992494"/>
            <a:ext cx="6804025" cy="5218112"/>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2" name="Freeform 119"/>
          <p:cNvSpPr>
            <a:spLocks/>
          </p:cNvSpPr>
          <p:nvPr/>
        </p:nvSpPr>
        <p:spPr bwMode="auto">
          <a:xfrm>
            <a:off x="2369773" y="1279343"/>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2C3802"/>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solidFill>
                <a:srgbClr val="336600"/>
              </a:solidFill>
              <a:latin typeface="Comic Sans MS" pitchFamily="-107" charset="0"/>
              <a:ea typeface="+mn-ea"/>
              <a:cs typeface="+mn-cs"/>
            </a:endParaRPr>
          </a:p>
        </p:txBody>
      </p:sp>
      <p:sp>
        <p:nvSpPr>
          <p:cNvPr id="583731" name="Text Box 51"/>
          <p:cNvSpPr txBox="1">
            <a:spLocks noChangeArrowheads="1"/>
          </p:cNvSpPr>
          <p:nvPr/>
        </p:nvSpPr>
        <p:spPr bwMode="auto">
          <a:xfrm>
            <a:off x="2195605" y="1372296"/>
            <a:ext cx="5573640" cy="3893374"/>
          </a:xfrm>
          <a:prstGeom prst="rect">
            <a:avLst/>
          </a:prstGeom>
          <a:noFill/>
          <a:ln w="12700">
            <a:noFill/>
            <a:miter lim="800000"/>
            <a:headEnd/>
            <a:tailEnd/>
          </a:ln>
          <a:effectLst/>
        </p:spPr>
        <p:txBody>
          <a:bodyPr wrap="square">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lnSpc>
                <a:spcPts val="1800"/>
              </a:lnSpc>
              <a:spcBef>
                <a:spcPct val="50000"/>
              </a:spcBef>
              <a:defRPr/>
            </a:pPr>
            <a:r>
              <a:rPr lang="en-US" sz="3200" dirty="0" err="1">
                <a:solidFill>
                  <a:srgbClr val="FFCE33"/>
                </a:solidFill>
                <a:latin typeface="Kantipur" pitchFamily="2" charset="0"/>
              </a:rPr>
              <a:t>Affx</a:t>
            </a:r>
            <a:r>
              <a:rPr lang="en-US" sz="3200" dirty="0">
                <a:solidFill>
                  <a:srgbClr val="FFCE33"/>
                </a:solidFill>
                <a:latin typeface="Kantipur" pitchFamily="2" charset="0"/>
              </a:rPr>
              <a:t>| </a:t>
            </a:r>
            <a:r>
              <a:rPr lang="en-US" sz="3200" dirty="0" err="1">
                <a:solidFill>
                  <a:srgbClr val="FFCE33"/>
                </a:solidFill>
                <a:latin typeface="Kantipur" pitchFamily="2" charset="0"/>
              </a:rPr>
              <a:t>hgf</a:t>
            </a:r>
            <a:r>
              <a:rPr lang="en-US" sz="3200" dirty="0">
                <a:solidFill>
                  <a:srgbClr val="FFCE33"/>
                </a:solidFill>
                <a:latin typeface="Kantipur" pitchFamily="2" charset="0"/>
              </a:rPr>
              <a:t> </a:t>
            </a:r>
            <a:r>
              <a:rPr lang="en-US" sz="3200" dirty="0">
                <a:solidFill>
                  <a:schemeClr val="tx2"/>
                </a:solidFill>
              </a:rPr>
              <a:t>:</a:t>
            </a:r>
            <a:r>
              <a:rPr lang="en-US" sz="3200" dirty="0">
                <a:solidFill>
                  <a:srgbClr val="FFCE33"/>
                </a:solidFill>
                <a:latin typeface="Kantipur" pitchFamily="2" charset="0"/>
              </a:rPr>
              <a:t> </a:t>
            </a:r>
            <a:r>
              <a:rPr lang="en-US" sz="3200" dirty="0" err="1">
                <a:solidFill>
                  <a:srgbClr val="FFCE33"/>
                </a:solidFill>
                <a:latin typeface="Kantipur" pitchFamily="2" charset="0"/>
              </a:rPr>
              <a:t>hf</a:t>
            </a:r>
            <a:r>
              <a:rPr lang="en-US" sz="3200" dirty="0">
                <a:solidFill>
                  <a:srgbClr val="FFCE33"/>
                </a:solidFill>
                <a:latin typeface="Kantipur" pitchFamily="2" charset="0"/>
              </a:rPr>
              <a:t>;';</a:t>
            </a:r>
            <a:r>
              <a:rPr lang="en-US" sz="3200" dirty="0" err="1">
                <a:solidFill>
                  <a:srgbClr val="FFCE33"/>
                </a:solidFill>
                <a:latin typeface="Kantipur" pitchFamily="2" charset="0"/>
              </a:rPr>
              <a:t>x¿M</a:t>
            </a:r>
            <a:r>
              <a:rPr lang="en-US" sz="3200" dirty="0">
                <a:solidFill>
                  <a:srgbClr val="FFCE33"/>
                </a:solidFill>
                <a:latin typeface="Kantipur" pitchFamily="2" charset="0"/>
              </a:rPr>
              <a:t> </a:t>
            </a:r>
            <a:r>
              <a:rPr lang="en-US" sz="3200" u="sng" dirty="0" err="1">
                <a:solidFill>
                  <a:srgbClr val="33CC33"/>
                </a:solidFill>
                <a:latin typeface="Kantipur" pitchFamily="2" charset="0"/>
              </a:rPr>
              <a:t>b'O</a:t>
            </a:r>
            <a:r>
              <a:rPr lang="en-US" sz="3200" u="sng" dirty="0">
                <a:solidFill>
                  <a:srgbClr val="33CC33"/>
                </a:solidFill>
                <a:latin typeface="Kantipur" pitchFamily="2" charset="0"/>
              </a:rPr>
              <a:t>{</a:t>
            </a:r>
            <a:r>
              <a:rPr lang="en-US" sz="3200" dirty="0">
                <a:solidFill>
                  <a:srgbClr val="FFCE33"/>
                </a:solidFill>
                <a:latin typeface="Kantipur" pitchFamily="2" charset="0"/>
              </a:rPr>
              <a:t> j6f </a:t>
            </a:r>
            <a:r>
              <a:rPr lang="en-US" sz="3200" dirty="0" err="1">
                <a:solidFill>
                  <a:srgbClr val="FFCE33"/>
                </a:solidFill>
                <a:latin typeface="Kantipur" pitchFamily="2" charset="0"/>
              </a:rPr>
              <a:t>k|ltj</a:t>
            </a:r>
            <a:r>
              <a:rPr lang="en-US" sz="3200" dirty="0">
                <a:solidFill>
                  <a:srgbClr val="FFCE33"/>
                </a:solidFill>
                <a:latin typeface="Kantipur" pitchFamily="2" charset="0"/>
              </a:rPr>
              <a:t>]</a:t>
            </a:r>
            <a:r>
              <a:rPr lang="en-US" sz="3200" dirty="0" err="1">
                <a:solidFill>
                  <a:srgbClr val="FFCE33"/>
                </a:solidFill>
                <a:latin typeface="Kantipur" pitchFamily="2" charset="0"/>
              </a:rPr>
              <a:t>bgx</a:t>
            </a:r>
            <a:r>
              <a:rPr lang="en-US" sz="3200" dirty="0">
                <a:solidFill>
                  <a:srgbClr val="FFCE33"/>
                </a:solidFill>
                <a:latin typeface="Kantipur" pitchFamily="2" charset="0"/>
              </a:rPr>
              <a:t>¿</a:t>
            </a:r>
          </a:p>
          <a:p>
            <a:pPr algn="ctr">
              <a:lnSpc>
                <a:spcPts val="1800"/>
              </a:lnSpc>
              <a:spcBef>
                <a:spcPct val="50000"/>
              </a:spcBef>
              <a:defRPr/>
            </a:pPr>
            <a:r>
              <a:rPr lang="en-US" sz="2800" dirty="0" err="1">
                <a:solidFill>
                  <a:schemeClr val="tx1"/>
                </a:solidFill>
                <a:latin typeface="Kantipur" pitchFamily="2" charset="0"/>
              </a:rPr>
              <a:t>bz</a:t>
            </a:r>
            <a:r>
              <a:rPr lang="en-US" sz="2800" dirty="0">
                <a:solidFill>
                  <a:schemeClr val="tx1"/>
                </a:solidFill>
                <a:latin typeface="Kantipur" pitchFamily="2" charset="0"/>
              </a:rPr>
              <a:t> </a:t>
            </a:r>
            <a:r>
              <a:rPr lang="en-US" sz="2800" dirty="0" err="1">
                <a:solidFill>
                  <a:schemeClr val="tx1"/>
                </a:solidFill>
                <a:latin typeface="Kantipur" pitchFamily="2" charset="0"/>
              </a:rPr>
              <a:t>hgf</a:t>
            </a:r>
            <a:r>
              <a:rPr lang="en-US" sz="1800" dirty="0">
                <a:solidFill>
                  <a:schemeClr val="hlink"/>
                </a:solidFill>
              </a:rPr>
              <a:t> </a:t>
            </a:r>
            <a:r>
              <a:rPr lang="en-US" sz="2800" dirty="0">
                <a:solidFill>
                  <a:schemeClr val="hlink"/>
                </a:solidFill>
              </a:rPr>
              <a:t>:</a:t>
            </a:r>
            <a:r>
              <a:rPr lang="en-US" sz="2800" dirty="0">
                <a:solidFill>
                  <a:schemeClr val="tx1"/>
                </a:solidFill>
                <a:latin typeface="Kantipur" pitchFamily="2" charset="0"/>
              </a:rPr>
              <a:t> </a:t>
            </a:r>
            <a:r>
              <a:rPr lang="en-US" sz="2800" dirty="0" err="1">
                <a:solidFill>
                  <a:schemeClr val="tx1"/>
                </a:solidFill>
                <a:latin typeface="Kantipur" pitchFamily="2" charset="0"/>
              </a:rPr>
              <a:t>hf</a:t>
            </a:r>
            <a:r>
              <a:rPr lang="en-US" sz="2800" dirty="0">
                <a:solidFill>
                  <a:schemeClr val="tx1"/>
                </a:solidFill>
                <a:latin typeface="Kantipur" pitchFamily="2" charset="0"/>
              </a:rPr>
              <a:t>;';</a:t>
            </a:r>
            <a:r>
              <a:rPr lang="en-US" sz="2800" dirty="0" err="1">
                <a:solidFill>
                  <a:schemeClr val="tx1"/>
                </a:solidFill>
                <a:latin typeface="Kantipur" pitchFamily="2" charset="0"/>
              </a:rPr>
              <a:t>x¿M</a:t>
            </a:r>
            <a:r>
              <a:rPr lang="en-US" sz="2800" dirty="0">
                <a:solidFill>
                  <a:schemeClr val="tx1"/>
                </a:solidFill>
                <a:latin typeface="Kantipur" pitchFamily="2" charset="0"/>
              </a:rPr>
              <a:t> </a:t>
            </a:r>
            <a:r>
              <a:rPr lang="en-US" sz="2800" dirty="0" err="1">
                <a:solidFill>
                  <a:srgbClr val="FFFF66"/>
                </a:solidFill>
                <a:latin typeface="Kantipur" pitchFamily="2" charset="0"/>
              </a:rPr>
              <a:t>ax'dt</a:t>
            </a:r>
            <a:r>
              <a:rPr lang="en-US" sz="2800" dirty="0">
                <a:solidFill>
                  <a:srgbClr val="FFFF66"/>
                </a:solidFill>
                <a:latin typeface="Kantipur" pitchFamily="2" charset="0"/>
              </a:rPr>
              <a:t> </a:t>
            </a:r>
            <a:r>
              <a:rPr lang="en-US" sz="2800" dirty="0" err="1">
                <a:solidFill>
                  <a:schemeClr val="tx1"/>
                </a:solidFill>
                <a:latin typeface="Kantipur" pitchFamily="2" charset="0"/>
              </a:rPr>
              <a:t>ljrf</a:t>
            </a:r>
            <a:r>
              <a:rPr lang="en-US" sz="2800" dirty="0">
                <a:solidFill>
                  <a:schemeClr val="tx1"/>
                </a:solidFill>
                <a:latin typeface="Kantipur" pitchFamily="2" charset="0"/>
              </a:rPr>
              <a:t>/ </a:t>
            </a:r>
          </a:p>
          <a:p>
            <a:pPr algn="ctr">
              <a:lnSpc>
                <a:spcPts val="1800"/>
              </a:lnSpc>
              <a:spcBef>
                <a:spcPct val="50000"/>
              </a:spcBef>
              <a:defRPr/>
            </a:pPr>
            <a:r>
              <a:rPr lang="en-US" sz="2800" dirty="0" err="1">
                <a:solidFill>
                  <a:srgbClr val="FFCE33"/>
                </a:solidFill>
                <a:latin typeface="Kantipur" pitchFamily="2" charset="0"/>
              </a:rPr>
              <a:t>b"w</a:t>
            </a:r>
            <a:r>
              <a:rPr lang="en-US" sz="2800" dirty="0">
                <a:solidFill>
                  <a:srgbClr val="FFCE33"/>
                </a:solidFill>
                <a:latin typeface="Kantipur" pitchFamily="2" charset="0"/>
              </a:rPr>
              <a:t> / </a:t>
            </a:r>
            <a:r>
              <a:rPr lang="en-US" sz="2800" dirty="0" err="1">
                <a:solidFill>
                  <a:srgbClr val="FFCE33"/>
                </a:solidFill>
                <a:latin typeface="Kantipur" pitchFamily="2" charset="0"/>
              </a:rPr>
              <a:t>dxsf</a:t>
            </a:r>
            <a:r>
              <a:rPr lang="en-US" sz="2800" dirty="0">
                <a:solidFill>
                  <a:srgbClr val="FFCE33"/>
                </a:solidFill>
                <a:latin typeface="Kantipur" pitchFamily="2" charset="0"/>
              </a:rPr>
              <a:t>] b]z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a:solidFill>
                  <a:srgbClr val="FFCE33"/>
                </a:solidFill>
                <a:latin typeface="Kantipur" pitchFamily="2" charset="0"/>
              </a:rPr>
              <a:t>b]</a:t>
            </a:r>
            <a:r>
              <a:rPr lang="en-US" sz="2800" dirty="0" err="1">
                <a:solidFill>
                  <a:srgbClr val="FFCE33"/>
                </a:solidFill>
                <a:latin typeface="Kantipur" pitchFamily="2" charset="0"/>
              </a:rPr>
              <a:t>zdf</a:t>
            </a:r>
            <a:r>
              <a:rPr lang="en-US" sz="2800" dirty="0">
                <a:solidFill>
                  <a:srgbClr val="FFCE33"/>
                </a:solidFill>
                <a:latin typeface="Kantipur" pitchFamily="2" charset="0"/>
              </a:rPr>
              <a:t> /</a:t>
            </a:r>
            <a:r>
              <a:rPr lang="en-US" sz="2800" dirty="0" err="1">
                <a:solidFill>
                  <a:srgbClr val="FFCE33"/>
                </a:solidFill>
                <a:latin typeface="Kantipur" pitchFamily="2" charset="0"/>
              </a:rPr>
              <a:t>fIf;x</a:t>
            </a:r>
            <a:r>
              <a:rPr lang="en-US" sz="2800" dirty="0">
                <a:solidFill>
                  <a:srgbClr val="FFCE33"/>
                </a:solidFill>
                <a:latin typeface="Kantipur" pitchFamily="2" charset="0"/>
              </a:rPr>
              <a:t>¿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err="1">
                <a:solidFill>
                  <a:schemeClr val="tx1"/>
                </a:solidFill>
                <a:latin typeface="Kantipur" pitchFamily="2" charset="0"/>
              </a:rPr>
              <a:t>ld</a:t>
            </a:r>
            <a:r>
              <a:rPr lang="en-US" sz="2800" dirty="0">
                <a:solidFill>
                  <a:schemeClr val="tx1"/>
                </a:solidFill>
                <a:latin typeface="Kantipur" pitchFamily="2" charset="0"/>
              </a:rPr>
              <a:t>&gt;</a:t>
            </a:r>
            <a:r>
              <a:rPr lang="en-US" sz="2800" dirty="0" err="1">
                <a:solidFill>
                  <a:schemeClr val="tx1"/>
                </a:solidFill>
                <a:latin typeface="Kantipur" pitchFamily="2" charset="0"/>
              </a:rPr>
              <a:t>df</a:t>
            </a:r>
            <a:r>
              <a:rPr lang="en-US" sz="2800" dirty="0">
                <a:solidFill>
                  <a:schemeClr val="tx1"/>
                </a:solidFill>
                <a:latin typeface="Kantipur" pitchFamily="2" charset="0"/>
              </a:rPr>
              <a:t> </a:t>
            </a:r>
            <a:r>
              <a:rPr lang="en-US" sz="2800" dirty="0" err="1">
                <a:solidFill>
                  <a:schemeClr val="tx1"/>
                </a:solidFill>
                <a:latin typeface="Kantipur" pitchFamily="2" charset="0"/>
              </a:rPr>
              <a:t>kms</a:t>
            </a:r>
            <a:r>
              <a:rPr lang="en-US" sz="2800" dirty="0">
                <a:solidFill>
                  <a:schemeClr val="tx1"/>
                </a:solidFill>
                <a:latin typeface="Kantipur" pitchFamily="2" charset="0"/>
              </a:rPr>
              <a:t>]{/ </a:t>
            </a:r>
            <a:r>
              <a:rPr lang="en-US" sz="2800" dirty="0" err="1">
                <a:solidFill>
                  <a:schemeClr val="tx1"/>
                </a:solidFill>
                <a:latin typeface="Kantipur" pitchFamily="2" charset="0"/>
              </a:rPr>
              <a:t>hfpm</a:t>
            </a:r>
            <a:r>
              <a:rPr lang="en-US" sz="2800" dirty="0">
                <a:solidFill>
                  <a:schemeClr val="tx1"/>
                </a:solidFill>
                <a:latin typeface="Kantipur" pitchFamily="2" charset="0"/>
              </a:rPr>
              <a:t> </a:t>
            </a:r>
            <a:r>
              <a:rPr lang="en-US" sz="2800" dirty="0">
                <a:solidFill>
                  <a:schemeClr val="tx1"/>
                </a:solidFill>
              </a:rPr>
              <a:t>!</a:t>
            </a:r>
            <a:endParaRPr lang="en-US" sz="2800" dirty="0">
              <a:solidFill>
                <a:schemeClr val="tx1"/>
              </a:solidFill>
              <a:latin typeface="Kantipur" pitchFamily="2" charset="0"/>
            </a:endParaRPr>
          </a:p>
          <a:p>
            <a:pPr algn="ctr">
              <a:lnSpc>
                <a:spcPts val="1800"/>
              </a:lnSpc>
              <a:spcBef>
                <a:spcPct val="50000"/>
              </a:spcBef>
              <a:defRPr/>
            </a:pPr>
            <a:r>
              <a:rPr lang="en-US" sz="2800" dirty="0" err="1">
                <a:solidFill>
                  <a:schemeClr val="tx1"/>
                </a:solidFill>
                <a:latin typeface="Kantipur" pitchFamily="2" charset="0"/>
              </a:rPr>
              <a:t>b'O</a:t>
            </a:r>
            <a:r>
              <a:rPr lang="en-US" sz="2800" dirty="0">
                <a:solidFill>
                  <a:schemeClr val="tx1"/>
                </a:solidFill>
                <a:latin typeface="Kantipur" pitchFamily="2" charset="0"/>
              </a:rPr>
              <a:t>{ </a:t>
            </a:r>
            <a:r>
              <a:rPr lang="en-US" sz="2800" dirty="0" err="1">
                <a:solidFill>
                  <a:schemeClr val="tx1"/>
                </a:solidFill>
                <a:latin typeface="Kantipur" pitchFamily="2" charset="0"/>
              </a:rPr>
              <a:t>hgf</a:t>
            </a:r>
            <a:r>
              <a:rPr lang="en-US" sz="1800" dirty="0">
                <a:solidFill>
                  <a:schemeClr val="hlink"/>
                </a:solidFill>
              </a:rPr>
              <a:t> </a:t>
            </a:r>
            <a:r>
              <a:rPr lang="en-US" sz="2800" dirty="0">
                <a:solidFill>
                  <a:schemeClr val="hlink"/>
                </a:solidFill>
              </a:rPr>
              <a:t>:</a:t>
            </a:r>
            <a:r>
              <a:rPr lang="en-US" sz="2800" dirty="0">
                <a:solidFill>
                  <a:schemeClr val="tx1"/>
                </a:solidFill>
                <a:latin typeface="Kantipur" pitchFamily="2" charset="0"/>
              </a:rPr>
              <a:t> </a:t>
            </a:r>
            <a:r>
              <a:rPr lang="en-US" sz="2800" dirty="0" err="1">
                <a:solidFill>
                  <a:schemeClr val="tx1"/>
                </a:solidFill>
                <a:latin typeface="Kantipur" pitchFamily="2" charset="0"/>
              </a:rPr>
              <a:t>hf</a:t>
            </a:r>
            <a:r>
              <a:rPr lang="en-US" sz="2800" dirty="0">
                <a:solidFill>
                  <a:schemeClr val="tx1"/>
                </a:solidFill>
                <a:latin typeface="Kantipur" pitchFamily="2" charset="0"/>
              </a:rPr>
              <a:t>;';</a:t>
            </a:r>
            <a:r>
              <a:rPr lang="en-US" sz="2800" dirty="0" err="1">
                <a:solidFill>
                  <a:schemeClr val="tx1"/>
                </a:solidFill>
                <a:latin typeface="Kantipur" pitchFamily="2" charset="0"/>
              </a:rPr>
              <a:t>x¿M</a:t>
            </a:r>
            <a:r>
              <a:rPr lang="en-US" sz="2800" dirty="0">
                <a:solidFill>
                  <a:schemeClr val="tx1"/>
                </a:solidFill>
                <a:latin typeface="Kantipur" pitchFamily="2" charset="0"/>
              </a:rPr>
              <a:t> </a:t>
            </a:r>
            <a:r>
              <a:rPr lang="ne-NP" altLang="en-US" sz="2200" dirty="0">
                <a:solidFill>
                  <a:srgbClr val="FFFF66"/>
                </a:solidFill>
                <a:effectLst>
                  <a:outerShdw blurRad="38100" dist="38100" dir="2700000" algn="tl">
                    <a:srgbClr val="000000">
                      <a:alpha val="43137"/>
                    </a:srgbClr>
                  </a:outerShdw>
                </a:effectLst>
                <a:latin typeface="inherit"/>
                <a:cs typeface="Mangal" panose="02040503050203030202" pitchFamily="18" charset="0"/>
              </a:rPr>
              <a:t>अल्पसंख्यक</a:t>
            </a:r>
            <a:r>
              <a:rPr lang="en-US" sz="2800" dirty="0">
                <a:solidFill>
                  <a:srgbClr val="FFFF66"/>
                </a:solidFill>
                <a:latin typeface="Kantipur" pitchFamily="2" charset="0"/>
              </a:rPr>
              <a:t> </a:t>
            </a:r>
            <a:r>
              <a:rPr lang="en-US" sz="2800" dirty="0" err="1">
                <a:solidFill>
                  <a:schemeClr val="tx1"/>
                </a:solidFill>
                <a:latin typeface="Kantipur" pitchFamily="2" charset="0"/>
              </a:rPr>
              <a:t>ljrf</a:t>
            </a:r>
            <a:r>
              <a:rPr lang="en-US" sz="2800" dirty="0">
                <a:solidFill>
                  <a:schemeClr val="tx1"/>
                </a:solidFill>
                <a:latin typeface="Kantipur" pitchFamily="2" charset="0"/>
              </a:rPr>
              <a:t>/ </a:t>
            </a:r>
          </a:p>
          <a:p>
            <a:pPr algn="ctr">
              <a:lnSpc>
                <a:spcPts val="1800"/>
              </a:lnSpc>
              <a:spcBef>
                <a:spcPct val="50000"/>
              </a:spcBef>
              <a:defRPr/>
            </a:pPr>
            <a:r>
              <a:rPr lang="en-US" sz="2800" dirty="0" err="1">
                <a:solidFill>
                  <a:srgbClr val="FFCE33"/>
                </a:solidFill>
                <a:latin typeface="Kantipur" pitchFamily="2" charset="0"/>
              </a:rPr>
              <a:t>b"w</a:t>
            </a:r>
            <a:r>
              <a:rPr lang="en-US" sz="2800" dirty="0">
                <a:solidFill>
                  <a:srgbClr val="FFCE33"/>
                </a:solidFill>
                <a:latin typeface="Kantipur" pitchFamily="2" charset="0"/>
              </a:rPr>
              <a:t> / </a:t>
            </a:r>
            <a:r>
              <a:rPr lang="en-US" sz="2800" dirty="0" err="1">
                <a:solidFill>
                  <a:srgbClr val="FFCE33"/>
                </a:solidFill>
                <a:latin typeface="Kantipur" pitchFamily="2" charset="0"/>
              </a:rPr>
              <a:t>dxsf</a:t>
            </a:r>
            <a:r>
              <a:rPr lang="en-US" sz="2800" dirty="0">
                <a:solidFill>
                  <a:srgbClr val="FFCE33"/>
                </a:solidFill>
                <a:latin typeface="Kantipur" pitchFamily="2" charset="0"/>
              </a:rPr>
              <a:t>] b]z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a:solidFill>
                  <a:srgbClr val="FFCE33"/>
                </a:solidFill>
                <a:latin typeface="Kantipur" pitchFamily="2" charset="0"/>
              </a:rPr>
              <a:t>b]</a:t>
            </a:r>
            <a:r>
              <a:rPr lang="en-US" sz="2800" dirty="0" err="1">
                <a:solidFill>
                  <a:srgbClr val="FFCE33"/>
                </a:solidFill>
                <a:latin typeface="Kantipur" pitchFamily="2" charset="0"/>
              </a:rPr>
              <a:t>zdf</a:t>
            </a:r>
            <a:r>
              <a:rPr lang="en-US" sz="2800" dirty="0">
                <a:solidFill>
                  <a:srgbClr val="FFCE33"/>
                </a:solidFill>
                <a:latin typeface="Kantipur" pitchFamily="2" charset="0"/>
              </a:rPr>
              <a:t> /</a:t>
            </a:r>
            <a:r>
              <a:rPr lang="en-US" sz="2800" dirty="0" err="1">
                <a:solidFill>
                  <a:srgbClr val="FFCE33"/>
                </a:solidFill>
                <a:latin typeface="Kantipur" pitchFamily="2" charset="0"/>
              </a:rPr>
              <a:t>fIf;x</a:t>
            </a:r>
            <a:r>
              <a:rPr lang="en-US" sz="2800" dirty="0">
                <a:solidFill>
                  <a:srgbClr val="FFCE33"/>
                </a:solidFill>
                <a:latin typeface="Kantipur" pitchFamily="2" charset="0"/>
              </a:rPr>
              <a:t>¿ </a:t>
            </a:r>
            <a:r>
              <a:rPr lang="en-US" sz="2800" dirty="0">
                <a:solidFill>
                  <a:srgbClr val="FFCE33"/>
                </a:solidFill>
              </a:rPr>
              <a:t>!</a:t>
            </a:r>
          </a:p>
          <a:p>
            <a:pPr algn="ctr">
              <a:lnSpc>
                <a:spcPts val="1800"/>
              </a:lnSpc>
              <a:spcBef>
                <a:spcPct val="50000"/>
              </a:spcBef>
              <a:defRPr/>
            </a:pPr>
            <a:r>
              <a:rPr lang="en-US" sz="2800" dirty="0">
                <a:solidFill>
                  <a:srgbClr val="FFCE33"/>
                </a:solidFill>
                <a:latin typeface="Kantipur" pitchFamily="2" charset="0"/>
              </a:rPr>
              <a:t>k/d]</a:t>
            </a:r>
            <a:r>
              <a:rPr lang="en-US" sz="2800" dirty="0" err="1">
                <a:solidFill>
                  <a:srgbClr val="FFCE33"/>
                </a:solidFill>
                <a:latin typeface="Kantipur" pitchFamily="2" charset="0"/>
              </a:rPr>
              <a:t>Zj</a:t>
            </a:r>
            <a:r>
              <a:rPr lang="en-US" sz="2800" dirty="0">
                <a:solidFill>
                  <a:srgbClr val="FFCE33"/>
                </a:solidFill>
                <a:latin typeface="Kantipur" pitchFamily="2" charset="0"/>
              </a:rPr>
              <a:t>/ </a:t>
            </a:r>
            <a:r>
              <a:rPr lang="en-US" sz="2800" dirty="0" err="1">
                <a:solidFill>
                  <a:srgbClr val="FFCE33"/>
                </a:solidFill>
                <a:latin typeface="Kantipur" pitchFamily="2" charset="0"/>
              </a:rPr>
              <a:t>xfdL;Fu</a:t>
            </a:r>
            <a:r>
              <a:rPr lang="en-US" sz="2800" dirty="0">
                <a:solidFill>
                  <a:srgbClr val="FFCE33"/>
                </a:solidFill>
                <a:latin typeface="Kantipur" pitchFamily="2" charset="0"/>
              </a:rPr>
              <a:t> x'g'x'G5</a:t>
            </a:r>
            <a:r>
              <a:rPr lang="en-US" sz="2800" dirty="0">
                <a:solidFill>
                  <a:srgbClr val="FFCE33"/>
                </a:solidFill>
              </a:rPr>
              <a:t> !</a:t>
            </a:r>
            <a:endParaRPr lang="en-US" sz="2800" dirty="0">
              <a:solidFill>
                <a:srgbClr val="FFCE33"/>
              </a:solidFill>
              <a:latin typeface="Kantipur" pitchFamily="2" charset="0"/>
            </a:endParaRPr>
          </a:p>
        </p:txBody>
      </p:sp>
      <p:grpSp>
        <p:nvGrpSpPr>
          <p:cNvPr id="3" name="Group 131"/>
          <p:cNvGrpSpPr>
            <a:grpSpLocks/>
          </p:cNvGrpSpPr>
          <p:nvPr/>
        </p:nvGrpSpPr>
        <p:grpSpPr bwMode="auto">
          <a:xfrm>
            <a:off x="2226541" y="1661780"/>
            <a:ext cx="5434013" cy="2273300"/>
            <a:chOff x="1392" y="1090"/>
            <a:chExt cx="3423" cy="1432"/>
          </a:xfrm>
        </p:grpSpPr>
        <p:sp>
          <p:nvSpPr>
            <p:cNvPr id="583733" name="Oval 53"/>
            <p:cNvSpPr>
              <a:spLocks noChangeArrowheads="1"/>
            </p:cNvSpPr>
            <p:nvPr/>
          </p:nvSpPr>
          <p:spPr bwMode="auto">
            <a:xfrm>
              <a:off x="1440" y="1090"/>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734" name="Oval 54"/>
            <p:cNvSpPr>
              <a:spLocks noChangeArrowheads="1"/>
            </p:cNvSpPr>
            <p:nvPr/>
          </p:nvSpPr>
          <p:spPr bwMode="auto">
            <a:xfrm>
              <a:off x="1392" y="2202"/>
              <a:ext cx="3423"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83735" name="Oval 55"/>
          <p:cNvSpPr>
            <a:spLocks noChangeArrowheads="1"/>
          </p:cNvSpPr>
          <p:nvPr/>
        </p:nvSpPr>
        <p:spPr bwMode="auto">
          <a:xfrm>
            <a:off x="1849438" y="1529688"/>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736" name="Text Box 56"/>
          <p:cNvSpPr txBox="1">
            <a:spLocks noChangeArrowheads="1"/>
          </p:cNvSpPr>
          <p:nvPr/>
        </p:nvSpPr>
        <p:spPr bwMode="auto">
          <a:xfrm>
            <a:off x="2941638" y="5171976"/>
            <a:ext cx="5130800" cy="101566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6000" dirty="0">
                <a:solidFill>
                  <a:srgbClr val="00B0F0"/>
                </a:solidFill>
                <a:latin typeface="Kantipur" pitchFamily="2" charset="0"/>
              </a:rPr>
              <a:t>To;}n]</a:t>
            </a:r>
            <a:r>
              <a:rPr lang="en-US" sz="3600" dirty="0">
                <a:solidFill>
                  <a:srgbClr val="00B0F0"/>
                </a:solidFill>
              </a:rPr>
              <a:t>...</a:t>
            </a:r>
            <a:r>
              <a:rPr lang="en-US" sz="3600" dirty="0">
                <a:solidFill>
                  <a:srgbClr val="00B0F0"/>
                </a:solidFill>
                <a:latin typeface="Kantipur" pitchFamily="2" charset="0"/>
              </a:rPr>
              <a:t> </a:t>
            </a:r>
            <a:r>
              <a:rPr lang="en-US" sz="6000" dirty="0" err="1">
                <a:solidFill>
                  <a:srgbClr val="00B0F0"/>
                </a:solidFill>
                <a:latin typeface="Kantipur" pitchFamily="2" charset="0"/>
              </a:rPr>
              <a:t>hfcf</a:t>
            </a:r>
            <a:r>
              <a:rPr lang="en-US" sz="6000" dirty="0">
                <a:solidFill>
                  <a:srgbClr val="00B0F0"/>
                </a:solidFill>
                <a:latin typeface="Kantipur" pitchFamily="2" charset="0"/>
              </a:rPr>
              <a:t>}+</a:t>
            </a:r>
            <a:r>
              <a:rPr lang="en-US" sz="3200" dirty="0">
                <a:solidFill>
                  <a:srgbClr val="00B0F0"/>
                </a:solidFill>
                <a:latin typeface="Kantipur" pitchFamily="2" charset="0"/>
              </a:rPr>
              <a:t> </a:t>
            </a:r>
            <a:r>
              <a:rPr lang="en-US" sz="3600" dirty="0">
                <a:solidFill>
                  <a:srgbClr val="00B0F0"/>
                </a:solidFill>
              </a:rPr>
              <a:t>!!!!!</a:t>
            </a:r>
          </a:p>
        </p:txBody>
      </p:sp>
      <p:sp>
        <p:nvSpPr>
          <p:cNvPr id="43037" name="Text Box 125"/>
          <p:cNvSpPr txBox="1">
            <a:spLocks noChangeArrowheads="1"/>
          </p:cNvSpPr>
          <p:nvPr/>
        </p:nvSpPr>
        <p:spPr bwMode="auto">
          <a:xfrm>
            <a:off x="8656638"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83806" name="Text Box 126"/>
          <p:cNvSpPr txBox="1">
            <a:spLocks noChangeArrowheads="1"/>
          </p:cNvSpPr>
          <p:nvPr/>
        </p:nvSpPr>
        <p:spPr bwMode="auto">
          <a:xfrm rot="-26776">
            <a:off x="2749550" y="582247"/>
            <a:ext cx="4930775"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800" dirty="0" err="1">
                <a:effectLst>
                  <a:outerShdw blurRad="38100" dist="38100" dir="2700000" algn="tl">
                    <a:srgbClr val="000000">
                      <a:alpha val="43137"/>
                    </a:srgbClr>
                  </a:outerShdw>
                </a:effectLst>
                <a:latin typeface="Kantipur" pitchFamily="2" charset="0"/>
              </a:rPr>
              <a:t>cj:yf</a:t>
            </a:r>
            <a:r>
              <a:rPr lang="en-US" sz="4800" dirty="0">
                <a:effectLst>
                  <a:outerShdw blurRad="38100" dist="38100" dir="2700000" algn="tl">
                    <a:srgbClr val="000000">
                      <a:alpha val="43137"/>
                    </a:srgbClr>
                  </a:outerShdw>
                </a:effectLst>
                <a:latin typeface="Kantipur" pitchFamily="2" charset="0"/>
              </a:rPr>
              <a:t> </a:t>
            </a:r>
            <a:r>
              <a:rPr lang="en-US" sz="4800" dirty="0" err="1">
                <a:effectLst>
                  <a:outerShdw blurRad="38100" dist="38100" dir="2700000" algn="tl">
                    <a:srgbClr val="000000">
                      <a:alpha val="43137"/>
                    </a:srgbClr>
                  </a:outerShdw>
                </a:effectLst>
                <a:latin typeface="Kantipur" pitchFamily="2" charset="0"/>
              </a:rPr>
              <a:t>oxfF</a:t>
            </a:r>
            <a:r>
              <a:rPr lang="en-US" sz="4800" dirty="0">
                <a:effectLst>
                  <a:outerShdw blurRad="38100" dist="38100" dir="2700000" algn="tl">
                    <a:srgbClr val="000000">
                      <a:alpha val="43137"/>
                    </a:srgbClr>
                  </a:outerShdw>
                </a:effectLst>
                <a:latin typeface="Kantipur" pitchFamily="2" charset="0"/>
              </a:rPr>
              <a:t> 5</a:t>
            </a:r>
            <a:r>
              <a:rPr lang="en-US" sz="4400" dirty="0">
                <a:effectLst>
                  <a:outerShdw blurRad="38100" dist="38100" dir="2700000" algn="tl">
                    <a:srgbClr val="000000">
                      <a:alpha val="43137"/>
                    </a:srgbClr>
                  </a:outerShdw>
                </a:effectLst>
                <a:latin typeface="Kantipur" pitchFamily="2" charset="0"/>
              </a:rPr>
              <a:t> </a:t>
            </a:r>
            <a:r>
              <a:rPr lang="en-US" sz="3200" dirty="0">
                <a:solidFill>
                  <a:srgbClr val="66FFCC"/>
                </a:solidFill>
                <a:latin typeface="Comic Sans MS" pitchFamily="-107" charset="0"/>
                <a:ea typeface="+mn-ea"/>
                <a:cs typeface="+mn-cs"/>
              </a:rPr>
              <a:t>:</a:t>
            </a:r>
          </a:p>
        </p:txBody>
      </p:sp>
      <p:sp>
        <p:nvSpPr>
          <p:cNvPr id="583809" name="Rectangle 12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43041" name="Text Box 132"/>
          <p:cNvSpPr txBox="1">
            <a:spLocks noChangeArrowheads="1"/>
          </p:cNvSpPr>
          <p:nvPr/>
        </p:nvSpPr>
        <p:spPr bwMode="auto">
          <a:xfrm>
            <a:off x="8545513" y="6488113"/>
            <a:ext cx="4016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12</a:t>
            </a:r>
            <a:endParaRPr lang="en-US" sz="1400"/>
          </a:p>
        </p:txBody>
      </p:sp>
      <p:grpSp>
        <p:nvGrpSpPr>
          <p:cNvPr id="121" name="Group 120"/>
          <p:cNvGrpSpPr/>
          <p:nvPr/>
        </p:nvGrpSpPr>
        <p:grpSpPr>
          <a:xfrm>
            <a:off x="7948613" y="3359988"/>
            <a:ext cx="952500" cy="1399337"/>
            <a:chOff x="7948613" y="3359988"/>
            <a:chExt cx="952500" cy="1399337"/>
          </a:xfrm>
        </p:grpSpPr>
        <p:grpSp>
          <p:nvGrpSpPr>
            <p:cNvPr id="123" name="Group 122"/>
            <p:cNvGrpSpPr/>
            <p:nvPr/>
          </p:nvGrpSpPr>
          <p:grpSpPr>
            <a:xfrm>
              <a:off x="7948613" y="3359988"/>
              <a:ext cx="952500" cy="1399337"/>
              <a:chOff x="7948613" y="3359988"/>
              <a:chExt cx="952500" cy="1399337"/>
            </a:xfrm>
          </p:grpSpPr>
          <p:sp>
            <p:nvSpPr>
              <p:cNvPr id="125"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6"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7"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8"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30"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36"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137"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8"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39"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124"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79"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83731">
                                            <p:txEl>
                                              <p:pRg st="0" end="0"/>
                                            </p:txEl>
                                          </p:spTgt>
                                        </p:tgtEl>
                                        <p:attrNameLst>
                                          <p:attrName>style.visibility</p:attrName>
                                        </p:attrNameLst>
                                      </p:cBhvr>
                                      <p:to>
                                        <p:strVal val="visible"/>
                                      </p:to>
                                    </p:set>
                                    <p:animEffect transition="in" filter="box(out)">
                                      <p:cBhvr>
                                        <p:cTn id="7" dur="500"/>
                                        <p:tgtEl>
                                          <p:spTgt spid="58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83731">
                                            <p:txEl>
                                              <p:pRg st="1" end="1"/>
                                            </p:txEl>
                                          </p:spTgt>
                                        </p:tgtEl>
                                        <p:attrNameLst>
                                          <p:attrName>style.visibility</p:attrName>
                                        </p:attrNameLst>
                                      </p:cBhvr>
                                      <p:to>
                                        <p:strVal val="visible"/>
                                      </p:to>
                                    </p:set>
                                    <p:animEffect transition="in" filter="box(out)">
                                      <p:cBhvr>
                                        <p:cTn id="12" dur="500"/>
                                        <p:tgtEl>
                                          <p:spTgt spid="5837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83731">
                                            <p:txEl>
                                              <p:pRg st="2" end="2"/>
                                            </p:txEl>
                                          </p:spTgt>
                                        </p:tgtEl>
                                        <p:attrNameLst>
                                          <p:attrName>style.visibility</p:attrName>
                                        </p:attrNameLst>
                                      </p:cBhvr>
                                      <p:to>
                                        <p:strVal val="visible"/>
                                      </p:to>
                                    </p:set>
                                    <p:animEffect transition="in" filter="box(out)">
                                      <p:cBhvr>
                                        <p:cTn id="17" dur="500"/>
                                        <p:tgtEl>
                                          <p:spTgt spid="58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83731">
                                            <p:txEl>
                                              <p:pRg st="3" end="3"/>
                                            </p:txEl>
                                          </p:spTgt>
                                        </p:tgtEl>
                                        <p:attrNameLst>
                                          <p:attrName>style.visibility</p:attrName>
                                        </p:attrNameLst>
                                      </p:cBhvr>
                                      <p:to>
                                        <p:strVal val="visible"/>
                                      </p:to>
                                    </p:set>
                                    <p:animEffect transition="in" filter="box(out)">
                                      <p:cBhvr>
                                        <p:cTn id="22" dur="500"/>
                                        <p:tgtEl>
                                          <p:spTgt spid="5837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83731">
                                            <p:txEl>
                                              <p:pRg st="4" end="4"/>
                                            </p:txEl>
                                          </p:spTgt>
                                        </p:tgtEl>
                                        <p:attrNameLst>
                                          <p:attrName>style.visibility</p:attrName>
                                        </p:attrNameLst>
                                      </p:cBhvr>
                                      <p:to>
                                        <p:strVal val="visible"/>
                                      </p:to>
                                    </p:set>
                                    <p:animEffect transition="in" filter="box(out)">
                                      <p:cBhvr>
                                        <p:cTn id="27" dur="500"/>
                                        <p:tgtEl>
                                          <p:spTgt spid="583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83731">
                                            <p:txEl>
                                              <p:pRg st="5" end="5"/>
                                            </p:txEl>
                                          </p:spTgt>
                                        </p:tgtEl>
                                        <p:attrNameLst>
                                          <p:attrName>style.visibility</p:attrName>
                                        </p:attrNameLst>
                                      </p:cBhvr>
                                      <p:to>
                                        <p:strVal val="visible"/>
                                      </p:to>
                                    </p:set>
                                    <p:animEffect transition="in" filter="box(out)">
                                      <p:cBhvr>
                                        <p:cTn id="32" dur="500"/>
                                        <p:tgtEl>
                                          <p:spTgt spid="5837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83731">
                                            <p:txEl>
                                              <p:pRg st="6" end="6"/>
                                            </p:txEl>
                                          </p:spTgt>
                                        </p:tgtEl>
                                        <p:attrNameLst>
                                          <p:attrName>style.visibility</p:attrName>
                                        </p:attrNameLst>
                                      </p:cBhvr>
                                      <p:to>
                                        <p:strVal val="visible"/>
                                      </p:to>
                                    </p:set>
                                    <p:animEffect transition="in" filter="box(out)">
                                      <p:cBhvr>
                                        <p:cTn id="37" dur="500"/>
                                        <p:tgtEl>
                                          <p:spTgt spid="58373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83731">
                                            <p:txEl>
                                              <p:pRg st="7" end="7"/>
                                            </p:txEl>
                                          </p:spTgt>
                                        </p:tgtEl>
                                        <p:attrNameLst>
                                          <p:attrName>style.visibility</p:attrName>
                                        </p:attrNameLst>
                                      </p:cBhvr>
                                      <p:to>
                                        <p:strVal val="visible"/>
                                      </p:to>
                                    </p:set>
                                    <p:animEffect transition="in" filter="box(out)">
                                      <p:cBhvr>
                                        <p:cTn id="42" dur="500"/>
                                        <p:tgtEl>
                                          <p:spTgt spid="58373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83731">
                                            <p:txEl>
                                              <p:pRg st="8" end="8"/>
                                            </p:txEl>
                                          </p:spTgt>
                                        </p:tgtEl>
                                        <p:attrNameLst>
                                          <p:attrName>style.visibility</p:attrName>
                                        </p:attrNameLst>
                                      </p:cBhvr>
                                      <p:to>
                                        <p:strVal val="visible"/>
                                      </p:to>
                                    </p:set>
                                    <p:animEffect transition="in" filter="box(out)">
                                      <p:cBhvr>
                                        <p:cTn id="47" dur="500"/>
                                        <p:tgtEl>
                                          <p:spTgt spid="58373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83736"/>
                                        </p:tgtEl>
                                        <p:attrNameLst>
                                          <p:attrName>style.visibility</p:attrName>
                                        </p:attrNameLst>
                                      </p:cBhvr>
                                      <p:to>
                                        <p:strVal val="visible"/>
                                      </p:to>
                                    </p:set>
                                    <p:animEffect transition="in" filter="box(out)">
                                      <p:cBhvr>
                                        <p:cTn id="52" dur="500"/>
                                        <p:tgtEl>
                                          <p:spTgt spid="5837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83735"/>
                                        </p:tgtEl>
                                        <p:attrNameLst>
                                          <p:attrName>style.visibility</p:attrName>
                                        </p:attrNameLst>
                                      </p:cBhvr>
                                      <p:to>
                                        <p:strVal val="visible"/>
                                      </p:to>
                                    </p:set>
                                    <p:animEffect transition="in" filter="fade">
                                      <p:cBhvr>
                                        <p:cTn id="62" dur="1000"/>
                                        <p:tgtEl>
                                          <p:spTgt spid="58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1" grpId="0" build="p" autoUpdateAnimBg="0"/>
      <p:bldP spid="583735" grpId="0" animBg="1"/>
      <p:bldP spid="58373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058" name="Rectangle 3"/>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60484" name="Rectangle 4"/>
          <p:cNvSpPr>
            <a:spLocks noChangeArrowheads="1"/>
          </p:cNvSpPr>
          <p:nvPr/>
        </p:nvSpPr>
        <p:spPr bwMode="auto">
          <a:xfrm>
            <a:off x="127958" y="78646"/>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660485"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5061"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660487" name="Text Box 7"/>
          <p:cNvSpPr txBox="1">
            <a:spLocks noChangeArrowheads="1"/>
          </p:cNvSpPr>
          <p:nvPr/>
        </p:nvSpPr>
        <p:spPr bwMode="auto">
          <a:xfrm>
            <a:off x="1768475" y="44450"/>
            <a:ext cx="4160838"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en-US" b="0" u="sng" dirty="0">
              <a:solidFill>
                <a:srgbClr val="000000"/>
              </a:solidFill>
              <a:latin typeface="Geneva" charset="0"/>
            </a:endParaRPr>
          </a:p>
        </p:txBody>
      </p:sp>
      <p:grpSp>
        <p:nvGrpSpPr>
          <p:cNvPr id="45063" name="Group 8"/>
          <p:cNvGrpSpPr>
            <a:grpSpLocks/>
          </p:cNvGrpSpPr>
          <p:nvPr/>
        </p:nvGrpSpPr>
        <p:grpSpPr bwMode="auto">
          <a:xfrm>
            <a:off x="1743076" y="166688"/>
            <a:ext cx="7381875" cy="6003925"/>
            <a:chOff x="1008" y="57"/>
            <a:chExt cx="4650" cy="3782"/>
          </a:xfrm>
        </p:grpSpPr>
        <p:sp>
          <p:nvSpPr>
            <p:cNvPr id="660489" name="Freeform 9"/>
            <p:cNvSpPr>
              <a:spLocks/>
            </p:cNvSpPr>
            <p:nvPr/>
          </p:nvSpPr>
          <p:spPr bwMode="auto">
            <a:xfrm>
              <a:off x="1504"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095" name="Rectangle 10"/>
            <p:cNvSpPr>
              <a:spLocks noChangeArrowheads="1"/>
            </p:cNvSpPr>
            <p:nvPr/>
          </p:nvSpPr>
          <p:spPr bwMode="auto">
            <a:xfrm>
              <a:off x="1008" y="500"/>
              <a:ext cx="4320" cy="3312"/>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b="0">
                <a:solidFill>
                  <a:srgbClr val="FF0000"/>
                </a:solidFill>
              </a:endParaRPr>
            </a:p>
          </p:txBody>
        </p:sp>
        <p:sp>
          <p:nvSpPr>
            <p:cNvPr id="45096"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5097"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5098"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5099" name="Rectangle 14"/>
            <p:cNvSpPr>
              <a:spLocks noChangeArrowheads="1"/>
            </p:cNvSpPr>
            <p:nvPr/>
          </p:nvSpPr>
          <p:spPr bwMode="auto">
            <a:xfrm>
              <a:off x="2917" y="1669"/>
              <a:ext cx="95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45100"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60496" name="Rectangle 16"/>
            <p:cNvSpPr>
              <a:spLocks noChangeArrowheads="1"/>
            </p:cNvSpPr>
            <p:nvPr/>
          </p:nvSpPr>
          <p:spPr bwMode="auto">
            <a:xfrm>
              <a:off x="4573" y="3313"/>
              <a:ext cx="8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PG</a:t>
              </a:r>
            </a:p>
          </p:txBody>
        </p:sp>
        <p:sp>
          <p:nvSpPr>
            <p:cNvPr id="45102"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5103"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5104"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5105" name="Rectangle 20"/>
            <p:cNvSpPr>
              <a:spLocks noChangeArrowheads="1"/>
            </p:cNvSpPr>
            <p:nvPr/>
          </p:nvSpPr>
          <p:spPr bwMode="auto">
            <a:xfrm>
              <a:off x="2173" y="1501"/>
              <a:ext cx="80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22380"/>
                  </a:solidFill>
                  <a:latin typeface="Times" charset="0"/>
                </a:rPr>
                <a:t>SG</a:t>
              </a:r>
            </a:p>
          </p:txBody>
        </p:sp>
        <p:sp>
          <p:nvSpPr>
            <p:cNvPr id="660501" name="Rectangle 21"/>
            <p:cNvSpPr>
              <a:spLocks noChangeArrowheads="1"/>
            </p:cNvSpPr>
            <p:nvPr/>
          </p:nvSpPr>
          <p:spPr bwMode="auto">
            <a:xfrm>
              <a:off x="1585" y="3553"/>
              <a:ext cx="4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RS</a:t>
              </a:r>
            </a:p>
          </p:txBody>
        </p:sp>
        <p:sp>
          <p:nvSpPr>
            <p:cNvPr id="660502" name="Rectangle 22"/>
            <p:cNvSpPr>
              <a:spLocks noChangeArrowheads="1"/>
            </p:cNvSpPr>
            <p:nvPr/>
          </p:nvSpPr>
          <p:spPr bwMode="auto">
            <a:xfrm>
              <a:off x="1273" y="625"/>
              <a:ext cx="5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MS</a:t>
              </a:r>
            </a:p>
          </p:txBody>
        </p:sp>
        <p:sp>
          <p:nvSpPr>
            <p:cNvPr id="45108" name="Rectangle 23"/>
            <p:cNvSpPr>
              <a:spLocks noChangeArrowheads="1"/>
            </p:cNvSpPr>
            <p:nvPr/>
          </p:nvSpPr>
          <p:spPr bwMode="auto">
            <a:xfrm>
              <a:off x="1944" y="27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109"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10"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60506" name="Rectangle 26"/>
            <p:cNvSpPr>
              <a:spLocks noChangeArrowheads="1"/>
            </p:cNvSpPr>
            <p:nvPr/>
          </p:nvSpPr>
          <p:spPr bwMode="auto">
            <a:xfrm>
              <a:off x="1646" y="2276"/>
              <a:ext cx="109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DS</a:t>
              </a:r>
            </a:p>
          </p:txBody>
        </p:sp>
        <p:sp>
          <p:nvSpPr>
            <p:cNvPr id="45112"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en-US"/>
            </a:p>
          </p:txBody>
        </p:sp>
        <p:sp>
          <p:nvSpPr>
            <p:cNvPr id="660508" name="Rectangle 28"/>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14" name="Rectangle 29"/>
            <p:cNvSpPr>
              <a:spLocks noChangeArrowheads="1"/>
            </p:cNvSpPr>
            <p:nvPr/>
          </p:nvSpPr>
          <p:spPr bwMode="auto">
            <a:xfrm>
              <a:off x="4344" y="2769"/>
              <a:ext cx="52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U</a:t>
              </a:r>
              <a:endParaRPr lang="en-US" sz="2400">
                <a:solidFill>
                  <a:srgbClr val="008000"/>
                </a:solidFill>
                <a:latin typeface="Times" charset="0"/>
              </a:endParaRPr>
            </a:p>
          </p:txBody>
        </p:sp>
        <p:sp>
          <p:nvSpPr>
            <p:cNvPr id="660510" name="Rectangle 30"/>
            <p:cNvSpPr>
              <a:spLocks noChangeArrowheads="1"/>
            </p:cNvSpPr>
            <p:nvPr/>
          </p:nvSpPr>
          <p:spPr bwMode="auto">
            <a:xfrm>
              <a:off x="1942" y="1618"/>
              <a:ext cx="253"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C</a:t>
              </a:r>
            </a:p>
          </p:txBody>
        </p:sp>
        <p:sp>
          <p:nvSpPr>
            <p:cNvPr id="45116"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2" name="Rectangle 32"/>
            <p:cNvSpPr>
              <a:spLocks noChangeArrowheads="1"/>
            </p:cNvSpPr>
            <p:nvPr/>
          </p:nvSpPr>
          <p:spPr bwMode="auto">
            <a:xfrm>
              <a:off x="1718" y="1939"/>
              <a:ext cx="21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J</a:t>
              </a:r>
            </a:p>
          </p:txBody>
        </p:sp>
        <p:sp>
          <p:nvSpPr>
            <p:cNvPr id="45118" name="Oval 33"/>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5119"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5" name="Rectangle 35"/>
            <p:cNvSpPr>
              <a:spLocks noChangeArrowheads="1"/>
            </p:cNvSpPr>
            <p:nvPr/>
          </p:nvSpPr>
          <p:spPr bwMode="auto">
            <a:xfrm>
              <a:off x="1932" y="2804"/>
              <a:ext cx="391"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KB</a:t>
              </a:r>
            </a:p>
          </p:txBody>
        </p:sp>
        <p:sp>
          <p:nvSpPr>
            <p:cNvPr id="45121"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7" name="Rectangle 37"/>
            <p:cNvSpPr>
              <a:spLocks noChangeArrowheads="1"/>
            </p:cNvSpPr>
            <p:nvPr/>
          </p:nvSpPr>
          <p:spPr bwMode="auto">
            <a:xfrm>
              <a:off x="2003" y="3253"/>
              <a:ext cx="40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MS</a:t>
              </a:r>
            </a:p>
          </p:txBody>
        </p:sp>
        <p:sp>
          <p:nvSpPr>
            <p:cNvPr id="45123"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9" name="Rectangle 39"/>
            <p:cNvSpPr>
              <a:spLocks noChangeArrowheads="1"/>
            </p:cNvSpPr>
            <p:nvPr/>
          </p:nvSpPr>
          <p:spPr bwMode="auto">
            <a:xfrm>
              <a:off x="1140" y="2571"/>
              <a:ext cx="2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E</a:t>
              </a:r>
            </a:p>
          </p:txBody>
        </p:sp>
        <p:sp>
          <p:nvSpPr>
            <p:cNvPr id="45125" name="Rectangle 40"/>
            <p:cNvSpPr>
              <a:spLocks noChangeArrowheads="1"/>
            </p:cNvSpPr>
            <p:nvPr/>
          </p:nvSpPr>
          <p:spPr bwMode="auto">
            <a:xfrm>
              <a:off x="2363" y="1939"/>
              <a:ext cx="434"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spcBef>
                  <a:spcPct val="50000"/>
                </a:spcBef>
              </a:pPr>
              <a:r>
                <a:rPr lang="en-US" sz="2400">
                  <a:solidFill>
                    <a:srgbClr val="022380"/>
                  </a:solidFill>
                  <a:latin typeface="Times" charset="0"/>
                </a:rPr>
                <a:t>MN</a:t>
              </a:r>
            </a:p>
          </p:txBody>
        </p:sp>
        <p:sp>
          <p:nvSpPr>
            <p:cNvPr id="660521"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27" name="Rectangle 42"/>
            <p:cNvSpPr>
              <a:spLocks noChangeArrowheads="1"/>
            </p:cNvSpPr>
            <p:nvPr/>
          </p:nvSpPr>
          <p:spPr bwMode="auto">
            <a:xfrm>
              <a:off x="3673" y="1817"/>
              <a:ext cx="52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45128" name="Oval 43"/>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45129" name="Rectangle 44"/>
            <p:cNvSpPr>
              <a:spLocks noChangeArrowheads="1"/>
            </p:cNvSpPr>
            <p:nvPr/>
          </p:nvSpPr>
          <p:spPr bwMode="auto">
            <a:xfrm>
              <a:off x="3457" y="1141"/>
              <a:ext cx="52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45130"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5131" name="Rectangle 46"/>
            <p:cNvSpPr>
              <a:spLocks noChangeArrowheads="1"/>
            </p:cNvSpPr>
            <p:nvPr/>
          </p:nvSpPr>
          <p:spPr bwMode="auto">
            <a:xfrm>
              <a:off x="4465" y="961"/>
              <a:ext cx="814"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45132"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5133"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29" name="Freeform 49"/>
            <p:cNvSpPr>
              <a:spLocks/>
            </p:cNvSpPr>
            <p:nvPr/>
          </p:nvSpPr>
          <p:spPr bwMode="auto">
            <a:xfrm>
              <a:off x="1767" y="798"/>
              <a:ext cx="575" cy="212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0530" name="Freeform 50"/>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36"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5137" name="Text Box 52"/>
            <p:cNvSpPr txBox="1">
              <a:spLocks noChangeArrowheads="1"/>
            </p:cNvSpPr>
            <p:nvPr/>
          </p:nvSpPr>
          <p:spPr bwMode="auto">
            <a:xfrm>
              <a:off x="5494" y="57"/>
              <a:ext cx="16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sp>
        <p:nvSpPr>
          <p:cNvPr id="45064" name="Rectangle 53"/>
          <p:cNvSpPr>
            <a:spLocks noChangeArrowheads="1"/>
          </p:cNvSpPr>
          <p:nvPr/>
        </p:nvSpPr>
        <p:spPr bwMode="auto">
          <a:xfrm>
            <a:off x="1779854" y="853281"/>
            <a:ext cx="6804025" cy="5218112"/>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5066" name="Group 55"/>
          <p:cNvGrpSpPr>
            <a:grpSpLocks/>
          </p:cNvGrpSpPr>
          <p:nvPr/>
        </p:nvGrpSpPr>
        <p:grpSpPr bwMode="auto">
          <a:xfrm>
            <a:off x="2286000" y="1828625"/>
            <a:ext cx="5257800" cy="2146300"/>
            <a:chOff x="1440" y="1090"/>
            <a:chExt cx="3312" cy="1352"/>
          </a:xfrm>
        </p:grpSpPr>
        <p:sp>
          <p:nvSpPr>
            <p:cNvPr id="660536" name="Oval 56"/>
            <p:cNvSpPr>
              <a:spLocks noChangeArrowheads="1"/>
            </p:cNvSpPr>
            <p:nvPr/>
          </p:nvSpPr>
          <p:spPr bwMode="auto">
            <a:xfrm>
              <a:off x="1440" y="109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0537" name="Oval 57"/>
            <p:cNvSpPr>
              <a:spLocks noChangeArrowheads="1"/>
            </p:cNvSpPr>
            <p:nvPr/>
          </p:nvSpPr>
          <p:spPr bwMode="auto">
            <a:xfrm>
              <a:off x="1440" y="212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0538" name="Oval 58"/>
          <p:cNvSpPr>
            <a:spLocks noChangeArrowheads="1"/>
          </p:cNvSpPr>
          <p:nvPr/>
        </p:nvSpPr>
        <p:spPr bwMode="auto">
          <a:xfrm>
            <a:off x="1847275" y="161131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0539" name="Text Box 59"/>
          <p:cNvSpPr txBox="1">
            <a:spLocks noChangeArrowheads="1"/>
          </p:cNvSpPr>
          <p:nvPr/>
        </p:nvSpPr>
        <p:spPr bwMode="auto">
          <a:xfrm>
            <a:off x="3127375" y="5389563"/>
            <a:ext cx="4403725" cy="6413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3600" dirty="0">
                <a:solidFill>
                  <a:srgbClr val="54C8F6"/>
                </a:solidFill>
              </a:rPr>
              <a:t>SO...LET</a:t>
            </a:r>
            <a:r>
              <a:rPr lang="fr-FR" altLang="ja-JP" sz="3600" dirty="0">
                <a:solidFill>
                  <a:srgbClr val="54C8F6"/>
                </a:solidFill>
              </a:rPr>
              <a:t>'</a:t>
            </a:r>
            <a:r>
              <a:rPr lang="en-US" sz="3600" dirty="0">
                <a:solidFill>
                  <a:srgbClr val="54C8F6"/>
                </a:solidFill>
              </a:rPr>
              <a:t>S GO!!!!!</a:t>
            </a:r>
            <a:endParaRPr lang="en-US" sz="3600" dirty="0">
              <a:solidFill>
                <a:schemeClr val="tx2"/>
              </a:solidFill>
            </a:endParaRPr>
          </a:p>
        </p:txBody>
      </p:sp>
      <p:sp>
        <p:nvSpPr>
          <p:cNvPr id="660557" name="Text Box 77"/>
          <p:cNvSpPr txBox="1">
            <a:spLocks noChangeArrowheads="1"/>
          </p:cNvSpPr>
          <p:nvPr/>
        </p:nvSpPr>
        <p:spPr bwMode="auto">
          <a:xfrm rot="-26776">
            <a:off x="2749550" y="582245"/>
            <a:ext cx="4930775"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800" dirty="0" err="1">
                <a:effectLst>
                  <a:outerShdw blurRad="38100" dist="38100" dir="2700000" algn="tl">
                    <a:srgbClr val="000000">
                      <a:alpha val="43137"/>
                    </a:srgbClr>
                  </a:outerShdw>
                </a:effectLst>
                <a:latin typeface="Kantipur" pitchFamily="2" charset="0"/>
              </a:rPr>
              <a:t>cj:yf</a:t>
            </a:r>
            <a:r>
              <a:rPr lang="en-US" sz="4800" dirty="0">
                <a:effectLst>
                  <a:outerShdw blurRad="38100" dist="38100" dir="2700000" algn="tl">
                    <a:srgbClr val="000000">
                      <a:alpha val="43137"/>
                    </a:srgbClr>
                  </a:outerShdw>
                </a:effectLst>
                <a:latin typeface="Kantipur" pitchFamily="2" charset="0"/>
              </a:rPr>
              <a:t> </a:t>
            </a:r>
            <a:r>
              <a:rPr lang="en-US" sz="4800" dirty="0" err="1">
                <a:effectLst>
                  <a:outerShdw blurRad="38100" dist="38100" dir="2700000" algn="tl">
                    <a:srgbClr val="000000">
                      <a:alpha val="43137"/>
                    </a:srgbClr>
                  </a:outerShdw>
                </a:effectLst>
                <a:latin typeface="Kantipur" pitchFamily="2" charset="0"/>
              </a:rPr>
              <a:t>oxfF</a:t>
            </a:r>
            <a:r>
              <a:rPr lang="en-US" sz="4800" dirty="0">
                <a:effectLst>
                  <a:outerShdw blurRad="38100" dist="38100" dir="2700000" algn="tl">
                    <a:srgbClr val="000000">
                      <a:alpha val="43137"/>
                    </a:srgbClr>
                  </a:outerShdw>
                </a:effectLst>
                <a:latin typeface="Kantipur" pitchFamily="2" charset="0"/>
              </a:rPr>
              <a:t> 5</a:t>
            </a:r>
            <a:r>
              <a:rPr lang="en-US" sz="3200" dirty="0">
                <a:solidFill>
                  <a:srgbClr val="66FFCC"/>
                </a:solidFill>
                <a:latin typeface="Comic Sans MS" pitchFamily="-107" charset="0"/>
                <a:ea typeface="+mn-ea"/>
                <a:cs typeface="+mn-cs"/>
              </a:rPr>
              <a:t>:</a:t>
            </a:r>
          </a:p>
        </p:txBody>
      </p:sp>
      <p:sp>
        <p:nvSpPr>
          <p:cNvPr id="660558" name="Text Box 78"/>
          <p:cNvSpPr txBox="1">
            <a:spLocks noChangeArrowheads="1"/>
          </p:cNvSpPr>
          <p:nvPr/>
        </p:nvSpPr>
        <p:spPr bwMode="auto">
          <a:xfrm>
            <a:off x="3181350" y="0"/>
            <a:ext cx="749300" cy="6188075"/>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spcBef>
                <a:spcPct val="50000"/>
              </a:spcBef>
              <a:defRPr/>
            </a:pPr>
            <a:endParaRPr lang="en-US" sz="40000">
              <a:solidFill>
                <a:srgbClr val="FFFF00"/>
              </a:solidFill>
              <a:latin typeface="Arial" pitchFamily="-107" charset="0"/>
              <a:ea typeface="+mn-ea"/>
              <a:cs typeface="+mn-cs"/>
            </a:endParaRPr>
          </a:p>
        </p:txBody>
      </p:sp>
      <p:sp>
        <p:nvSpPr>
          <p:cNvPr id="660559" name="Rectangle 7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83" name="Text Box 51"/>
          <p:cNvSpPr txBox="1">
            <a:spLocks noChangeArrowheads="1"/>
          </p:cNvSpPr>
          <p:nvPr/>
        </p:nvSpPr>
        <p:spPr bwMode="auto">
          <a:xfrm>
            <a:off x="2243690" y="1385856"/>
            <a:ext cx="5573640" cy="3893374"/>
          </a:xfrm>
          <a:prstGeom prst="rect">
            <a:avLst/>
          </a:prstGeom>
          <a:noFill/>
          <a:ln w="12700">
            <a:noFill/>
            <a:miter lim="800000"/>
            <a:headEnd/>
            <a:tailEnd/>
          </a:ln>
          <a:effectLst/>
        </p:spPr>
        <p:txBody>
          <a:bodyPr wrap="square">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lnSpc>
                <a:spcPts val="1800"/>
              </a:lnSpc>
              <a:spcBef>
                <a:spcPct val="50000"/>
              </a:spcBef>
              <a:defRPr/>
            </a:pPr>
            <a:r>
              <a:rPr lang="en-US" sz="3200" dirty="0" err="1">
                <a:solidFill>
                  <a:srgbClr val="FFCE33"/>
                </a:solidFill>
                <a:latin typeface="Kantipur" pitchFamily="2" charset="0"/>
              </a:rPr>
              <a:t>Affx</a:t>
            </a:r>
            <a:r>
              <a:rPr lang="en-US" sz="3200" dirty="0">
                <a:solidFill>
                  <a:srgbClr val="FFCE33"/>
                </a:solidFill>
                <a:latin typeface="Kantipur" pitchFamily="2" charset="0"/>
              </a:rPr>
              <a:t>| </a:t>
            </a:r>
            <a:r>
              <a:rPr lang="en-US" sz="3200" dirty="0" err="1">
                <a:solidFill>
                  <a:srgbClr val="FFCE33"/>
                </a:solidFill>
                <a:latin typeface="Kantipur" pitchFamily="2" charset="0"/>
              </a:rPr>
              <a:t>hgf</a:t>
            </a:r>
            <a:r>
              <a:rPr lang="en-US" sz="3200" dirty="0">
                <a:solidFill>
                  <a:srgbClr val="FFCE33"/>
                </a:solidFill>
                <a:latin typeface="Kantipur" pitchFamily="2" charset="0"/>
              </a:rPr>
              <a:t> </a:t>
            </a:r>
            <a:r>
              <a:rPr lang="en-US" sz="3200" dirty="0">
                <a:solidFill>
                  <a:schemeClr val="tx2"/>
                </a:solidFill>
              </a:rPr>
              <a:t>:</a:t>
            </a:r>
            <a:r>
              <a:rPr lang="en-US" sz="3200" dirty="0">
                <a:solidFill>
                  <a:srgbClr val="FFCE33"/>
                </a:solidFill>
                <a:latin typeface="Kantipur" pitchFamily="2" charset="0"/>
              </a:rPr>
              <a:t> </a:t>
            </a:r>
            <a:r>
              <a:rPr lang="en-US" sz="3200" dirty="0" err="1">
                <a:solidFill>
                  <a:srgbClr val="FFCE33"/>
                </a:solidFill>
                <a:latin typeface="Kantipur" pitchFamily="2" charset="0"/>
              </a:rPr>
              <a:t>hf</a:t>
            </a:r>
            <a:r>
              <a:rPr lang="en-US" sz="3200" dirty="0">
                <a:solidFill>
                  <a:srgbClr val="FFCE33"/>
                </a:solidFill>
                <a:latin typeface="Kantipur" pitchFamily="2" charset="0"/>
              </a:rPr>
              <a:t>;';</a:t>
            </a:r>
            <a:r>
              <a:rPr lang="en-US" sz="3200" dirty="0" err="1">
                <a:solidFill>
                  <a:srgbClr val="FFCE33"/>
                </a:solidFill>
                <a:latin typeface="Kantipur" pitchFamily="2" charset="0"/>
              </a:rPr>
              <a:t>x¿M</a:t>
            </a:r>
            <a:r>
              <a:rPr lang="en-US" sz="3200" dirty="0">
                <a:solidFill>
                  <a:srgbClr val="FFCE33"/>
                </a:solidFill>
                <a:latin typeface="Kantipur" pitchFamily="2" charset="0"/>
              </a:rPr>
              <a:t> </a:t>
            </a:r>
            <a:r>
              <a:rPr lang="en-US" sz="3200" u="sng" dirty="0" err="1">
                <a:solidFill>
                  <a:srgbClr val="33CC33"/>
                </a:solidFill>
                <a:latin typeface="Kantipur" pitchFamily="2" charset="0"/>
              </a:rPr>
              <a:t>b'O</a:t>
            </a:r>
            <a:r>
              <a:rPr lang="en-US" sz="3200" u="sng" dirty="0">
                <a:solidFill>
                  <a:srgbClr val="33CC33"/>
                </a:solidFill>
                <a:latin typeface="Kantipur" pitchFamily="2" charset="0"/>
              </a:rPr>
              <a:t>{</a:t>
            </a:r>
            <a:r>
              <a:rPr lang="en-US" sz="3200" dirty="0">
                <a:solidFill>
                  <a:srgbClr val="FFCE33"/>
                </a:solidFill>
                <a:latin typeface="Kantipur" pitchFamily="2" charset="0"/>
              </a:rPr>
              <a:t> j6f </a:t>
            </a:r>
            <a:r>
              <a:rPr lang="en-US" sz="3200" dirty="0" err="1">
                <a:solidFill>
                  <a:srgbClr val="FFCE33"/>
                </a:solidFill>
                <a:latin typeface="Kantipur" pitchFamily="2" charset="0"/>
              </a:rPr>
              <a:t>k|ltj</a:t>
            </a:r>
            <a:r>
              <a:rPr lang="en-US" sz="3200" dirty="0">
                <a:solidFill>
                  <a:srgbClr val="FFCE33"/>
                </a:solidFill>
                <a:latin typeface="Kantipur" pitchFamily="2" charset="0"/>
              </a:rPr>
              <a:t>]</a:t>
            </a:r>
            <a:r>
              <a:rPr lang="en-US" sz="3200" dirty="0" err="1">
                <a:solidFill>
                  <a:srgbClr val="FFCE33"/>
                </a:solidFill>
                <a:latin typeface="Kantipur" pitchFamily="2" charset="0"/>
              </a:rPr>
              <a:t>bgx</a:t>
            </a:r>
            <a:r>
              <a:rPr lang="en-US" sz="3200" dirty="0">
                <a:solidFill>
                  <a:srgbClr val="FFCE33"/>
                </a:solidFill>
                <a:latin typeface="Kantipur" pitchFamily="2" charset="0"/>
              </a:rPr>
              <a:t>¿</a:t>
            </a:r>
          </a:p>
          <a:p>
            <a:pPr algn="ctr">
              <a:lnSpc>
                <a:spcPts val="1800"/>
              </a:lnSpc>
              <a:spcBef>
                <a:spcPct val="50000"/>
              </a:spcBef>
              <a:defRPr/>
            </a:pPr>
            <a:r>
              <a:rPr lang="en-US" sz="2800" dirty="0" err="1">
                <a:solidFill>
                  <a:schemeClr val="tx1"/>
                </a:solidFill>
                <a:latin typeface="Kantipur" pitchFamily="2" charset="0"/>
              </a:rPr>
              <a:t>bz</a:t>
            </a:r>
            <a:r>
              <a:rPr lang="en-US" sz="2800" dirty="0">
                <a:solidFill>
                  <a:schemeClr val="tx1"/>
                </a:solidFill>
                <a:latin typeface="Kantipur" pitchFamily="2" charset="0"/>
              </a:rPr>
              <a:t> </a:t>
            </a:r>
            <a:r>
              <a:rPr lang="en-US" sz="2800" dirty="0" err="1">
                <a:solidFill>
                  <a:schemeClr val="tx1"/>
                </a:solidFill>
                <a:latin typeface="Kantipur" pitchFamily="2" charset="0"/>
              </a:rPr>
              <a:t>hgf</a:t>
            </a:r>
            <a:r>
              <a:rPr lang="en-US" sz="1800" dirty="0">
                <a:solidFill>
                  <a:schemeClr val="hlink"/>
                </a:solidFill>
              </a:rPr>
              <a:t> </a:t>
            </a:r>
            <a:r>
              <a:rPr lang="en-US" sz="2800" dirty="0">
                <a:solidFill>
                  <a:schemeClr val="hlink"/>
                </a:solidFill>
              </a:rPr>
              <a:t>:</a:t>
            </a:r>
            <a:r>
              <a:rPr lang="en-US" sz="2800" dirty="0">
                <a:solidFill>
                  <a:schemeClr val="tx1"/>
                </a:solidFill>
                <a:latin typeface="Kantipur" pitchFamily="2" charset="0"/>
              </a:rPr>
              <a:t> </a:t>
            </a:r>
            <a:r>
              <a:rPr lang="en-US" sz="2800" dirty="0" err="1">
                <a:solidFill>
                  <a:schemeClr val="tx1"/>
                </a:solidFill>
                <a:latin typeface="Kantipur" pitchFamily="2" charset="0"/>
              </a:rPr>
              <a:t>hf</a:t>
            </a:r>
            <a:r>
              <a:rPr lang="en-US" sz="2800" dirty="0">
                <a:solidFill>
                  <a:schemeClr val="tx1"/>
                </a:solidFill>
                <a:latin typeface="Kantipur" pitchFamily="2" charset="0"/>
              </a:rPr>
              <a:t>;';</a:t>
            </a:r>
            <a:r>
              <a:rPr lang="en-US" sz="2800" dirty="0" err="1">
                <a:solidFill>
                  <a:schemeClr val="tx1"/>
                </a:solidFill>
                <a:latin typeface="Kantipur" pitchFamily="2" charset="0"/>
              </a:rPr>
              <a:t>x¿M</a:t>
            </a:r>
            <a:r>
              <a:rPr lang="en-US" sz="2800" dirty="0">
                <a:solidFill>
                  <a:schemeClr val="tx1"/>
                </a:solidFill>
                <a:latin typeface="Kantipur" pitchFamily="2" charset="0"/>
              </a:rPr>
              <a:t> </a:t>
            </a:r>
            <a:r>
              <a:rPr lang="en-US" sz="2800" dirty="0" err="1">
                <a:solidFill>
                  <a:srgbClr val="FFFF66"/>
                </a:solidFill>
                <a:latin typeface="Kantipur" pitchFamily="2" charset="0"/>
              </a:rPr>
              <a:t>ax'dt</a:t>
            </a:r>
            <a:r>
              <a:rPr lang="en-US" sz="2800" dirty="0">
                <a:solidFill>
                  <a:srgbClr val="FFFF66"/>
                </a:solidFill>
                <a:latin typeface="Kantipur" pitchFamily="2" charset="0"/>
              </a:rPr>
              <a:t> </a:t>
            </a:r>
            <a:r>
              <a:rPr lang="en-US" sz="2800" dirty="0" err="1">
                <a:solidFill>
                  <a:schemeClr val="tx1"/>
                </a:solidFill>
                <a:latin typeface="Kantipur" pitchFamily="2" charset="0"/>
              </a:rPr>
              <a:t>ljrf</a:t>
            </a:r>
            <a:r>
              <a:rPr lang="en-US" sz="2800" dirty="0">
                <a:solidFill>
                  <a:schemeClr val="tx1"/>
                </a:solidFill>
                <a:latin typeface="Kantipur" pitchFamily="2" charset="0"/>
              </a:rPr>
              <a:t>/ </a:t>
            </a:r>
          </a:p>
          <a:p>
            <a:pPr algn="ctr">
              <a:lnSpc>
                <a:spcPts val="1800"/>
              </a:lnSpc>
              <a:spcBef>
                <a:spcPct val="50000"/>
              </a:spcBef>
              <a:defRPr/>
            </a:pPr>
            <a:r>
              <a:rPr lang="en-US" sz="2800" dirty="0" err="1">
                <a:solidFill>
                  <a:srgbClr val="FFCE33"/>
                </a:solidFill>
                <a:latin typeface="Kantipur" pitchFamily="2" charset="0"/>
              </a:rPr>
              <a:t>b"w</a:t>
            </a:r>
            <a:r>
              <a:rPr lang="en-US" sz="2800" dirty="0">
                <a:solidFill>
                  <a:srgbClr val="FFCE33"/>
                </a:solidFill>
                <a:latin typeface="Kantipur" pitchFamily="2" charset="0"/>
              </a:rPr>
              <a:t> / </a:t>
            </a:r>
            <a:r>
              <a:rPr lang="en-US" sz="2800" dirty="0" err="1">
                <a:solidFill>
                  <a:srgbClr val="FFCE33"/>
                </a:solidFill>
                <a:latin typeface="Kantipur" pitchFamily="2" charset="0"/>
              </a:rPr>
              <a:t>dxsf</a:t>
            </a:r>
            <a:r>
              <a:rPr lang="en-US" sz="2800" dirty="0">
                <a:solidFill>
                  <a:srgbClr val="FFCE33"/>
                </a:solidFill>
                <a:latin typeface="Kantipur" pitchFamily="2" charset="0"/>
              </a:rPr>
              <a:t>] b]z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a:solidFill>
                  <a:srgbClr val="FFCE33"/>
                </a:solidFill>
                <a:latin typeface="Kantipur" pitchFamily="2" charset="0"/>
              </a:rPr>
              <a:t>b]</a:t>
            </a:r>
            <a:r>
              <a:rPr lang="en-US" sz="2800" dirty="0" err="1">
                <a:solidFill>
                  <a:srgbClr val="FFCE33"/>
                </a:solidFill>
                <a:latin typeface="Kantipur" pitchFamily="2" charset="0"/>
              </a:rPr>
              <a:t>zdf</a:t>
            </a:r>
            <a:r>
              <a:rPr lang="en-US" sz="2800" dirty="0">
                <a:solidFill>
                  <a:srgbClr val="FFCE33"/>
                </a:solidFill>
                <a:latin typeface="Kantipur" pitchFamily="2" charset="0"/>
              </a:rPr>
              <a:t> /</a:t>
            </a:r>
            <a:r>
              <a:rPr lang="en-US" sz="2800" dirty="0" err="1">
                <a:solidFill>
                  <a:srgbClr val="FFCE33"/>
                </a:solidFill>
                <a:latin typeface="Kantipur" pitchFamily="2" charset="0"/>
              </a:rPr>
              <a:t>fIf;x</a:t>
            </a:r>
            <a:r>
              <a:rPr lang="en-US" sz="2800" dirty="0">
                <a:solidFill>
                  <a:srgbClr val="FFCE33"/>
                </a:solidFill>
                <a:latin typeface="Kantipur" pitchFamily="2" charset="0"/>
              </a:rPr>
              <a:t>¿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err="1">
                <a:solidFill>
                  <a:srgbClr val="FF0000"/>
                </a:solidFill>
                <a:latin typeface="Kantipur" pitchFamily="2" charset="0"/>
              </a:rPr>
              <a:t>ld</a:t>
            </a:r>
            <a:r>
              <a:rPr lang="en-US" sz="2800" dirty="0">
                <a:solidFill>
                  <a:srgbClr val="FF0000"/>
                </a:solidFill>
                <a:latin typeface="Kantipur" pitchFamily="2" charset="0"/>
              </a:rPr>
              <a:t>&gt;</a:t>
            </a:r>
            <a:r>
              <a:rPr lang="en-US" sz="2800" dirty="0" err="1">
                <a:solidFill>
                  <a:srgbClr val="FF0000"/>
                </a:solidFill>
                <a:latin typeface="Kantipur" pitchFamily="2" charset="0"/>
              </a:rPr>
              <a:t>df</a:t>
            </a:r>
            <a:r>
              <a:rPr lang="en-US" sz="2800" dirty="0">
                <a:solidFill>
                  <a:srgbClr val="FF0000"/>
                </a:solidFill>
                <a:latin typeface="Kantipur" pitchFamily="2" charset="0"/>
              </a:rPr>
              <a:t> </a:t>
            </a:r>
            <a:r>
              <a:rPr lang="en-US" sz="2800" dirty="0" err="1">
                <a:solidFill>
                  <a:srgbClr val="FF0000"/>
                </a:solidFill>
                <a:latin typeface="Kantipur" pitchFamily="2" charset="0"/>
              </a:rPr>
              <a:t>kms</a:t>
            </a:r>
            <a:r>
              <a:rPr lang="en-US" sz="2800" dirty="0">
                <a:solidFill>
                  <a:srgbClr val="FF0000"/>
                </a:solidFill>
                <a:latin typeface="Kantipur" pitchFamily="2" charset="0"/>
              </a:rPr>
              <a:t>]{/ </a:t>
            </a:r>
            <a:r>
              <a:rPr lang="en-US" sz="2800" dirty="0" err="1">
                <a:solidFill>
                  <a:srgbClr val="FF0000"/>
                </a:solidFill>
                <a:latin typeface="Kantipur" pitchFamily="2" charset="0"/>
              </a:rPr>
              <a:t>hfpm</a:t>
            </a:r>
            <a:r>
              <a:rPr lang="en-US" sz="2800" dirty="0">
                <a:solidFill>
                  <a:srgbClr val="FF0000"/>
                </a:solidFill>
                <a:latin typeface="Kantipur" pitchFamily="2" charset="0"/>
              </a:rPr>
              <a:t> </a:t>
            </a:r>
            <a:r>
              <a:rPr lang="en-US" sz="2800" dirty="0">
                <a:solidFill>
                  <a:srgbClr val="FF0000"/>
                </a:solidFill>
              </a:rPr>
              <a:t>!</a:t>
            </a:r>
            <a:endParaRPr lang="en-US" sz="2800" dirty="0">
              <a:solidFill>
                <a:srgbClr val="FF0000"/>
              </a:solidFill>
              <a:latin typeface="Kantipur" pitchFamily="2" charset="0"/>
            </a:endParaRPr>
          </a:p>
          <a:p>
            <a:pPr algn="ctr">
              <a:lnSpc>
                <a:spcPts val="1800"/>
              </a:lnSpc>
              <a:spcBef>
                <a:spcPct val="50000"/>
              </a:spcBef>
              <a:defRPr/>
            </a:pPr>
            <a:r>
              <a:rPr lang="en-US" sz="2800" dirty="0" err="1">
                <a:solidFill>
                  <a:schemeClr val="tx1"/>
                </a:solidFill>
                <a:latin typeface="Kantipur" pitchFamily="2" charset="0"/>
              </a:rPr>
              <a:t>b'O</a:t>
            </a:r>
            <a:r>
              <a:rPr lang="en-US" sz="2800" dirty="0">
                <a:solidFill>
                  <a:schemeClr val="tx1"/>
                </a:solidFill>
                <a:latin typeface="Kantipur" pitchFamily="2" charset="0"/>
              </a:rPr>
              <a:t>{ </a:t>
            </a:r>
            <a:r>
              <a:rPr lang="en-US" sz="2800" dirty="0" err="1">
                <a:solidFill>
                  <a:schemeClr val="tx1"/>
                </a:solidFill>
                <a:latin typeface="Kantipur" pitchFamily="2" charset="0"/>
              </a:rPr>
              <a:t>hgf</a:t>
            </a:r>
            <a:r>
              <a:rPr lang="en-US" sz="1800" dirty="0">
                <a:solidFill>
                  <a:schemeClr val="hlink"/>
                </a:solidFill>
              </a:rPr>
              <a:t> </a:t>
            </a:r>
            <a:r>
              <a:rPr lang="en-US" sz="2800" dirty="0">
                <a:solidFill>
                  <a:schemeClr val="hlink"/>
                </a:solidFill>
              </a:rPr>
              <a:t>:</a:t>
            </a:r>
            <a:r>
              <a:rPr lang="en-US" sz="2800" dirty="0">
                <a:solidFill>
                  <a:schemeClr val="tx1"/>
                </a:solidFill>
                <a:latin typeface="Kantipur" pitchFamily="2" charset="0"/>
              </a:rPr>
              <a:t> </a:t>
            </a:r>
            <a:r>
              <a:rPr lang="en-US" sz="2800" dirty="0" err="1">
                <a:solidFill>
                  <a:schemeClr val="tx1"/>
                </a:solidFill>
                <a:latin typeface="Kantipur" pitchFamily="2" charset="0"/>
              </a:rPr>
              <a:t>hf</a:t>
            </a:r>
            <a:r>
              <a:rPr lang="en-US" sz="2800" dirty="0">
                <a:solidFill>
                  <a:schemeClr val="tx1"/>
                </a:solidFill>
                <a:latin typeface="Kantipur" pitchFamily="2" charset="0"/>
              </a:rPr>
              <a:t>;';</a:t>
            </a:r>
            <a:r>
              <a:rPr lang="en-US" sz="2800" dirty="0" err="1">
                <a:solidFill>
                  <a:schemeClr val="tx1"/>
                </a:solidFill>
                <a:latin typeface="Kantipur" pitchFamily="2" charset="0"/>
              </a:rPr>
              <a:t>x¿M</a:t>
            </a:r>
            <a:r>
              <a:rPr lang="en-US" sz="2800" dirty="0">
                <a:solidFill>
                  <a:schemeClr val="tx1"/>
                </a:solidFill>
                <a:latin typeface="Kantipur" pitchFamily="2" charset="0"/>
              </a:rPr>
              <a:t> </a:t>
            </a:r>
            <a:r>
              <a:rPr lang="ne-NP" altLang="en-US" sz="2200" dirty="0">
                <a:solidFill>
                  <a:srgbClr val="FFFF66"/>
                </a:solidFill>
                <a:effectLst>
                  <a:outerShdw blurRad="38100" dist="38100" dir="2700000" algn="tl">
                    <a:srgbClr val="000000">
                      <a:alpha val="43137"/>
                    </a:srgbClr>
                  </a:outerShdw>
                </a:effectLst>
                <a:latin typeface="inherit"/>
                <a:cs typeface="Mangal" panose="02040503050203030202" pitchFamily="18" charset="0"/>
              </a:rPr>
              <a:t>अल्पसंख्यक</a:t>
            </a:r>
            <a:r>
              <a:rPr lang="en-US" sz="2800" dirty="0">
                <a:solidFill>
                  <a:srgbClr val="FFFF66"/>
                </a:solidFill>
                <a:latin typeface="Kantipur" pitchFamily="2" charset="0"/>
              </a:rPr>
              <a:t> </a:t>
            </a:r>
            <a:r>
              <a:rPr lang="en-US" sz="2800" dirty="0" err="1">
                <a:solidFill>
                  <a:schemeClr val="tx1"/>
                </a:solidFill>
                <a:latin typeface="Kantipur" pitchFamily="2" charset="0"/>
              </a:rPr>
              <a:t>ljrf</a:t>
            </a:r>
            <a:r>
              <a:rPr lang="en-US" sz="2800" dirty="0">
                <a:solidFill>
                  <a:schemeClr val="tx1"/>
                </a:solidFill>
                <a:latin typeface="Kantipur" pitchFamily="2" charset="0"/>
              </a:rPr>
              <a:t>/ </a:t>
            </a:r>
          </a:p>
          <a:p>
            <a:pPr algn="ctr">
              <a:lnSpc>
                <a:spcPts val="1800"/>
              </a:lnSpc>
              <a:spcBef>
                <a:spcPct val="50000"/>
              </a:spcBef>
              <a:defRPr/>
            </a:pPr>
            <a:r>
              <a:rPr lang="en-US" sz="2800" dirty="0" err="1">
                <a:solidFill>
                  <a:srgbClr val="FFCE33"/>
                </a:solidFill>
                <a:latin typeface="Kantipur" pitchFamily="2" charset="0"/>
              </a:rPr>
              <a:t>b"w</a:t>
            </a:r>
            <a:r>
              <a:rPr lang="en-US" sz="2800" dirty="0">
                <a:solidFill>
                  <a:srgbClr val="FFCE33"/>
                </a:solidFill>
                <a:latin typeface="Kantipur" pitchFamily="2" charset="0"/>
              </a:rPr>
              <a:t> / </a:t>
            </a:r>
            <a:r>
              <a:rPr lang="en-US" sz="2800" dirty="0" err="1">
                <a:solidFill>
                  <a:srgbClr val="FFCE33"/>
                </a:solidFill>
                <a:latin typeface="Kantipur" pitchFamily="2" charset="0"/>
              </a:rPr>
              <a:t>dxsf</a:t>
            </a:r>
            <a:r>
              <a:rPr lang="en-US" sz="2800" dirty="0">
                <a:solidFill>
                  <a:srgbClr val="FFCE33"/>
                </a:solidFill>
                <a:latin typeface="Kantipur" pitchFamily="2" charset="0"/>
              </a:rPr>
              <a:t>] b]z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a:solidFill>
                  <a:srgbClr val="FFCE33"/>
                </a:solidFill>
                <a:latin typeface="Kantipur" pitchFamily="2" charset="0"/>
              </a:rPr>
              <a:t>b]</a:t>
            </a:r>
            <a:r>
              <a:rPr lang="en-US" sz="2800" dirty="0" err="1">
                <a:solidFill>
                  <a:srgbClr val="FFCE33"/>
                </a:solidFill>
                <a:latin typeface="Kantipur" pitchFamily="2" charset="0"/>
              </a:rPr>
              <a:t>zdf</a:t>
            </a:r>
            <a:r>
              <a:rPr lang="en-US" sz="2800" dirty="0">
                <a:solidFill>
                  <a:srgbClr val="FFCE33"/>
                </a:solidFill>
                <a:latin typeface="Kantipur" pitchFamily="2" charset="0"/>
              </a:rPr>
              <a:t> /</a:t>
            </a:r>
            <a:r>
              <a:rPr lang="en-US" sz="2800" dirty="0" err="1">
                <a:solidFill>
                  <a:srgbClr val="FFCE33"/>
                </a:solidFill>
                <a:latin typeface="Kantipur" pitchFamily="2" charset="0"/>
              </a:rPr>
              <a:t>fIf;x</a:t>
            </a:r>
            <a:r>
              <a:rPr lang="en-US" sz="2800" dirty="0">
                <a:solidFill>
                  <a:srgbClr val="FFCE33"/>
                </a:solidFill>
                <a:latin typeface="Kantipur" pitchFamily="2" charset="0"/>
              </a:rPr>
              <a:t>¿ </a:t>
            </a:r>
            <a:r>
              <a:rPr lang="en-US" sz="2800" dirty="0">
                <a:solidFill>
                  <a:srgbClr val="FFCE33"/>
                </a:solidFill>
              </a:rPr>
              <a:t>!</a:t>
            </a:r>
            <a:endParaRPr lang="en-US" sz="2800" dirty="0">
              <a:solidFill>
                <a:srgbClr val="FF0000"/>
              </a:solidFill>
            </a:endParaRPr>
          </a:p>
          <a:p>
            <a:pPr algn="ctr">
              <a:lnSpc>
                <a:spcPts val="1800"/>
              </a:lnSpc>
              <a:spcBef>
                <a:spcPct val="50000"/>
              </a:spcBef>
              <a:defRPr/>
            </a:pPr>
            <a:r>
              <a:rPr lang="en-US" sz="2800" dirty="0">
                <a:solidFill>
                  <a:srgbClr val="FF0000"/>
                </a:solidFill>
                <a:latin typeface="Kantipur" pitchFamily="2" charset="0"/>
              </a:rPr>
              <a:t>k/d]</a:t>
            </a:r>
            <a:r>
              <a:rPr lang="en-US" sz="2800" dirty="0" err="1">
                <a:solidFill>
                  <a:srgbClr val="FF0000"/>
                </a:solidFill>
                <a:latin typeface="Kantipur" pitchFamily="2" charset="0"/>
              </a:rPr>
              <a:t>Zj</a:t>
            </a:r>
            <a:r>
              <a:rPr lang="en-US" sz="2800" dirty="0">
                <a:solidFill>
                  <a:srgbClr val="FF0000"/>
                </a:solidFill>
                <a:latin typeface="Kantipur" pitchFamily="2" charset="0"/>
              </a:rPr>
              <a:t>/ </a:t>
            </a:r>
            <a:r>
              <a:rPr lang="en-US" sz="2800" dirty="0" err="1">
                <a:solidFill>
                  <a:srgbClr val="FF0000"/>
                </a:solidFill>
                <a:latin typeface="Kantipur" pitchFamily="2" charset="0"/>
              </a:rPr>
              <a:t>xfdL;Fu</a:t>
            </a:r>
            <a:r>
              <a:rPr lang="en-US" sz="2800" dirty="0">
                <a:solidFill>
                  <a:srgbClr val="FF0000"/>
                </a:solidFill>
                <a:latin typeface="Kantipur" pitchFamily="2" charset="0"/>
              </a:rPr>
              <a:t> x'g'x'G5</a:t>
            </a:r>
            <a:r>
              <a:rPr lang="en-US" sz="2800" dirty="0">
                <a:solidFill>
                  <a:srgbClr val="FF0000"/>
                </a:solidFill>
              </a:rPr>
              <a:t> !</a:t>
            </a:r>
            <a:endParaRPr lang="en-US" sz="2800" dirty="0">
              <a:solidFill>
                <a:srgbClr val="FF0000"/>
              </a:solidFill>
              <a:latin typeface="Kantipur" pitchFamily="2" charset="0"/>
            </a:endParaRPr>
          </a:p>
        </p:txBody>
      </p:sp>
      <p:sp>
        <p:nvSpPr>
          <p:cNvPr id="45089" name="Rectangle 81"/>
          <p:cNvSpPr>
            <a:spLocks noChangeArrowheads="1"/>
          </p:cNvSpPr>
          <p:nvPr/>
        </p:nvSpPr>
        <p:spPr bwMode="auto">
          <a:xfrm>
            <a:off x="1720865" y="852489"/>
            <a:ext cx="6804025" cy="5202237"/>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60562" name="AutoShape 82"/>
          <p:cNvSpPr>
            <a:spLocks noChangeArrowheads="1"/>
          </p:cNvSpPr>
          <p:nvPr/>
        </p:nvSpPr>
        <p:spPr bwMode="auto">
          <a:xfrm>
            <a:off x="2230849" y="836615"/>
            <a:ext cx="5575300" cy="52752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57150">
            <a:solidFill>
              <a:schemeClr val="tx1"/>
            </a:solidFill>
            <a:miter lim="800000"/>
            <a:headEnd/>
            <a:tailEnd/>
          </a:ln>
        </p:spPr>
        <p:txBody>
          <a:bodyPr wrap="none" anchor="ctr"/>
          <a:lstStyle/>
          <a:p>
            <a:endParaRPr lang="en-US"/>
          </a:p>
        </p:txBody>
      </p:sp>
      <p:sp>
        <p:nvSpPr>
          <p:cNvPr id="660563" name="Text Box 83"/>
          <p:cNvSpPr txBox="1">
            <a:spLocks noChangeArrowheads="1"/>
          </p:cNvSpPr>
          <p:nvPr/>
        </p:nvSpPr>
        <p:spPr bwMode="auto">
          <a:xfrm rot="-2066509">
            <a:off x="1187452" y="407602"/>
            <a:ext cx="7356475" cy="5201424"/>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en-US" sz="16600" dirty="0" err="1">
                <a:solidFill>
                  <a:srgbClr val="FBFB05"/>
                </a:solidFill>
                <a:effectLst>
                  <a:outerShdw blurRad="38100" dist="38100" dir="2700000" algn="tl">
                    <a:srgbClr val="000000">
                      <a:alpha val="43137"/>
                    </a:srgbClr>
                  </a:outerShdw>
                </a:effectLst>
                <a:latin typeface="Kantipur" pitchFamily="2" charset="0"/>
              </a:rPr>
              <a:t>ofqf</a:t>
            </a:r>
            <a:r>
              <a:rPr lang="en-US" sz="16600" dirty="0">
                <a:solidFill>
                  <a:srgbClr val="FBFB05"/>
                </a:solidFill>
                <a:effectLst>
                  <a:outerShdw blurRad="38100" dist="38100" dir="2700000" algn="tl">
                    <a:srgbClr val="000000">
                      <a:alpha val="43137"/>
                    </a:srgbClr>
                  </a:outerShdw>
                </a:effectLst>
                <a:latin typeface="Kantipur" pitchFamily="2" charset="0"/>
              </a:rPr>
              <a:t>       /2 </a:t>
            </a:r>
            <a:r>
              <a:rPr lang="en-US" sz="16600" dirty="0" err="1">
                <a:solidFill>
                  <a:srgbClr val="FBFB05"/>
                </a:solidFill>
                <a:effectLst>
                  <a:outerShdw blurRad="38100" dist="38100" dir="2700000" algn="tl">
                    <a:srgbClr val="000000">
                      <a:alpha val="43137"/>
                    </a:srgbClr>
                  </a:outerShdw>
                </a:effectLst>
                <a:latin typeface="Kantipur" pitchFamily="2" charset="0"/>
              </a:rPr>
              <a:t>eof</a:t>
            </a:r>
            <a:r>
              <a:rPr lang="en-US" sz="16600" dirty="0">
                <a:solidFill>
                  <a:srgbClr val="FBFB05"/>
                </a:solidFill>
                <a:effectLst>
                  <a:outerShdw blurRad="38100" dist="38100" dir="2700000" algn="tl">
                    <a:srgbClr val="000000">
                      <a:alpha val="43137"/>
                    </a:srgbClr>
                  </a:outerShdw>
                </a:effectLst>
                <a:latin typeface="Kantipur" pitchFamily="2" charset="0"/>
              </a:rPr>
              <a:t> </a:t>
            </a:r>
            <a:r>
              <a:rPr lang="en-US" sz="8800" dirty="0">
                <a:solidFill>
                  <a:srgbClr val="FFFF00"/>
                </a:solidFill>
                <a:latin typeface="Comic Sans MS" pitchFamily="-107" charset="0"/>
                <a:ea typeface="+mn-ea"/>
                <a:cs typeface="+mn-cs"/>
              </a:rPr>
              <a:t>!</a:t>
            </a:r>
          </a:p>
        </p:txBody>
      </p:sp>
      <p:grpSp>
        <p:nvGrpSpPr>
          <p:cNvPr id="84" name="Group 83"/>
          <p:cNvGrpSpPr/>
          <p:nvPr/>
        </p:nvGrpSpPr>
        <p:grpSpPr>
          <a:xfrm>
            <a:off x="7948613" y="3359988"/>
            <a:ext cx="952500" cy="1399337"/>
            <a:chOff x="7948613" y="3359988"/>
            <a:chExt cx="952500" cy="1399337"/>
          </a:xfrm>
        </p:grpSpPr>
        <p:grpSp>
          <p:nvGrpSpPr>
            <p:cNvPr id="85" name="Group 84"/>
            <p:cNvGrpSpPr/>
            <p:nvPr/>
          </p:nvGrpSpPr>
          <p:grpSpPr>
            <a:xfrm>
              <a:off x="7948613" y="3359988"/>
              <a:ext cx="952500" cy="1399337"/>
              <a:chOff x="7948613" y="3359988"/>
              <a:chExt cx="952500" cy="1399337"/>
            </a:xfrm>
          </p:grpSpPr>
          <p:sp>
            <p:nvSpPr>
              <p:cNvPr id="87"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9"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1"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2"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98"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99"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01"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86"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10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60562"/>
                                        </p:tgtEl>
                                        <p:attrNameLst>
                                          <p:attrName>style.visibility</p:attrName>
                                        </p:attrNameLst>
                                      </p:cBhvr>
                                      <p:to>
                                        <p:strVal val="visible"/>
                                      </p:to>
                                    </p:set>
                                    <p:anim calcmode="lin" valueType="num">
                                      <p:cBhvr>
                                        <p:cTn id="7" dur="500" fill="hold"/>
                                        <p:tgtEl>
                                          <p:spTgt spid="660562"/>
                                        </p:tgtEl>
                                        <p:attrNameLst>
                                          <p:attrName>ppt_w</p:attrName>
                                        </p:attrNameLst>
                                      </p:cBhvr>
                                      <p:tavLst>
                                        <p:tav tm="0">
                                          <p:val>
                                            <p:fltVal val="0"/>
                                          </p:val>
                                        </p:tav>
                                        <p:tav tm="100000">
                                          <p:val>
                                            <p:strVal val="#ppt_w"/>
                                          </p:val>
                                        </p:tav>
                                      </p:tavLst>
                                    </p:anim>
                                    <p:anim calcmode="lin" valueType="num">
                                      <p:cBhvr>
                                        <p:cTn id="8" dur="500" fill="hold"/>
                                        <p:tgtEl>
                                          <p:spTgt spid="660562"/>
                                        </p:tgtEl>
                                        <p:attrNameLst>
                                          <p:attrName>ppt_h</p:attrName>
                                        </p:attrNameLst>
                                      </p:cBhvr>
                                      <p:tavLst>
                                        <p:tav tm="0">
                                          <p:val>
                                            <p:fltVal val="0"/>
                                          </p:val>
                                        </p:tav>
                                        <p:tav tm="100000">
                                          <p:val>
                                            <p:strVal val="#ppt_h"/>
                                          </p:val>
                                        </p:tav>
                                      </p:tavLst>
                                    </p:anim>
                                    <p:animEffect transition="in" filter="fade">
                                      <p:cBhvr>
                                        <p:cTn id="9" dur="500"/>
                                        <p:tgtEl>
                                          <p:spTgt spid="6605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60563"/>
                                        </p:tgtEl>
                                        <p:attrNameLst>
                                          <p:attrName>style.visibility</p:attrName>
                                        </p:attrNameLst>
                                      </p:cBhvr>
                                      <p:to>
                                        <p:strVal val="visible"/>
                                      </p:to>
                                    </p:set>
                                    <p:anim calcmode="lin" valueType="num">
                                      <p:cBhvr>
                                        <p:cTn id="13" dur="500" fill="hold"/>
                                        <p:tgtEl>
                                          <p:spTgt spid="660563"/>
                                        </p:tgtEl>
                                        <p:attrNameLst>
                                          <p:attrName>ppt_w</p:attrName>
                                        </p:attrNameLst>
                                      </p:cBhvr>
                                      <p:tavLst>
                                        <p:tav tm="0">
                                          <p:val>
                                            <p:fltVal val="0"/>
                                          </p:val>
                                        </p:tav>
                                        <p:tav tm="100000">
                                          <p:val>
                                            <p:strVal val="#ppt_w"/>
                                          </p:val>
                                        </p:tav>
                                      </p:tavLst>
                                    </p:anim>
                                    <p:anim calcmode="lin" valueType="num">
                                      <p:cBhvr>
                                        <p:cTn id="14" dur="500" fill="hold"/>
                                        <p:tgtEl>
                                          <p:spTgt spid="660563"/>
                                        </p:tgtEl>
                                        <p:attrNameLst>
                                          <p:attrName>ppt_h</p:attrName>
                                        </p:attrNameLst>
                                      </p:cBhvr>
                                      <p:tavLst>
                                        <p:tav tm="0">
                                          <p:val>
                                            <p:fltVal val="0"/>
                                          </p:val>
                                        </p:tav>
                                        <p:tav tm="100000">
                                          <p:val>
                                            <p:strVal val="#ppt_h"/>
                                          </p:val>
                                        </p:tav>
                                      </p:tavLst>
                                    </p:anim>
                                    <p:animEffect transition="in" filter="fade">
                                      <p:cBhvr>
                                        <p:cTn id="15" dur="500"/>
                                        <p:tgtEl>
                                          <p:spTgt spid="660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62" grpId="0" animBg="1"/>
      <p:bldP spid="6605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7106" name="Rectangle 3"/>
          <p:cNvSpPr>
            <a:spLocks noChangeArrowheads="1"/>
          </p:cNvSpPr>
          <p:nvPr/>
        </p:nvSpPr>
        <p:spPr bwMode="auto">
          <a:xfrm>
            <a:off x="3776109" y="2964689"/>
            <a:ext cx="159178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2800" b="0" dirty="0">
                <a:solidFill>
                  <a:schemeClr val="bg2"/>
                </a:solidFill>
              </a:rPr>
              <a:t>कादेश बर्ने</a:t>
            </a:r>
            <a:endParaRPr lang="en-US" sz="2800" b="0" dirty="0">
              <a:solidFill>
                <a:schemeClr val="bg2"/>
              </a:solidFill>
              <a:latin typeface="Times" charset="0"/>
            </a:endParaRPr>
          </a:p>
        </p:txBody>
      </p:sp>
      <p:sp>
        <p:nvSpPr>
          <p:cNvPr id="47107"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8"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09" name="Rectangle 6"/>
          <p:cNvSpPr>
            <a:spLocks noChangeArrowheads="1"/>
          </p:cNvSpPr>
          <p:nvPr/>
        </p:nvSpPr>
        <p:spPr bwMode="auto">
          <a:xfrm>
            <a:off x="2952001" y="815016"/>
            <a:ext cx="1562927"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800" dirty="0">
                <a:solidFill>
                  <a:schemeClr val="accent2"/>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47110"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1"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2"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3"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4"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5"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6" name="Rectangle 13"/>
          <p:cNvSpPr>
            <a:spLocks noChangeArrowheads="1"/>
          </p:cNvSpPr>
          <p:nvPr/>
        </p:nvSpPr>
        <p:spPr bwMode="auto">
          <a:xfrm>
            <a:off x="3784419" y="1544471"/>
            <a:ext cx="1340109"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rPr>
              <a:t>प्रस्थान</a:t>
            </a:r>
            <a:endParaRPr lang="en-US" sz="3200" dirty="0">
              <a:solidFill>
                <a:schemeClr val="bg2"/>
              </a:solidFill>
              <a:latin typeface="Helvetica" charset="0"/>
            </a:endParaRPr>
          </a:p>
        </p:txBody>
      </p:sp>
      <p:sp>
        <p:nvSpPr>
          <p:cNvPr id="47117" name="Rectangle 14"/>
          <p:cNvSpPr>
            <a:spLocks noChangeArrowheads="1"/>
          </p:cNvSpPr>
          <p:nvPr/>
        </p:nvSpPr>
        <p:spPr bwMode="auto">
          <a:xfrm>
            <a:off x="4032922" y="2038769"/>
            <a:ext cx="868827"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latin typeface="Times" pitchFamily="-108" charset="0"/>
                <a:ea typeface="ＭＳ Ｐゴシック" pitchFamily="-107" charset="-128"/>
                <a:cs typeface="ＭＳ Ｐゴシック" pitchFamily="-107" charset="-128"/>
              </a:rPr>
              <a:t>सीनै</a:t>
            </a:r>
            <a:endParaRPr lang="en-US" sz="3200" dirty="0">
              <a:solidFill>
                <a:schemeClr val="bg2"/>
              </a:solidFill>
              <a:latin typeface="Times" charset="0"/>
            </a:endParaRPr>
          </a:p>
        </p:txBody>
      </p:sp>
      <p:sp>
        <p:nvSpPr>
          <p:cNvPr id="521232" name="Rectangle 16"/>
          <p:cNvSpPr>
            <a:spLocks noChangeArrowheads="1"/>
          </p:cNvSpPr>
          <p:nvPr/>
        </p:nvSpPr>
        <p:spPr bwMode="auto">
          <a:xfrm>
            <a:off x="4180307" y="3341357"/>
            <a:ext cx="705320"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000" dirty="0">
                <a:solidFill>
                  <a:schemeClr val="accent2"/>
                </a:solidFill>
                <a:latin typeface="Kantipur" pitchFamily="2" charset="0"/>
              </a:rPr>
              <a:t>$)</a:t>
            </a:r>
            <a:endParaRPr lang="en-US" sz="4000" dirty="0">
              <a:solidFill>
                <a:schemeClr val="bg2"/>
              </a:solidFill>
              <a:latin typeface="Kantipur" pitchFamily="2" charset="0"/>
            </a:endParaRPr>
          </a:p>
        </p:txBody>
      </p:sp>
      <p:sp>
        <p:nvSpPr>
          <p:cNvPr id="521233" name="Rectangle 17"/>
          <p:cNvSpPr>
            <a:spLocks noChangeArrowheads="1"/>
          </p:cNvSpPr>
          <p:nvPr/>
        </p:nvSpPr>
        <p:spPr bwMode="auto">
          <a:xfrm>
            <a:off x="4773613" y="963613"/>
            <a:ext cx="14573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a:solidFill>
                  <a:schemeClr val="tx2"/>
                </a:solidFill>
                <a:latin typeface="Times" pitchFamily="-107" charset="0"/>
                <a:ea typeface="+mn-ea"/>
                <a:cs typeface="+mn-cs"/>
              </a:rPr>
              <a:t>ca. 1500 B.C.</a:t>
            </a:r>
          </a:p>
        </p:txBody>
      </p:sp>
      <p:sp>
        <p:nvSpPr>
          <p:cNvPr id="521235" name="Rectangle 19"/>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1236" name="Rectangle 20"/>
          <p:cNvSpPr>
            <a:spLocks noChangeArrowheads="1"/>
          </p:cNvSpPr>
          <p:nvPr/>
        </p:nvSpPr>
        <p:spPr bwMode="auto">
          <a:xfrm>
            <a:off x="6308725" y="3881438"/>
            <a:ext cx="61912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1237" name="Rectangle 21"/>
          <p:cNvSpPr>
            <a:spLocks noChangeArrowheads="1"/>
          </p:cNvSpPr>
          <p:nvPr/>
        </p:nvSpPr>
        <p:spPr bwMode="auto">
          <a:xfrm>
            <a:off x="5635625" y="5056188"/>
            <a:ext cx="22685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1238" name="Rectangle 22"/>
          <p:cNvSpPr>
            <a:spLocks noChangeArrowheads="1"/>
          </p:cNvSpPr>
          <p:nvPr/>
        </p:nvSpPr>
        <p:spPr bwMode="auto">
          <a:xfrm>
            <a:off x="653737" y="2482850"/>
            <a:ext cx="219932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9600" dirty="0" err="1">
                <a:solidFill>
                  <a:srgbClr val="00CC00"/>
                </a:solidFill>
                <a:latin typeface="Kantipur" pitchFamily="2" charset="0"/>
              </a:rPr>
              <a:t>df</a:t>
            </a:r>
            <a:r>
              <a:rPr lang="en-US" sz="9600" dirty="0">
                <a:solidFill>
                  <a:srgbClr val="00B050"/>
                </a:solidFill>
                <a:latin typeface="Kantipur" pitchFamily="2" charset="0"/>
              </a:rPr>
              <a:t>]</a:t>
            </a:r>
            <a:r>
              <a:rPr lang="en-US" sz="6000" dirty="0">
                <a:solidFill>
                  <a:schemeClr val="tx2"/>
                </a:solidFill>
                <a:latin typeface="Kantipur" pitchFamily="2" charset="0"/>
              </a:rPr>
              <a:t>o</a:t>
            </a:r>
            <a:endParaRPr lang="en-US" sz="6000" dirty="0">
              <a:solidFill>
                <a:srgbClr val="FAFD00"/>
              </a:solidFill>
              <a:latin typeface="Times" pitchFamily="-107" charset="0"/>
            </a:endParaRPr>
          </a:p>
        </p:txBody>
      </p:sp>
      <p:sp>
        <p:nvSpPr>
          <p:cNvPr id="47125" name="Rectangle 23"/>
          <p:cNvSpPr>
            <a:spLocks noChangeArrowheads="1"/>
          </p:cNvSpPr>
          <p:nvPr/>
        </p:nvSpPr>
        <p:spPr bwMode="auto">
          <a:xfrm>
            <a:off x="7315200" y="56086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26"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21264" name="Text Box 48"/>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rPr>
              <a:t>गन्ती</a:t>
            </a:r>
            <a:r>
              <a:rPr lang="en-SG" b="0" dirty="0">
                <a:solidFill>
                  <a:schemeClr val="tx1"/>
                </a:solidFill>
              </a:rPr>
              <a:t> </a:t>
            </a:r>
            <a:r>
              <a:rPr lang="en-SG" b="0" dirty="0">
                <a:solidFill>
                  <a:schemeClr val="tx1"/>
                </a:solidFill>
                <a:latin typeface="Kantipur Regular" pitchFamily="2" charset="0"/>
              </a:rPr>
              <a:t>#@</a:t>
            </a:r>
            <a:r>
              <a:rPr lang="en-US" b="0" dirty="0">
                <a:solidFill>
                  <a:schemeClr val="tx1"/>
                </a:solidFill>
              </a:rPr>
              <a:t>:</a:t>
            </a:r>
            <a:r>
              <a:rPr lang="en-SG" b="0" dirty="0">
                <a:solidFill>
                  <a:schemeClr val="tx1"/>
                </a:solidFill>
                <a:latin typeface="Kantipur Regular" pitchFamily="2" charset="0"/>
              </a:rPr>
              <a:t>!#</a:t>
            </a:r>
            <a:endParaRPr lang="en-US" b="0" u="sng" dirty="0">
              <a:solidFill>
                <a:srgbClr val="000000"/>
              </a:solidFill>
              <a:latin typeface="Geneva" charset="0"/>
            </a:endParaRPr>
          </a:p>
        </p:txBody>
      </p:sp>
      <p:sp>
        <p:nvSpPr>
          <p:cNvPr id="47145" name="Text Box 66"/>
          <p:cNvSpPr txBox="1">
            <a:spLocks noChangeArrowheads="1"/>
          </p:cNvSpPr>
          <p:nvPr/>
        </p:nvSpPr>
        <p:spPr bwMode="auto">
          <a:xfrm>
            <a:off x="8643938" y="90488"/>
            <a:ext cx="4111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1286" name="Rectangle 7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grpSp>
        <p:nvGrpSpPr>
          <p:cNvPr id="47148" name="Group 72"/>
          <p:cNvGrpSpPr>
            <a:grpSpLocks/>
          </p:cNvGrpSpPr>
          <p:nvPr/>
        </p:nvGrpSpPr>
        <p:grpSpPr bwMode="auto">
          <a:xfrm>
            <a:off x="6153150" y="3697288"/>
            <a:ext cx="901700" cy="947737"/>
            <a:chOff x="1557" y="1007"/>
            <a:chExt cx="2105" cy="1949"/>
          </a:xfrm>
        </p:grpSpPr>
        <p:grpSp>
          <p:nvGrpSpPr>
            <p:cNvPr id="47155" name="Group 74"/>
            <p:cNvGrpSpPr>
              <a:grpSpLocks/>
            </p:cNvGrpSpPr>
            <p:nvPr/>
          </p:nvGrpSpPr>
          <p:grpSpPr bwMode="auto">
            <a:xfrm>
              <a:off x="1557" y="1209"/>
              <a:ext cx="2105" cy="1421"/>
              <a:chOff x="578" y="2316"/>
              <a:chExt cx="2105" cy="1421"/>
            </a:xfrm>
          </p:grpSpPr>
          <p:sp>
            <p:nvSpPr>
              <p:cNvPr id="47161" name="Freeform 75"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7162" name="Freeform 76"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7156" name="Freeform 78"/>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57" name="Freeform 79"/>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58" name="Freeform 80"/>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59" name="Freeform 81"/>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60" name="Freeform 82"/>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21299" name="Rectangle 83"/>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521302" name="Rectangle 86"/>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521304" name="Oval 88"/>
          <p:cNvSpPr>
            <a:spLocks noChangeArrowheads="1"/>
          </p:cNvSpPr>
          <p:nvPr/>
        </p:nvSpPr>
        <p:spPr bwMode="auto">
          <a:xfrm>
            <a:off x="3759200" y="3422650"/>
            <a:ext cx="1455738" cy="58896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47152"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5951538" y="3552825"/>
            <a:ext cx="1262062" cy="1347788"/>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9" name="Rectangle 15"/>
          <p:cNvSpPr>
            <a:spLocks noChangeArrowheads="1"/>
          </p:cNvSpPr>
          <p:nvPr/>
        </p:nvSpPr>
        <p:spPr bwMode="auto">
          <a:xfrm>
            <a:off x="3634278" y="2394875"/>
            <a:ext cx="1917190"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000" dirty="0">
                <a:solidFill>
                  <a:schemeClr val="bg2"/>
                </a:solidFill>
                <a:latin typeface="Kantipur" pitchFamily="2" charset="0"/>
              </a:rPr>
              <a:t>g}</a:t>
            </a:r>
            <a:r>
              <a:rPr lang="en-US" sz="3600" dirty="0">
                <a:solidFill>
                  <a:schemeClr val="bg2"/>
                </a:solidFill>
                <a:latin typeface="Times" charset="0"/>
              </a:rPr>
              <a:t> -</a:t>
            </a:r>
            <a:r>
              <a:rPr lang="en-US" sz="4000" dirty="0">
                <a:solidFill>
                  <a:schemeClr val="bg2"/>
                </a:solidFill>
                <a:latin typeface="Times" charset="0"/>
              </a:rPr>
              <a:t> </a:t>
            </a:r>
            <a:r>
              <a:rPr lang="en-US" sz="4000" dirty="0">
                <a:solidFill>
                  <a:schemeClr val="bg2"/>
                </a:solidFill>
                <a:latin typeface="Kantipur" pitchFamily="2" charset="0"/>
              </a:rPr>
              <a:t>g</a:t>
            </a:r>
            <a:r>
              <a:rPr lang="en-US" sz="4000" dirty="0">
                <a:solidFill>
                  <a:schemeClr val="bg2"/>
                </a:solidFill>
                <a:latin typeface="Times" charset="0"/>
              </a:rPr>
              <a:t> </a:t>
            </a:r>
            <a:r>
              <a:rPr lang="en-US" sz="3600" dirty="0">
                <a:solidFill>
                  <a:schemeClr val="bg2"/>
                </a:solidFill>
                <a:latin typeface="Times" charset="0"/>
              </a:rPr>
              <a:t>- </a:t>
            </a:r>
            <a:r>
              <a:rPr lang="en-US" sz="3600" dirty="0" err="1">
                <a:solidFill>
                  <a:schemeClr val="bg2"/>
                </a:solidFill>
                <a:latin typeface="Kantipur" pitchFamily="2" charset="0"/>
              </a:rPr>
              <a:t>cf</a:t>
            </a:r>
            <a:r>
              <a:rPr lang="en-US" sz="3600" dirty="0">
                <a:solidFill>
                  <a:schemeClr val="bg2"/>
                </a:solidFill>
                <a:latin typeface="Kantipur" pitchFamily="2" charset="0"/>
              </a:rPr>
              <a:t>}</a:t>
            </a:r>
            <a:r>
              <a:rPr lang="en-US" sz="3600" dirty="0">
                <a:solidFill>
                  <a:schemeClr val="bg2"/>
                </a:solidFill>
                <a:latin typeface="Times" charset="0"/>
              </a:rPr>
              <a:t> </a:t>
            </a:r>
          </a:p>
        </p:txBody>
      </p:sp>
      <p:grpSp>
        <p:nvGrpSpPr>
          <p:cNvPr id="2" name="Group 1"/>
          <p:cNvGrpSpPr/>
          <p:nvPr/>
        </p:nvGrpSpPr>
        <p:grpSpPr>
          <a:xfrm>
            <a:off x="7948613" y="3359988"/>
            <a:ext cx="952500" cy="1399337"/>
            <a:chOff x="7948613" y="3359988"/>
            <a:chExt cx="952500" cy="1399337"/>
          </a:xfrm>
        </p:grpSpPr>
        <p:grpSp>
          <p:nvGrpSpPr>
            <p:cNvPr id="60" name="Group 59"/>
            <p:cNvGrpSpPr/>
            <p:nvPr/>
          </p:nvGrpSpPr>
          <p:grpSpPr>
            <a:xfrm>
              <a:off x="7948613" y="3359988"/>
              <a:ext cx="952500" cy="1399337"/>
              <a:chOff x="7948613" y="3359988"/>
              <a:chExt cx="952500" cy="1399337"/>
            </a:xfrm>
          </p:grpSpPr>
          <p:grpSp>
            <p:nvGrpSpPr>
              <p:cNvPr id="61" name="Group 60"/>
              <p:cNvGrpSpPr/>
              <p:nvPr/>
            </p:nvGrpSpPr>
            <p:grpSpPr>
              <a:xfrm>
                <a:off x="7948613" y="3359988"/>
                <a:ext cx="952500" cy="1399337"/>
                <a:chOff x="7948613" y="3359988"/>
                <a:chExt cx="952500" cy="1399337"/>
              </a:xfrm>
            </p:grpSpPr>
            <p:sp>
              <p:nvSpPr>
                <p:cNvPr id="6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7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7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7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62"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78"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79"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21232"/>
                                        </p:tgtEl>
                                        <p:attrNameLst>
                                          <p:attrName>style.visibility</p:attrName>
                                        </p:attrNameLst>
                                      </p:cBhvr>
                                      <p:to>
                                        <p:strVal val="visible"/>
                                      </p:to>
                                    </p:set>
                                    <p:anim calcmode="lin" valueType="num">
                                      <p:cBhvr>
                                        <p:cTn id="7" dur="500" fill="hold"/>
                                        <p:tgtEl>
                                          <p:spTgt spid="521232"/>
                                        </p:tgtEl>
                                        <p:attrNameLst>
                                          <p:attrName>ppt_x</p:attrName>
                                        </p:attrNameLst>
                                      </p:cBhvr>
                                      <p:tavLst>
                                        <p:tav tm="0">
                                          <p:val>
                                            <p:strVal val="#ppt_x-#ppt_w/2"/>
                                          </p:val>
                                        </p:tav>
                                        <p:tav tm="100000">
                                          <p:val>
                                            <p:strVal val="#ppt_x"/>
                                          </p:val>
                                        </p:tav>
                                      </p:tavLst>
                                    </p:anim>
                                    <p:anim calcmode="lin" valueType="num">
                                      <p:cBhvr>
                                        <p:cTn id="8" dur="500" fill="hold"/>
                                        <p:tgtEl>
                                          <p:spTgt spid="521232"/>
                                        </p:tgtEl>
                                        <p:attrNameLst>
                                          <p:attrName>ppt_y</p:attrName>
                                        </p:attrNameLst>
                                      </p:cBhvr>
                                      <p:tavLst>
                                        <p:tav tm="0">
                                          <p:val>
                                            <p:strVal val="#ppt_y"/>
                                          </p:val>
                                        </p:tav>
                                        <p:tav tm="100000">
                                          <p:val>
                                            <p:strVal val="#ppt_y"/>
                                          </p:val>
                                        </p:tav>
                                      </p:tavLst>
                                    </p:anim>
                                    <p:anim calcmode="lin" valueType="num">
                                      <p:cBhvr>
                                        <p:cTn id="9" dur="500" fill="hold"/>
                                        <p:tgtEl>
                                          <p:spTgt spid="521232"/>
                                        </p:tgtEl>
                                        <p:attrNameLst>
                                          <p:attrName>ppt_w</p:attrName>
                                        </p:attrNameLst>
                                      </p:cBhvr>
                                      <p:tavLst>
                                        <p:tav tm="0">
                                          <p:val>
                                            <p:fltVal val="0"/>
                                          </p:val>
                                        </p:tav>
                                        <p:tav tm="100000">
                                          <p:val>
                                            <p:strVal val="#ppt_w"/>
                                          </p:val>
                                        </p:tav>
                                      </p:tavLst>
                                    </p:anim>
                                    <p:anim calcmode="lin" valueType="num">
                                      <p:cBhvr>
                                        <p:cTn id="10" dur="500" fill="hold"/>
                                        <p:tgtEl>
                                          <p:spTgt spid="52123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21304"/>
                                        </p:tgtEl>
                                        <p:attrNameLst>
                                          <p:attrName>style.visibility</p:attrName>
                                        </p:attrNameLst>
                                      </p:cBhvr>
                                      <p:to>
                                        <p:strVal val="visible"/>
                                      </p:to>
                                    </p:set>
                                    <p:animEffect transition="in" filter="fade">
                                      <p:cBhvr>
                                        <p:cTn id="14" dur="500"/>
                                        <p:tgtEl>
                                          <p:spTgt spid="52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2" grpId="0" autoUpdateAnimBg="0"/>
      <p:bldP spid="52130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p:cNvSpPr>
            <a:spLocks noChangeArrowheads="1"/>
          </p:cNvSpPr>
          <p:nvPr/>
        </p:nvSpPr>
        <p:spPr bwMode="auto">
          <a:xfrm>
            <a:off x="74613" y="17559"/>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57446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4468"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9156" name="Text Box 188"/>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704" name="Rectangle 240"/>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pic>
        <p:nvPicPr>
          <p:cNvPr id="574859" name="Picture 395"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080036" y="459568"/>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1" name="Picture 397"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2" name="Picture 398"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53765" y="257071"/>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4" name="Picture 400"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3" name="Picture 399"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0" name="Picture 396"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58" name="Picture 394"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74857" name="Picture 39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574867" name="Text Box 403"/>
          <p:cNvSpPr txBox="1">
            <a:spLocks noChangeArrowheads="1"/>
          </p:cNvSpPr>
          <p:nvPr/>
        </p:nvSpPr>
        <p:spPr bwMode="auto">
          <a:xfrm>
            <a:off x="1909762" y="813623"/>
            <a:ext cx="6351588" cy="45243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9600" dirty="0" err="1">
                <a:solidFill>
                  <a:schemeClr val="accent1">
                    <a:lumMod val="75000"/>
                  </a:schemeClr>
                </a:solidFill>
                <a:latin typeface="Kantipur" pitchFamily="2" charset="0"/>
              </a:rPr>
              <a:t>tkfO</a:t>
            </a:r>
            <a:r>
              <a:rPr lang="en-US" sz="9600" dirty="0">
                <a:solidFill>
                  <a:schemeClr val="accent1">
                    <a:lumMod val="75000"/>
                  </a:schemeClr>
                </a:solidFill>
                <a:latin typeface="Kantipur" pitchFamily="2" charset="0"/>
              </a:rPr>
              <a:t>{sf] cy</a:t>
            </a:r>
            <a:r>
              <a:rPr lang="en-US" sz="7200" dirty="0">
                <a:solidFill>
                  <a:schemeClr val="accent1">
                    <a:lumMod val="75000"/>
                  </a:schemeClr>
                </a:solidFill>
                <a:latin typeface="Comic Sans MS" pitchFamily="-107" charset="0"/>
              </a:rPr>
              <a:t>…   </a:t>
            </a:r>
            <a:r>
              <a:rPr lang="en-US" sz="9600" dirty="0">
                <a:solidFill>
                  <a:schemeClr val="accent1">
                    <a:lumMod val="75000"/>
                  </a:schemeClr>
                </a:solidFill>
                <a:latin typeface="Kantipur" pitchFamily="2" charset="0"/>
              </a:rPr>
              <a:t>$) </a:t>
            </a:r>
            <a:r>
              <a:rPr lang="en-US" sz="9600" dirty="0" err="1">
                <a:solidFill>
                  <a:schemeClr val="accent1">
                    <a:lumMod val="75000"/>
                  </a:schemeClr>
                </a:solidFill>
                <a:latin typeface="Kantipur" pitchFamily="2" charset="0"/>
              </a:rPr>
              <a:t>jif</a:t>
            </a:r>
            <a:r>
              <a:rPr lang="en-US" sz="9600" dirty="0">
                <a:solidFill>
                  <a:schemeClr val="accent1">
                    <a:lumMod val="75000"/>
                  </a:schemeClr>
                </a:solidFill>
                <a:latin typeface="Kantipur" pitchFamily="2" charset="0"/>
              </a:rPr>
              <a:t>{ </a:t>
            </a:r>
            <a:r>
              <a:rPr lang="en-US" sz="7200" dirty="0">
                <a:solidFill>
                  <a:schemeClr val="accent1">
                    <a:lumMod val="75000"/>
                  </a:schemeClr>
                </a:solidFill>
                <a:latin typeface="Comic Sans MS" pitchFamily="-107" charset="0"/>
              </a:rPr>
              <a:t>? </a:t>
            </a:r>
          </a:p>
          <a:p>
            <a:pPr algn="ctr">
              <a:spcBef>
                <a:spcPts val="0"/>
              </a:spcBef>
              <a:defRPr/>
            </a:pPr>
            <a:r>
              <a:rPr lang="en-US" sz="9600" dirty="0" err="1">
                <a:solidFill>
                  <a:schemeClr val="accent1">
                    <a:lumMod val="75000"/>
                  </a:schemeClr>
                </a:solidFill>
                <a:latin typeface="Kantipur" pitchFamily="2" charset="0"/>
              </a:rPr>
              <a:t>oxfF</a:t>
            </a:r>
            <a:r>
              <a:rPr lang="en-US" sz="9600" dirty="0">
                <a:solidFill>
                  <a:schemeClr val="accent1">
                    <a:lumMod val="75000"/>
                  </a:schemeClr>
                </a:solidFill>
                <a:latin typeface="Kantipur" pitchFamily="2" charset="0"/>
              </a:rPr>
              <a:t> </a:t>
            </a:r>
            <a:r>
              <a:rPr lang="en-US" sz="9600" dirty="0" err="1">
                <a:solidFill>
                  <a:schemeClr val="accent1">
                    <a:lumMod val="75000"/>
                  </a:schemeClr>
                </a:solidFill>
                <a:latin typeface="Kantipur" pitchFamily="2" charset="0"/>
              </a:rPr>
              <a:t>cem</a:t>
            </a:r>
            <a:r>
              <a:rPr lang="en-US" sz="9600" dirty="0">
                <a:solidFill>
                  <a:schemeClr val="accent1">
                    <a:lumMod val="75000"/>
                  </a:schemeClr>
                </a:solidFill>
                <a:latin typeface="Kantipur" pitchFamily="2" charset="0"/>
              </a:rPr>
              <a:t> </a:t>
            </a:r>
            <a:r>
              <a:rPr lang="en-US" sz="7200" dirty="0">
                <a:solidFill>
                  <a:schemeClr val="accent1">
                    <a:lumMod val="75000"/>
                  </a:schemeClr>
                </a:solidFill>
                <a:latin typeface="Comic Sans MS" pitchFamily="-107" charset="0"/>
              </a:rPr>
              <a:t>?</a:t>
            </a:r>
          </a:p>
        </p:txBody>
      </p:sp>
      <p:sp>
        <p:nvSpPr>
          <p:cNvPr id="574866" name="Text Box 402"/>
          <p:cNvSpPr txBox="1">
            <a:spLocks noChangeArrowheads="1"/>
          </p:cNvSpPr>
          <p:nvPr/>
        </p:nvSpPr>
        <p:spPr bwMode="auto">
          <a:xfrm>
            <a:off x="1916906" y="806480"/>
            <a:ext cx="6351588" cy="45243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9600" dirty="0" err="1">
                <a:solidFill>
                  <a:srgbClr val="FF0000"/>
                </a:solidFill>
                <a:latin typeface="Kantipur" pitchFamily="2" charset="0"/>
              </a:rPr>
              <a:t>tkfO</a:t>
            </a:r>
            <a:r>
              <a:rPr lang="en-US" sz="9600" dirty="0">
                <a:solidFill>
                  <a:srgbClr val="FF0000"/>
                </a:solidFill>
                <a:latin typeface="Kantipur" pitchFamily="2" charset="0"/>
              </a:rPr>
              <a:t>{sf] cy</a:t>
            </a:r>
            <a:r>
              <a:rPr lang="en-US" sz="7200" dirty="0">
                <a:solidFill>
                  <a:srgbClr val="FF0000"/>
                </a:solidFill>
                <a:latin typeface="Comic Sans MS" pitchFamily="-107" charset="0"/>
              </a:rPr>
              <a:t>…   </a:t>
            </a:r>
          </a:p>
          <a:p>
            <a:pPr algn="ctr">
              <a:spcBef>
                <a:spcPts val="0"/>
              </a:spcBef>
              <a:defRPr/>
            </a:pPr>
            <a:r>
              <a:rPr lang="en-US" sz="9600" dirty="0">
                <a:solidFill>
                  <a:srgbClr val="FF0000"/>
                </a:solidFill>
                <a:latin typeface="Kantipur" pitchFamily="2" charset="0"/>
              </a:rPr>
              <a:t>$) </a:t>
            </a:r>
            <a:r>
              <a:rPr lang="en-US" sz="9600" dirty="0" err="1">
                <a:solidFill>
                  <a:srgbClr val="FF0000"/>
                </a:solidFill>
                <a:latin typeface="Kantipur" pitchFamily="2" charset="0"/>
              </a:rPr>
              <a:t>jif</a:t>
            </a:r>
            <a:r>
              <a:rPr lang="en-US" sz="9600" dirty="0">
                <a:solidFill>
                  <a:srgbClr val="FF0000"/>
                </a:solidFill>
                <a:latin typeface="Kantipur" pitchFamily="2" charset="0"/>
              </a:rPr>
              <a:t>{</a:t>
            </a:r>
            <a:r>
              <a:rPr lang="en-SG" sz="9600" dirty="0">
                <a:solidFill>
                  <a:srgbClr val="FF0000"/>
                </a:solidFill>
                <a:latin typeface="Kantipur" pitchFamily="2" charset="0"/>
              </a:rPr>
              <a:t> </a:t>
            </a:r>
            <a:r>
              <a:rPr lang="en-US" sz="7200" dirty="0">
                <a:solidFill>
                  <a:srgbClr val="FF0000"/>
                </a:solidFill>
                <a:latin typeface="Comic Sans MS" pitchFamily="-107" charset="0"/>
              </a:rPr>
              <a:t>? </a:t>
            </a:r>
          </a:p>
          <a:p>
            <a:pPr algn="ctr">
              <a:spcBef>
                <a:spcPts val="0"/>
              </a:spcBef>
              <a:defRPr/>
            </a:pPr>
            <a:r>
              <a:rPr lang="en-US" sz="9600" dirty="0" err="1">
                <a:solidFill>
                  <a:srgbClr val="FF0000"/>
                </a:solidFill>
                <a:latin typeface="Kantipur" pitchFamily="2" charset="0"/>
              </a:rPr>
              <a:t>oxfF</a:t>
            </a:r>
            <a:r>
              <a:rPr lang="en-US" sz="9600" dirty="0">
                <a:solidFill>
                  <a:srgbClr val="FF0000"/>
                </a:solidFill>
                <a:latin typeface="Kantipur" pitchFamily="2" charset="0"/>
              </a:rPr>
              <a:t> </a:t>
            </a:r>
            <a:r>
              <a:rPr lang="en-US" sz="9600" dirty="0" err="1">
                <a:solidFill>
                  <a:srgbClr val="FF0000"/>
                </a:solidFill>
                <a:latin typeface="Kantipur" pitchFamily="2" charset="0"/>
              </a:rPr>
              <a:t>cem</a:t>
            </a:r>
            <a:r>
              <a:rPr lang="en-US" sz="9600" dirty="0">
                <a:solidFill>
                  <a:srgbClr val="FF0000"/>
                </a:solidFill>
                <a:latin typeface="Kantipur" pitchFamily="2" charset="0"/>
              </a:rPr>
              <a:t> </a:t>
            </a:r>
            <a:r>
              <a:rPr lang="en-US" sz="7200" dirty="0">
                <a:solidFill>
                  <a:srgbClr val="FF0000"/>
                </a:solidFill>
                <a:latin typeface="Comic Sans MS" pitchFamily="-107" charset="0"/>
              </a:rPr>
              <a:t>?</a:t>
            </a:r>
          </a:p>
        </p:txBody>
      </p:sp>
      <p:sp>
        <p:nvSpPr>
          <p:cNvPr id="574865" name="Text Box 401"/>
          <p:cNvSpPr txBox="1">
            <a:spLocks noChangeArrowheads="1"/>
          </p:cNvSpPr>
          <p:nvPr/>
        </p:nvSpPr>
        <p:spPr bwMode="auto">
          <a:xfrm>
            <a:off x="1916906" y="799337"/>
            <a:ext cx="6351588" cy="45243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9600" dirty="0" err="1">
                <a:solidFill>
                  <a:srgbClr val="FFFF66"/>
                </a:solidFill>
                <a:latin typeface="Kantipur" pitchFamily="2" charset="0"/>
              </a:rPr>
              <a:t>tkfO</a:t>
            </a:r>
            <a:r>
              <a:rPr lang="en-US" sz="9600" dirty="0">
                <a:solidFill>
                  <a:srgbClr val="FFFF66"/>
                </a:solidFill>
                <a:latin typeface="Kantipur" pitchFamily="2" charset="0"/>
              </a:rPr>
              <a:t>{sf] cy</a:t>
            </a:r>
            <a:r>
              <a:rPr lang="en-US" sz="7200" dirty="0">
                <a:solidFill>
                  <a:srgbClr val="FFFF66"/>
                </a:solidFill>
                <a:latin typeface="Comic Sans MS" pitchFamily="-107" charset="0"/>
                <a:ea typeface="+mn-ea"/>
                <a:cs typeface="+mn-cs"/>
              </a:rPr>
              <a:t>…   </a:t>
            </a:r>
            <a:r>
              <a:rPr lang="en-US" sz="9600" dirty="0">
                <a:solidFill>
                  <a:srgbClr val="FFFF66"/>
                </a:solidFill>
                <a:latin typeface="Kantipur" pitchFamily="2" charset="0"/>
              </a:rPr>
              <a:t>$) </a:t>
            </a:r>
            <a:r>
              <a:rPr lang="en-US" sz="9600" dirty="0" err="1">
                <a:solidFill>
                  <a:srgbClr val="FFFF66"/>
                </a:solidFill>
                <a:latin typeface="Kantipur" pitchFamily="2" charset="0"/>
              </a:rPr>
              <a:t>jif</a:t>
            </a:r>
            <a:r>
              <a:rPr lang="en-US" sz="9600" dirty="0">
                <a:solidFill>
                  <a:srgbClr val="FFFF66"/>
                </a:solidFill>
                <a:latin typeface="Kantipur" pitchFamily="2" charset="0"/>
              </a:rPr>
              <a:t>{</a:t>
            </a:r>
            <a:r>
              <a:rPr lang="en-SG" sz="9600" dirty="0">
                <a:solidFill>
                  <a:srgbClr val="FFFF66"/>
                </a:solidFill>
                <a:latin typeface="Kantipur" pitchFamily="2" charset="0"/>
              </a:rPr>
              <a:t> </a:t>
            </a:r>
            <a:r>
              <a:rPr lang="en-US" sz="7200" dirty="0">
                <a:solidFill>
                  <a:srgbClr val="FFFF66"/>
                </a:solidFill>
                <a:latin typeface="Comic Sans MS" pitchFamily="-107" charset="0"/>
                <a:ea typeface="+mn-ea"/>
                <a:cs typeface="+mn-cs"/>
              </a:rPr>
              <a:t>? </a:t>
            </a:r>
          </a:p>
          <a:p>
            <a:pPr algn="ctr">
              <a:spcBef>
                <a:spcPts val="0"/>
              </a:spcBef>
              <a:defRPr/>
            </a:pPr>
            <a:r>
              <a:rPr lang="en-US" sz="9600" dirty="0" err="1">
                <a:solidFill>
                  <a:srgbClr val="FFFF66"/>
                </a:solidFill>
                <a:latin typeface="Kantipur" pitchFamily="2" charset="0"/>
              </a:rPr>
              <a:t>oxfF</a:t>
            </a:r>
            <a:r>
              <a:rPr lang="en-US" sz="9600" dirty="0">
                <a:solidFill>
                  <a:srgbClr val="FFFF66"/>
                </a:solidFill>
                <a:latin typeface="Kantipur" pitchFamily="2" charset="0"/>
              </a:rPr>
              <a:t> </a:t>
            </a:r>
            <a:r>
              <a:rPr lang="en-US" sz="9600" dirty="0" err="1">
                <a:solidFill>
                  <a:srgbClr val="FFFF66"/>
                </a:solidFill>
                <a:latin typeface="Kantipur" pitchFamily="2" charset="0"/>
              </a:rPr>
              <a:t>cem</a:t>
            </a:r>
            <a:r>
              <a:rPr lang="en-US" sz="9600" dirty="0">
                <a:solidFill>
                  <a:srgbClr val="FFFF66"/>
                </a:solidFill>
                <a:latin typeface="Kantipur" pitchFamily="2" charset="0"/>
              </a:rPr>
              <a:t> </a:t>
            </a:r>
            <a:r>
              <a:rPr lang="en-US" sz="7200" dirty="0">
                <a:solidFill>
                  <a:srgbClr val="FFFF66"/>
                </a:solidFill>
                <a:latin typeface="Comic Sans MS" pitchFamily="-107" charset="0"/>
                <a:ea typeface="+mn-ea"/>
                <a:cs typeface="+mn-cs"/>
              </a:rPr>
              <a:t>?</a:t>
            </a:r>
          </a:p>
        </p:txBody>
      </p:sp>
      <p:sp>
        <p:nvSpPr>
          <p:cNvPr id="49187" name="Text Box 407"/>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49188" name="Text Box 408"/>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74874" name="Text Box 410"/>
          <p:cNvSpPr txBox="1">
            <a:spLocks noChangeArrowheads="1"/>
          </p:cNvSpPr>
          <p:nvPr/>
        </p:nvSpPr>
        <p:spPr bwMode="auto">
          <a:xfrm>
            <a:off x="1882536" y="-21054"/>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rPr>
              <a:t>गन्ती</a:t>
            </a:r>
            <a:r>
              <a:rPr lang="en-SG" b="0" dirty="0">
                <a:solidFill>
                  <a:schemeClr val="tx1"/>
                </a:solidFill>
              </a:rPr>
              <a:t> </a:t>
            </a:r>
            <a:r>
              <a:rPr lang="en-SG" b="0" dirty="0">
                <a:solidFill>
                  <a:schemeClr val="tx1"/>
                </a:solidFill>
                <a:latin typeface="Kantipur Regular" pitchFamily="2" charset="0"/>
              </a:rPr>
              <a:t>#@</a:t>
            </a:r>
            <a:r>
              <a:rPr lang="en-US" b="0" dirty="0">
                <a:solidFill>
                  <a:schemeClr val="tx1"/>
                </a:solidFill>
              </a:rPr>
              <a:t>:</a:t>
            </a:r>
            <a:r>
              <a:rPr lang="en-SG" b="0" dirty="0">
                <a:solidFill>
                  <a:schemeClr val="tx1"/>
                </a:solidFill>
                <a:latin typeface="Kantipur Regular" pitchFamily="2" charset="0"/>
              </a:rPr>
              <a:t>!#</a:t>
            </a:r>
            <a:endParaRPr lang="en-US" b="0" u="sng" dirty="0">
              <a:solidFill>
                <a:srgbClr val="000000"/>
              </a:solidFill>
              <a:latin typeface="Geneva" charset="0"/>
            </a:endParaRPr>
          </a:p>
        </p:txBody>
      </p:sp>
      <p:grpSp>
        <p:nvGrpSpPr>
          <p:cNvPr id="40" name="Group 39"/>
          <p:cNvGrpSpPr/>
          <p:nvPr/>
        </p:nvGrpSpPr>
        <p:grpSpPr>
          <a:xfrm>
            <a:off x="7948613" y="3359988"/>
            <a:ext cx="952500" cy="1399337"/>
            <a:chOff x="7948613" y="3359988"/>
            <a:chExt cx="952500" cy="1399337"/>
          </a:xfrm>
        </p:grpSpPr>
        <p:grpSp>
          <p:nvGrpSpPr>
            <p:cNvPr id="41" name="Group 40"/>
            <p:cNvGrpSpPr/>
            <p:nvPr/>
          </p:nvGrpSpPr>
          <p:grpSpPr>
            <a:xfrm>
              <a:off x="7948613" y="3359988"/>
              <a:ext cx="952500" cy="1399337"/>
              <a:chOff x="7948613" y="3359988"/>
              <a:chExt cx="952500" cy="1399337"/>
            </a:xfrm>
          </p:grpSpPr>
          <p:grpSp>
            <p:nvGrpSpPr>
              <p:cNvPr id="43" name="Group 42"/>
              <p:cNvGrpSpPr/>
              <p:nvPr/>
            </p:nvGrpSpPr>
            <p:grpSpPr>
              <a:xfrm>
                <a:off x="7948613" y="3359988"/>
                <a:ext cx="952500" cy="1399337"/>
                <a:chOff x="7948613" y="3359988"/>
                <a:chExt cx="952500" cy="1399337"/>
              </a:xfrm>
            </p:grpSpPr>
            <p:sp>
              <p:nvSpPr>
                <p:cNvPr id="45"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6"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7"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0"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56"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57"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9"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4"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42"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60" name="Text Box 77"/>
          <p:cNvSpPr txBox="1">
            <a:spLocks noChangeArrowheads="1"/>
          </p:cNvSpPr>
          <p:nvPr/>
        </p:nvSpPr>
        <p:spPr bwMode="auto">
          <a:xfrm>
            <a:off x="692869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574864"/>
                                        </p:tgtEl>
                                        <p:attrNameLst>
                                          <p:attrName>style.visibility</p:attrName>
                                        </p:attrNameLst>
                                      </p:cBhvr>
                                      <p:to>
                                        <p:strVal val="visible"/>
                                      </p:to>
                                    </p:set>
                                    <p:animEffect transition="in" filter="wipe(right)">
                                      <p:cBhvr>
                                        <p:cTn id="7" dur="500"/>
                                        <p:tgtEl>
                                          <p:spTgt spid="5748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574861"/>
                                        </p:tgtEl>
                                        <p:attrNameLst>
                                          <p:attrName>style.visibility</p:attrName>
                                        </p:attrNameLst>
                                      </p:cBhvr>
                                      <p:to>
                                        <p:strVal val="visible"/>
                                      </p:to>
                                    </p:set>
                                    <p:animEffect transition="in" filter="wipe(right)">
                                      <p:cBhvr>
                                        <p:cTn id="11" dur="500"/>
                                        <p:tgtEl>
                                          <p:spTgt spid="5748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574862"/>
                                        </p:tgtEl>
                                        <p:attrNameLst>
                                          <p:attrName>style.visibility</p:attrName>
                                        </p:attrNameLst>
                                      </p:cBhvr>
                                      <p:to>
                                        <p:strVal val="visible"/>
                                      </p:to>
                                    </p:set>
                                    <p:animEffect transition="in" filter="wipe(left)">
                                      <p:cBhvr>
                                        <p:cTn id="15" dur="500"/>
                                        <p:tgtEl>
                                          <p:spTgt spid="5748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574859"/>
                                        </p:tgtEl>
                                        <p:attrNameLst>
                                          <p:attrName>style.visibility</p:attrName>
                                        </p:attrNameLst>
                                      </p:cBhvr>
                                      <p:to>
                                        <p:strVal val="visible"/>
                                      </p:to>
                                    </p:set>
                                    <p:animEffect transition="in" filter="wipe(left)">
                                      <p:cBhvr>
                                        <p:cTn id="19" dur="500"/>
                                        <p:tgtEl>
                                          <p:spTgt spid="57485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574863"/>
                                        </p:tgtEl>
                                        <p:attrNameLst>
                                          <p:attrName>style.visibility</p:attrName>
                                        </p:attrNameLst>
                                      </p:cBhvr>
                                      <p:to>
                                        <p:strVal val="visible"/>
                                      </p:to>
                                    </p:set>
                                    <p:animEffect transition="in" filter="wipe(right)">
                                      <p:cBhvr>
                                        <p:cTn id="23" dur="500"/>
                                        <p:tgtEl>
                                          <p:spTgt spid="574863"/>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574857"/>
                                        </p:tgtEl>
                                        <p:attrNameLst>
                                          <p:attrName>style.visibility</p:attrName>
                                        </p:attrNameLst>
                                      </p:cBhvr>
                                      <p:to>
                                        <p:strVal val="visible"/>
                                      </p:to>
                                    </p:set>
                                    <p:animEffect transition="in" filter="wipe(right)">
                                      <p:cBhvr>
                                        <p:cTn id="27" dur="500"/>
                                        <p:tgtEl>
                                          <p:spTgt spid="574857"/>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74858"/>
                                        </p:tgtEl>
                                        <p:attrNameLst>
                                          <p:attrName>style.visibility</p:attrName>
                                        </p:attrNameLst>
                                      </p:cBhvr>
                                      <p:to>
                                        <p:strVal val="visible"/>
                                      </p:to>
                                    </p:set>
                                    <p:animEffect transition="in" filter="wipe(right)">
                                      <p:cBhvr>
                                        <p:cTn id="31" dur="500"/>
                                        <p:tgtEl>
                                          <p:spTgt spid="574858"/>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574860"/>
                                        </p:tgtEl>
                                        <p:attrNameLst>
                                          <p:attrName>style.visibility</p:attrName>
                                        </p:attrNameLst>
                                      </p:cBhvr>
                                      <p:to>
                                        <p:strVal val="visible"/>
                                      </p:to>
                                    </p:set>
                                    <p:animEffect transition="in" filter="wipe(left)">
                                      <p:cBhvr>
                                        <p:cTn id="35" dur="500"/>
                                        <p:tgtEl>
                                          <p:spTgt spid="5748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574867"/>
                                        </p:tgtEl>
                                        <p:attrNameLst>
                                          <p:attrName>style.visibility</p:attrName>
                                        </p:attrNameLst>
                                      </p:cBhvr>
                                      <p:to>
                                        <p:strVal val="visible"/>
                                      </p:to>
                                    </p:set>
                                    <p:anim calcmode="lin" valueType="num">
                                      <p:cBhvr>
                                        <p:cTn id="40" dur="500" fill="hold"/>
                                        <p:tgtEl>
                                          <p:spTgt spid="574867"/>
                                        </p:tgtEl>
                                        <p:attrNameLst>
                                          <p:attrName>ppt_w</p:attrName>
                                        </p:attrNameLst>
                                      </p:cBhvr>
                                      <p:tavLst>
                                        <p:tav tm="0">
                                          <p:val>
                                            <p:fltVal val="0"/>
                                          </p:val>
                                        </p:tav>
                                        <p:tav tm="100000">
                                          <p:val>
                                            <p:strVal val="#ppt_w"/>
                                          </p:val>
                                        </p:tav>
                                      </p:tavLst>
                                    </p:anim>
                                    <p:anim calcmode="lin" valueType="num">
                                      <p:cBhvr>
                                        <p:cTn id="41" dur="500" fill="hold"/>
                                        <p:tgtEl>
                                          <p:spTgt spid="574867"/>
                                        </p:tgtEl>
                                        <p:attrNameLst>
                                          <p:attrName>ppt_h</p:attrName>
                                        </p:attrNameLst>
                                      </p:cBhvr>
                                      <p:tavLst>
                                        <p:tav tm="0">
                                          <p:val>
                                            <p:fltVal val="0"/>
                                          </p:val>
                                        </p:tav>
                                        <p:tav tm="100000">
                                          <p:val>
                                            <p:strVal val="#ppt_h"/>
                                          </p:val>
                                        </p:tav>
                                      </p:tavLst>
                                    </p:anim>
                                    <p:anim calcmode="lin" valueType="num">
                                      <p:cBhvr>
                                        <p:cTn id="42" dur="500" fill="hold"/>
                                        <p:tgtEl>
                                          <p:spTgt spid="574867"/>
                                        </p:tgtEl>
                                        <p:attrNameLst>
                                          <p:attrName>ppt_x</p:attrName>
                                        </p:attrNameLst>
                                      </p:cBhvr>
                                      <p:tavLst>
                                        <p:tav tm="0">
                                          <p:val>
                                            <p:fltVal val="0.5"/>
                                          </p:val>
                                        </p:tav>
                                        <p:tav tm="100000">
                                          <p:val>
                                            <p:strVal val="#ppt_x"/>
                                          </p:val>
                                        </p:tav>
                                      </p:tavLst>
                                    </p:anim>
                                    <p:anim calcmode="lin" valueType="num">
                                      <p:cBhvr>
                                        <p:cTn id="43" dur="500" fill="hold"/>
                                        <p:tgtEl>
                                          <p:spTgt spid="574867"/>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500"/>
                            </p:stCondLst>
                            <p:childTnLst>
                              <p:par>
                                <p:cTn id="45" presetID="23" presetClass="entr" presetSubtype="272" fill="hold" grpId="0" nodeType="afterEffect">
                                  <p:stCondLst>
                                    <p:cond delay="0"/>
                                  </p:stCondLst>
                                  <p:childTnLst>
                                    <p:set>
                                      <p:cBhvr>
                                        <p:cTn id="46" dur="1" fill="hold">
                                          <p:stCondLst>
                                            <p:cond delay="0"/>
                                          </p:stCondLst>
                                        </p:cTn>
                                        <p:tgtEl>
                                          <p:spTgt spid="574866"/>
                                        </p:tgtEl>
                                        <p:attrNameLst>
                                          <p:attrName>style.visibility</p:attrName>
                                        </p:attrNameLst>
                                      </p:cBhvr>
                                      <p:to>
                                        <p:strVal val="visible"/>
                                      </p:to>
                                    </p:set>
                                    <p:anim calcmode="lin" valueType="num">
                                      <p:cBhvr>
                                        <p:cTn id="47" dur="500" fill="hold"/>
                                        <p:tgtEl>
                                          <p:spTgt spid="574866"/>
                                        </p:tgtEl>
                                        <p:attrNameLst>
                                          <p:attrName>ppt_w</p:attrName>
                                        </p:attrNameLst>
                                      </p:cBhvr>
                                      <p:tavLst>
                                        <p:tav tm="0">
                                          <p:val>
                                            <p:strVal val="2/3*#ppt_w"/>
                                          </p:val>
                                        </p:tav>
                                        <p:tav tm="100000">
                                          <p:val>
                                            <p:strVal val="#ppt_w"/>
                                          </p:val>
                                        </p:tav>
                                      </p:tavLst>
                                    </p:anim>
                                    <p:anim calcmode="lin" valueType="num">
                                      <p:cBhvr>
                                        <p:cTn id="48" dur="500" fill="hold"/>
                                        <p:tgtEl>
                                          <p:spTgt spid="574866"/>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1000"/>
                            </p:stCondLst>
                            <p:childTnLst>
                              <p:par>
                                <p:cTn id="50" presetID="23" presetClass="entr" presetSubtype="272" fill="hold" grpId="0" nodeType="afterEffect">
                                  <p:stCondLst>
                                    <p:cond delay="0"/>
                                  </p:stCondLst>
                                  <p:childTnLst>
                                    <p:set>
                                      <p:cBhvr>
                                        <p:cTn id="51" dur="1" fill="hold">
                                          <p:stCondLst>
                                            <p:cond delay="0"/>
                                          </p:stCondLst>
                                        </p:cTn>
                                        <p:tgtEl>
                                          <p:spTgt spid="574865"/>
                                        </p:tgtEl>
                                        <p:attrNameLst>
                                          <p:attrName>style.visibility</p:attrName>
                                        </p:attrNameLst>
                                      </p:cBhvr>
                                      <p:to>
                                        <p:strVal val="visible"/>
                                      </p:to>
                                    </p:set>
                                    <p:anim calcmode="lin" valueType="num">
                                      <p:cBhvr>
                                        <p:cTn id="52" dur="500" fill="hold"/>
                                        <p:tgtEl>
                                          <p:spTgt spid="574865"/>
                                        </p:tgtEl>
                                        <p:attrNameLst>
                                          <p:attrName>ppt_w</p:attrName>
                                        </p:attrNameLst>
                                      </p:cBhvr>
                                      <p:tavLst>
                                        <p:tav tm="0">
                                          <p:val>
                                            <p:strVal val="2/3*#ppt_w"/>
                                          </p:val>
                                        </p:tav>
                                        <p:tav tm="100000">
                                          <p:val>
                                            <p:strVal val="#ppt_w"/>
                                          </p:val>
                                        </p:tav>
                                      </p:tavLst>
                                    </p:anim>
                                    <p:anim calcmode="lin" valueType="num">
                                      <p:cBhvr>
                                        <p:cTn id="53" dur="500" fill="hold"/>
                                        <p:tgtEl>
                                          <p:spTgt spid="5748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859" grpId="0" autoUpdateAnimBg="0"/>
      <p:bldP spid="574861" grpId="0" autoUpdateAnimBg="0"/>
      <p:bldP spid="574862" grpId="0" autoUpdateAnimBg="0"/>
      <p:bldP spid="574857" grpId="0" autoUpdateAnimBg="0"/>
      <p:bldP spid="574867" grpId="0" autoUpdateAnimBg="0"/>
      <p:bldP spid="574866" grpId="0" autoUpdateAnimBg="0"/>
      <p:bldP spid="57486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7" charset="0"/>
              <a:ea typeface="ＭＳ Ｐゴシック" charset="0"/>
              <a:cs typeface="+mn-cs"/>
            </a:endParaRPr>
          </a:p>
        </p:txBody>
      </p:sp>
      <p:sp>
        <p:nvSpPr>
          <p:cNvPr id="224276" name="Rectangle 20"/>
          <p:cNvSpPr>
            <a:spLocks noChangeArrowheads="1"/>
          </p:cNvSpPr>
          <p:nvPr/>
        </p:nvSpPr>
        <p:spPr bwMode="auto">
          <a:xfrm>
            <a:off x="-4762" y="6259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D34A"/>
                </a:solidFill>
                <a:effectLst/>
                <a:uLnTx/>
                <a:uFillTx/>
                <a:latin typeface="Times" pitchFamily="-107" charset="0"/>
                <a:ea typeface="ＭＳ Ｐゴシック" charset="0"/>
                <a:cs typeface="+mn-cs"/>
              </a:rPr>
              <a:t> </a:t>
            </a:r>
            <a:r>
              <a:rPr kumimoji="0" lang="en-US" sz="4800" b="1" i="0" u="none" strike="noStrike" kern="1200" cap="none" spc="0" normalizeH="0" baseline="0" noProof="0" dirty="0" err="1">
                <a:ln>
                  <a:noFill/>
                </a:ln>
                <a:solidFill>
                  <a:srgbClr val="FFD34A"/>
                </a:solidFill>
                <a:effectLst/>
                <a:uLnTx/>
                <a:uFillTx/>
                <a:latin typeface="Kantipur Regular" pitchFamily="2" charset="0"/>
                <a:ea typeface="ＭＳ Ｐゴシック" charset="0"/>
                <a:cs typeface="+mn-cs"/>
              </a:rPr>
              <a:t>d+rnfO</a:t>
            </a:r>
            <a:endParaRPr kumimoji="0" lang="en-US" sz="4800" b="1" i="0" u="none" strike="noStrike" kern="1200" cap="none" spc="0" normalizeH="0" baseline="0" noProof="0" dirty="0">
              <a:ln>
                <a:noFill/>
              </a:ln>
              <a:solidFill>
                <a:srgbClr val="FFD34A"/>
              </a:solidFill>
              <a:effectLst/>
              <a:uLnTx/>
              <a:uFillTx/>
              <a:latin typeface="Kantipur Regular" pitchFamily="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D34A"/>
                </a:solidFill>
                <a:effectLst/>
                <a:uLnTx/>
                <a:uFillTx/>
                <a:latin typeface="Kantipur Regular" pitchFamily="2" charset="0"/>
                <a:ea typeface="ＭＳ Ｐゴシック" charset="0"/>
                <a:cs typeface="+mn-cs"/>
              </a:rPr>
              <a:t>l;+3f/g[\</a:t>
            </a:r>
            <a:r>
              <a:rPr kumimoji="0" lang="en-US" sz="4800" b="0" i="0" u="none" strike="noStrike" kern="1200" cap="none" spc="0" normalizeH="0" baseline="0" noProof="0" dirty="0">
                <a:ln>
                  <a:noFill/>
                </a:ln>
                <a:solidFill>
                  <a:srgbClr val="FFD34A"/>
                </a:solidFill>
                <a:effectLst/>
                <a:uLnTx/>
                <a:uFillTx/>
                <a:latin typeface="Kantipur" pitchFamily="2" charset="0"/>
                <a:ea typeface="ＭＳ Ｐゴシック" charset="0"/>
                <a:cs typeface="+mn-cs"/>
              </a:rPr>
              <a:t> </a:t>
            </a:r>
            <a:endParaRPr kumimoji="0" lang="en-US" sz="4800" b="1" i="0" u="none" strike="noStrike" kern="1200" cap="none" spc="0" normalizeH="0" baseline="0" noProof="0" dirty="0">
              <a:ln>
                <a:noFill/>
              </a:ln>
              <a:solidFill>
                <a:srgbClr val="FFD34A"/>
              </a:solidFill>
              <a:effectLst/>
              <a:uLnTx/>
              <a:uFillTx/>
              <a:latin typeface="Times" pitchFamily="-107" charset="0"/>
              <a:ea typeface="ＭＳ Ｐゴシック" charset="0"/>
              <a:cs typeface="+mn-cs"/>
            </a:endParaRPr>
          </a:p>
        </p:txBody>
      </p:sp>
      <p:sp>
        <p:nvSpPr>
          <p:cNvPr id="2242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pic>
        <p:nvPicPr>
          <p:cNvPr id="224335" name="Picture 79"/>
          <p:cNvPicPr>
            <a:picLocks noChangeAspect="1" noChangeArrowheads="1"/>
          </p:cNvPicPr>
          <p:nvPr/>
        </p:nvPicPr>
        <p:blipFill>
          <a:blip r:embed="rId3"/>
          <a:srcRect/>
          <a:stretch>
            <a:fillRect/>
          </a:stretch>
        </p:blipFill>
        <p:spPr bwMode="auto">
          <a:xfrm>
            <a:off x="1717675" y="894557"/>
            <a:ext cx="6769100" cy="4737100"/>
          </a:xfrm>
          <a:prstGeom prst="rect">
            <a:avLst/>
          </a:prstGeom>
          <a:noFill/>
          <a:ln w="76200">
            <a:solidFill>
              <a:schemeClr val="accent2"/>
            </a:solidFill>
            <a:miter lim="800000"/>
            <a:headEnd/>
            <a:tailEnd/>
          </a:ln>
          <a:effectLst>
            <a:outerShdw blurRad="63500" dist="17961" dir="2700000" algn="ctr" rotWithShape="0">
              <a:schemeClr val="bg2">
                <a:alpha val="50000"/>
              </a:schemeClr>
            </a:outerShdw>
          </a:effectLst>
        </p:spPr>
      </p:pic>
      <p:grpSp>
        <p:nvGrpSpPr>
          <p:cNvPr id="2" name="Group 258"/>
          <p:cNvGrpSpPr>
            <a:grpSpLocks/>
          </p:cNvGrpSpPr>
          <p:nvPr/>
        </p:nvGrpSpPr>
        <p:grpSpPr bwMode="auto">
          <a:xfrm>
            <a:off x="1284288" y="5160973"/>
            <a:ext cx="7215187" cy="923927"/>
            <a:chOff x="809" y="3251"/>
            <a:chExt cx="4545" cy="582"/>
          </a:xfrm>
        </p:grpSpPr>
        <p:sp>
          <p:nvSpPr>
            <p:cNvPr id="51275" name="Rectangle 82"/>
            <p:cNvSpPr>
              <a:spLocks noChangeArrowheads="1"/>
            </p:cNvSpPr>
            <p:nvPr/>
          </p:nvSpPr>
          <p:spPr bwMode="auto">
            <a:xfrm>
              <a:off x="1018" y="3382"/>
              <a:ext cx="4122" cy="440"/>
            </a:xfrm>
            <a:prstGeom prst="rect">
              <a:avLst/>
            </a:prstGeom>
            <a:solidFill>
              <a:srgbClr val="A50021"/>
            </a:soli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224336" name="Text Box 80"/>
            <p:cNvSpPr txBox="1">
              <a:spLocks noChangeArrowheads="1"/>
            </p:cNvSpPr>
            <p:nvPr/>
          </p:nvSpPr>
          <p:spPr bwMode="auto">
            <a:xfrm>
              <a:off x="809" y="3251"/>
              <a:ext cx="4545" cy="582"/>
            </a:xfrm>
            <a:prstGeom prst="rect">
              <a:avLst/>
            </a:prstGeom>
            <a:noFill/>
            <a:ln w="12700">
              <a:noFill/>
              <a:miter lim="800000"/>
              <a:headEnd/>
              <a:tailEnd/>
            </a:ln>
            <a:effectLst>
              <a:outerShdw blurRad="63500" dist="71842" dir="27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phf8 :</a:t>
              </a:r>
              <a:r>
                <a:rPr kumimoji="0" lang="en-US" sz="5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yfgdf</a:t>
              </a:r>
              <a:r>
                <a:rPr kumimoji="0" lang="en-US" sz="5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 3'ld/</a:t>
              </a:r>
              <a:r>
                <a:rPr kumimoji="0" lang="en-US" sz="5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xg</a:t>
              </a:r>
              <a:r>
                <a:rPr kumimoji="0" lang="en-US" sz="5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a:t>
              </a:r>
              <a:endParaRPr kumimoji="0" lang="en-US" sz="3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Kantipur" pitchFamily="2" charset="0"/>
                <a:ea typeface="ＭＳ Ｐゴシック" charset="0"/>
                <a:cs typeface="+mn-cs"/>
              </a:endParaRPr>
            </a:p>
          </p:txBody>
        </p:sp>
      </p:grpSp>
      <p:sp>
        <p:nvSpPr>
          <p:cNvPr id="51223" name="Text Box 15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1224" name="Text Box 15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4412" name="Rectangle 15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24</a:t>
            </a:r>
          </a:p>
        </p:txBody>
      </p:sp>
      <p:sp>
        <p:nvSpPr>
          <p:cNvPr id="224467" name="Text Box 211"/>
          <p:cNvSpPr txBox="1">
            <a:spLocks noChangeArrowheads="1"/>
          </p:cNvSpPr>
          <p:nvPr/>
        </p:nvSpPr>
        <p:spPr bwMode="auto">
          <a:xfrm>
            <a:off x="4056063" y="1054378"/>
            <a:ext cx="3429000" cy="2677656"/>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hi-IN" sz="6900" b="1" i="0" u="none" strike="noStrike" kern="1200" cap="none" spc="0" normalizeH="0" baseline="0" noProof="0" dirty="0">
                <a:ln w="13462">
                  <a:solidFill>
                    <a:srgbClr val="FFFFFF"/>
                  </a:solidFill>
                  <a:prstDash val="solid"/>
                </a:ln>
                <a:solidFill>
                  <a:srgbClr val="700013"/>
                </a:solidFill>
                <a:effectLst>
                  <a:glow rad="63500">
                    <a:srgbClr val="FFFFFF">
                      <a:alpha val="40000"/>
                    </a:srgbClr>
                  </a:glow>
                  <a:outerShdw dist="38100" dir="2700000" algn="bl" rotWithShape="0">
                    <a:srgbClr val="AAB2FD"/>
                  </a:outerShdw>
                </a:effectLst>
                <a:uLnTx/>
                <a:uFillTx/>
                <a:latin typeface="Comic Sans MS" charset="0"/>
                <a:ea typeface="ＭＳ Ｐゴシック" charset="0"/>
                <a:cs typeface="+mn-cs"/>
              </a:rPr>
              <a:t>किन</a:t>
            </a:r>
            <a:r>
              <a:rPr kumimoji="0" lang="en-SG" sz="6600" b="1" i="0" u="none" strike="noStrike" kern="1200" cap="none" spc="0" normalizeH="0" baseline="0" noProof="0" dirty="0">
                <a:ln>
                  <a:noFill/>
                </a:ln>
                <a:solidFill>
                  <a:srgbClr val="790015"/>
                </a:solidFill>
                <a:effectLst>
                  <a:glow rad="101600">
                    <a:srgbClr val="FFFFFF">
                      <a:alpha val="99000"/>
                    </a:srgbClr>
                  </a:glow>
                </a:effectLst>
                <a:uLnTx/>
                <a:uFillTx/>
                <a:latin typeface="Comic Sans MS" pitchFamily="-107" charset="0"/>
                <a:ea typeface="ＭＳ Ｐゴシック" charset="0"/>
                <a:cs typeface="+mn-cs"/>
              </a:rPr>
              <a:t>?</a:t>
            </a:r>
            <a:endParaRPr kumimoji="0" lang="en-SG" sz="6600" b="1" i="0" u="none" strike="noStrike" kern="1200" cap="none" spc="0" normalizeH="0" baseline="0" noProof="0" dirty="0">
              <a:ln w="13462">
                <a:solidFill>
                  <a:srgbClr val="FFFFFF"/>
                </a:solidFill>
                <a:prstDash val="solid"/>
              </a:ln>
              <a:solidFill>
                <a:srgbClr val="1A0004">
                  <a:lumMod val="75000"/>
                  <a:lumOff val="25000"/>
                </a:srgbClr>
              </a:solidFill>
              <a:effectLst>
                <a:outerShdw dist="38100" dir="2700000" algn="bl" rotWithShape="0">
                  <a:srgbClr val="AAB2FD"/>
                </a:outerShdw>
              </a:effectLst>
              <a:uLnTx/>
              <a:uFillTx/>
              <a:latin typeface="Comic Sans MS" charset="0"/>
              <a:ea typeface="ＭＳ Ｐゴシック" charset="0"/>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6600" b="1" i="0" u="none" strike="noStrike" kern="1200" cap="none" spc="0" normalizeH="0" baseline="0" noProof="0" dirty="0">
              <a:ln>
                <a:noFill/>
              </a:ln>
              <a:solidFill>
                <a:srgbClr val="790015"/>
              </a:solidFill>
              <a:effectLst>
                <a:glow rad="101600">
                  <a:srgbClr val="FFFFFF">
                    <a:alpha val="99000"/>
                  </a:srgbClr>
                </a:glow>
              </a:effectLst>
              <a:uLnTx/>
              <a:uFillTx/>
              <a:latin typeface="Kantipur" pitchFamily="2" charset="0"/>
              <a:ea typeface="ＭＳ Ｐゴシック" charset="0"/>
              <a:cs typeface="+mn-cs"/>
            </a:endParaRPr>
          </a:p>
        </p:txBody>
      </p:sp>
      <p:sp>
        <p:nvSpPr>
          <p:cNvPr id="224470" name="Text Box 214"/>
          <p:cNvSpPr txBox="1">
            <a:spLocks noChangeArrowheads="1"/>
          </p:cNvSpPr>
          <p:nvPr/>
        </p:nvSpPr>
        <p:spPr bwMode="auto">
          <a:xfrm>
            <a:off x="2254250" y="31750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1" name="Text Box 215"/>
          <p:cNvSpPr txBox="1">
            <a:spLocks noChangeArrowheads="1"/>
          </p:cNvSpPr>
          <p:nvPr/>
        </p:nvSpPr>
        <p:spPr bwMode="auto">
          <a:xfrm>
            <a:off x="2168842" y="3208337"/>
            <a:ext cx="94935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2" name="Text Box 216"/>
          <p:cNvSpPr txBox="1">
            <a:spLocks noChangeArrowheads="1"/>
          </p:cNvSpPr>
          <p:nvPr/>
        </p:nvSpPr>
        <p:spPr bwMode="auto">
          <a:xfrm>
            <a:off x="2249207" y="3177382"/>
            <a:ext cx="1633336"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3" name="Text Box 217"/>
          <p:cNvSpPr txBox="1">
            <a:spLocks noChangeArrowheads="1"/>
          </p:cNvSpPr>
          <p:nvPr/>
        </p:nvSpPr>
        <p:spPr bwMode="auto">
          <a:xfrm>
            <a:off x="2131127" y="3263107"/>
            <a:ext cx="1125529"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4" name="Text Box 218"/>
          <p:cNvSpPr txBox="1">
            <a:spLocks noChangeArrowheads="1"/>
          </p:cNvSpPr>
          <p:nvPr/>
        </p:nvSpPr>
        <p:spPr bwMode="auto">
          <a:xfrm>
            <a:off x="2248687" y="3134387"/>
            <a:ext cx="1356579"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5" name="Text Box 219"/>
          <p:cNvSpPr txBox="1">
            <a:spLocks noChangeArrowheads="1"/>
          </p:cNvSpPr>
          <p:nvPr/>
        </p:nvSpPr>
        <p:spPr bwMode="auto">
          <a:xfrm>
            <a:off x="2128846" y="3072141"/>
            <a:ext cx="1468459"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6" name="Text Box 220"/>
          <p:cNvSpPr txBox="1">
            <a:spLocks noChangeArrowheads="1"/>
          </p:cNvSpPr>
          <p:nvPr/>
        </p:nvSpPr>
        <p:spPr bwMode="auto">
          <a:xfrm>
            <a:off x="2152343" y="3304323"/>
            <a:ext cx="1420389"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&amp;</a:t>
            </a:r>
          </a:p>
        </p:txBody>
      </p:sp>
      <p:sp>
        <p:nvSpPr>
          <p:cNvPr id="224477" name="Text Box 221"/>
          <p:cNvSpPr txBox="1">
            <a:spLocks noChangeArrowheads="1"/>
          </p:cNvSpPr>
          <p:nvPr/>
        </p:nvSpPr>
        <p:spPr bwMode="auto">
          <a:xfrm>
            <a:off x="2133600" y="3099178"/>
            <a:ext cx="107652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8" name="Text Box 222"/>
          <p:cNvSpPr txBox="1">
            <a:spLocks noChangeArrowheads="1"/>
          </p:cNvSpPr>
          <p:nvPr/>
        </p:nvSpPr>
        <p:spPr bwMode="auto">
          <a:xfrm>
            <a:off x="2200515" y="3061222"/>
            <a:ext cx="111303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9" name="Text Box 223"/>
          <p:cNvSpPr txBox="1">
            <a:spLocks noChangeArrowheads="1"/>
          </p:cNvSpPr>
          <p:nvPr/>
        </p:nvSpPr>
        <p:spPr bwMode="auto">
          <a:xfrm>
            <a:off x="1965836" y="3041647"/>
            <a:ext cx="166399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80" name="Text Box 224"/>
          <p:cNvSpPr txBox="1">
            <a:spLocks noChangeArrowheads="1"/>
          </p:cNvSpPr>
          <p:nvPr/>
        </p:nvSpPr>
        <p:spPr bwMode="auto">
          <a:xfrm>
            <a:off x="2061813" y="3090815"/>
            <a:ext cx="1444845"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81" name="Text Box 225"/>
          <p:cNvSpPr txBox="1">
            <a:spLocks noChangeArrowheads="1"/>
          </p:cNvSpPr>
          <p:nvPr/>
        </p:nvSpPr>
        <p:spPr bwMode="auto">
          <a:xfrm>
            <a:off x="1997291" y="3062860"/>
            <a:ext cx="1551469"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82" name="Text Box 226"/>
          <p:cNvSpPr txBox="1">
            <a:spLocks noChangeArrowheads="1"/>
          </p:cNvSpPr>
          <p:nvPr/>
        </p:nvSpPr>
        <p:spPr bwMode="auto">
          <a:xfrm>
            <a:off x="2045806" y="3072523"/>
            <a:ext cx="167012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3" name="Text Box 227"/>
          <p:cNvSpPr txBox="1">
            <a:spLocks noChangeArrowheads="1"/>
          </p:cNvSpPr>
          <p:nvPr/>
        </p:nvSpPr>
        <p:spPr bwMode="auto">
          <a:xfrm>
            <a:off x="2020250" y="3105536"/>
            <a:ext cx="1719907" cy="189282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4" name="Text Box 228"/>
          <p:cNvSpPr txBox="1">
            <a:spLocks noChangeArrowheads="1"/>
          </p:cNvSpPr>
          <p:nvPr/>
        </p:nvSpPr>
        <p:spPr bwMode="auto">
          <a:xfrm>
            <a:off x="2082802" y="3128214"/>
            <a:ext cx="177013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5" name="Text Box 229"/>
          <p:cNvSpPr txBox="1">
            <a:spLocks noChangeArrowheads="1"/>
          </p:cNvSpPr>
          <p:nvPr/>
        </p:nvSpPr>
        <p:spPr bwMode="auto">
          <a:xfrm>
            <a:off x="2144382" y="3061221"/>
            <a:ext cx="135753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6" name="Text Box 230"/>
          <p:cNvSpPr txBox="1">
            <a:spLocks noChangeArrowheads="1"/>
          </p:cNvSpPr>
          <p:nvPr/>
        </p:nvSpPr>
        <p:spPr bwMode="auto">
          <a:xfrm>
            <a:off x="1897000" y="3175860"/>
            <a:ext cx="1517714" cy="1880244"/>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!&amp;</a:t>
            </a:r>
          </a:p>
        </p:txBody>
      </p:sp>
      <p:sp>
        <p:nvSpPr>
          <p:cNvPr id="224487" name="Text Box 231"/>
          <p:cNvSpPr txBox="1">
            <a:spLocks noChangeArrowheads="1"/>
          </p:cNvSpPr>
          <p:nvPr/>
        </p:nvSpPr>
        <p:spPr bwMode="auto">
          <a:xfrm>
            <a:off x="1995006" y="3034265"/>
            <a:ext cx="1671476"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8" name="Text Box 232"/>
          <p:cNvSpPr txBox="1">
            <a:spLocks noChangeArrowheads="1"/>
          </p:cNvSpPr>
          <p:nvPr/>
        </p:nvSpPr>
        <p:spPr bwMode="auto">
          <a:xfrm>
            <a:off x="2026772" y="3025008"/>
            <a:ext cx="1500654" cy="189282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9" name="Text Box 233"/>
          <p:cNvSpPr txBox="1">
            <a:spLocks noChangeArrowheads="1"/>
          </p:cNvSpPr>
          <p:nvPr/>
        </p:nvSpPr>
        <p:spPr bwMode="auto">
          <a:xfrm>
            <a:off x="2023196" y="3099177"/>
            <a:ext cx="1724064"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0" name="Line 234"/>
          <p:cNvSpPr>
            <a:spLocks noChangeShapeType="1"/>
          </p:cNvSpPr>
          <p:nvPr/>
        </p:nvSpPr>
        <p:spPr bwMode="auto">
          <a:xfrm>
            <a:off x="2730710" y="25114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sp>
        <p:nvSpPr>
          <p:cNvPr id="224491" name="Text Box 235"/>
          <p:cNvSpPr txBox="1">
            <a:spLocks noChangeArrowheads="1"/>
          </p:cNvSpPr>
          <p:nvPr/>
        </p:nvSpPr>
        <p:spPr bwMode="auto">
          <a:xfrm>
            <a:off x="2045806" y="3022685"/>
            <a:ext cx="174036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2" name="Text Box 236"/>
          <p:cNvSpPr txBox="1">
            <a:spLocks noChangeArrowheads="1"/>
          </p:cNvSpPr>
          <p:nvPr/>
        </p:nvSpPr>
        <p:spPr bwMode="auto">
          <a:xfrm>
            <a:off x="1975800" y="3144439"/>
            <a:ext cx="1701451"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3" name="Text Box 237"/>
          <p:cNvSpPr txBox="1">
            <a:spLocks noChangeArrowheads="1"/>
          </p:cNvSpPr>
          <p:nvPr/>
        </p:nvSpPr>
        <p:spPr bwMode="auto">
          <a:xfrm>
            <a:off x="1949005" y="3042259"/>
            <a:ext cx="1691122"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4" name="Text Box 238"/>
          <p:cNvSpPr txBox="1">
            <a:spLocks noChangeArrowheads="1"/>
          </p:cNvSpPr>
          <p:nvPr/>
        </p:nvSpPr>
        <p:spPr bwMode="auto">
          <a:xfrm>
            <a:off x="1862398" y="3100699"/>
            <a:ext cx="163733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5" name="Text Box 239"/>
          <p:cNvSpPr txBox="1">
            <a:spLocks noChangeArrowheads="1"/>
          </p:cNvSpPr>
          <p:nvPr/>
        </p:nvSpPr>
        <p:spPr bwMode="auto">
          <a:xfrm>
            <a:off x="1935319" y="3063566"/>
            <a:ext cx="1776379"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6" name="Line 240"/>
          <p:cNvSpPr>
            <a:spLocks noChangeShapeType="1"/>
          </p:cNvSpPr>
          <p:nvPr/>
        </p:nvSpPr>
        <p:spPr bwMode="auto">
          <a:xfrm>
            <a:off x="1310482" y="3932237"/>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sp>
        <p:nvSpPr>
          <p:cNvPr id="224497" name="Text Box 241"/>
          <p:cNvSpPr txBox="1">
            <a:spLocks noChangeArrowheads="1"/>
          </p:cNvSpPr>
          <p:nvPr/>
        </p:nvSpPr>
        <p:spPr bwMode="auto">
          <a:xfrm>
            <a:off x="1938739" y="3063782"/>
            <a:ext cx="165004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8" name="Text Box 242"/>
          <p:cNvSpPr txBox="1">
            <a:spLocks noChangeArrowheads="1"/>
          </p:cNvSpPr>
          <p:nvPr/>
        </p:nvSpPr>
        <p:spPr bwMode="auto">
          <a:xfrm>
            <a:off x="1922444" y="3173498"/>
            <a:ext cx="173323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@&amp;</a:t>
            </a:r>
          </a:p>
        </p:txBody>
      </p:sp>
      <p:sp>
        <p:nvSpPr>
          <p:cNvPr id="224499" name="Text Box 243"/>
          <p:cNvSpPr txBox="1">
            <a:spLocks noChangeArrowheads="1"/>
          </p:cNvSpPr>
          <p:nvPr/>
        </p:nvSpPr>
        <p:spPr bwMode="auto">
          <a:xfrm>
            <a:off x="1950200" y="2996645"/>
            <a:ext cx="1892299" cy="189282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0" name="Text Box 244"/>
          <p:cNvSpPr txBox="1">
            <a:spLocks noChangeArrowheads="1"/>
          </p:cNvSpPr>
          <p:nvPr/>
        </p:nvSpPr>
        <p:spPr bwMode="auto">
          <a:xfrm>
            <a:off x="1995006" y="3053269"/>
            <a:ext cx="1610996"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1" name="Text Box 245"/>
          <p:cNvSpPr txBox="1">
            <a:spLocks noChangeArrowheads="1"/>
          </p:cNvSpPr>
          <p:nvPr/>
        </p:nvSpPr>
        <p:spPr bwMode="auto">
          <a:xfrm>
            <a:off x="1931176" y="2970214"/>
            <a:ext cx="1777205"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2" name="Line 246"/>
          <p:cNvSpPr>
            <a:spLocks noChangeShapeType="1"/>
          </p:cNvSpPr>
          <p:nvPr/>
        </p:nvSpPr>
        <p:spPr bwMode="auto">
          <a:xfrm>
            <a:off x="1784350" y="4648200"/>
            <a:ext cx="8526463"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sp>
        <p:nvSpPr>
          <p:cNvPr id="224503" name="Text Box 247"/>
          <p:cNvSpPr txBox="1">
            <a:spLocks noChangeArrowheads="1"/>
          </p:cNvSpPr>
          <p:nvPr/>
        </p:nvSpPr>
        <p:spPr bwMode="auto">
          <a:xfrm>
            <a:off x="2015595" y="2909413"/>
            <a:ext cx="164009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4" name="Text Box 248"/>
          <p:cNvSpPr txBox="1">
            <a:spLocks noChangeArrowheads="1"/>
          </p:cNvSpPr>
          <p:nvPr/>
        </p:nvSpPr>
        <p:spPr bwMode="auto">
          <a:xfrm>
            <a:off x="2075160" y="2949613"/>
            <a:ext cx="3379788" cy="1892826"/>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5" name="Text Box 249"/>
          <p:cNvSpPr txBox="1">
            <a:spLocks noChangeArrowheads="1"/>
          </p:cNvSpPr>
          <p:nvPr/>
        </p:nvSpPr>
        <p:spPr bwMode="auto">
          <a:xfrm>
            <a:off x="2076678" y="3001824"/>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6" name="Text Box 250"/>
          <p:cNvSpPr txBox="1">
            <a:spLocks noChangeArrowheads="1"/>
          </p:cNvSpPr>
          <p:nvPr/>
        </p:nvSpPr>
        <p:spPr bwMode="auto">
          <a:xfrm>
            <a:off x="1980673" y="2957747"/>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7" name="Text Box 251"/>
          <p:cNvSpPr txBox="1">
            <a:spLocks noChangeArrowheads="1"/>
          </p:cNvSpPr>
          <p:nvPr/>
        </p:nvSpPr>
        <p:spPr bwMode="auto">
          <a:xfrm>
            <a:off x="2045806" y="2926524"/>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8" name="Text Box 252"/>
          <p:cNvSpPr txBox="1">
            <a:spLocks noChangeArrowheads="1"/>
          </p:cNvSpPr>
          <p:nvPr/>
        </p:nvSpPr>
        <p:spPr bwMode="auto">
          <a:xfrm>
            <a:off x="2058795" y="2932930"/>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9" name="Text Box 253"/>
          <p:cNvSpPr txBox="1">
            <a:spLocks noChangeArrowheads="1"/>
          </p:cNvSpPr>
          <p:nvPr/>
        </p:nvSpPr>
        <p:spPr bwMode="auto">
          <a:xfrm>
            <a:off x="2028580" y="2944808"/>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#&amp;</a:t>
            </a:r>
          </a:p>
        </p:txBody>
      </p:sp>
      <p:sp>
        <p:nvSpPr>
          <p:cNvPr id="224510" name="Text Box 254"/>
          <p:cNvSpPr txBox="1">
            <a:spLocks noChangeArrowheads="1"/>
          </p:cNvSpPr>
          <p:nvPr/>
        </p:nvSpPr>
        <p:spPr bwMode="auto">
          <a:xfrm>
            <a:off x="2052764" y="2909414"/>
            <a:ext cx="161286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11" name="Text Box 255"/>
          <p:cNvSpPr txBox="1">
            <a:spLocks noChangeArrowheads="1"/>
          </p:cNvSpPr>
          <p:nvPr/>
        </p:nvSpPr>
        <p:spPr bwMode="auto">
          <a:xfrm>
            <a:off x="2002465" y="3008003"/>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12" name="Text Box 256"/>
          <p:cNvSpPr txBox="1">
            <a:spLocks noChangeArrowheads="1"/>
          </p:cNvSpPr>
          <p:nvPr/>
        </p:nvSpPr>
        <p:spPr bwMode="auto">
          <a:xfrm>
            <a:off x="1809835" y="3069854"/>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51273" name="Text Box 2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3</a:t>
            </a:r>
            <a:endParaRPr kumimoji="0" lang="en-US" sz="14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24515" name="Text Box 259"/>
          <p:cNvSpPr txBox="1">
            <a:spLocks noChangeArrowheads="1"/>
          </p:cNvSpPr>
          <p:nvPr/>
        </p:nvSpPr>
        <p:spPr bwMode="auto">
          <a:xfrm>
            <a:off x="1838693" y="30556"/>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i-IN" sz="1600" b="0" i="0" u="none" strike="noStrike" kern="1200" cap="none" spc="0" normalizeH="0" baseline="0" noProof="0" dirty="0">
                <a:ln>
                  <a:noFill/>
                </a:ln>
                <a:solidFill>
                  <a:srgbClr val="FFFFFF"/>
                </a:solidFill>
                <a:effectLst/>
                <a:uLnTx/>
                <a:uFillTx/>
                <a:latin typeface="Comic Sans MS" charset="0"/>
                <a:ea typeface="ＭＳ Ｐゴシック" charset="0"/>
              </a:rPr>
              <a:t>गन्ती</a:t>
            </a:r>
            <a:r>
              <a:rPr kumimoji="0" lang="en-SG" sz="16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en-SG" sz="1600" b="0" i="0" u="none" strike="noStrike" kern="1200" cap="none" spc="0" normalizeH="0" baseline="0" noProof="0" dirty="0">
                <a:ln>
                  <a:noFill/>
                </a:ln>
                <a:solidFill>
                  <a:srgbClr val="FFFFFF"/>
                </a:solidFill>
                <a:effectLst/>
                <a:uLnTx/>
                <a:uFillTx/>
                <a:latin typeface="Kantipur Regular" pitchFamily="2" charset="0"/>
                <a:ea typeface="ＭＳ Ｐゴシック" charset="0"/>
              </a:rPr>
              <a:t>#@</a:t>
            </a:r>
            <a:r>
              <a:rPr kumimoji="0" lang="en-US" sz="1600" b="0" i="0" u="none" strike="noStrike" kern="1200" cap="none" spc="0" normalizeH="0" baseline="0" noProof="0" dirty="0">
                <a:ln>
                  <a:noFill/>
                </a:ln>
                <a:solidFill>
                  <a:srgbClr val="FFFFFF"/>
                </a:solidFill>
                <a:effectLst/>
                <a:uLnTx/>
                <a:uFillTx/>
                <a:latin typeface="Comic Sans MS" charset="0"/>
                <a:ea typeface="ＭＳ Ｐゴシック" charset="0"/>
              </a:rPr>
              <a:t>:</a:t>
            </a:r>
            <a:r>
              <a:rPr kumimoji="0" lang="en-SG" sz="1600" b="0" i="0" u="none" strike="noStrike" kern="1200" cap="none" spc="0" normalizeH="0" baseline="0" noProof="0" dirty="0">
                <a:ln>
                  <a:noFill/>
                </a:ln>
                <a:solidFill>
                  <a:srgbClr val="FFFFFF"/>
                </a:solidFill>
                <a:effectLst/>
                <a:uLnTx/>
                <a:uFillTx/>
                <a:latin typeface="Kantipur Regular" pitchFamily="2" charset="0"/>
                <a:ea typeface="ＭＳ Ｐゴシック" charset="0"/>
              </a:rPr>
              <a:t>!#</a:t>
            </a:r>
            <a:endParaRPr kumimoji="0" lang="en-US" sz="1600" b="0" i="0" u="sng" strike="noStrike" kern="1200" cap="none" spc="0" normalizeH="0" baseline="0" noProof="0" dirty="0">
              <a:ln>
                <a:noFill/>
              </a:ln>
              <a:solidFill>
                <a:srgbClr val="000000"/>
              </a:solidFill>
              <a:effectLst/>
              <a:uLnTx/>
              <a:uFillTx/>
              <a:latin typeface="Geneva" charset="0"/>
              <a:ea typeface="ＭＳ Ｐゴシック" charset="0"/>
            </a:endParaRPr>
          </a:p>
        </p:txBody>
      </p:sp>
      <p:sp>
        <p:nvSpPr>
          <p:cNvPr id="4" name="Rectangle 3"/>
          <p:cNvSpPr/>
          <p:nvPr/>
        </p:nvSpPr>
        <p:spPr>
          <a:xfrm>
            <a:off x="3893878" y="2361146"/>
            <a:ext cx="3905236" cy="830997"/>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e-NP" altLang="en-US" sz="4800" b="1" i="0" u="none" strike="noStrike" kern="1200" cap="none" spc="0" normalizeH="0" baseline="0" noProof="0" dirty="0">
                <a:ln w="13462">
                  <a:solidFill>
                    <a:srgbClr val="FFFFFF"/>
                  </a:solidFill>
                  <a:prstDash val="solid"/>
                </a:ln>
                <a:solidFill>
                  <a:srgbClr val="7A0014"/>
                </a:solidFill>
                <a:effectLst>
                  <a:outerShdw dist="38100" dir="2700000" algn="bl" rotWithShape="0">
                    <a:srgbClr val="FFFFFF"/>
                  </a:outerShdw>
                </a:effectLst>
                <a:uLnTx/>
                <a:uFillTx/>
                <a:latin typeface="inherit"/>
                <a:ea typeface="ＭＳ Ｐゴシック" charset="0"/>
                <a:cs typeface="Mangal" panose="02040503050203030202" pitchFamily="18" charset="0"/>
              </a:rPr>
              <a:t>अनाज्ञाकारिता</a:t>
            </a:r>
            <a:r>
              <a:rPr kumimoji="0" lang="en-SG" altLang="en-US" sz="4800" b="1" i="0" u="none" strike="noStrike" kern="1200" cap="none" spc="0" normalizeH="0" baseline="0" noProof="0" dirty="0">
                <a:ln w="13462">
                  <a:solidFill>
                    <a:srgbClr val="FFFFFF"/>
                  </a:solidFill>
                  <a:prstDash val="solid"/>
                </a:ln>
                <a:solidFill>
                  <a:srgbClr val="1A0004">
                    <a:lumMod val="90000"/>
                    <a:lumOff val="10000"/>
                  </a:srgbClr>
                </a:solidFill>
                <a:effectLst>
                  <a:outerShdw dist="38100" dir="2700000" algn="bl" rotWithShape="0">
                    <a:srgbClr val="AAB2FD"/>
                  </a:outerShdw>
                </a:effectLst>
                <a:uLnTx/>
                <a:uFillTx/>
                <a:latin typeface="inherit"/>
                <a:ea typeface="ＭＳ Ｐゴシック" charset="0"/>
                <a:cs typeface="Mangal" panose="02040503050203030202" pitchFamily="18" charset="0"/>
              </a:rPr>
              <a:t> </a:t>
            </a:r>
            <a:r>
              <a:rPr kumimoji="0" lang="en-US" sz="4400" b="1" i="0" u="none" strike="noStrike" kern="1200" cap="none" spc="0" normalizeH="0" baseline="0" noProof="0" dirty="0">
                <a:ln>
                  <a:noFill/>
                </a:ln>
                <a:solidFill>
                  <a:srgbClr val="790015"/>
                </a:solidFill>
                <a:effectLst>
                  <a:glow rad="101600">
                    <a:srgbClr val="FFFFFF">
                      <a:alpha val="99000"/>
                    </a:srgbClr>
                  </a:glow>
                </a:effectLst>
                <a:uLnTx/>
                <a:uFillTx/>
                <a:latin typeface="Comic Sans MS" pitchFamily="-107" charset="0"/>
                <a:ea typeface="ＭＳ Ｐゴシック" charset="0"/>
                <a:cs typeface="+mn-cs"/>
              </a:rPr>
              <a:t>!</a:t>
            </a:r>
            <a:endParaRPr kumimoji="0" lang="en-SG" sz="4800" b="1" i="0" u="none" strike="noStrike" kern="1200" cap="none" spc="0" normalizeH="0" baseline="0" noProof="0" dirty="0">
              <a:ln w="13462">
                <a:solidFill>
                  <a:srgbClr val="FFFFFF"/>
                </a:solidFill>
                <a:prstDash val="solid"/>
              </a:ln>
              <a:solidFill>
                <a:srgbClr val="1A0004">
                  <a:lumMod val="75000"/>
                  <a:lumOff val="25000"/>
                </a:srgbClr>
              </a:solidFill>
              <a:effectLst>
                <a:outerShdw dist="38100" dir="2700000" algn="bl" rotWithShape="0">
                  <a:srgbClr val="AAB2FD"/>
                </a:outerShdw>
              </a:effectLst>
              <a:uLnTx/>
              <a:uFillTx/>
              <a:latin typeface="Comic Sans MS" charset="0"/>
              <a:ea typeface="ＭＳ Ｐゴシック" charset="0"/>
              <a:cs typeface="+mn-cs"/>
            </a:endParaRPr>
          </a:p>
        </p:txBody>
      </p:sp>
      <p:sp>
        <p:nvSpPr>
          <p:cNvPr id="6" name="Rectangle 5"/>
          <p:cNvSpPr/>
          <p:nvPr/>
        </p:nvSpPr>
        <p:spPr>
          <a:xfrm>
            <a:off x="4293389" y="3210351"/>
            <a:ext cx="2800767" cy="830997"/>
          </a:xfrm>
          <a:prstGeom prst="rect">
            <a:avLst/>
          </a:prstGeom>
          <a:noFill/>
          <a:ln>
            <a:noFill/>
          </a:ln>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e-NP" altLang="en-US" sz="4800" b="1" i="0" u="none" strike="noStrike" kern="1200" cap="none" spc="0" normalizeH="0" baseline="0" noProof="0" dirty="0">
                <a:ln w="13462">
                  <a:solidFill>
                    <a:srgbClr val="FFFFFF"/>
                  </a:solidFill>
                  <a:prstDash val="solid"/>
                </a:ln>
                <a:solidFill>
                  <a:srgbClr val="7A0014"/>
                </a:solidFill>
                <a:effectLst>
                  <a:outerShdw dist="38100" dir="2700000" algn="bl" rotWithShape="0">
                    <a:srgbClr val="FFFFFF"/>
                  </a:outerShdw>
                </a:effectLst>
                <a:uLnTx/>
                <a:uFillTx/>
                <a:latin typeface="inherit"/>
                <a:ea typeface="ＭＳ Ｐゴシック" charset="0"/>
                <a:cs typeface="Mangal" panose="02040503050203030202" pitchFamily="18" charset="0"/>
              </a:rPr>
              <a:t>अविश्वास</a:t>
            </a:r>
            <a:r>
              <a:rPr kumimoji="0" lang="en-SG" altLang="en-US" sz="4800" b="1" i="0" u="none" strike="noStrike" kern="1200" cap="none" spc="0" normalizeH="0" baseline="0" noProof="0" dirty="0">
                <a:ln w="13462">
                  <a:solidFill>
                    <a:srgbClr val="FFFFFF"/>
                  </a:solidFill>
                  <a:prstDash val="solid"/>
                </a:ln>
                <a:solidFill>
                  <a:srgbClr val="7A0014"/>
                </a:solidFill>
                <a:effectLst>
                  <a:outerShdw dist="38100" dir="2700000" algn="bl" rotWithShape="0">
                    <a:srgbClr val="FFFFFF"/>
                  </a:outerShdw>
                </a:effectLst>
                <a:uLnTx/>
                <a:uFillTx/>
                <a:latin typeface="inherit"/>
                <a:ea typeface="ＭＳ Ｐゴシック" charset="0"/>
                <a:cs typeface="Mangal" panose="02040503050203030202" pitchFamily="18" charset="0"/>
              </a:rPr>
              <a:t> </a:t>
            </a:r>
            <a:r>
              <a:rPr kumimoji="0" lang="en-US" sz="4400" b="1" i="0" u="none" strike="noStrike" kern="1200" cap="none" spc="0" normalizeH="0" baseline="0" noProof="0" dirty="0">
                <a:ln>
                  <a:noFill/>
                </a:ln>
                <a:solidFill>
                  <a:srgbClr val="790015"/>
                </a:solidFill>
                <a:effectLst>
                  <a:glow rad="101600">
                    <a:srgbClr val="FFFFFF">
                      <a:alpha val="99000"/>
                    </a:srgbClr>
                  </a:glow>
                </a:effectLst>
                <a:uLnTx/>
                <a:uFillTx/>
                <a:latin typeface="Comic Sans MS" pitchFamily="-107" charset="0"/>
                <a:ea typeface="ＭＳ Ｐゴシック" charset="0"/>
                <a:cs typeface="+mn-cs"/>
              </a:rPr>
              <a:t>!</a:t>
            </a:r>
            <a:endParaRPr kumimoji="0" lang="en-SG" sz="4800" b="1" i="0" u="none" strike="noStrike" kern="1200" cap="none" spc="0" normalizeH="0" baseline="0" noProof="0" dirty="0">
              <a:ln w="13462">
                <a:solidFill>
                  <a:srgbClr val="FFFFFF"/>
                </a:solidFill>
                <a:prstDash val="solid"/>
              </a:ln>
              <a:solidFill>
                <a:srgbClr val="920018"/>
              </a:solidFill>
              <a:effectLst>
                <a:outerShdw dist="38100" dir="2700000" algn="bl" rotWithShape="0">
                  <a:srgbClr val="FFFFFF"/>
                </a:outerShdw>
              </a:effectLst>
              <a:uLnTx/>
              <a:uFillTx/>
              <a:latin typeface="Comic Sans MS" charset="0"/>
              <a:ea typeface="ＭＳ Ｐゴシック" charset="0"/>
              <a:cs typeface="+mn-cs"/>
            </a:endParaRPr>
          </a:p>
        </p:txBody>
      </p:sp>
      <p:grpSp>
        <p:nvGrpSpPr>
          <p:cNvPr id="78" name="Group 77"/>
          <p:cNvGrpSpPr/>
          <p:nvPr/>
        </p:nvGrpSpPr>
        <p:grpSpPr>
          <a:xfrm>
            <a:off x="7948613" y="3359988"/>
            <a:ext cx="952500" cy="1399337"/>
            <a:chOff x="7948613" y="3359988"/>
            <a:chExt cx="952500" cy="1399337"/>
          </a:xfrm>
        </p:grpSpPr>
        <p:grpSp>
          <p:nvGrpSpPr>
            <p:cNvPr id="79" name="Group 78"/>
            <p:cNvGrpSpPr/>
            <p:nvPr/>
          </p:nvGrpSpPr>
          <p:grpSpPr>
            <a:xfrm>
              <a:off x="7948613" y="3359988"/>
              <a:ext cx="952500" cy="1399337"/>
              <a:chOff x="7948613" y="3359988"/>
              <a:chExt cx="952500" cy="1399337"/>
            </a:xfrm>
          </p:grpSpPr>
          <p:grpSp>
            <p:nvGrpSpPr>
              <p:cNvPr id="81" name="Group 80"/>
              <p:cNvGrpSpPr/>
              <p:nvPr/>
            </p:nvGrpSpPr>
            <p:grpSpPr>
              <a:xfrm>
                <a:off x="7948613" y="3359988"/>
                <a:ext cx="952500" cy="1399337"/>
                <a:chOff x="7948613" y="3359988"/>
                <a:chExt cx="952500" cy="1399337"/>
              </a:xfrm>
            </p:grpSpPr>
            <p:sp>
              <p:nvSpPr>
                <p:cNvPr id="8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mn-cs"/>
                    </a:rPr>
                    <a:t>40</a:t>
                  </a:r>
                </a:p>
              </p:txBody>
            </p:sp>
            <p:sp>
              <p:nvSpPr>
                <p:cNvPr id="8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A0004"/>
                      </a:solidFill>
                      <a:effectLst/>
                      <a:uLnTx/>
                      <a:uFillTx/>
                      <a:latin typeface="Kantipur" charset="0"/>
                      <a:ea typeface="ＭＳ Ｐゴシック" charset="0"/>
                      <a:cs typeface="+mn-cs"/>
                    </a:rPr>
                    <a:t>df</a:t>
                  </a:r>
                  <a:r>
                    <a:rPr kumimoji="0" lang="en-US" sz="1800" b="1" i="0" u="none" strike="noStrike" kern="1200" cap="none" spc="0" normalizeH="0" baseline="0" noProof="0" dirty="0">
                      <a:ln>
                        <a:noFill/>
                      </a:ln>
                      <a:solidFill>
                        <a:srgbClr val="1A0004"/>
                      </a:solidFill>
                      <a:effectLst/>
                      <a:uLnTx/>
                      <a:uFillTx/>
                      <a:latin typeface="Kantipur" charset="0"/>
                      <a:ea typeface="ＭＳ Ｐゴシック" charset="0"/>
                      <a:cs typeface="+mn-cs"/>
                    </a:rPr>
                    <a:t>]</a:t>
                  </a:r>
                  <a:r>
                    <a:rPr kumimoji="0" lang="en-US" sz="1800" b="1" i="0" u="none" strike="noStrike" kern="1200" cap="none" spc="0" normalizeH="0" baseline="0" noProof="0" dirty="0" err="1">
                      <a:ln>
                        <a:noFill/>
                      </a:ln>
                      <a:solidFill>
                        <a:srgbClr val="1A0004"/>
                      </a:solidFill>
                      <a:effectLst/>
                      <a:uLnTx/>
                      <a:uFillTx/>
                      <a:latin typeface="Kantipur" charset="0"/>
                      <a:ea typeface="ＭＳ Ｐゴシック" charset="0"/>
                      <a:cs typeface="+mn-cs"/>
                    </a:rPr>
                    <a:t>zf</a:t>
                  </a:r>
                  <a:endParaRPr kumimoji="0" lang="en-US" sz="1800" b="1" i="0" u="none" strike="noStrike" kern="1200" cap="none" spc="0" normalizeH="0" baseline="0" noProof="0" dirty="0">
                    <a:ln>
                      <a:noFill/>
                    </a:ln>
                    <a:solidFill>
                      <a:srgbClr val="1A0004"/>
                    </a:solidFill>
                    <a:effectLst>
                      <a:outerShdw blurRad="38100" dist="38100" dir="2700000" algn="tl">
                        <a:srgbClr val="000000"/>
                      </a:outerShdw>
                    </a:effectLst>
                    <a:uLnTx/>
                    <a:uFillTx/>
                    <a:latin typeface="Kantipur" charset="0"/>
                    <a:ea typeface="ＭＳ Ｐゴシック" charset="0"/>
                    <a:cs typeface="+mn-cs"/>
                  </a:endParaRPr>
                </a:p>
              </p:txBody>
            </p:sp>
            <p:sp>
              <p:nvSpPr>
                <p:cNvPr id="9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i-IN" sz="1200" b="0" i="0" u="none" strike="noStrike" kern="1200" cap="none" spc="0" normalizeH="0" baseline="0" noProof="0" dirty="0">
                      <a:ln>
                        <a:noFill/>
                      </a:ln>
                      <a:solidFill>
                        <a:srgbClr val="1A0004"/>
                      </a:solidFill>
                      <a:effectLst/>
                      <a:uLnTx/>
                      <a:uFillTx/>
                      <a:latin typeface="Times" pitchFamily="-108" charset="0"/>
                      <a:ea typeface="ＭＳ Ｐゴシック" pitchFamily="-107" charset="-128"/>
                      <a:cs typeface="ＭＳ Ｐゴシック" pitchFamily="-107" charset="-128"/>
                    </a:rPr>
                    <a:t>सीनै</a:t>
                  </a:r>
                  <a:endParaRPr kumimoji="0" lang="en-US" sz="1200" b="1" i="0" u="none" strike="noStrike" kern="1200" cap="none" spc="0" normalizeH="0" baseline="0" noProof="0" dirty="0">
                    <a:ln>
                      <a:noFill/>
                    </a:ln>
                    <a:solidFill>
                      <a:srgbClr val="1A0004"/>
                    </a:solidFill>
                    <a:effectLst/>
                    <a:uLnTx/>
                    <a:uFillTx/>
                    <a:latin typeface="Times" charset="0"/>
                    <a:ea typeface="ＭＳ Ｐゴシック" charset="0"/>
                    <a:cs typeface="+mn-cs"/>
                  </a:endParaRPr>
                </a:p>
              </p:txBody>
            </p:sp>
            <p:sp>
              <p:nvSpPr>
                <p:cNvPr id="9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i-IN" sz="1200" b="0" i="0" u="none" strike="noStrike" kern="1200" cap="none" spc="0" normalizeH="0" baseline="0" noProof="0" dirty="0">
                      <a:ln>
                        <a:noFill/>
                      </a:ln>
                      <a:solidFill>
                        <a:srgbClr val="1A0004"/>
                      </a:solidFill>
                      <a:effectLst/>
                      <a:uLnTx/>
                      <a:uFillTx/>
                      <a:latin typeface="Comic Sans MS" charset="0"/>
                      <a:ea typeface="ＭＳ Ｐゴシック" charset="0"/>
                      <a:cs typeface="+mn-cs"/>
                    </a:rPr>
                    <a:t>प्रस्थान</a:t>
                  </a:r>
                  <a:endParaRPr kumimoji="0" lang="en-US" sz="1200" b="1" i="0" u="none" strike="noStrike" kern="1200" cap="none" spc="0" normalizeH="0" baseline="0" noProof="0" dirty="0">
                    <a:ln>
                      <a:noFill/>
                    </a:ln>
                    <a:solidFill>
                      <a:srgbClr val="1A0004"/>
                    </a:solidFill>
                    <a:effectLst/>
                    <a:uLnTx/>
                    <a:uFillTx/>
                    <a:latin typeface="Helvetica" charset="0"/>
                    <a:ea typeface="ＭＳ Ｐゴシック" charset="0"/>
                    <a:cs typeface="+mn-cs"/>
                  </a:endParaRPr>
                </a:p>
              </p:txBody>
            </p:sp>
            <p:sp>
              <p:nvSpPr>
                <p:cNvPr id="9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A0004"/>
                      </a:solidFill>
                      <a:effectLst/>
                      <a:uLnTx/>
                      <a:uFillTx/>
                      <a:latin typeface="Kantipur" pitchFamily="2" charset="0"/>
                      <a:ea typeface="ＭＳ Ｐゴシック" charset="0"/>
                      <a:cs typeface="+mn-cs"/>
                    </a:rPr>
                    <a:t>g}</a:t>
                  </a:r>
                  <a:r>
                    <a:rPr kumimoji="0" lang="en-US" sz="1400" b="0" i="0" u="none" strike="noStrike" kern="1200" cap="none" spc="0" normalizeH="0" baseline="0" noProof="0" dirty="0">
                      <a:ln>
                        <a:noFill/>
                      </a:ln>
                      <a:solidFill>
                        <a:srgbClr val="1A0004"/>
                      </a:solidFill>
                      <a:effectLst/>
                      <a:uLnTx/>
                      <a:uFillTx/>
                      <a:latin typeface="Helvetica" charset="0"/>
                      <a:ea typeface="ＭＳ Ｐゴシック" charset="0"/>
                      <a:cs typeface="+mn-cs"/>
                    </a:rPr>
                    <a:t> - </a:t>
                  </a:r>
                  <a:r>
                    <a:rPr kumimoji="0" lang="en-US" sz="1400" b="0" i="0" u="none" strike="noStrike" kern="1200" cap="none" spc="0" normalizeH="0" baseline="0" noProof="0" dirty="0">
                      <a:ln>
                        <a:noFill/>
                      </a:ln>
                      <a:solidFill>
                        <a:srgbClr val="1A0004"/>
                      </a:solidFill>
                      <a:effectLst/>
                      <a:uLnTx/>
                      <a:uFillTx/>
                      <a:latin typeface="Kantipur" pitchFamily="2" charset="0"/>
                      <a:ea typeface="ＭＳ Ｐゴシック" charset="0"/>
                      <a:cs typeface="+mn-cs"/>
                    </a:rPr>
                    <a:t>g</a:t>
                  </a:r>
                  <a:r>
                    <a:rPr kumimoji="0" lang="en-US" sz="1400" b="0" i="0" u="none" strike="noStrike" kern="1200" cap="none" spc="0" normalizeH="0" baseline="0" noProof="0" dirty="0">
                      <a:ln>
                        <a:noFill/>
                      </a:ln>
                      <a:solidFill>
                        <a:srgbClr val="1A0004"/>
                      </a:solidFill>
                      <a:effectLst/>
                      <a:uLnTx/>
                      <a:uFillTx/>
                      <a:latin typeface="Helvetica" charset="0"/>
                      <a:ea typeface="ＭＳ Ｐゴシック" charset="0"/>
                      <a:cs typeface="+mn-cs"/>
                    </a:rPr>
                    <a:t> </a:t>
                  </a:r>
                  <a:r>
                    <a:rPr kumimoji="0" lang="en-US" sz="1400" b="0" i="0" u="none" strike="noStrike" kern="1200" cap="none" spc="0" normalizeH="0" baseline="0" noProof="0" dirty="0">
                      <a:ln>
                        <a:noFill/>
                      </a:ln>
                      <a:solidFill>
                        <a:srgbClr val="1A0004"/>
                      </a:solidFill>
                      <a:effectLst/>
                      <a:uLnTx/>
                      <a:uFillTx/>
                      <a:latin typeface="Times" charset="0"/>
                      <a:ea typeface="ＭＳ Ｐゴシック" charset="0"/>
                      <a:cs typeface="+mn-cs"/>
                    </a:rPr>
                    <a:t>- </a:t>
                  </a:r>
                  <a:r>
                    <a:rPr kumimoji="0" lang="en-US" sz="1400" b="0" i="0" u="none" strike="noStrike" kern="1200" cap="none" spc="0" normalizeH="0" baseline="0" noProof="0" dirty="0" err="1">
                      <a:ln>
                        <a:noFill/>
                      </a:ln>
                      <a:solidFill>
                        <a:srgbClr val="1A0004"/>
                      </a:solidFill>
                      <a:effectLst/>
                      <a:uLnTx/>
                      <a:uFillTx/>
                      <a:latin typeface="Kantipur" pitchFamily="2" charset="0"/>
                      <a:ea typeface="ＭＳ Ｐゴシック" charset="0"/>
                      <a:cs typeface="+mn-cs"/>
                    </a:rPr>
                    <a:t>cf</a:t>
                  </a:r>
                  <a:r>
                    <a:rPr kumimoji="0" lang="en-US" sz="1400" b="0" i="0" u="none" strike="noStrike" kern="1200" cap="none" spc="0" normalizeH="0" baseline="0" noProof="0" dirty="0">
                      <a:ln>
                        <a:noFill/>
                      </a:ln>
                      <a:solidFill>
                        <a:srgbClr val="1A0004"/>
                      </a:solidFill>
                      <a:effectLst/>
                      <a:uLnTx/>
                      <a:uFillTx/>
                      <a:latin typeface="Kantipur" pitchFamily="2" charset="0"/>
                      <a:ea typeface="ＭＳ Ｐゴシック" charset="0"/>
                      <a:cs typeface="+mn-cs"/>
                    </a:rPr>
                    <a:t>}</a:t>
                  </a:r>
                  <a:r>
                    <a:rPr kumimoji="0" lang="en-US" sz="1400" b="0" i="0" u="none" strike="noStrike" kern="1200" cap="none" spc="0" normalizeH="0" baseline="0" noProof="0" dirty="0">
                      <a:ln>
                        <a:noFill/>
                      </a:ln>
                      <a:solidFill>
                        <a:srgbClr val="1A0004"/>
                      </a:solidFill>
                      <a:effectLst/>
                      <a:uLnTx/>
                      <a:uFillTx/>
                      <a:latin typeface="Times" charset="0"/>
                      <a:ea typeface="ＭＳ Ｐゴシック" charset="0"/>
                      <a:cs typeface="+mn-cs"/>
                    </a:rPr>
                    <a:t> </a:t>
                  </a:r>
                  <a:endParaRPr kumimoji="0" lang="en-US" sz="1400" b="0" i="0" u="none" strike="noStrike" kern="1200" cap="none" spc="0" normalizeH="0" baseline="0" noProof="0" dirty="0">
                    <a:ln>
                      <a:noFill/>
                    </a:ln>
                    <a:solidFill>
                      <a:srgbClr val="1A0004"/>
                    </a:solidFill>
                    <a:effectLst/>
                    <a:uLnTx/>
                    <a:uFillTx/>
                    <a:latin typeface="Helvetica" charset="0"/>
                    <a:ea typeface="ＭＳ Ｐゴシック" charset="0"/>
                    <a:cs typeface="+mn-cs"/>
                  </a:endParaRPr>
                </a:p>
              </p:txBody>
            </p:sp>
          </p:grpSp>
          <p:sp>
            <p:nvSpPr>
              <p:cNvPr id="82"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i-IN" sz="1200" b="0"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Comic Sans MS" charset="0"/>
                    <a:ea typeface="ＭＳ Ｐゴシック" charset="0"/>
                    <a:cs typeface="+mn-cs"/>
                  </a:rPr>
                  <a:t>कादेश बर्ने</a:t>
                </a:r>
                <a:endParaRPr kumimoji="0" lang="en-US" sz="1200" b="0"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Times" charset="0"/>
                  <a:ea typeface="ＭＳ Ｐゴシック" charset="0"/>
                  <a:cs typeface="+mn-cs"/>
                </a:endParaRPr>
              </a:p>
            </p:txBody>
          </p:sp>
        </p:grpSp>
        <p:sp>
          <p:nvSpPr>
            <p:cNvPr id="80"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Kantipur" pitchFamily="2" charset="0"/>
                  <a:ea typeface="ＭＳ Ｐゴシック" charset="0"/>
                  <a:cs typeface="+mn-cs"/>
                </a:rPr>
                <a:t>$)</a:t>
              </a:r>
              <a:endParaRPr kumimoji="0" lang="en-US" sz="900" b="1" i="0" u="none" strike="noStrike" kern="1200" cap="none" spc="0" normalizeH="0" baseline="0" noProof="0" dirty="0">
                <a:ln>
                  <a:noFill/>
                </a:ln>
                <a:solidFill>
                  <a:srgbClr val="000000"/>
                </a:solidFill>
                <a:effectLst/>
                <a:uLnTx/>
                <a:uFillTx/>
                <a:latin typeface="Kantipur" pitchFamily="2" charset="0"/>
                <a:ea typeface="ＭＳ Ｐゴシック" charset="0"/>
                <a:cs typeface="+mn-cs"/>
              </a:endParaRPr>
            </a:p>
          </p:txBody>
        </p:sp>
      </p:grpSp>
      <p:sp>
        <p:nvSpPr>
          <p:cNvPr id="98"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ne-NP" altLang="en-US" sz="1200" b="1" i="0" u="none" strike="noStrike" kern="1200" cap="none" spc="0" normalizeH="0" baseline="0" noProof="0" dirty="0">
                <a:ln>
                  <a:noFill/>
                </a:ln>
                <a:solidFill>
                  <a:srgbClr val="FFFFFF"/>
                </a:solidFill>
                <a:effectLst/>
                <a:uLnTx/>
                <a:uFillTx/>
                <a:latin typeface="inherit"/>
                <a:ea typeface="ＭＳ Ｐゴシック" charset="0"/>
                <a:cs typeface="Mangal" panose="02040503050203030202" pitchFamily="18" charset="0"/>
              </a:rPr>
              <a:t>पुस्तिका पृष्ठ</a:t>
            </a:r>
            <a:r>
              <a:rPr kumimoji="0" lang="en-SG" altLang="en-US" sz="1200" b="1" i="0" u="none" strike="noStrike" kern="1200" cap="none" spc="0" normalizeH="0" baseline="0" noProof="0" dirty="0">
                <a:ln>
                  <a:noFill/>
                </a:ln>
                <a:solidFill>
                  <a:srgbClr val="FFFFFF"/>
                </a:solidFill>
                <a:effectLst/>
                <a:uLnTx/>
                <a:uFillTx/>
                <a:latin typeface="inherit"/>
                <a:ea typeface="ＭＳ Ｐゴシック" charset="0"/>
                <a:cs typeface="Mangal" panose="02040503050203030202" pitchFamily="18" charset="0"/>
              </a:rPr>
              <a:t> </a:t>
            </a:r>
            <a:r>
              <a:rPr kumimoji="0" lang="en-SG" altLang="en-US" sz="1200" b="1" i="0" u="none" strike="noStrike" kern="1200" cap="none" spc="0" normalizeH="0" baseline="0" noProof="0" dirty="0">
                <a:ln>
                  <a:noFill/>
                </a:ln>
                <a:solidFill>
                  <a:srgbClr val="FFFFFF"/>
                </a:solidFill>
                <a:effectLst/>
                <a:uLnTx/>
                <a:uFillTx/>
                <a:latin typeface="Kantipur" pitchFamily="2" charset="0"/>
                <a:ea typeface="ＭＳ Ｐゴシック" charset="0"/>
                <a:cs typeface="Mangal" panose="02040503050203030202" pitchFamily="18" charset="0"/>
              </a:rPr>
              <a:t>@^</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SG" altLang="en-US" sz="1200" b="1" i="0" u="none" strike="noStrike" kern="1200" cap="none" spc="0" normalizeH="0" baseline="0" noProof="0" dirty="0">
                <a:ln>
                  <a:noFill/>
                </a:ln>
                <a:solidFill>
                  <a:srgbClr val="FFFFFF"/>
                </a:solidFill>
                <a:effectLst/>
                <a:uLnTx/>
                <a:uFillTx/>
                <a:latin typeface="Kantipur" pitchFamily="2" charset="0"/>
                <a:ea typeface="ＭＳ Ｐゴシック" charset="0"/>
                <a:cs typeface="Mangal" panose="02040503050203030202" pitchFamily="18" charset="0"/>
              </a:rPr>
              <a:t>@(</a:t>
            </a:r>
            <a:endPar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5404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nodeType="clickEffect">
                                  <p:stCondLst>
                                    <p:cond delay="0"/>
                                  </p:stCondLst>
                                  <p:childTnLst>
                                    <p:set>
                                      <p:cBhvr>
                                        <p:cTn id="11" dur="1" fill="hold">
                                          <p:stCondLst>
                                            <p:cond delay="0"/>
                                          </p:stCondLst>
                                        </p:cTn>
                                        <p:tgtEl>
                                          <p:spTgt spid="224467"/>
                                        </p:tgtEl>
                                        <p:attrNameLst>
                                          <p:attrName>style.visibility</p:attrName>
                                        </p:attrNameLst>
                                      </p:cBhvr>
                                      <p:to>
                                        <p:strVal val="visible"/>
                                      </p:to>
                                    </p:set>
                                    <p:anim calcmode="lin" valueType="num">
                                      <p:cBhvr>
                                        <p:cTn id="12" dur="500" fill="hold"/>
                                        <p:tgtEl>
                                          <p:spTgt spid="224467"/>
                                        </p:tgtEl>
                                        <p:attrNameLst>
                                          <p:attrName>ppt_w</p:attrName>
                                        </p:attrNameLst>
                                      </p:cBhvr>
                                      <p:tavLst>
                                        <p:tav tm="0">
                                          <p:val>
                                            <p:strVal val="2/3*#ppt_w"/>
                                          </p:val>
                                        </p:tav>
                                        <p:tav tm="100000">
                                          <p:val>
                                            <p:strVal val="#ppt_w"/>
                                          </p:val>
                                        </p:tav>
                                      </p:tavLst>
                                    </p:anim>
                                    <p:anim calcmode="lin" valueType="num">
                                      <p:cBhvr>
                                        <p:cTn id="13" dur="500" fill="hold"/>
                                        <p:tgtEl>
                                          <p:spTgt spid="224467"/>
                                        </p:tgtEl>
                                        <p:attrNameLst>
                                          <p:attrName>ppt_h</p:attrName>
                                        </p:attrNameLst>
                                      </p:cBhvr>
                                      <p:tavLst>
                                        <p:tav tm="0">
                                          <p:val>
                                            <p:strVal val="2/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24470"/>
                                        </p:tgtEl>
                                        <p:attrNameLst>
                                          <p:attrName>style.visibility</p:attrName>
                                        </p:attrNameLst>
                                      </p:cBhvr>
                                      <p:to>
                                        <p:strVal val="visible"/>
                                      </p:to>
                                    </p:set>
                                    <p:anim calcmode="lin" valueType="num">
                                      <p:cBhvr>
                                        <p:cTn id="31" dur="500" fill="hold"/>
                                        <p:tgtEl>
                                          <p:spTgt spid="224470"/>
                                        </p:tgtEl>
                                        <p:attrNameLst>
                                          <p:attrName>ppt_w</p:attrName>
                                        </p:attrNameLst>
                                      </p:cBhvr>
                                      <p:tavLst>
                                        <p:tav tm="0">
                                          <p:val>
                                            <p:fltVal val="0"/>
                                          </p:val>
                                        </p:tav>
                                        <p:tav tm="100000">
                                          <p:val>
                                            <p:strVal val="#ppt_w"/>
                                          </p:val>
                                        </p:tav>
                                      </p:tavLst>
                                    </p:anim>
                                    <p:anim calcmode="lin" valueType="num">
                                      <p:cBhvr>
                                        <p:cTn id="32" dur="500" fill="hold"/>
                                        <p:tgtEl>
                                          <p:spTgt spid="224470"/>
                                        </p:tgtEl>
                                        <p:attrNameLst>
                                          <p:attrName>ppt_h</p:attrName>
                                        </p:attrNameLst>
                                      </p:cBhvr>
                                      <p:tavLst>
                                        <p:tav tm="0">
                                          <p:val>
                                            <p:fltVal val="0"/>
                                          </p:val>
                                        </p:tav>
                                        <p:tav tm="100000">
                                          <p:val>
                                            <p:strVal val="#ppt_h"/>
                                          </p:val>
                                        </p:tav>
                                      </p:tavLst>
                                    </p:anim>
                                  </p:childTnLst>
                                </p:cTn>
                              </p:par>
                            </p:childTnLst>
                          </p:cTn>
                        </p:par>
                        <p:par>
                          <p:cTn id="33" fill="hold">
                            <p:stCondLst>
                              <p:cond delay="500"/>
                            </p:stCondLst>
                            <p:childTnLst>
                              <p:par>
                                <p:cTn id="34" presetID="1" presetClass="exit" presetSubtype="0" fill="hold" grpId="1" nodeType="afterEffect">
                                  <p:stCondLst>
                                    <p:cond delay="0"/>
                                  </p:stCondLst>
                                  <p:childTnLst>
                                    <p:set>
                                      <p:cBhvr>
                                        <p:cTn id="35" dur="1" fill="hold">
                                          <p:stCondLst>
                                            <p:cond delay="0"/>
                                          </p:stCondLst>
                                        </p:cTn>
                                        <p:tgtEl>
                                          <p:spTgt spid="224470"/>
                                        </p:tgtEl>
                                        <p:attrNameLst>
                                          <p:attrName>style.visibility</p:attrName>
                                        </p:attrNameLst>
                                      </p:cBhvr>
                                      <p:to>
                                        <p:strVal val="hidden"/>
                                      </p:to>
                                    </p:se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224471"/>
                                        </p:tgtEl>
                                        <p:attrNameLst>
                                          <p:attrName>style.visibility</p:attrName>
                                        </p:attrNameLst>
                                      </p:cBhvr>
                                      <p:to>
                                        <p:strVal val="visible"/>
                                      </p:to>
                                    </p:set>
                                    <p:anim calcmode="lin" valueType="num">
                                      <p:cBhvr>
                                        <p:cTn id="39" dur="500" fill="hold"/>
                                        <p:tgtEl>
                                          <p:spTgt spid="224471"/>
                                        </p:tgtEl>
                                        <p:attrNameLst>
                                          <p:attrName>ppt_w</p:attrName>
                                        </p:attrNameLst>
                                      </p:cBhvr>
                                      <p:tavLst>
                                        <p:tav tm="0">
                                          <p:val>
                                            <p:fltVal val="0"/>
                                          </p:val>
                                        </p:tav>
                                        <p:tav tm="100000">
                                          <p:val>
                                            <p:strVal val="#ppt_w"/>
                                          </p:val>
                                        </p:tav>
                                      </p:tavLst>
                                    </p:anim>
                                    <p:anim calcmode="lin" valueType="num">
                                      <p:cBhvr>
                                        <p:cTn id="40" dur="500" fill="hold"/>
                                        <p:tgtEl>
                                          <p:spTgt spid="224471"/>
                                        </p:tgtEl>
                                        <p:attrNameLst>
                                          <p:attrName>ppt_h</p:attrName>
                                        </p:attrNameLst>
                                      </p:cBhvr>
                                      <p:tavLst>
                                        <p:tav tm="0">
                                          <p:val>
                                            <p:fltVal val="0"/>
                                          </p:val>
                                        </p:tav>
                                        <p:tav tm="100000">
                                          <p:val>
                                            <p:strVal val="#ppt_h"/>
                                          </p:val>
                                        </p:tav>
                                      </p:tavLst>
                                    </p:anim>
                                  </p:childTnLst>
                                </p:cTn>
                              </p:par>
                            </p:childTnLst>
                          </p:cTn>
                        </p:par>
                        <p:par>
                          <p:cTn id="41" fill="hold">
                            <p:stCondLst>
                              <p:cond delay="1000"/>
                            </p:stCondLst>
                            <p:childTnLst>
                              <p:par>
                                <p:cTn id="42" presetID="1" presetClass="exit" presetSubtype="0" fill="hold" grpId="1" nodeType="afterEffect">
                                  <p:stCondLst>
                                    <p:cond delay="0"/>
                                  </p:stCondLst>
                                  <p:childTnLst>
                                    <p:set>
                                      <p:cBhvr>
                                        <p:cTn id="43" dur="1" fill="hold">
                                          <p:stCondLst>
                                            <p:cond delay="0"/>
                                          </p:stCondLst>
                                        </p:cTn>
                                        <p:tgtEl>
                                          <p:spTgt spid="224471"/>
                                        </p:tgtEl>
                                        <p:attrNameLst>
                                          <p:attrName>style.visibility</p:attrName>
                                        </p:attrNameLst>
                                      </p:cBhvr>
                                      <p:to>
                                        <p:strVal val="hidden"/>
                                      </p:to>
                                    </p:set>
                                  </p:childTnLst>
                                </p:cTn>
                              </p:par>
                            </p:childTnLst>
                          </p:cTn>
                        </p:par>
                        <p:par>
                          <p:cTn id="44" fill="hold">
                            <p:stCondLst>
                              <p:cond delay="1000"/>
                            </p:stCondLst>
                            <p:childTnLst>
                              <p:par>
                                <p:cTn id="45" presetID="23" presetClass="entr" presetSubtype="16" fill="hold" grpId="0" nodeType="afterEffect">
                                  <p:stCondLst>
                                    <p:cond delay="0"/>
                                  </p:stCondLst>
                                  <p:childTnLst>
                                    <p:set>
                                      <p:cBhvr>
                                        <p:cTn id="46" dur="1" fill="hold">
                                          <p:stCondLst>
                                            <p:cond delay="0"/>
                                          </p:stCondLst>
                                        </p:cTn>
                                        <p:tgtEl>
                                          <p:spTgt spid="224472"/>
                                        </p:tgtEl>
                                        <p:attrNameLst>
                                          <p:attrName>style.visibility</p:attrName>
                                        </p:attrNameLst>
                                      </p:cBhvr>
                                      <p:to>
                                        <p:strVal val="visible"/>
                                      </p:to>
                                    </p:set>
                                    <p:anim calcmode="lin" valueType="num">
                                      <p:cBhvr>
                                        <p:cTn id="47" dur="500" fill="hold"/>
                                        <p:tgtEl>
                                          <p:spTgt spid="224472"/>
                                        </p:tgtEl>
                                        <p:attrNameLst>
                                          <p:attrName>ppt_w</p:attrName>
                                        </p:attrNameLst>
                                      </p:cBhvr>
                                      <p:tavLst>
                                        <p:tav tm="0">
                                          <p:val>
                                            <p:fltVal val="0"/>
                                          </p:val>
                                        </p:tav>
                                        <p:tav tm="100000">
                                          <p:val>
                                            <p:strVal val="#ppt_w"/>
                                          </p:val>
                                        </p:tav>
                                      </p:tavLst>
                                    </p:anim>
                                    <p:anim calcmode="lin" valueType="num">
                                      <p:cBhvr>
                                        <p:cTn id="48" dur="500" fill="hold"/>
                                        <p:tgtEl>
                                          <p:spTgt spid="224472"/>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1" presetClass="exit" presetSubtype="0" fill="hold" grpId="1" nodeType="afterEffect">
                                  <p:stCondLst>
                                    <p:cond delay="0"/>
                                  </p:stCondLst>
                                  <p:childTnLst>
                                    <p:set>
                                      <p:cBhvr>
                                        <p:cTn id="51" dur="1" fill="hold">
                                          <p:stCondLst>
                                            <p:cond delay="0"/>
                                          </p:stCondLst>
                                        </p:cTn>
                                        <p:tgtEl>
                                          <p:spTgt spid="224472"/>
                                        </p:tgtEl>
                                        <p:attrNameLst>
                                          <p:attrName>style.visibility</p:attrName>
                                        </p:attrNameLst>
                                      </p:cBhvr>
                                      <p:to>
                                        <p:strVal val="hidden"/>
                                      </p:to>
                                    </p:set>
                                  </p:childTnLst>
                                </p:cTn>
                              </p:par>
                            </p:childTnLst>
                          </p:cTn>
                        </p:par>
                        <p:par>
                          <p:cTn id="52" fill="hold">
                            <p:stCondLst>
                              <p:cond delay="1500"/>
                            </p:stCondLst>
                            <p:childTnLst>
                              <p:par>
                                <p:cTn id="53" presetID="23" presetClass="entr" presetSubtype="16" fill="hold" grpId="0" nodeType="afterEffect">
                                  <p:stCondLst>
                                    <p:cond delay="0"/>
                                  </p:stCondLst>
                                  <p:childTnLst>
                                    <p:set>
                                      <p:cBhvr>
                                        <p:cTn id="54" dur="1" fill="hold">
                                          <p:stCondLst>
                                            <p:cond delay="0"/>
                                          </p:stCondLst>
                                        </p:cTn>
                                        <p:tgtEl>
                                          <p:spTgt spid="224473"/>
                                        </p:tgtEl>
                                        <p:attrNameLst>
                                          <p:attrName>style.visibility</p:attrName>
                                        </p:attrNameLst>
                                      </p:cBhvr>
                                      <p:to>
                                        <p:strVal val="visible"/>
                                      </p:to>
                                    </p:set>
                                    <p:anim calcmode="lin" valueType="num">
                                      <p:cBhvr>
                                        <p:cTn id="55" dur="500" fill="hold"/>
                                        <p:tgtEl>
                                          <p:spTgt spid="224473"/>
                                        </p:tgtEl>
                                        <p:attrNameLst>
                                          <p:attrName>ppt_w</p:attrName>
                                        </p:attrNameLst>
                                      </p:cBhvr>
                                      <p:tavLst>
                                        <p:tav tm="0">
                                          <p:val>
                                            <p:fltVal val="0"/>
                                          </p:val>
                                        </p:tav>
                                        <p:tav tm="100000">
                                          <p:val>
                                            <p:strVal val="#ppt_w"/>
                                          </p:val>
                                        </p:tav>
                                      </p:tavLst>
                                    </p:anim>
                                    <p:anim calcmode="lin" valueType="num">
                                      <p:cBhvr>
                                        <p:cTn id="56" dur="500" fill="hold"/>
                                        <p:tgtEl>
                                          <p:spTgt spid="224473"/>
                                        </p:tgtEl>
                                        <p:attrNameLst>
                                          <p:attrName>ppt_h</p:attrName>
                                        </p:attrNameLst>
                                      </p:cBhvr>
                                      <p:tavLst>
                                        <p:tav tm="0">
                                          <p:val>
                                            <p:fltVal val="0"/>
                                          </p:val>
                                        </p:tav>
                                        <p:tav tm="100000">
                                          <p:val>
                                            <p:strVal val="#ppt_h"/>
                                          </p:val>
                                        </p:tav>
                                      </p:tavLst>
                                    </p:anim>
                                  </p:childTnLst>
                                </p:cTn>
                              </p:par>
                            </p:childTnLst>
                          </p:cTn>
                        </p:par>
                        <p:par>
                          <p:cTn id="57" fill="hold">
                            <p:stCondLst>
                              <p:cond delay="2000"/>
                            </p:stCondLst>
                            <p:childTnLst>
                              <p:par>
                                <p:cTn id="58" presetID="1" presetClass="exit" presetSubtype="0" fill="hold" grpId="1" nodeType="afterEffect">
                                  <p:stCondLst>
                                    <p:cond delay="0"/>
                                  </p:stCondLst>
                                  <p:childTnLst>
                                    <p:set>
                                      <p:cBhvr>
                                        <p:cTn id="59" dur="1" fill="hold">
                                          <p:stCondLst>
                                            <p:cond delay="0"/>
                                          </p:stCondLst>
                                        </p:cTn>
                                        <p:tgtEl>
                                          <p:spTgt spid="224473"/>
                                        </p:tgtEl>
                                        <p:attrNameLst>
                                          <p:attrName>style.visibility</p:attrName>
                                        </p:attrNameLst>
                                      </p:cBhvr>
                                      <p:to>
                                        <p:strVal val="hidden"/>
                                      </p:to>
                                    </p:set>
                                  </p:childTnLst>
                                </p:cTn>
                              </p:par>
                            </p:childTnLst>
                          </p:cTn>
                        </p:par>
                        <p:par>
                          <p:cTn id="60" fill="hold">
                            <p:stCondLst>
                              <p:cond delay="2000"/>
                            </p:stCondLst>
                            <p:childTnLst>
                              <p:par>
                                <p:cTn id="61" presetID="23" presetClass="entr" presetSubtype="16" fill="hold" grpId="0" nodeType="afterEffect">
                                  <p:stCondLst>
                                    <p:cond delay="0"/>
                                  </p:stCondLst>
                                  <p:childTnLst>
                                    <p:set>
                                      <p:cBhvr>
                                        <p:cTn id="62" dur="1" fill="hold">
                                          <p:stCondLst>
                                            <p:cond delay="0"/>
                                          </p:stCondLst>
                                        </p:cTn>
                                        <p:tgtEl>
                                          <p:spTgt spid="224474"/>
                                        </p:tgtEl>
                                        <p:attrNameLst>
                                          <p:attrName>style.visibility</p:attrName>
                                        </p:attrNameLst>
                                      </p:cBhvr>
                                      <p:to>
                                        <p:strVal val="visible"/>
                                      </p:to>
                                    </p:set>
                                    <p:anim calcmode="lin" valueType="num">
                                      <p:cBhvr>
                                        <p:cTn id="63" dur="500" fill="hold"/>
                                        <p:tgtEl>
                                          <p:spTgt spid="224474"/>
                                        </p:tgtEl>
                                        <p:attrNameLst>
                                          <p:attrName>ppt_w</p:attrName>
                                        </p:attrNameLst>
                                      </p:cBhvr>
                                      <p:tavLst>
                                        <p:tav tm="0">
                                          <p:val>
                                            <p:fltVal val="0"/>
                                          </p:val>
                                        </p:tav>
                                        <p:tav tm="100000">
                                          <p:val>
                                            <p:strVal val="#ppt_w"/>
                                          </p:val>
                                        </p:tav>
                                      </p:tavLst>
                                    </p:anim>
                                    <p:anim calcmode="lin" valueType="num">
                                      <p:cBhvr>
                                        <p:cTn id="64" dur="500" fill="hold"/>
                                        <p:tgtEl>
                                          <p:spTgt spid="224474"/>
                                        </p:tgtEl>
                                        <p:attrNameLst>
                                          <p:attrName>ppt_h</p:attrName>
                                        </p:attrNameLst>
                                      </p:cBhvr>
                                      <p:tavLst>
                                        <p:tav tm="0">
                                          <p:val>
                                            <p:fltVal val="0"/>
                                          </p:val>
                                        </p:tav>
                                        <p:tav tm="100000">
                                          <p:val>
                                            <p:strVal val="#ppt_h"/>
                                          </p:val>
                                        </p:tav>
                                      </p:tavLst>
                                    </p:anim>
                                  </p:childTnLst>
                                </p:cTn>
                              </p:par>
                            </p:childTnLst>
                          </p:cTn>
                        </p:par>
                        <p:par>
                          <p:cTn id="65" fill="hold">
                            <p:stCondLst>
                              <p:cond delay="2500"/>
                            </p:stCondLst>
                            <p:childTnLst>
                              <p:par>
                                <p:cTn id="66" presetID="1" presetClass="exit" presetSubtype="0" fill="hold" grpId="1" nodeType="afterEffect">
                                  <p:stCondLst>
                                    <p:cond delay="0"/>
                                  </p:stCondLst>
                                  <p:childTnLst>
                                    <p:set>
                                      <p:cBhvr>
                                        <p:cTn id="67" dur="1" fill="hold">
                                          <p:stCondLst>
                                            <p:cond delay="0"/>
                                          </p:stCondLst>
                                        </p:cTn>
                                        <p:tgtEl>
                                          <p:spTgt spid="224474"/>
                                        </p:tgtEl>
                                        <p:attrNameLst>
                                          <p:attrName>style.visibility</p:attrName>
                                        </p:attrNameLst>
                                      </p:cBhvr>
                                      <p:to>
                                        <p:strVal val="hidden"/>
                                      </p:to>
                                    </p:set>
                                  </p:childTnLst>
                                </p:cTn>
                              </p:par>
                            </p:childTnLst>
                          </p:cTn>
                        </p:par>
                        <p:par>
                          <p:cTn id="68" fill="hold">
                            <p:stCondLst>
                              <p:cond delay="2500"/>
                            </p:stCondLst>
                            <p:childTnLst>
                              <p:par>
                                <p:cTn id="69" presetID="23" presetClass="entr" presetSubtype="16" fill="hold" grpId="0" nodeType="afterEffect">
                                  <p:stCondLst>
                                    <p:cond delay="0"/>
                                  </p:stCondLst>
                                  <p:childTnLst>
                                    <p:set>
                                      <p:cBhvr>
                                        <p:cTn id="70" dur="1" fill="hold">
                                          <p:stCondLst>
                                            <p:cond delay="0"/>
                                          </p:stCondLst>
                                        </p:cTn>
                                        <p:tgtEl>
                                          <p:spTgt spid="224475"/>
                                        </p:tgtEl>
                                        <p:attrNameLst>
                                          <p:attrName>style.visibility</p:attrName>
                                        </p:attrNameLst>
                                      </p:cBhvr>
                                      <p:to>
                                        <p:strVal val="visible"/>
                                      </p:to>
                                    </p:set>
                                    <p:anim calcmode="lin" valueType="num">
                                      <p:cBhvr>
                                        <p:cTn id="71" dur="500" fill="hold"/>
                                        <p:tgtEl>
                                          <p:spTgt spid="224475"/>
                                        </p:tgtEl>
                                        <p:attrNameLst>
                                          <p:attrName>ppt_w</p:attrName>
                                        </p:attrNameLst>
                                      </p:cBhvr>
                                      <p:tavLst>
                                        <p:tav tm="0">
                                          <p:val>
                                            <p:fltVal val="0"/>
                                          </p:val>
                                        </p:tav>
                                        <p:tav tm="100000">
                                          <p:val>
                                            <p:strVal val="#ppt_w"/>
                                          </p:val>
                                        </p:tav>
                                      </p:tavLst>
                                    </p:anim>
                                    <p:anim calcmode="lin" valueType="num">
                                      <p:cBhvr>
                                        <p:cTn id="72" dur="500" fill="hold"/>
                                        <p:tgtEl>
                                          <p:spTgt spid="224475"/>
                                        </p:tgtEl>
                                        <p:attrNameLst>
                                          <p:attrName>ppt_h</p:attrName>
                                        </p:attrNameLst>
                                      </p:cBhvr>
                                      <p:tavLst>
                                        <p:tav tm="0">
                                          <p:val>
                                            <p:fltVal val="0"/>
                                          </p:val>
                                        </p:tav>
                                        <p:tav tm="100000">
                                          <p:val>
                                            <p:strVal val="#ppt_h"/>
                                          </p:val>
                                        </p:tav>
                                      </p:tavLst>
                                    </p:anim>
                                  </p:childTnLst>
                                </p:cTn>
                              </p:par>
                            </p:childTnLst>
                          </p:cTn>
                        </p:par>
                        <p:par>
                          <p:cTn id="73" fill="hold">
                            <p:stCondLst>
                              <p:cond delay="3000"/>
                            </p:stCondLst>
                            <p:childTnLst>
                              <p:par>
                                <p:cTn id="74" presetID="1" presetClass="exit" presetSubtype="0" fill="hold" grpId="1" nodeType="afterEffect">
                                  <p:stCondLst>
                                    <p:cond delay="0"/>
                                  </p:stCondLst>
                                  <p:childTnLst>
                                    <p:set>
                                      <p:cBhvr>
                                        <p:cTn id="75" dur="1" fill="hold">
                                          <p:stCondLst>
                                            <p:cond delay="0"/>
                                          </p:stCondLst>
                                        </p:cTn>
                                        <p:tgtEl>
                                          <p:spTgt spid="224475"/>
                                        </p:tgtEl>
                                        <p:attrNameLst>
                                          <p:attrName>style.visibility</p:attrName>
                                        </p:attrNameLst>
                                      </p:cBhvr>
                                      <p:to>
                                        <p:strVal val="hidden"/>
                                      </p:to>
                                    </p:set>
                                  </p:childTnLst>
                                </p:cTn>
                              </p:par>
                            </p:childTnLst>
                          </p:cTn>
                        </p:par>
                        <p:par>
                          <p:cTn id="76" fill="hold">
                            <p:stCondLst>
                              <p:cond delay="3000"/>
                            </p:stCondLst>
                            <p:childTnLst>
                              <p:par>
                                <p:cTn id="77" presetID="23" presetClass="entr" presetSubtype="16" fill="hold" grpId="0" nodeType="afterEffect">
                                  <p:stCondLst>
                                    <p:cond delay="0"/>
                                  </p:stCondLst>
                                  <p:childTnLst>
                                    <p:set>
                                      <p:cBhvr>
                                        <p:cTn id="78" dur="1" fill="hold">
                                          <p:stCondLst>
                                            <p:cond delay="0"/>
                                          </p:stCondLst>
                                        </p:cTn>
                                        <p:tgtEl>
                                          <p:spTgt spid="224476"/>
                                        </p:tgtEl>
                                        <p:attrNameLst>
                                          <p:attrName>style.visibility</p:attrName>
                                        </p:attrNameLst>
                                      </p:cBhvr>
                                      <p:to>
                                        <p:strVal val="visible"/>
                                      </p:to>
                                    </p:set>
                                    <p:anim calcmode="lin" valueType="num">
                                      <p:cBhvr>
                                        <p:cTn id="79" dur="500" fill="hold"/>
                                        <p:tgtEl>
                                          <p:spTgt spid="224476"/>
                                        </p:tgtEl>
                                        <p:attrNameLst>
                                          <p:attrName>ppt_w</p:attrName>
                                        </p:attrNameLst>
                                      </p:cBhvr>
                                      <p:tavLst>
                                        <p:tav tm="0">
                                          <p:val>
                                            <p:fltVal val="0"/>
                                          </p:val>
                                        </p:tav>
                                        <p:tav tm="100000">
                                          <p:val>
                                            <p:strVal val="#ppt_w"/>
                                          </p:val>
                                        </p:tav>
                                      </p:tavLst>
                                    </p:anim>
                                    <p:anim calcmode="lin" valueType="num">
                                      <p:cBhvr>
                                        <p:cTn id="80" dur="500" fill="hold"/>
                                        <p:tgtEl>
                                          <p:spTgt spid="224476"/>
                                        </p:tgtEl>
                                        <p:attrNameLst>
                                          <p:attrName>ppt_h</p:attrName>
                                        </p:attrNameLst>
                                      </p:cBhvr>
                                      <p:tavLst>
                                        <p:tav tm="0">
                                          <p:val>
                                            <p:fltVal val="0"/>
                                          </p:val>
                                        </p:tav>
                                        <p:tav tm="100000">
                                          <p:val>
                                            <p:strVal val="#ppt_h"/>
                                          </p:val>
                                        </p:tav>
                                      </p:tavLst>
                                    </p:anim>
                                  </p:childTnLst>
                                </p:cTn>
                              </p:par>
                            </p:childTnLst>
                          </p:cTn>
                        </p:par>
                        <p:par>
                          <p:cTn id="81" fill="hold">
                            <p:stCondLst>
                              <p:cond delay="3500"/>
                            </p:stCondLst>
                            <p:childTnLst>
                              <p:par>
                                <p:cTn id="82" presetID="1" presetClass="exit" presetSubtype="0" fill="hold" grpId="1" nodeType="afterEffect">
                                  <p:stCondLst>
                                    <p:cond delay="0"/>
                                  </p:stCondLst>
                                  <p:childTnLst>
                                    <p:set>
                                      <p:cBhvr>
                                        <p:cTn id="83" dur="1" fill="hold">
                                          <p:stCondLst>
                                            <p:cond delay="0"/>
                                          </p:stCondLst>
                                        </p:cTn>
                                        <p:tgtEl>
                                          <p:spTgt spid="224476"/>
                                        </p:tgtEl>
                                        <p:attrNameLst>
                                          <p:attrName>style.visibility</p:attrName>
                                        </p:attrNameLst>
                                      </p:cBhvr>
                                      <p:to>
                                        <p:strVal val="hidden"/>
                                      </p:to>
                                    </p:set>
                                  </p:childTnLst>
                                </p:cTn>
                              </p:par>
                            </p:childTnLst>
                          </p:cTn>
                        </p:par>
                        <p:par>
                          <p:cTn id="84" fill="hold">
                            <p:stCondLst>
                              <p:cond delay="3500"/>
                            </p:stCondLst>
                            <p:childTnLst>
                              <p:par>
                                <p:cTn id="85" presetID="23" presetClass="entr" presetSubtype="16" fill="hold" grpId="0" nodeType="afterEffect">
                                  <p:stCondLst>
                                    <p:cond delay="0"/>
                                  </p:stCondLst>
                                  <p:childTnLst>
                                    <p:set>
                                      <p:cBhvr>
                                        <p:cTn id="86" dur="1" fill="hold">
                                          <p:stCondLst>
                                            <p:cond delay="0"/>
                                          </p:stCondLst>
                                        </p:cTn>
                                        <p:tgtEl>
                                          <p:spTgt spid="224477"/>
                                        </p:tgtEl>
                                        <p:attrNameLst>
                                          <p:attrName>style.visibility</p:attrName>
                                        </p:attrNameLst>
                                      </p:cBhvr>
                                      <p:to>
                                        <p:strVal val="visible"/>
                                      </p:to>
                                    </p:set>
                                    <p:anim calcmode="lin" valueType="num">
                                      <p:cBhvr>
                                        <p:cTn id="87" dur="500" fill="hold"/>
                                        <p:tgtEl>
                                          <p:spTgt spid="224477"/>
                                        </p:tgtEl>
                                        <p:attrNameLst>
                                          <p:attrName>ppt_w</p:attrName>
                                        </p:attrNameLst>
                                      </p:cBhvr>
                                      <p:tavLst>
                                        <p:tav tm="0">
                                          <p:val>
                                            <p:fltVal val="0"/>
                                          </p:val>
                                        </p:tav>
                                        <p:tav tm="100000">
                                          <p:val>
                                            <p:strVal val="#ppt_w"/>
                                          </p:val>
                                        </p:tav>
                                      </p:tavLst>
                                    </p:anim>
                                    <p:anim calcmode="lin" valueType="num">
                                      <p:cBhvr>
                                        <p:cTn id="88" dur="500" fill="hold"/>
                                        <p:tgtEl>
                                          <p:spTgt spid="224477"/>
                                        </p:tgtEl>
                                        <p:attrNameLst>
                                          <p:attrName>ppt_h</p:attrName>
                                        </p:attrNameLst>
                                      </p:cBhvr>
                                      <p:tavLst>
                                        <p:tav tm="0">
                                          <p:val>
                                            <p:fltVal val="0"/>
                                          </p:val>
                                        </p:tav>
                                        <p:tav tm="100000">
                                          <p:val>
                                            <p:strVal val="#ppt_h"/>
                                          </p:val>
                                        </p:tav>
                                      </p:tavLst>
                                    </p:anim>
                                  </p:childTnLst>
                                </p:cTn>
                              </p:par>
                            </p:childTnLst>
                          </p:cTn>
                        </p:par>
                        <p:par>
                          <p:cTn id="89" fill="hold">
                            <p:stCondLst>
                              <p:cond delay="4000"/>
                            </p:stCondLst>
                            <p:childTnLst>
                              <p:par>
                                <p:cTn id="90" presetID="1" presetClass="exit" presetSubtype="0" fill="hold" grpId="1" nodeType="afterEffect">
                                  <p:stCondLst>
                                    <p:cond delay="0"/>
                                  </p:stCondLst>
                                  <p:childTnLst>
                                    <p:set>
                                      <p:cBhvr>
                                        <p:cTn id="91" dur="1" fill="hold">
                                          <p:stCondLst>
                                            <p:cond delay="0"/>
                                          </p:stCondLst>
                                        </p:cTn>
                                        <p:tgtEl>
                                          <p:spTgt spid="224477"/>
                                        </p:tgtEl>
                                        <p:attrNameLst>
                                          <p:attrName>style.visibility</p:attrName>
                                        </p:attrNameLst>
                                      </p:cBhvr>
                                      <p:to>
                                        <p:strVal val="hidden"/>
                                      </p:to>
                                    </p:set>
                                  </p:childTnLst>
                                </p:cTn>
                              </p:par>
                            </p:childTnLst>
                          </p:cTn>
                        </p:par>
                        <p:par>
                          <p:cTn id="92" fill="hold">
                            <p:stCondLst>
                              <p:cond delay="4000"/>
                            </p:stCondLst>
                            <p:childTnLst>
                              <p:par>
                                <p:cTn id="93" presetID="23" presetClass="entr" presetSubtype="16" fill="hold" grpId="0" nodeType="afterEffect">
                                  <p:stCondLst>
                                    <p:cond delay="0"/>
                                  </p:stCondLst>
                                  <p:childTnLst>
                                    <p:set>
                                      <p:cBhvr>
                                        <p:cTn id="94" dur="1" fill="hold">
                                          <p:stCondLst>
                                            <p:cond delay="0"/>
                                          </p:stCondLst>
                                        </p:cTn>
                                        <p:tgtEl>
                                          <p:spTgt spid="224478"/>
                                        </p:tgtEl>
                                        <p:attrNameLst>
                                          <p:attrName>style.visibility</p:attrName>
                                        </p:attrNameLst>
                                      </p:cBhvr>
                                      <p:to>
                                        <p:strVal val="visible"/>
                                      </p:to>
                                    </p:set>
                                    <p:anim calcmode="lin" valueType="num">
                                      <p:cBhvr>
                                        <p:cTn id="95" dur="500" fill="hold"/>
                                        <p:tgtEl>
                                          <p:spTgt spid="224478"/>
                                        </p:tgtEl>
                                        <p:attrNameLst>
                                          <p:attrName>ppt_w</p:attrName>
                                        </p:attrNameLst>
                                      </p:cBhvr>
                                      <p:tavLst>
                                        <p:tav tm="0">
                                          <p:val>
                                            <p:fltVal val="0"/>
                                          </p:val>
                                        </p:tav>
                                        <p:tav tm="100000">
                                          <p:val>
                                            <p:strVal val="#ppt_w"/>
                                          </p:val>
                                        </p:tav>
                                      </p:tavLst>
                                    </p:anim>
                                    <p:anim calcmode="lin" valueType="num">
                                      <p:cBhvr>
                                        <p:cTn id="96" dur="500" fill="hold"/>
                                        <p:tgtEl>
                                          <p:spTgt spid="224478"/>
                                        </p:tgtEl>
                                        <p:attrNameLst>
                                          <p:attrName>ppt_h</p:attrName>
                                        </p:attrNameLst>
                                      </p:cBhvr>
                                      <p:tavLst>
                                        <p:tav tm="0">
                                          <p:val>
                                            <p:fltVal val="0"/>
                                          </p:val>
                                        </p:tav>
                                        <p:tav tm="100000">
                                          <p:val>
                                            <p:strVal val="#ppt_h"/>
                                          </p:val>
                                        </p:tav>
                                      </p:tavLst>
                                    </p:anim>
                                  </p:childTnLst>
                                </p:cTn>
                              </p:par>
                            </p:childTnLst>
                          </p:cTn>
                        </p:par>
                        <p:par>
                          <p:cTn id="97" fill="hold">
                            <p:stCondLst>
                              <p:cond delay="4500"/>
                            </p:stCondLst>
                            <p:childTnLst>
                              <p:par>
                                <p:cTn id="98" presetID="1" presetClass="exit" presetSubtype="0" fill="hold" grpId="1" nodeType="afterEffect">
                                  <p:stCondLst>
                                    <p:cond delay="0"/>
                                  </p:stCondLst>
                                  <p:childTnLst>
                                    <p:set>
                                      <p:cBhvr>
                                        <p:cTn id="99" dur="1" fill="hold">
                                          <p:stCondLst>
                                            <p:cond delay="0"/>
                                          </p:stCondLst>
                                        </p:cTn>
                                        <p:tgtEl>
                                          <p:spTgt spid="224478"/>
                                        </p:tgtEl>
                                        <p:attrNameLst>
                                          <p:attrName>style.visibility</p:attrName>
                                        </p:attrNameLst>
                                      </p:cBhvr>
                                      <p:to>
                                        <p:strVal val="hidden"/>
                                      </p:to>
                                    </p:set>
                                  </p:childTnLst>
                                </p:cTn>
                              </p:par>
                            </p:childTnLst>
                          </p:cTn>
                        </p:par>
                        <p:par>
                          <p:cTn id="100" fill="hold">
                            <p:stCondLst>
                              <p:cond delay="4500"/>
                            </p:stCondLst>
                            <p:childTnLst>
                              <p:par>
                                <p:cTn id="101" presetID="23" presetClass="entr" presetSubtype="16" fill="hold" grpId="0" nodeType="afterEffect">
                                  <p:stCondLst>
                                    <p:cond delay="0"/>
                                  </p:stCondLst>
                                  <p:childTnLst>
                                    <p:set>
                                      <p:cBhvr>
                                        <p:cTn id="102" dur="1" fill="hold">
                                          <p:stCondLst>
                                            <p:cond delay="0"/>
                                          </p:stCondLst>
                                        </p:cTn>
                                        <p:tgtEl>
                                          <p:spTgt spid="224479"/>
                                        </p:tgtEl>
                                        <p:attrNameLst>
                                          <p:attrName>style.visibility</p:attrName>
                                        </p:attrNameLst>
                                      </p:cBhvr>
                                      <p:to>
                                        <p:strVal val="visible"/>
                                      </p:to>
                                    </p:set>
                                    <p:anim calcmode="lin" valueType="num">
                                      <p:cBhvr>
                                        <p:cTn id="103" dur="500" fill="hold"/>
                                        <p:tgtEl>
                                          <p:spTgt spid="224479"/>
                                        </p:tgtEl>
                                        <p:attrNameLst>
                                          <p:attrName>ppt_w</p:attrName>
                                        </p:attrNameLst>
                                      </p:cBhvr>
                                      <p:tavLst>
                                        <p:tav tm="0">
                                          <p:val>
                                            <p:fltVal val="0"/>
                                          </p:val>
                                        </p:tav>
                                        <p:tav tm="100000">
                                          <p:val>
                                            <p:strVal val="#ppt_w"/>
                                          </p:val>
                                        </p:tav>
                                      </p:tavLst>
                                    </p:anim>
                                    <p:anim calcmode="lin" valueType="num">
                                      <p:cBhvr>
                                        <p:cTn id="104" dur="500" fill="hold"/>
                                        <p:tgtEl>
                                          <p:spTgt spid="224479"/>
                                        </p:tgtEl>
                                        <p:attrNameLst>
                                          <p:attrName>ppt_h</p:attrName>
                                        </p:attrNameLst>
                                      </p:cBhvr>
                                      <p:tavLst>
                                        <p:tav tm="0">
                                          <p:val>
                                            <p:fltVal val="0"/>
                                          </p:val>
                                        </p:tav>
                                        <p:tav tm="100000">
                                          <p:val>
                                            <p:strVal val="#ppt_h"/>
                                          </p:val>
                                        </p:tav>
                                      </p:tavLst>
                                    </p:anim>
                                  </p:childTnLst>
                                </p:cTn>
                              </p:par>
                            </p:childTnLst>
                          </p:cTn>
                        </p:par>
                        <p:par>
                          <p:cTn id="105" fill="hold">
                            <p:stCondLst>
                              <p:cond delay="5000"/>
                            </p:stCondLst>
                            <p:childTnLst>
                              <p:par>
                                <p:cTn id="106" presetID="1" presetClass="exit" presetSubtype="0" fill="hold" grpId="1" nodeType="afterEffect">
                                  <p:stCondLst>
                                    <p:cond delay="0"/>
                                  </p:stCondLst>
                                  <p:childTnLst>
                                    <p:set>
                                      <p:cBhvr>
                                        <p:cTn id="107" dur="1" fill="hold">
                                          <p:stCondLst>
                                            <p:cond delay="0"/>
                                          </p:stCondLst>
                                        </p:cTn>
                                        <p:tgtEl>
                                          <p:spTgt spid="224479"/>
                                        </p:tgtEl>
                                        <p:attrNameLst>
                                          <p:attrName>style.visibility</p:attrName>
                                        </p:attrNameLst>
                                      </p:cBhvr>
                                      <p:to>
                                        <p:strVal val="hidden"/>
                                      </p:to>
                                    </p:set>
                                  </p:childTnLst>
                                </p:cTn>
                              </p:par>
                            </p:childTnLst>
                          </p:cTn>
                        </p:par>
                        <p:par>
                          <p:cTn id="108" fill="hold">
                            <p:stCondLst>
                              <p:cond delay="5000"/>
                            </p:stCondLst>
                            <p:childTnLst>
                              <p:par>
                                <p:cTn id="109" presetID="23" presetClass="entr" presetSubtype="16" fill="hold" grpId="0" nodeType="afterEffect">
                                  <p:stCondLst>
                                    <p:cond delay="0"/>
                                  </p:stCondLst>
                                  <p:childTnLst>
                                    <p:set>
                                      <p:cBhvr>
                                        <p:cTn id="110" dur="1" fill="hold">
                                          <p:stCondLst>
                                            <p:cond delay="0"/>
                                          </p:stCondLst>
                                        </p:cTn>
                                        <p:tgtEl>
                                          <p:spTgt spid="224480"/>
                                        </p:tgtEl>
                                        <p:attrNameLst>
                                          <p:attrName>style.visibility</p:attrName>
                                        </p:attrNameLst>
                                      </p:cBhvr>
                                      <p:to>
                                        <p:strVal val="visible"/>
                                      </p:to>
                                    </p:set>
                                    <p:anim calcmode="lin" valueType="num">
                                      <p:cBhvr>
                                        <p:cTn id="111" dur="500" fill="hold"/>
                                        <p:tgtEl>
                                          <p:spTgt spid="224480"/>
                                        </p:tgtEl>
                                        <p:attrNameLst>
                                          <p:attrName>ppt_w</p:attrName>
                                        </p:attrNameLst>
                                      </p:cBhvr>
                                      <p:tavLst>
                                        <p:tav tm="0">
                                          <p:val>
                                            <p:fltVal val="0"/>
                                          </p:val>
                                        </p:tav>
                                        <p:tav tm="100000">
                                          <p:val>
                                            <p:strVal val="#ppt_w"/>
                                          </p:val>
                                        </p:tav>
                                      </p:tavLst>
                                    </p:anim>
                                    <p:anim calcmode="lin" valueType="num">
                                      <p:cBhvr>
                                        <p:cTn id="112" dur="500" fill="hold"/>
                                        <p:tgtEl>
                                          <p:spTgt spid="224480"/>
                                        </p:tgtEl>
                                        <p:attrNameLst>
                                          <p:attrName>ppt_h</p:attrName>
                                        </p:attrNameLst>
                                      </p:cBhvr>
                                      <p:tavLst>
                                        <p:tav tm="0">
                                          <p:val>
                                            <p:fltVal val="0"/>
                                          </p:val>
                                        </p:tav>
                                        <p:tav tm="100000">
                                          <p:val>
                                            <p:strVal val="#ppt_h"/>
                                          </p:val>
                                        </p:tav>
                                      </p:tavLst>
                                    </p:anim>
                                  </p:childTnLst>
                                </p:cTn>
                              </p:par>
                            </p:childTnLst>
                          </p:cTn>
                        </p:par>
                        <p:par>
                          <p:cTn id="113" fill="hold">
                            <p:stCondLst>
                              <p:cond delay="5500"/>
                            </p:stCondLst>
                            <p:childTnLst>
                              <p:par>
                                <p:cTn id="114" presetID="1" presetClass="exit" presetSubtype="0" fill="hold" grpId="1" nodeType="afterEffect">
                                  <p:stCondLst>
                                    <p:cond delay="0"/>
                                  </p:stCondLst>
                                  <p:childTnLst>
                                    <p:set>
                                      <p:cBhvr>
                                        <p:cTn id="115" dur="1" fill="hold">
                                          <p:stCondLst>
                                            <p:cond delay="0"/>
                                          </p:stCondLst>
                                        </p:cTn>
                                        <p:tgtEl>
                                          <p:spTgt spid="224480"/>
                                        </p:tgtEl>
                                        <p:attrNameLst>
                                          <p:attrName>style.visibility</p:attrName>
                                        </p:attrNameLst>
                                      </p:cBhvr>
                                      <p:to>
                                        <p:strVal val="hidden"/>
                                      </p:to>
                                    </p:set>
                                  </p:childTnLst>
                                </p:cTn>
                              </p:par>
                            </p:childTnLst>
                          </p:cTn>
                        </p:par>
                        <p:par>
                          <p:cTn id="116" fill="hold">
                            <p:stCondLst>
                              <p:cond delay="5500"/>
                            </p:stCondLst>
                            <p:childTnLst>
                              <p:par>
                                <p:cTn id="117" presetID="23" presetClass="entr" presetSubtype="16" fill="hold" grpId="0" nodeType="afterEffect">
                                  <p:stCondLst>
                                    <p:cond delay="0"/>
                                  </p:stCondLst>
                                  <p:childTnLst>
                                    <p:set>
                                      <p:cBhvr>
                                        <p:cTn id="118" dur="1" fill="hold">
                                          <p:stCondLst>
                                            <p:cond delay="0"/>
                                          </p:stCondLst>
                                        </p:cTn>
                                        <p:tgtEl>
                                          <p:spTgt spid="224481"/>
                                        </p:tgtEl>
                                        <p:attrNameLst>
                                          <p:attrName>style.visibility</p:attrName>
                                        </p:attrNameLst>
                                      </p:cBhvr>
                                      <p:to>
                                        <p:strVal val="visible"/>
                                      </p:to>
                                    </p:set>
                                    <p:anim calcmode="lin" valueType="num">
                                      <p:cBhvr>
                                        <p:cTn id="119" dur="500" fill="hold"/>
                                        <p:tgtEl>
                                          <p:spTgt spid="224481"/>
                                        </p:tgtEl>
                                        <p:attrNameLst>
                                          <p:attrName>ppt_w</p:attrName>
                                        </p:attrNameLst>
                                      </p:cBhvr>
                                      <p:tavLst>
                                        <p:tav tm="0">
                                          <p:val>
                                            <p:fltVal val="0"/>
                                          </p:val>
                                        </p:tav>
                                        <p:tav tm="100000">
                                          <p:val>
                                            <p:strVal val="#ppt_w"/>
                                          </p:val>
                                        </p:tav>
                                      </p:tavLst>
                                    </p:anim>
                                    <p:anim calcmode="lin" valueType="num">
                                      <p:cBhvr>
                                        <p:cTn id="120" dur="500" fill="hold"/>
                                        <p:tgtEl>
                                          <p:spTgt spid="224481"/>
                                        </p:tgtEl>
                                        <p:attrNameLst>
                                          <p:attrName>ppt_h</p:attrName>
                                        </p:attrNameLst>
                                      </p:cBhvr>
                                      <p:tavLst>
                                        <p:tav tm="0">
                                          <p:val>
                                            <p:fltVal val="0"/>
                                          </p:val>
                                        </p:tav>
                                        <p:tav tm="100000">
                                          <p:val>
                                            <p:strVal val="#ppt_h"/>
                                          </p:val>
                                        </p:tav>
                                      </p:tavLst>
                                    </p:anim>
                                  </p:childTnLst>
                                </p:cTn>
                              </p:par>
                            </p:childTnLst>
                          </p:cTn>
                        </p:par>
                        <p:par>
                          <p:cTn id="121" fill="hold">
                            <p:stCondLst>
                              <p:cond delay="6000"/>
                            </p:stCondLst>
                            <p:childTnLst>
                              <p:par>
                                <p:cTn id="122" presetID="1" presetClass="exit" presetSubtype="0" fill="hold" grpId="1" nodeType="afterEffect">
                                  <p:stCondLst>
                                    <p:cond delay="0"/>
                                  </p:stCondLst>
                                  <p:childTnLst>
                                    <p:set>
                                      <p:cBhvr>
                                        <p:cTn id="123" dur="1" fill="hold">
                                          <p:stCondLst>
                                            <p:cond delay="0"/>
                                          </p:stCondLst>
                                        </p:cTn>
                                        <p:tgtEl>
                                          <p:spTgt spid="224481"/>
                                        </p:tgtEl>
                                        <p:attrNameLst>
                                          <p:attrName>style.visibility</p:attrName>
                                        </p:attrNameLst>
                                      </p:cBhvr>
                                      <p:to>
                                        <p:strVal val="hidden"/>
                                      </p:to>
                                    </p:set>
                                  </p:childTnLst>
                                </p:cTn>
                              </p:par>
                            </p:childTnLst>
                          </p:cTn>
                        </p:par>
                        <p:par>
                          <p:cTn id="124" fill="hold">
                            <p:stCondLst>
                              <p:cond delay="6000"/>
                            </p:stCondLst>
                            <p:childTnLst>
                              <p:par>
                                <p:cTn id="125" presetID="23" presetClass="entr" presetSubtype="16" fill="hold" grpId="0" nodeType="afterEffect">
                                  <p:stCondLst>
                                    <p:cond delay="0"/>
                                  </p:stCondLst>
                                  <p:childTnLst>
                                    <p:set>
                                      <p:cBhvr>
                                        <p:cTn id="126" dur="1" fill="hold">
                                          <p:stCondLst>
                                            <p:cond delay="0"/>
                                          </p:stCondLst>
                                        </p:cTn>
                                        <p:tgtEl>
                                          <p:spTgt spid="224482"/>
                                        </p:tgtEl>
                                        <p:attrNameLst>
                                          <p:attrName>style.visibility</p:attrName>
                                        </p:attrNameLst>
                                      </p:cBhvr>
                                      <p:to>
                                        <p:strVal val="visible"/>
                                      </p:to>
                                    </p:set>
                                    <p:anim calcmode="lin" valueType="num">
                                      <p:cBhvr>
                                        <p:cTn id="127" dur="500" fill="hold"/>
                                        <p:tgtEl>
                                          <p:spTgt spid="224482"/>
                                        </p:tgtEl>
                                        <p:attrNameLst>
                                          <p:attrName>ppt_w</p:attrName>
                                        </p:attrNameLst>
                                      </p:cBhvr>
                                      <p:tavLst>
                                        <p:tav tm="0">
                                          <p:val>
                                            <p:fltVal val="0"/>
                                          </p:val>
                                        </p:tav>
                                        <p:tav tm="100000">
                                          <p:val>
                                            <p:strVal val="#ppt_w"/>
                                          </p:val>
                                        </p:tav>
                                      </p:tavLst>
                                    </p:anim>
                                    <p:anim calcmode="lin" valueType="num">
                                      <p:cBhvr>
                                        <p:cTn id="128" dur="500" fill="hold"/>
                                        <p:tgtEl>
                                          <p:spTgt spid="224482"/>
                                        </p:tgtEl>
                                        <p:attrNameLst>
                                          <p:attrName>ppt_h</p:attrName>
                                        </p:attrNameLst>
                                      </p:cBhvr>
                                      <p:tavLst>
                                        <p:tav tm="0">
                                          <p:val>
                                            <p:fltVal val="0"/>
                                          </p:val>
                                        </p:tav>
                                        <p:tav tm="100000">
                                          <p:val>
                                            <p:strVal val="#ppt_h"/>
                                          </p:val>
                                        </p:tav>
                                      </p:tavLst>
                                    </p:anim>
                                  </p:childTnLst>
                                </p:cTn>
                              </p:par>
                            </p:childTnLst>
                          </p:cTn>
                        </p:par>
                        <p:par>
                          <p:cTn id="129" fill="hold">
                            <p:stCondLst>
                              <p:cond delay="6500"/>
                            </p:stCondLst>
                            <p:childTnLst>
                              <p:par>
                                <p:cTn id="130" presetID="1" presetClass="exit" presetSubtype="0" fill="hold" grpId="1" nodeType="afterEffect">
                                  <p:stCondLst>
                                    <p:cond delay="0"/>
                                  </p:stCondLst>
                                  <p:childTnLst>
                                    <p:set>
                                      <p:cBhvr>
                                        <p:cTn id="131" dur="1" fill="hold">
                                          <p:stCondLst>
                                            <p:cond delay="0"/>
                                          </p:stCondLst>
                                        </p:cTn>
                                        <p:tgtEl>
                                          <p:spTgt spid="224482"/>
                                        </p:tgtEl>
                                        <p:attrNameLst>
                                          <p:attrName>style.visibility</p:attrName>
                                        </p:attrNameLst>
                                      </p:cBhvr>
                                      <p:to>
                                        <p:strVal val="hidden"/>
                                      </p:to>
                                    </p:set>
                                  </p:childTnLst>
                                </p:cTn>
                              </p:par>
                            </p:childTnLst>
                          </p:cTn>
                        </p:par>
                        <p:par>
                          <p:cTn id="132" fill="hold">
                            <p:stCondLst>
                              <p:cond delay="6500"/>
                            </p:stCondLst>
                            <p:childTnLst>
                              <p:par>
                                <p:cTn id="133" presetID="23" presetClass="entr" presetSubtype="16" fill="hold" grpId="0" nodeType="afterEffect">
                                  <p:stCondLst>
                                    <p:cond delay="0"/>
                                  </p:stCondLst>
                                  <p:childTnLst>
                                    <p:set>
                                      <p:cBhvr>
                                        <p:cTn id="134" dur="1" fill="hold">
                                          <p:stCondLst>
                                            <p:cond delay="0"/>
                                          </p:stCondLst>
                                        </p:cTn>
                                        <p:tgtEl>
                                          <p:spTgt spid="224483"/>
                                        </p:tgtEl>
                                        <p:attrNameLst>
                                          <p:attrName>style.visibility</p:attrName>
                                        </p:attrNameLst>
                                      </p:cBhvr>
                                      <p:to>
                                        <p:strVal val="visible"/>
                                      </p:to>
                                    </p:set>
                                    <p:anim calcmode="lin" valueType="num">
                                      <p:cBhvr>
                                        <p:cTn id="135" dur="500" fill="hold"/>
                                        <p:tgtEl>
                                          <p:spTgt spid="224483"/>
                                        </p:tgtEl>
                                        <p:attrNameLst>
                                          <p:attrName>ppt_w</p:attrName>
                                        </p:attrNameLst>
                                      </p:cBhvr>
                                      <p:tavLst>
                                        <p:tav tm="0">
                                          <p:val>
                                            <p:fltVal val="0"/>
                                          </p:val>
                                        </p:tav>
                                        <p:tav tm="100000">
                                          <p:val>
                                            <p:strVal val="#ppt_w"/>
                                          </p:val>
                                        </p:tav>
                                      </p:tavLst>
                                    </p:anim>
                                    <p:anim calcmode="lin" valueType="num">
                                      <p:cBhvr>
                                        <p:cTn id="136" dur="500" fill="hold"/>
                                        <p:tgtEl>
                                          <p:spTgt spid="224483"/>
                                        </p:tgtEl>
                                        <p:attrNameLst>
                                          <p:attrName>ppt_h</p:attrName>
                                        </p:attrNameLst>
                                      </p:cBhvr>
                                      <p:tavLst>
                                        <p:tav tm="0">
                                          <p:val>
                                            <p:fltVal val="0"/>
                                          </p:val>
                                        </p:tav>
                                        <p:tav tm="100000">
                                          <p:val>
                                            <p:strVal val="#ppt_h"/>
                                          </p:val>
                                        </p:tav>
                                      </p:tavLst>
                                    </p:anim>
                                  </p:childTnLst>
                                </p:cTn>
                              </p:par>
                            </p:childTnLst>
                          </p:cTn>
                        </p:par>
                        <p:par>
                          <p:cTn id="137" fill="hold">
                            <p:stCondLst>
                              <p:cond delay="7000"/>
                            </p:stCondLst>
                            <p:childTnLst>
                              <p:par>
                                <p:cTn id="138" presetID="1" presetClass="exit" presetSubtype="0" fill="hold" grpId="1" nodeType="afterEffect">
                                  <p:stCondLst>
                                    <p:cond delay="0"/>
                                  </p:stCondLst>
                                  <p:childTnLst>
                                    <p:set>
                                      <p:cBhvr>
                                        <p:cTn id="139" dur="1" fill="hold">
                                          <p:stCondLst>
                                            <p:cond delay="0"/>
                                          </p:stCondLst>
                                        </p:cTn>
                                        <p:tgtEl>
                                          <p:spTgt spid="224483"/>
                                        </p:tgtEl>
                                        <p:attrNameLst>
                                          <p:attrName>style.visibility</p:attrName>
                                        </p:attrNameLst>
                                      </p:cBhvr>
                                      <p:to>
                                        <p:strVal val="hidden"/>
                                      </p:to>
                                    </p:set>
                                  </p:childTnLst>
                                </p:cTn>
                              </p:par>
                            </p:childTnLst>
                          </p:cTn>
                        </p:par>
                        <p:par>
                          <p:cTn id="140" fill="hold">
                            <p:stCondLst>
                              <p:cond delay="7000"/>
                            </p:stCondLst>
                            <p:childTnLst>
                              <p:par>
                                <p:cTn id="141" presetID="23" presetClass="entr" presetSubtype="16" fill="hold" grpId="0" nodeType="afterEffect">
                                  <p:stCondLst>
                                    <p:cond delay="0"/>
                                  </p:stCondLst>
                                  <p:childTnLst>
                                    <p:set>
                                      <p:cBhvr>
                                        <p:cTn id="142" dur="1" fill="hold">
                                          <p:stCondLst>
                                            <p:cond delay="0"/>
                                          </p:stCondLst>
                                        </p:cTn>
                                        <p:tgtEl>
                                          <p:spTgt spid="224484"/>
                                        </p:tgtEl>
                                        <p:attrNameLst>
                                          <p:attrName>style.visibility</p:attrName>
                                        </p:attrNameLst>
                                      </p:cBhvr>
                                      <p:to>
                                        <p:strVal val="visible"/>
                                      </p:to>
                                    </p:set>
                                    <p:anim calcmode="lin" valueType="num">
                                      <p:cBhvr>
                                        <p:cTn id="143" dur="500" fill="hold"/>
                                        <p:tgtEl>
                                          <p:spTgt spid="224484"/>
                                        </p:tgtEl>
                                        <p:attrNameLst>
                                          <p:attrName>ppt_w</p:attrName>
                                        </p:attrNameLst>
                                      </p:cBhvr>
                                      <p:tavLst>
                                        <p:tav tm="0">
                                          <p:val>
                                            <p:fltVal val="0"/>
                                          </p:val>
                                        </p:tav>
                                        <p:tav tm="100000">
                                          <p:val>
                                            <p:strVal val="#ppt_w"/>
                                          </p:val>
                                        </p:tav>
                                      </p:tavLst>
                                    </p:anim>
                                    <p:anim calcmode="lin" valueType="num">
                                      <p:cBhvr>
                                        <p:cTn id="144" dur="500" fill="hold"/>
                                        <p:tgtEl>
                                          <p:spTgt spid="224484"/>
                                        </p:tgtEl>
                                        <p:attrNameLst>
                                          <p:attrName>ppt_h</p:attrName>
                                        </p:attrNameLst>
                                      </p:cBhvr>
                                      <p:tavLst>
                                        <p:tav tm="0">
                                          <p:val>
                                            <p:fltVal val="0"/>
                                          </p:val>
                                        </p:tav>
                                        <p:tav tm="100000">
                                          <p:val>
                                            <p:strVal val="#ppt_h"/>
                                          </p:val>
                                        </p:tav>
                                      </p:tavLst>
                                    </p:anim>
                                  </p:childTnLst>
                                </p:cTn>
                              </p:par>
                            </p:childTnLst>
                          </p:cTn>
                        </p:par>
                        <p:par>
                          <p:cTn id="145" fill="hold">
                            <p:stCondLst>
                              <p:cond delay="7500"/>
                            </p:stCondLst>
                            <p:childTnLst>
                              <p:par>
                                <p:cTn id="146" presetID="1" presetClass="exit" presetSubtype="0" fill="hold" grpId="1" nodeType="afterEffect">
                                  <p:stCondLst>
                                    <p:cond delay="0"/>
                                  </p:stCondLst>
                                  <p:childTnLst>
                                    <p:set>
                                      <p:cBhvr>
                                        <p:cTn id="147" dur="1" fill="hold">
                                          <p:stCondLst>
                                            <p:cond delay="0"/>
                                          </p:stCondLst>
                                        </p:cTn>
                                        <p:tgtEl>
                                          <p:spTgt spid="224484"/>
                                        </p:tgtEl>
                                        <p:attrNameLst>
                                          <p:attrName>style.visibility</p:attrName>
                                        </p:attrNameLst>
                                      </p:cBhvr>
                                      <p:to>
                                        <p:strVal val="hidden"/>
                                      </p:to>
                                    </p:set>
                                  </p:childTnLst>
                                </p:cTn>
                              </p:par>
                            </p:childTnLst>
                          </p:cTn>
                        </p:par>
                        <p:par>
                          <p:cTn id="148" fill="hold">
                            <p:stCondLst>
                              <p:cond delay="7500"/>
                            </p:stCondLst>
                            <p:childTnLst>
                              <p:par>
                                <p:cTn id="149" presetID="23" presetClass="entr" presetSubtype="16" fill="hold" grpId="0" nodeType="afterEffect">
                                  <p:stCondLst>
                                    <p:cond delay="0"/>
                                  </p:stCondLst>
                                  <p:childTnLst>
                                    <p:set>
                                      <p:cBhvr>
                                        <p:cTn id="150" dur="1" fill="hold">
                                          <p:stCondLst>
                                            <p:cond delay="0"/>
                                          </p:stCondLst>
                                        </p:cTn>
                                        <p:tgtEl>
                                          <p:spTgt spid="224485"/>
                                        </p:tgtEl>
                                        <p:attrNameLst>
                                          <p:attrName>style.visibility</p:attrName>
                                        </p:attrNameLst>
                                      </p:cBhvr>
                                      <p:to>
                                        <p:strVal val="visible"/>
                                      </p:to>
                                    </p:set>
                                    <p:anim calcmode="lin" valueType="num">
                                      <p:cBhvr>
                                        <p:cTn id="151" dur="500" fill="hold"/>
                                        <p:tgtEl>
                                          <p:spTgt spid="224485"/>
                                        </p:tgtEl>
                                        <p:attrNameLst>
                                          <p:attrName>ppt_w</p:attrName>
                                        </p:attrNameLst>
                                      </p:cBhvr>
                                      <p:tavLst>
                                        <p:tav tm="0">
                                          <p:val>
                                            <p:fltVal val="0"/>
                                          </p:val>
                                        </p:tav>
                                        <p:tav tm="100000">
                                          <p:val>
                                            <p:strVal val="#ppt_w"/>
                                          </p:val>
                                        </p:tav>
                                      </p:tavLst>
                                    </p:anim>
                                    <p:anim calcmode="lin" valueType="num">
                                      <p:cBhvr>
                                        <p:cTn id="152" dur="500" fill="hold"/>
                                        <p:tgtEl>
                                          <p:spTgt spid="224485"/>
                                        </p:tgtEl>
                                        <p:attrNameLst>
                                          <p:attrName>ppt_h</p:attrName>
                                        </p:attrNameLst>
                                      </p:cBhvr>
                                      <p:tavLst>
                                        <p:tav tm="0">
                                          <p:val>
                                            <p:fltVal val="0"/>
                                          </p:val>
                                        </p:tav>
                                        <p:tav tm="100000">
                                          <p:val>
                                            <p:strVal val="#ppt_h"/>
                                          </p:val>
                                        </p:tav>
                                      </p:tavLst>
                                    </p:anim>
                                  </p:childTnLst>
                                </p:cTn>
                              </p:par>
                            </p:childTnLst>
                          </p:cTn>
                        </p:par>
                        <p:par>
                          <p:cTn id="153" fill="hold">
                            <p:stCondLst>
                              <p:cond delay="8000"/>
                            </p:stCondLst>
                            <p:childTnLst>
                              <p:par>
                                <p:cTn id="154" presetID="1" presetClass="exit" presetSubtype="0" fill="hold" grpId="1" nodeType="afterEffect">
                                  <p:stCondLst>
                                    <p:cond delay="0"/>
                                  </p:stCondLst>
                                  <p:childTnLst>
                                    <p:set>
                                      <p:cBhvr>
                                        <p:cTn id="155" dur="1" fill="hold">
                                          <p:stCondLst>
                                            <p:cond delay="0"/>
                                          </p:stCondLst>
                                        </p:cTn>
                                        <p:tgtEl>
                                          <p:spTgt spid="224485"/>
                                        </p:tgtEl>
                                        <p:attrNameLst>
                                          <p:attrName>style.visibility</p:attrName>
                                        </p:attrNameLst>
                                      </p:cBhvr>
                                      <p:to>
                                        <p:strVal val="hidden"/>
                                      </p:to>
                                    </p:set>
                                  </p:childTnLst>
                                </p:cTn>
                              </p:par>
                            </p:childTnLst>
                          </p:cTn>
                        </p:par>
                        <p:par>
                          <p:cTn id="156" fill="hold">
                            <p:stCondLst>
                              <p:cond delay="8000"/>
                            </p:stCondLst>
                            <p:childTnLst>
                              <p:par>
                                <p:cTn id="157" presetID="23" presetClass="entr" presetSubtype="16" fill="hold" grpId="0" nodeType="afterEffect">
                                  <p:stCondLst>
                                    <p:cond delay="0"/>
                                  </p:stCondLst>
                                  <p:childTnLst>
                                    <p:set>
                                      <p:cBhvr>
                                        <p:cTn id="158" dur="1" fill="hold">
                                          <p:stCondLst>
                                            <p:cond delay="0"/>
                                          </p:stCondLst>
                                        </p:cTn>
                                        <p:tgtEl>
                                          <p:spTgt spid="224486"/>
                                        </p:tgtEl>
                                        <p:attrNameLst>
                                          <p:attrName>style.visibility</p:attrName>
                                        </p:attrNameLst>
                                      </p:cBhvr>
                                      <p:to>
                                        <p:strVal val="visible"/>
                                      </p:to>
                                    </p:set>
                                    <p:anim calcmode="lin" valueType="num">
                                      <p:cBhvr>
                                        <p:cTn id="159" dur="500" fill="hold"/>
                                        <p:tgtEl>
                                          <p:spTgt spid="224486"/>
                                        </p:tgtEl>
                                        <p:attrNameLst>
                                          <p:attrName>ppt_w</p:attrName>
                                        </p:attrNameLst>
                                      </p:cBhvr>
                                      <p:tavLst>
                                        <p:tav tm="0">
                                          <p:val>
                                            <p:fltVal val="0"/>
                                          </p:val>
                                        </p:tav>
                                        <p:tav tm="100000">
                                          <p:val>
                                            <p:strVal val="#ppt_w"/>
                                          </p:val>
                                        </p:tav>
                                      </p:tavLst>
                                    </p:anim>
                                    <p:anim calcmode="lin" valueType="num">
                                      <p:cBhvr>
                                        <p:cTn id="160" dur="500" fill="hold"/>
                                        <p:tgtEl>
                                          <p:spTgt spid="224486"/>
                                        </p:tgtEl>
                                        <p:attrNameLst>
                                          <p:attrName>ppt_h</p:attrName>
                                        </p:attrNameLst>
                                      </p:cBhvr>
                                      <p:tavLst>
                                        <p:tav tm="0">
                                          <p:val>
                                            <p:fltVal val="0"/>
                                          </p:val>
                                        </p:tav>
                                        <p:tav tm="100000">
                                          <p:val>
                                            <p:strVal val="#ppt_h"/>
                                          </p:val>
                                        </p:tav>
                                      </p:tavLst>
                                    </p:anim>
                                  </p:childTnLst>
                                </p:cTn>
                              </p:par>
                            </p:childTnLst>
                          </p:cTn>
                        </p:par>
                        <p:par>
                          <p:cTn id="161" fill="hold">
                            <p:stCondLst>
                              <p:cond delay="8500"/>
                            </p:stCondLst>
                            <p:childTnLst>
                              <p:par>
                                <p:cTn id="162" presetID="1" presetClass="exit" presetSubtype="0" fill="hold" grpId="1" nodeType="afterEffect">
                                  <p:stCondLst>
                                    <p:cond delay="0"/>
                                  </p:stCondLst>
                                  <p:childTnLst>
                                    <p:set>
                                      <p:cBhvr>
                                        <p:cTn id="163" dur="1" fill="hold">
                                          <p:stCondLst>
                                            <p:cond delay="0"/>
                                          </p:stCondLst>
                                        </p:cTn>
                                        <p:tgtEl>
                                          <p:spTgt spid="224486"/>
                                        </p:tgtEl>
                                        <p:attrNameLst>
                                          <p:attrName>style.visibility</p:attrName>
                                        </p:attrNameLst>
                                      </p:cBhvr>
                                      <p:to>
                                        <p:strVal val="hidden"/>
                                      </p:to>
                                    </p:set>
                                  </p:childTnLst>
                                </p:cTn>
                              </p:par>
                            </p:childTnLst>
                          </p:cTn>
                        </p:par>
                        <p:par>
                          <p:cTn id="164" fill="hold">
                            <p:stCondLst>
                              <p:cond delay="8500"/>
                            </p:stCondLst>
                            <p:childTnLst>
                              <p:par>
                                <p:cTn id="165" presetID="23" presetClass="entr" presetSubtype="16" fill="hold" grpId="0" nodeType="afterEffect">
                                  <p:stCondLst>
                                    <p:cond delay="0"/>
                                  </p:stCondLst>
                                  <p:childTnLst>
                                    <p:set>
                                      <p:cBhvr>
                                        <p:cTn id="166" dur="1" fill="hold">
                                          <p:stCondLst>
                                            <p:cond delay="0"/>
                                          </p:stCondLst>
                                        </p:cTn>
                                        <p:tgtEl>
                                          <p:spTgt spid="224487"/>
                                        </p:tgtEl>
                                        <p:attrNameLst>
                                          <p:attrName>style.visibility</p:attrName>
                                        </p:attrNameLst>
                                      </p:cBhvr>
                                      <p:to>
                                        <p:strVal val="visible"/>
                                      </p:to>
                                    </p:set>
                                    <p:anim calcmode="lin" valueType="num">
                                      <p:cBhvr>
                                        <p:cTn id="167" dur="500" fill="hold"/>
                                        <p:tgtEl>
                                          <p:spTgt spid="224487"/>
                                        </p:tgtEl>
                                        <p:attrNameLst>
                                          <p:attrName>ppt_w</p:attrName>
                                        </p:attrNameLst>
                                      </p:cBhvr>
                                      <p:tavLst>
                                        <p:tav tm="0">
                                          <p:val>
                                            <p:fltVal val="0"/>
                                          </p:val>
                                        </p:tav>
                                        <p:tav tm="100000">
                                          <p:val>
                                            <p:strVal val="#ppt_w"/>
                                          </p:val>
                                        </p:tav>
                                      </p:tavLst>
                                    </p:anim>
                                    <p:anim calcmode="lin" valueType="num">
                                      <p:cBhvr>
                                        <p:cTn id="168" dur="500" fill="hold"/>
                                        <p:tgtEl>
                                          <p:spTgt spid="224487"/>
                                        </p:tgtEl>
                                        <p:attrNameLst>
                                          <p:attrName>ppt_h</p:attrName>
                                        </p:attrNameLst>
                                      </p:cBhvr>
                                      <p:tavLst>
                                        <p:tav tm="0">
                                          <p:val>
                                            <p:fltVal val="0"/>
                                          </p:val>
                                        </p:tav>
                                        <p:tav tm="100000">
                                          <p:val>
                                            <p:strVal val="#ppt_h"/>
                                          </p:val>
                                        </p:tav>
                                      </p:tavLst>
                                    </p:anim>
                                  </p:childTnLst>
                                </p:cTn>
                              </p:par>
                            </p:childTnLst>
                          </p:cTn>
                        </p:par>
                        <p:par>
                          <p:cTn id="169" fill="hold">
                            <p:stCondLst>
                              <p:cond delay="9000"/>
                            </p:stCondLst>
                            <p:childTnLst>
                              <p:par>
                                <p:cTn id="170" presetID="1" presetClass="exit" presetSubtype="0" fill="hold" grpId="1" nodeType="afterEffect">
                                  <p:stCondLst>
                                    <p:cond delay="0"/>
                                  </p:stCondLst>
                                  <p:childTnLst>
                                    <p:set>
                                      <p:cBhvr>
                                        <p:cTn id="171" dur="1" fill="hold">
                                          <p:stCondLst>
                                            <p:cond delay="0"/>
                                          </p:stCondLst>
                                        </p:cTn>
                                        <p:tgtEl>
                                          <p:spTgt spid="224487"/>
                                        </p:tgtEl>
                                        <p:attrNameLst>
                                          <p:attrName>style.visibility</p:attrName>
                                        </p:attrNameLst>
                                      </p:cBhvr>
                                      <p:to>
                                        <p:strVal val="hidden"/>
                                      </p:to>
                                    </p:set>
                                  </p:childTnLst>
                                </p:cTn>
                              </p:par>
                            </p:childTnLst>
                          </p:cTn>
                        </p:par>
                        <p:par>
                          <p:cTn id="172" fill="hold">
                            <p:stCondLst>
                              <p:cond delay="9000"/>
                            </p:stCondLst>
                            <p:childTnLst>
                              <p:par>
                                <p:cTn id="173" presetID="23" presetClass="entr" presetSubtype="16" fill="hold" grpId="0" nodeType="afterEffect">
                                  <p:stCondLst>
                                    <p:cond delay="0"/>
                                  </p:stCondLst>
                                  <p:childTnLst>
                                    <p:set>
                                      <p:cBhvr>
                                        <p:cTn id="174" dur="1" fill="hold">
                                          <p:stCondLst>
                                            <p:cond delay="0"/>
                                          </p:stCondLst>
                                        </p:cTn>
                                        <p:tgtEl>
                                          <p:spTgt spid="224488"/>
                                        </p:tgtEl>
                                        <p:attrNameLst>
                                          <p:attrName>style.visibility</p:attrName>
                                        </p:attrNameLst>
                                      </p:cBhvr>
                                      <p:to>
                                        <p:strVal val="visible"/>
                                      </p:to>
                                    </p:set>
                                    <p:anim calcmode="lin" valueType="num">
                                      <p:cBhvr>
                                        <p:cTn id="175" dur="500" fill="hold"/>
                                        <p:tgtEl>
                                          <p:spTgt spid="224488"/>
                                        </p:tgtEl>
                                        <p:attrNameLst>
                                          <p:attrName>ppt_w</p:attrName>
                                        </p:attrNameLst>
                                      </p:cBhvr>
                                      <p:tavLst>
                                        <p:tav tm="0">
                                          <p:val>
                                            <p:fltVal val="0"/>
                                          </p:val>
                                        </p:tav>
                                        <p:tav tm="100000">
                                          <p:val>
                                            <p:strVal val="#ppt_w"/>
                                          </p:val>
                                        </p:tav>
                                      </p:tavLst>
                                    </p:anim>
                                    <p:anim calcmode="lin" valueType="num">
                                      <p:cBhvr>
                                        <p:cTn id="176" dur="500" fill="hold"/>
                                        <p:tgtEl>
                                          <p:spTgt spid="224488"/>
                                        </p:tgtEl>
                                        <p:attrNameLst>
                                          <p:attrName>ppt_h</p:attrName>
                                        </p:attrNameLst>
                                      </p:cBhvr>
                                      <p:tavLst>
                                        <p:tav tm="0">
                                          <p:val>
                                            <p:fltVal val="0"/>
                                          </p:val>
                                        </p:tav>
                                        <p:tav tm="100000">
                                          <p:val>
                                            <p:strVal val="#ppt_h"/>
                                          </p:val>
                                        </p:tav>
                                      </p:tavLst>
                                    </p:anim>
                                  </p:childTnLst>
                                </p:cTn>
                              </p:par>
                            </p:childTnLst>
                          </p:cTn>
                        </p:par>
                        <p:par>
                          <p:cTn id="177" fill="hold">
                            <p:stCondLst>
                              <p:cond delay="9500"/>
                            </p:stCondLst>
                            <p:childTnLst>
                              <p:par>
                                <p:cTn id="178" presetID="1" presetClass="exit" presetSubtype="0" fill="hold" grpId="1" nodeType="afterEffect">
                                  <p:stCondLst>
                                    <p:cond delay="0"/>
                                  </p:stCondLst>
                                  <p:childTnLst>
                                    <p:set>
                                      <p:cBhvr>
                                        <p:cTn id="179" dur="1" fill="hold">
                                          <p:stCondLst>
                                            <p:cond delay="0"/>
                                          </p:stCondLst>
                                        </p:cTn>
                                        <p:tgtEl>
                                          <p:spTgt spid="224488"/>
                                        </p:tgtEl>
                                        <p:attrNameLst>
                                          <p:attrName>style.visibility</p:attrName>
                                        </p:attrNameLst>
                                      </p:cBhvr>
                                      <p:to>
                                        <p:strVal val="hidden"/>
                                      </p:to>
                                    </p:set>
                                  </p:childTnLst>
                                </p:cTn>
                              </p:par>
                            </p:childTnLst>
                          </p:cTn>
                        </p:par>
                        <p:par>
                          <p:cTn id="180" fill="hold">
                            <p:stCondLst>
                              <p:cond delay="9500"/>
                            </p:stCondLst>
                            <p:childTnLst>
                              <p:par>
                                <p:cTn id="181" presetID="23" presetClass="entr" presetSubtype="16" fill="hold" grpId="0" nodeType="afterEffect">
                                  <p:stCondLst>
                                    <p:cond delay="0"/>
                                  </p:stCondLst>
                                  <p:childTnLst>
                                    <p:set>
                                      <p:cBhvr>
                                        <p:cTn id="182" dur="1" fill="hold">
                                          <p:stCondLst>
                                            <p:cond delay="0"/>
                                          </p:stCondLst>
                                        </p:cTn>
                                        <p:tgtEl>
                                          <p:spTgt spid="224489"/>
                                        </p:tgtEl>
                                        <p:attrNameLst>
                                          <p:attrName>style.visibility</p:attrName>
                                        </p:attrNameLst>
                                      </p:cBhvr>
                                      <p:to>
                                        <p:strVal val="visible"/>
                                      </p:to>
                                    </p:set>
                                    <p:anim calcmode="lin" valueType="num">
                                      <p:cBhvr>
                                        <p:cTn id="183" dur="500" fill="hold"/>
                                        <p:tgtEl>
                                          <p:spTgt spid="224489"/>
                                        </p:tgtEl>
                                        <p:attrNameLst>
                                          <p:attrName>ppt_w</p:attrName>
                                        </p:attrNameLst>
                                      </p:cBhvr>
                                      <p:tavLst>
                                        <p:tav tm="0">
                                          <p:val>
                                            <p:fltVal val="0"/>
                                          </p:val>
                                        </p:tav>
                                        <p:tav tm="100000">
                                          <p:val>
                                            <p:strVal val="#ppt_w"/>
                                          </p:val>
                                        </p:tav>
                                      </p:tavLst>
                                    </p:anim>
                                    <p:anim calcmode="lin" valueType="num">
                                      <p:cBhvr>
                                        <p:cTn id="184" dur="500" fill="hold"/>
                                        <p:tgtEl>
                                          <p:spTgt spid="224489"/>
                                        </p:tgtEl>
                                        <p:attrNameLst>
                                          <p:attrName>ppt_h</p:attrName>
                                        </p:attrNameLst>
                                      </p:cBhvr>
                                      <p:tavLst>
                                        <p:tav tm="0">
                                          <p:val>
                                            <p:fltVal val="0"/>
                                          </p:val>
                                        </p:tav>
                                        <p:tav tm="100000">
                                          <p:val>
                                            <p:strVal val="#ppt_h"/>
                                          </p:val>
                                        </p:tav>
                                      </p:tavLst>
                                    </p:anim>
                                  </p:childTnLst>
                                </p:cTn>
                              </p:par>
                            </p:childTnLst>
                          </p:cTn>
                        </p:par>
                        <p:par>
                          <p:cTn id="185" fill="hold">
                            <p:stCondLst>
                              <p:cond delay="10000"/>
                            </p:stCondLst>
                            <p:childTnLst>
                              <p:par>
                                <p:cTn id="186" presetID="1" presetClass="exit" presetSubtype="0" fill="hold" grpId="1" nodeType="afterEffect">
                                  <p:stCondLst>
                                    <p:cond delay="0"/>
                                  </p:stCondLst>
                                  <p:childTnLst>
                                    <p:set>
                                      <p:cBhvr>
                                        <p:cTn id="187" dur="1" fill="hold">
                                          <p:stCondLst>
                                            <p:cond delay="0"/>
                                          </p:stCondLst>
                                        </p:cTn>
                                        <p:tgtEl>
                                          <p:spTgt spid="224489"/>
                                        </p:tgtEl>
                                        <p:attrNameLst>
                                          <p:attrName>style.visibility</p:attrName>
                                        </p:attrNameLst>
                                      </p:cBhvr>
                                      <p:to>
                                        <p:strVal val="hidden"/>
                                      </p:to>
                                    </p:set>
                                  </p:childTnLst>
                                </p:cTn>
                              </p:par>
                            </p:childTnLst>
                          </p:cTn>
                        </p:par>
                        <p:par>
                          <p:cTn id="188" fill="hold">
                            <p:stCondLst>
                              <p:cond delay="10000"/>
                            </p:stCondLst>
                            <p:childTnLst>
                              <p:par>
                                <p:cTn id="189" presetID="23" presetClass="entr" presetSubtype="16" fill="hold" grpId="0" nodeType="afterEffect">
                                  <p:stCondLst>
                                    <p:cond delay="0"/>
                                  </p:stCondLst>
                                  <p:childTnLst>
                                    <p:set>
                                      <p:cBhvr>
                                        <p:cTn id="190" dur="1" fill="hold">
                                          <p:stCondLst>
                                            <p:cond delay="0"/>
                                          </p:stCondLst>
                                        </p:cTn>
                                        <p:tgtEl>
                                          <p:spTgt spid="224491"/>
                                        </p:tgtEl>
                                        <p:attrNameLst>
                                          <p:attrName>style.visibility</p:attrName>
                                        </p:attrNameLst>
                                      </p:cBhvr>
                                      <p:to>
                                        <p:strVal val="visible"/>
                                      </p:to>
                                    </p:set>
                                    <p:anim calcmode="lin" valueType="num">
                                      <p:cBhvr>
                                        <p:cTn id="191" dur="500" fill="hold"/>
                                        <p:tgtEl>
                                          <p:spTgt spid="224491"/>
                                        </p:tgtEl>
                                        <p:attrNameLst>
                                          <p:attrName>ppt_w</p:attrName>
                                        </p:attrNameLst>
                                      </p:cBhvr>
                                      <p:tavLst>
                                        <p:tav tm="0">
                                          <p:val>
                                            <p:fltVal val="0"/>
                                          </p:val>
                                        </p:tav>
                                        <p:tav tm="100000">
                                          <p:val>
                                            <p:strVal val="#ppt_w"/>
                                          </p:val>
                                        </p:tav>
                                      </p:tavLst>
                                    </p:anim>
                                    <p:anim calcmode="lin" valueType="num">
                                      <p:cBhvr>
                                        <p:cTn id="192" dur="500" fill="hold"/>
                                        <p:tgtEl>
                                          <p:spTgt spid="224491"/>
                                        </p:tgtEl>
                                        <p:attrNameLst>
                                          <p:attrName>ppt_h</p:attrName>
                                        </p:attrNameLst>
                                      </p:cBhvr>
                                      <p:tavLst>
                                        <p:tav tm="0">
                                          <p:val>
                                            <p:fltVal val="0"/>
                                          </p:val>
                                        </p:tav>
                                        <p:tav tm="100000">
                                          <p:val>
                                            <p:strVal val="#ppt_h"/>
                                          </p:val>
                                        </p:tav>
                                      </p:tavLst>
                                    </p:anim>
                                  </p:childTnLst>
                                </p:cTn>
                              </p:par>
                            </p:childTnLst>
                          </p:cTn>
                        </p:par>
                        <p:par>
                          <p:cTn id="193" fill="hold">
                            <p:stCondLst>
                              <p:cond delay="10500"/>
                            </p:stCondLst>
                            <p:childTnLst>
                              <p:par>
                                <p:cTn id="194" presetID="1" presetClass="exit" presetSubtype="0" fill="hold" grpId="1" nodeType="afterEffect">
                                  <p:stCondLst>
                                    <p:cond delay="0"/>
                                  </p:stCondLst>
                                  <p:childTnLst>
                                    <p:set>
                                      <p:cBhvr>
                                        <p:cTn id="195" dur="1" fill="hold">
                                          <p:stCondLst>
                                            <p:cond delay="0"/>
                                          </p:stCondLst>
                                        </p:cTn>
                                        <p:tgtEl>
                                          <p:spTgt spid="224491"/>
                                        </p:tgtEl>
                                        <p:attrNameLst>
                                          <p:attrName>style.visibility</p:attrName>
                                        </p:attrNameLst>
                                      </p:cBhvr>
                                      <p:to>
                                        <p:strVal val="hidden"/>
                                      </p:to>
                                    </p:set>
                                  </p:childTnLst>
                                </p:cTn>
                              </p:par>
                            </p:childTnLst>
                          </p:cTn>
                        </p:par>
                        <p:par>
                          <p:cTn id="196" fill="hold">
                            <p:stCondLst>
                              <p:cond delay="10500"/>
                            </p:stCondLst>
                            <p:childTnLst>
                              <p:par>
                                <p:cTn id="197" presetID="23" presetClass="entr" presetSubtype="16" fill="hold" grpId="0" nodeType="afterEffect">
                                  <p:stCondLst>
                                    <p:cond delay="0"/>
                                  </p:stCondLst>
                                  <p:childTnLst>
                                    <p:set>
                                      <p:cBhvr>
                                        <p:cTn id="198" dur="1" fill="hold">
                                          <p:stCondLst>
                                            <p:cond delay="0"/>
                                          </p:stCondLst>
                                        </p:cTn>
                                        <p:tgtEl>
                                          <p:spTgt spid="224492"/>
                                        </p:tgtEl>
                                        <p:attrNameLst>
                                          <p:attrName>style.visibility</p:attrName>
                                        </p:attrNameLst>
                                      </p:cBhvr>
                                      <p:to>
                                        <p:strVal val="visible"/>
                                      </p:to>
                                    </p:set>
                                    <p:anim calcmode="lin" valueType="num">
                                      <p:cBhvr>
                                        <p:cTn id="199" dur="500" fill="hold"/>
                                        <p:tgtEl>
                                          <p:spTgt spid="224492"/>
                                        </p:tgtEl>
                                        <p:attrNameLst>
                                          <p:attrName>ppt_w</p:attrName>
                                        </p:attrNameLst>
                                      </p:cBhvr>
                                      <p:tavLst>
                                        <p:tav tm="0">
                                          <p:val>
                                            <p:fltVal val="0"/>
                                          </p:val>
                                        </p:tav>
                                        <p:tav tm="100000">
                                          <p:val>
                                            <p:strVal val="#ppt_w"/>
                                          </p:val>
                                        </p:tav>
                                      </p:tavLst>
                                    </p:anim>
                                    <p:anim calcmode="lin" valueType="num">
                                      <p:cBhvr>
                                        <p:cTn id="200" dur="500" fill="hold"/>
                                        <p:tgtEl>
                                          <p:spTgt spid="224492"/>
                                        </p:tgtEl>
                                        <p:attrNameLst>
                                          <p:attrName>ppt_h</p:attrName>
                                        </p:attrNameLst>
                                      </p:cBhvr>
                                      <p:tavLst>
                                        <p:tav tm="0">
                                          <p:val>
                                            <p:fltVal val="0"/>
                                          </p:val>
                                        </p:tav>
                                        <p:tav tm="100000">
                                          <p:val>
                                            <p:strVal val="#ppt_h"/>
                                          </p:val>
                                        </p:tav>
                                      </p:tavLst>
                                    </p:anim>
                                  </p:childTnLst>
                                </p:cTn>
                              </p:par>
                            </p:childTnLst>
                          </p:cTn>
                        </p:par>
                        <p:par>
                          <p:cTn id="201" fill="hold">
                            <p:stCondLst>
                              <p:cond delay="11000"/>
                            </p:stCondLst>
                            <p:childTnLst>
                              <p:par>
                                <p:cTn id="202" presetID="1" presetClass="exit" presetSubtype="0" fill="hold" grpId="1" nodeType="afterEffect">
                                  <p:stCondLst>
                                    <p:cond delay="0"/>
                                  </p:stCondLst>
                                  <p:childTnLst>
                                    <p:set>
                                      <p:cBhvr>
                                        <p:cTn id="203" dur="1" fill="hold">
                                          <p:stCondLst>
                                            <p:cond delay="0"/>
                                          </p:stCondLst>
                                        </p:cTn>
                                        <p:tgtEl>
                                          <p:spTgt spid="224492"/>
                                        </p:tgtEl>
                                        <p:attrNameLst>
                                          <p:attrName>style.visibility</p:attrName>
                                        </p:attrNameLst>
                                      </p:cBhvr>
                                      <p:to>
                                        <p:strVal val="hidden"/>
                                      </p:to>
                                    </p:set>
                                  </p:childTnLst>
                                </p:cTn>
                              </p:par>
                            </p:childTnLst>
                          </p:cTn>
                        </p:par>
                        <p:par>
                          <p:cTn id="204" fill="hold">
                            <p:stCondLst>
                              <p:cond delay="11000"/>
                            </p:stCondLst>
                            <p:childTnLst>
                              <p:par>
                                <p:cTn id="205" presetID="23" presetClass="entr" presetSubtype="16" fill="hold" grpId="0" nodeType="afterEffect">
                                  <p:stCondLst>
                                    <p:cond delay="0"/>
                                  </p:stCondLst>
                                  <p:childTnLst>
                                    <p:set>
                                      <p:cBhvr>
                                        <p:cTn id="206" dur="1" fill="hold">
                                          <p:stCondLst>
                                            <p:cond delay="0"/>
                                          </p:stCondLst>
                                        </p:cTn>
                                        <p:tgtEl>
                                          <p:spTgt spid="224493"/>
                                        </p:tgtEl>
                                        <p:attrNameLst>
                                          <p:attrName>style.visibility</p:attrName>
                                        </p:attrNameLst>
                                      </p:cBhvr>
                                      <p:to>
                                        <p:strVal val="visible"/>
                                      </p:to>
                                    </p:set>
                                    <p:anim calcmode="lin" valueType="num">
                                      <p:cBhvr>
                                        <p:cTn id="207" dur="500" fill="hold"/>
                                        <p:tgtEl>
                                          <p:spTgt spid="224493"/>
                                        </p:tgtEl>
                                        <p:attrNameLst>
                                          <p:attrName>ppt_w</p:attrName>
                                        </p:attrNameLst>
                                      </p:cBhvr>
                                      <p:tavLst>
                                        <p:tav tm="0">
                                          <p:val>
                                            <p:fltVal val="0"/>
                                          </p:val>
                                        </p:tav>
                                        <p:tav tm="100000">
                                          <p:val>
                                            <p:strVal val="#ppt_w"/>
                                          </p:val>
                                        </p:tav>
                                      </p:tavLst>
                                    </p:anim>
                                    <p:anim calcmode="lin" valueType="num">
                                      <p:cBhvr>
                                        <p:cTn id="208" dur="500" fill="hold"/>
                                        <p:tgtEl>
                                          <p:spTgt spid="224493"/>
                                        </p:tgtEl>
                                        <p:attrNameLst>
                                          <p:attrName>ppt_h</p:attrName>
                                        </p:attrNameLst>
                                      </p:cBhvr>
                                      <p:tavLst>
                                        <p:tav tm="0">
                                          <p:val>
                                            <p:fltVal val="0"/>
                                          </p:val>
                                        </p:tav>
                                        <p:tav tm="100000">
                                          <p:val>
                                            <p:strVal val="#ppt_h"/>
                                          </p:val>
                                        </p:tav>
                                      </p:tavLst>
                                    </p:anim>
                                  </p:childTnLst>
                                </p:cTn>
                              </p:par>
                            </p:childTnLst>
                          </p:cTn>
                        </p:par>
                        <p:par>
                          <p:cTn id="209" fill="hold">
                            <p:stCondLst>
                              <p:cond delay="11500"/>
                            </p:stCondLst>
                            <p:childTnLst>
                              <p:par>
                                <p:cTn id="210" presetID="1" presetClass="exit" presetSubtype="0" fill="hold" grpId="1" nodeType="afterEffect">
                                  <p:stCondLst>
                                    <p:cond delay="0"/>
                                  </p:stCondLst>
                                  <p:childTnLst>
                                    <p:set>
                                      <p:cBhvr>
                                        <p:cTn id="211" dur="1" fill="hold">
                                          <p:stCondLst>
                                            <p:cond delay="0"/>
                                          </p:stCondLst>
                                        </p:cTn>
                                        <p:tgtEl>
                                          <p:spTgt spid="224493"/>
                                        </p:tgtEl>
                                        <p:attrNameLst>
                                          <p:attrName>style.visibility</p:attrName>
                                        </p:attrNameLst>
                                      </p:cBhvr>
                                      <p:to>
                                        <p:strVal val="hidden"/>
                                      </p:to>
                                    </p:set>
                                  </p:childTnLst>
                                </p:cTn>
                              </p:par>
                            </p:childTnLst>
                          </p:cTn>
                        </p:par>
                        <p:par>
                          <p:cTn id="212" fill="hold">
                            <p:stCondLst>
                              <p:cond delay="11500"/>
                            </p:stCondLst>
                            <p:childTnLst>
                              <p:par>
                                <p:cTn id="213" presetID="23" presetClass="entr" presetSubtype="16" fill="hold" grpId="0" nodeType="afterEffect">
                                  <p:stCondLst>
                                    <p:cond delay="0"/>
                                  </p:stCondLst>
                                  <p:childTnLst>
                                    <p:set>
                                      <p:cBhvr>
                                        <p:cTn id="214" dur="1" fill="hold">
                                          <p:stCondLst>
                                            <p:cond delay="0"/>
                                          </p:stCondLst>
                                        </p:cTn>
                                        <p:tgtEl>
                                          <p:spTgt spid="224494"/>
                                        </p:tgtEl>
                                        <p:attrNameLst>
                                          <p:attrName>style.visibility</p:attrName>
                                        </p:attrNameLst>
                                      </p:cBhvr>
                                      <p:to>
                                        <p:strVal val="visible"/>
                                      </p:to>
                                    </p:set>
                                    <p:anim calcmode="lin" valueType="num">
                                      <p:cBhvr>
                                        <p:cTn id="215" dur="500" fill="hold"/>
                                        <p:tgtEl>
                                          <p:spTgt spid="224494"/>
                                        </p:tgtEl>
                                        <p:attrNameLst>
                                          <p:attrName>ppt_w</p:attrName>
                                        </p:attrNameLst>
                                      </p:cBhvr>
                                      <p:tavLst>
                                        <p:tav tm="0">
                                          <p:val>
                                            <p:fltVal val="0"/>
                                          </p:val>
                                        </p:tav>
                                        <p:tav tm="100000">
                                          <p:val>
                                            <p:strVal val="#ppt_w"/>
                                          </p:val>
                                        </p:tav>
                                      </p:tavLst>
                                    </p:anim>
                                    <p:anim calcmode="lin" valueType="num">
                                      <p:cBhvr>
                                        <p:cTn id="216" dur="500" fill="hold"/>
                                        <p:tgtEl>
                                          <p:spTgt spid="224494"/>
                                        </p:tgtEl>
                                        <p:attrNameLst>
                                          <p:attrName>ppt_h</p:attrName>
                                        </p:attrNameLst>
                                      </p:cBhvr>
                                      <p:tavLst>
                                        <p:tav tm="0">
                                          <p:val>
                                            <p:fltVal val="0"/>
                                          </p:val>
                                        </p:tav>
                                        <p:tav tm="100000">
                                          <p:val>
                                            <p:strVal val="#ppt_h"/>
                                          </p:val>
                                        </p:tav>
                                      </p:tavLst>
                                    </p:anim>
                                  </p:childTnLst>
                                </p:cTn>
                              </p:par>
                            </p:childTnLst>
                          </p:cTn>
                        </p:par>
                        <p:par>
                          <p:cTn id="217" fill="hold">
                            <p:stCondLst>
                              <p:cond delay="12000"/>
                            </p:stCondLst>
                            <p:childTnLst>
                              <p:par>
                                <p:cTn id="218" presetID="1" presetClass="exit" presetSubtype="0" fill="hold" grpId="1" nodeType="afterEffect">
                                  <p:stCondLst>
                                    <p:cond delay="0"/>
                                  </p:stCondLst>
                                  <p:childTnLst>
                                    <p:set>
                                      <p:cBhvr>
                                        <p:cTn id="219" dur="1" fill="hold">
                                          <p:stCondLst>
                                            <p:cond delay="0"/>
                                          </p:stCondLst>
                                        </p:cTn>
                                        <p:tgtEl>
                                          <p:spTgt spid="224494"/>
                                        </p:tgtEl>
                                        <p:attrNameLst>
                                          <p:attrName>style.visibility</p:attrName>
                                        </p:attrNameLst>
                                      </p:cBhvr>
                                      <p:to>
                                        <p:strVal val="hidden"/>
                                      </p:to>
                                    </p:set>
                                  </p:childTnLst>
                                </p:cTn>
                              </p:par>
                            </p:childTnLst>
                          </p:cTn>
                        </p:par>
                        <p:par>
                          <p:cTn id="220" fill="hold">
                            <p:stCondLst>
                              <p:cond delay="12000"/>
                            </p:stCondLst>
                            <p:childTnLst>
                              <p:par>
                                <p:cTn id="221" presetID="23" presetClass="entr" presetSubtype="16" fill="hold" grpId="0" nodeType="afterEffect">
                                  <p:stCondLst>
                                    <p:cond delay="0"/>
                                  </p:stCondLst>
                                  <p:childTnLst>
                                    <p:set>
                                      <p:cBhvr>
                                        <p:cTn id="222" dur="1" fill="hold">
                                          <p:stCondLst>
                                            <p:cond delay="0"/>
                                          </p:stCondLst>
                                        </p:cTn>
                                        <p:tgtEl>
                                          <p:spTgt spid="224495"/>
                                        </p:tgtEl>
                                        <p:attrNameLst>
                                          <p:attrName>style.visibility</p:attrName>
                                        </p:attrNameLst>
                                      </p:cBhvr>
                                      <p:to>
                                        <p:strVal val="visible"/>
                                      </p:to>
                                    </p:set>
                                    <p:anim calcmode="lin" valueType="num">
                                      <p:cBhvr>
                                        <p:cTn id="223" dur="500" fill="hold"/>
                                        <p:tgtEl>
                                          <p:spTgt spid="224495"/>
                                        </p:tgtEl>
                                        <p:attrNameLst>
                                          <p:attrName>ppt_w</p:attrName>
                                        </p:attrNameLst>
                                      </p:cBhvr>
                                      <p:tavLst>
                                        <p:tav tm="0">
                                          <p:val>
                                            <p:fltVal val="0"/>
                                          </p:val>
                                        </p:tav>
                                        <p:tav tm="100000">
                                          <p:val>
                                            <p:strVal val="#ppt_w"/>
                                          </p:val>
                                        </p:tav>
                                      </p:tavLst>
                                    </p:anim>
                                    <p:anim calcmode="lin" valueType="num">
                                      <p:cBhvr>
                                        <p:cTn id="224" dur="500" fill="hold"/>
                                        <p:tgtEl>
                                          <p:spTgt spid="224495"/>
                                        </p:tgtEl>
                                        <p:attrNameLst>
                                          <p:attrName>ppt_h</p:attrName>
                                        </p:attrNameLst>
                                      </p:cBhvr>
                                      <p:tavLst>
                                        <p:tav tm="0">
                                          <p:val>
                                            <p:fltVal val="0"/>
                                          </p:val>
                                        </p:tav>
                                        <p:tav tm="100000">
                                          <p:val>
                                            <p:strVal val="#ppt_h"/>
                                          </p:val>
                                        </p:tav>
                                      </p:tavLst>
                                    </p:anim>
                                  </p:childTnLst>
                                </p:cTn>
                              </p:par>
                            </p:childTnLst>
                          </p:cTn>
                        </p:par>
                        <p:par>
                          <p:cTn id="225" fill="hold">
                            <p:stCondLst>
                              <p:cond delay="12500"/>
                            </p:stCondLst>
                            <p:childTnLst>
                              <p:par>
                                <p:cTn id="226" presetID="1" presetClass="exit" presetSubtype="0" fill="hold" grpId="1" nodeType="afterEffect">
                                  <p:stCondLst>
                                    <p:cond delay="0"/>
                                  </p:stCondLst>
                                  <p:childTnLst>
                                    <p:set>
                                      <p:cBhvr>
                                        <p:cTn id="227" dur="1" fill="hold">
                                          <p:stCondLst>
                                            <p:cond delay="0"/>
                                          </p:stCondLst>
                                        </p:cTn>
                                        <p:tgtEl>
                                          <p:spTgt spid="224495"/>
                                        </p:tgtEl>
                                        <p:attrNameLst>
                                          <p:attrName>style.visibility</p:attrName>
                                        </p:attrNameLst>
                                      </p:cBhvr>
                                      <p:to>
                                        <p:strVal val="hidden"/>
                                      </p:to>
                                    </p:set>
                                  </p:childTnLst>
                                </p:cTn>
                              </p:par>
                            </p:childTnLst>
                          </p:cTn>
                        </p:par>
                        <p:par>
                          <p:cTn id="228" fill="hold">
                            <p:stCondLst>
                              <p:cond delay="12500"/>
                            </p:stCondLst>
                            <p:childTnLst>
                              <p:par>
                                <p:cTn id="229" presetID="23" presetClass="entr" presetSubtype="16" fill="hold" grpId="0" nodeType="afterEffect">
                                  <p:stCondLst>
                                    <p:cond delay="0"/>
                                  </p:stCondLst>
                                  <p:childTnLst>
                                    <p:set>
                                      <p:cBhvr>
                                        <p:cTn id="230" dur="1" fill="hold">
                                          <p:stCondLst>
                                            <p:cond delay="0"/>
                                          </p:stCondLst>
                                        </p:cTn>
                                        <p:tgtEl>
                                          <p:spTgt spid="224497"/>
                                        </p:tgtEl>
                                        <p:attrNameLst>
                                          <p:attrName>style.visibility</p:attrName>
                                        </p:attrNameLst>
                                      </p:cBhvr>
                                      <p:to>
                                        <p:strVal val="visible"/>
                                      </p:to>
                                    </p:set>
                                    <p:anim calcmode="lin" valueType="num">
                                      <p:cBhvr>
                                        <p:cTn id="231" dur="500" fill="hold"/>
                                        <p:tgtEl>
                                          <p:spTgt spid="224497"/>
                                        </p:tgtEl>
                                        <p:attrNameLst>
                                          <p:attrName>ppt_w</p:attrName>
                                        </p:attrNameLst>
                                      </p:cBhvr>
                                      <p:tavLst>
                                        <p:tav tm="0">
                                          <p:val>
                                            <p:fltVal val="0"/>
                                          </p:val>
                                        </p:tav>
                                        <p:tav tm="100000">
                                          <p:val>
                                            <p:strVal val="#ppt_w"/>
                                          </p:val>
                                        </p:tav>
                                      </p:tavLst>
                                    </p:anim>
                                    <p:anim calcmode="lin" valueType="num">
                                      <p:cBhvr>
                                        <p:cTn id="232" dur="500" fill="hold"/>
                                        <p:tgtEl>
                                          <p:spTgt spid="224497"/>
                                        </p:tgtEl>
                                        <p:attrNameLst>
                                          <p:attrName>ppt_h</p:attrName>
                                        </p:attrNameLst>
                                      </p:cBhvr>
                                      <p:tavLst>
                                        <p:tav tm="0">
                                          <p:val>
                                            <p:fltVal val="0"/>
                                          </p:val>
                                        </p:tav>
                                        <p:tav tm="100000">
                                          <p:val>
                                            <p:strVal val="#ppt_h"/>
                                          </p:val>
                                        </p:tav>
                                      </p:tavLst>
                                    </p:anim>
                                  </p:childTnLst>
                                </p:cTn>
                              </p:par>
                            </p:childTnLst>
                          </p:cTn>
                        </p:par>
                        <p:par>
                          <p:cTn id="233" fill="hold">
                            <p:stCondLst>
                              <p:cond delay="13000"/>
                            </p:stCondLst>
                            <p:childTnLst>
                              <p:par>
                                <p:cTn id="234" presetID="1" presetClass="exit" presetSubtype="0" fill="hold" grpId="1" nodeType="afterEffect">
                                  <p:stCondLst>
                                    <p:cond delay="0"/>
                                  </p:stCondLst>
                                  <p:childTnLst>
                                    <p:set>
                                      <p:cBhvr>
                                        <p:cTn id="235" dur="1" fill="hold">
                                          <p:stCondLst>
                                            <p:cond delay="0"/>
                                          </p:stCondLst>
                                        </p:cTn>
                                        <p:tgtEl>
                                          <p:spTgt spid="224497"/>
                                        </p:tgtEl>
                                        <p:attrNameLst>
                                          <p:attrName>style.visibility</p:attrName>
                                        </p:attrNameLst>
                                      </p:cBhvr>
                                      <p:to>
                                        <p:strVal val="hidden"/>
                                      </p:to>
                                    </p:set>
                                  </p:childTnLst>
                                </p:cTn>
                              </p:par>
                            </p:childTnLst>
                          </p:cTn>
                        </p:par>
                        <p:par>
                          <p:cTn id="236" fill="hold">
                            <p:stCondLst>
                              <p:cond delay="13000"/>
                            </p:stCondLst>
                            <p:childTnLst>
                              <p:par>
                                <p:cTn id="237" presetID="23" presetClass="entr" presetSubtype="16" fill="hold" grpId="0" nodeType="afterEffect">
                                  <p:stCondLst>
                                    <p:cond delay="0"/>
                                  </p:stCondLst>
                                  <p:childTnLst>
                                    <p:set>
                                      <p:cBhvr>
                                        <p:cTn id="238" dur="1" fill="hold">
                                          <p:stCondLst>
                                            <p:cond delay="0"/>
                                          </p:stCondLst>
                                        </p:cTn>
                                        <p:tgtEl>
                                          <p:spTgt spid="224498"/>
                                        </p:tgtEl>
                                        <p:attrNameLst>
                                          <p:attrName>style.visibility</p:attrName>
                                        </p:attrNameLst>
                                      </p:cBhvr>
                                      <p:to>
                                        <p:strVal val="visible"/>
                                      </p:to>
                                    </p:set>
                                    <p:anim calcmode="lin" valueType="num">
                                      <p:cBhvr>
                                        <p:cTn id="239" dur="500" fill="hold"/>
                                        <p:tgtEl>
                                          <p:spTgt spid="224498"/>
                                        </p:tgtEl>
                                        <p:attrNameLst>
                                          <p:attrName>ppt_w</p:attrName>
                                        </p:attrNameLst>
                                      </p:cBhvr>
                                      <p:tavLst>
                                        <p:tav tm="0">
                                          <p:val>
                                            <p:fltVal val="0"/>
                                          </p:val>
                                        </p:tav>
                                        <p:tav tm="100000">
                                          <p:val>
                                            <p:strVal val="#ppt_w"/>
                                          </p:val>
                                        </p:tav>
                                      </p:tavLst>
                                    </p:anim>
                                    <p:anim calcmode="lin" valueType="num">
                                      <p:cBhvr>
                                        <p:cTn id="240" dur="500" fill="hold"/>
                                        <p:tgtEl>
                                          <p:spTgt spid="224498"/>
                                        </p:tgtEl>
                                        <p:attrNameLst>
                                          <p:attrName>ppt_h</p:attrName>
                                        </p:attrNameLst>
                                      </p:cBhvr>
                                      <p:tavLst>
                                        <p:tav tm="0">
                                          <p:val>
                                            <p:fltVal val="0"/>
                                          </p:val>
                                        </p:tav>
                                        <p:tav tm="100000">
                                          <p:val>
                                            <p:strVal val="#ppt_h"/>
                                          </p:val>
                                        </p:tav>
                                      </p:tavLst>
                                    </p:anim>
                                  </p:childTnLst>
                                </p:cTn>
                              </p:par>
                            </p:childTnLst>
                          </p:cTn>
                        </p:par>
                        <p:par>
                          <p:cTn id="241" fill="hold">
                            <p:stCondLst>
                              <p:cond delay="13500"/>
                            </p:stCondLst>
                            <p:childTnLst>
                              <p:par>
                                <p:cTn id="242" presetID="1" presetClass="exit" presetSubtype="0" fill="hold" grpId="1" nodeType="afterEffect">
                                  <p:stCondLst>
                                    <p:cond delay="0"/>
                                  </p:stCondLst>
                                  <p:childTnLst>
                                    <p:set>
                                      <p:cBhvr>
                                        <p:cTn id="243" dur="1" fill="hold">
                                          <p:stCondLst>
                                            <p:cond delay="0"/>
                                          </p:stCondLst>
                                        </p:cTn>
                                        <p:tgtEl>
                                          <p:spTgt spid="224498"/>
                                        </p:tgtEl>
                                        <p:attrNameLst>
                                          <p:attrName>style.visibility</p:attrName>
                                        </p:attrNameLst>
                                      </p:cBhvr>
                                      <p:to>
                                        <p:strVal val="hidden"/>
                                      </p:to>
                                    </p:set>
                                  </p:childTnLst>
                                </p:cTn>
                              </p:par>
                            </p:childTnLst>
                          </p:cTn>
                        </p:par>
                        <p:par>
                          <p:cTn id="244" fill="hold">
                            <p:stCondLst>
                              <p:cond delay="13500"/>
                            </p:stCondLst>
                            <p:childTnLst>
                              <p:par>
                                <p:cTn id="245" presetID="23" presetClass="entr" presetSubtype="16" fill="hold" grpId="0" nodeType="afterEffect">
                                  <p:stCondLst>
                                    <p:cond delay="0"/>
                                  </p:stCondLst>
                                  <p:childTnLst>
                                    <p:set>
                                      <p:cBhvr>
                                        <p:cTn id="246" dur="1" fill="hold">
                                          <p:stCondLst>
                                            <p:cond delay="0"/>
                                          </p:stCondLst>
                                        </p:cTn>
                                        <p:tgtEl>
                                          <p:spTgt spid="224499"/>
                                        </p:tgtEl>
                                        <p:attrNameLst>
                                          <p:attrName>style.visibility</p:attrName>
                                        </p:attrNameLst>
                                      </p:cBhvr>
                                      <p:to>
                                        <p:strVal val="visible"/>
                                      </p:to>
                                    </p:set>
                                    <p:anim calcmode="lin" valueType="num">
                                      <p:cBhvr>
                                        <p:cTn id="247" dur="500" fill="hold"/>
                                        <p:tgtEl>
                                          <p:spTgt spid="224499"/>
                                        </p:tgtEl>
                                        <p:attrNameLst>
                                          <p:attrName>ppt_w</p:attrName>
                                        </p:attrNameLst>
                                      </p:cBhvr>
                                      <p:tavLst>
                                        <p:tav tm="0">
                                          <p:val>
                                            <p:fltVal val="0"/>
                                          </p:val>
                                        </p:tav>
                                        <p:tav tm="100000">
                                          <p:val>
                                            <p:strVal val="#ppt_w"/>
                                          </p:val>
                                        </p:tav>
                                      </p:tavLst>
                                    </p:anim>
                                    <p:anim calcmode="lin" valueType="num">
                                      <p:cBhvr>
                                        <p:cTn id="248" dur="500" fill="hold"/>
                                        <p:tgtEl>
                                          <p:spTgt spid="224499"/>
                                        </p:tgtEl>
                                        <p:attrNameLst>
                                          <p:attrName>ppt_h</p:attrName>
                                        </p:attrNameLst>
                                      </p:cBhvr>
                                      <p:tavLst>
                                        <p:tav tm="0">
                                          <p:val>
                                            <p:fltVal val="0"/>
                                          </p:val>
                                        </p:tav>
                                        <p:tav tm="100000">
                                          <p:val>
                                            <p:strVal val="#ppt_h"/>
                                          </p:val>
                                        </p:tav>
                                      </p:tavLst>
                                    </p:anim>
                                  </p:childTnLst>
                                </p:cTn>
                              </p:par>
                            </p:childTnLst>
                          </p:cTn>
                        </p:par>
                        <p:par>
                          <p:cTn id="249" fill="hold">
                            <p:stCondLst>
                              <p:cond delay="14000"/>
                            </p:stCondLst>
                            <p:childTnLst>
                              <p:par>
                                <p:cTn id="250" presetID="1" presetClass="exit" presetSubtype="0" fill="hold" grpId="1" nodeType="afterEffect">
                                  <p:stCondLst>
                                    <p:cond delay="0"/>
                                  </p:stCondLst>
                                  <p:childTnLst>
                                    <p:set>
                                      <p:cBhvr>
                                        <p:cTn id="251" dur="1" fill="hold">
                                          <p:stCondLst>
                                            <p:cond delay="0"/>
                                          </p:stCondLst>
                                        </p:cTn>
                                        <p:tgtEl>
                                          <p:spTgt spid="224499"/>
                                        </p:tgtEl>
                                        <p:attrNameLst>
                                          <p:attrName>style.visibility</p:attrName>
                                        </p:attrNameLst>
                                      </p:cBhvr>
                                      <p:to>
                                        <p:strVal val="hidden"/>
                                      </p:to>
                                    </p:set>
                                  </p:childTnLst>
                                </p:cTn>
                              </p:par>
                            </p:childTnLst>
                          </p:cTn>
                        </p:par>
                        <p:par>
                          <p:cTn id="252" fill="hold">
                            <p:stCondLst>
                              <p:cond delay="14000"/>
                            </p:stCondLst>
                            <p:childTnLst>
                              <p:par>
                                <p:cTn id="253" presetID="23" presetClass="entr" presetSubtype="16" fill="hold" grpId="0" nodeType="afterEffect">
                                  <p:stCondLst>
                                    <p:cond delay="0"/>
                                  </p:stCondLst>
                                  <p:childTnLst>
                                    <p:set>
                                      <p:cBhvr>
                                        <p:cTn id="254" dur="1" fill="hold">
                                          <p:stCondLst>
                                            <p:cond delay="0"/>
                                          </p:stCondLst>
                                        </p:cTn>
                                        <p:tgtEl>
                                          <p:spTgt spid="224500"/>
                                        </p:tgtEl>
                                        <p:attrNameLst>
                                          <p:attrName>style.visibility</p:attrName>
                                        </p:attrNameLst>
                                      </p:cBhvr>
                                      <p:to>
                                        <p:strVal val="visible"/>
                                      </p:to>
                                    </p:set>
                                    <p:anim calcmode="lin" valueType="num">
                                      <p:cBhvr>
                                        <p:cTn id="255" dur="500" fill="hold"/>
                                        <p:tgtEl>
                                          <p:spTgt spid="224500"/>
                                        </p:tgtEl>
                                        <p:attrNameLst>
                                          <p:attrName>ppt_w</p:attrName>
                                        </p:attrNameLst>
                                      </p:cBhvr>
                                      <p:tavLst>
                                        <p:tav tm="0">
                                          <p:val>
                                            <p:fltVal val="0"/>
                                          </p:val>
                                        </p:tav>
                                        <p:tav tm="100000">
                                          <p:val>
                                            <p:strVal val="#ppt_w"/>
                                          </p:val>
                                        </p:tav>
                                      </p:tavLst>
                                    </p:anim>
                                    <p:anim calcmode="lin" valueType="num">
                                      <p:cBhvr>
                                        <p:cTn id="256" dur="500" fill="hold"/>
                                        <p:tgtEl>
                                          <p:spTgt spid="224500"/>
                                        </p:tgtEl>
                                        <p:attrNameLst>
                                          <p:attrName>ppt_h</p:attrName>
                                        </p:attrNameLst>
                                      </p:cBhvr>
                                      <p:tavLst>
                                        <p:tav tm="0">
                                          <p:val>
                                            <p:fltVal val="0"/>
                                          </p:val>
                                        </p:tav>
                                        <p:tav tm="100000">
                                          <p:val>
                                            <p:strVal val="#ppt_h"/>
                                          </p:val>
                                        </p:tav>
                                      </p:tavLst>
                                    </p:anim>
                                  </p:childTnLst>
                                </p:cTn>
                              </p:par>
                            </p:childTnLst>
                          </p:cTn>
                        </p:par>
                        <p:par>
                          <p:cTn id="257" fill="hold">
                            <p:stCondLst>
                              <p:cond delay="14500"/>
                            </p:stCondLst>
                            <p:childTnLst>
                              <p:par>
                                <p:cTn id="258" presetID="1" presetClass="exit" presetSubtype="0" fill="hold" grpId="1" nodeType="afterEffect">
                                  <p:stCondLst>
                                    <p:cond delay="0"/>
                                  </p:stCondLst>
                                  <p:childTnLst>
                                    <p:set>
                                      <p:cBhvr>
                                        <p:cTn id="259" dur="1" fill="hold">
                                          <p:stCondLst>
                                            <p:cond delay="0"/>
                                          </p:stCondLst>
                                        </p:cTn>
                                        <p:tgtEl>
                                          <p:spTgt spid="224500"/>
                                        </p:tgtEl>
                                        <p:attrNameLst>
                                          <p:attrName>style.visibility</p:attrName>
                                        </p:attrNameLst>
                                      </p:cBhvr>
                                      <p:to>
                                        <p:strVal val="hidden"/>
                                      </p:to>
                                    </p:set>
                                  </p:childTnLst>
                                </p:cTn>
                              </p:par>
                            </p:childTnLst>
                          </p:cTn>
                        </p:par>
                        <p:par>
                          <p:cTn id="260" fill="hold">
                            <p:stCondLst>
                              <p:cond delay="14500"/>
                            </p:stCondLst>
                            <p:childTnLst>
                              <p:par>
                                <p:cTn id="261" presetID="23" presetClass="entr" presetSubtype="16" fill="hold" grpId="0" nodeType="afterEffect">
                                  <p:stCondLst>
                                    <p:cond delay="0"/>
                                  </p:stCondLst>
                                  <p:childTnLst>
                                    <p:set>
                                      <p:cBhvr>
                                        <p:cTn id="262" dur="1" fill="hold">
                                          <p:stCondLst>
                                            <p:cond delay="0"/>
                                          </p:stCondLst>
                                        </p:cTn>
                                        <p:tgtEl>
                                          <p:spTgt spid="224501"/>
                                        </p:tgtEl>
                                        <p:attrNameLst>
                                          <p:attrName>style.visibility</p:attrName>
                                        </p:attrNameLst>
                                      </p:cBhvr>
                                      <p:to>
                                        <p:strVal val="visible"/>
                                      </p:to>
                                    </p:set>
                                    <p:anim calcmode="lin" valueType="num">
                                      <p:cBhvr>
                                        <p:cTn id="263" dur="500" fill="hold"/>
                                        <p:tgtEl>
                                          <p:spTgt spid="224501"/>
                                        </p:tgtEl>
                                        <p:attrNameLst>
                                          <p:attrName>ppt_w</p:attrName>
                                        </p:attrNameLst>
                                      </p:cBhvr>
                                      <p:tavLst>
                                        <p:tav tm="0">
                                          <p:val>
                                            <p:fltVal val="0"/>
                                          </p:val>
                                        </p:tav>
                                        <p:tav tm="100000">
                                          <p:val>
                                            <p:strVal val="#ppt_w"/>
                                          </p:val>
                                        </p:tav>
                                      </p:tavLst>
                                    </p:anim>
                                    <p:anim calcmode="lin" valueType="num">
                                      <p:cBhvr>
                                        <p:cTn id="264" dur="500" fill="hold"/>
                                        <p:tgtEl>
                                          <p:spTgt spid="224501"/>
                                        </p:tgtEl>
                                        <p:attrNameLst>
                                          <p:attrName>ppt_h</p:attrName>
                                        </p:attrNameLst>
                                      </p:cBhvr>
                                      <p:tavLst>
                                        <p:tav tm="0">
                                          <p:val>
                                            <p:fltVal val="0"/>
                                          </p:val>
                                        </p:tav>
                                        <p:tav tm="100000">
                                          <p:val>
                                            <p:strVal val="#ppt_h"/>
                                          </p:val>
                                        </p:tav>
                                      </p:tavLst>
                                    </p:anim>
                                  </p:childTnLst>
                                </p:cTn>
                              </p:par>
                            </p:childTnLst>
                          </p:cTn>
                        </p:par>
                        <p:par>
                          <p:cTn id="265" fill="hold">
                            <p:stCondLst>
                              <p:cond delay="15000"/>
                            </p:stCondLst>
                            <p:childTnLst>
                              <p:par>
                                <p:cTn id="266" presetID="1" presetClass="exit" presetSubtype="0" fill="hold" grpId="1" nodeType="afterEffect">
                                  <p:stCondLst>
                                    <p:cond delay="0"/>
                                  </p:stCondLst>
                                  <p:childTnLst>
                                    <p:set>
                                      <p:cBhvr>
                                        <p:cTn id="267" dur="1" fill="hold">
                                          <p:stCondLst>
                                            <p:cond delay="0"/>
                                          </p:stCondLst>
                                        </p:cTn>
                                        <p:tgtEl>
                                          <p:spTgt spid="224501"/>
                                        </p:tgtEl>
                                        <p:attrNameLst>
                                          <p:attrName>style.visibility</p:attrName>
                                        </p:attrNameLst>
                                      </p:cBhvr>
                                      <p:to>
                                        <p:strVal val="hidden"/>
                                      </p:to>
                                    </p:set>
                                  </p:childTnLst>
                                </p:cTn>
                              </p:par>
                            </p:childTnLst>
                          </p:cTn>
                        </p:par>
                        <p:par>
                          <p:cTn id="268" fill="hold">
                            <p:stCondLst>
                              <p:cond delay="15000"/>
                            </p:stCondLst>
                            <p:childTnLst>
                              <p:par>
                                <p:cTn id="269" presetID="23" presetClass="entr" presetSubtype="16" fill="hold" grpId="0" nodeType="afterEffect">
                                  <p:stCondLst>
                                    <p:cond delay="0"/>
                                  </p:stCondLst>
                                  <p:childTnLst>
                                    <p:set>
                                      <p:cBhvr>
                                        <p:cTn id="270" dur="1" fill="hold">
                                          <p:stCondLst>
                                            <p:cond delay="0"/>
                                          </p:stCondLst>
                                        </p:cTn>
                                        <p:tgtEl>
                                          <p:spTgt spid="224503"/>
                                        </p:tgtEl>
                                        <p:attrNameLst>
                                          <p:attrName>style.visibility</p:attrName>
                                        </p:attrNameLst>
                                      </p:cBhvr>
                                      <p:to>
                                        <p:strVal val="visible"/>
                                      </p:to>
                                    </p:set>
                                    <p:anim calcmode="lin" valueType="num">
                                      <p:cBhvr>
                                        <p:cTn id="271" dur="500" fill="hold"/>
                                        <p:tgtEl>
                                          <p:spTgt spid="224503"/>
                                        </p:tgtEl>
                                        <p:attrNameLst>
                                          <p:attrName>ppt_w</p:attrName>
                                        </p:attrNameLst>
                                      </p:cBhvr>
                                      <p:tavLst>
                                        <p:tav tm="0">
                                          <p:val>
                                            <p:fltVal val="0"/>
                                          </p:val>
                                        </p:tav>
                                        <p:tav tm="100000">
                                          <p:val>
                                            <p:strVal val="#ppt_w"/>
                                          </p:val>
                                        </p:tav>
                                      </p:tavLst>
                                    </p:anim>
                                    <p:anim calcmode="lin" valueType="num">
                                      <p:cBhvr>
                                        <p:cTn id="272" dur="500" fill="hold"/>
                                        <p:tgtEl>
                                          <p:spTgt spid="224503"/>
                                        </p:tgtEl>
                                        <p:attrNameLst>
                                          <p:attrName>ppt_h</p:attrName>
                                        </p:attrNameLst>
                                      </p:cBhvr>
                                      <p:tavLst>
                                        <p:tav tm="0">
                                          <p:val>
                                            <p:fltVal val="0"/>
                                          </p:val>
                                        </p:tav>
                                        <p:tav tm="100000">
                                          <p:val>
                                            <p:strVal val="#ppt_h"/>
                                          </p:val>
                                        </p:tav>
                                      </p:tavLst>
                                    </p:anim>
                                  </p:childTnLst>
                                </p:cTn>
                              </p:par>
                            </p:childTnLst>
                          </p:cTn>
                        </p:par>
                        <p:par>
                          <p:cTn id="273" fill="hold">
                            <p:stCondLst>
                              <p:cond delay="15500"/>
                            </p:stCondLst>
                            <p:childTnLst>
                              <p:par>
                                <p:cTn id="274" presetID="1" presetClass="exit" presetSubtype="0" fill="hold" grpId="1" nodeType="afterEffect">
                                  <p:stCondLst>
                                    <p:cond delay="0"/>
                                  </p:stCondLst>
                                  <p:childTnLst>
                                    <p:set>
                                      <p:cBhvr>
                                        <p:cTn id="275" dur="1" fill="hold">
                                          <p:stCondLst>
                                            <p:cond delay="0"/>
                                          </p:stCondLst>
                                        </p:cTn>
                                        <p:tgtEl>
                                          <p:spTgt spid="224503"/>
                                        </p:tgtEl>
                                        <p:attrNameLst>
                                          <p:attrName>style.visibility</p:attrName>
                                        </p:attrNameLst>
                                      </p:cBhvr>
                                      <p:to>
                                        <p:strVal val="hidden"/>
                                      </p:to>
                                    </p:set>
                                  </p:childTnLst>
                                </p:cTn>
                              </p:par>
                            </p:childTnLst>
                          </p:cTn>
                        </p:par>
                        <p:par>
                          <p:cTn id="276" fill="hold">
                            <p:stCondLst>
                              <p:cond delay="15500"/>
                            </p:stCondLst>
                            <p:childTnLst>
                              <p:par>
                                <p:cTn id="277" presetID="23" presetClass="entr" presetSubtype="16" fill="hold" grpId="0" nodeType="afterEffect">
                                  <p:stCondLst>
                                    <p:cond delay="0"/>
                                  </p:stCondLst>
                                  <p:childTnLst>
                                    <p:set>
                                      <p:cBhvr>
                                        <p:cTn id="278" dur="1" fill="hold">
                                          <p:stCondLst>
                                            <p:cond delay="0"/>
                                          </p:stCondLst>
                                        </p:cTn>
                                        <p:tgtEl>
                                          <p:spTgt spid="224504"/>
                                        </p:tgtEl>
                                        <p:attrNameLst>
                                          <p:attrName>style.visibility</p:attrName>
                                        </p:attrNameLst>
                                      </p:cBhvr>
                                      <p:to>
                                        <p:strVal val="visible"/>
                                      </p:to>
                                    </p:set>
                                    <p:anim calcmode="lin" valueType="num">
                                      <p:cBhvr>
                                        <p:cTn id="279" dur="500" fill="hold"/>
                                        <p:tgtEl>
                                          <p:spTgt spid="224504"/>
                                        </p:tgtEl>
                                        <p:attrNameLst>
                                          <p:attrName>ppt_w</p:attrName>
                                        </p:attrNameLst>
                                      </p:cBhvr>
                                      <p:tavLst>
                                        <p:tav tm="0">
                                          <p:val>
                                            <p:fltVal val="0"/>
                                          </p:val>
                                        </p:tav>
                                        <p:tav tm="100000">
                                          <p:val>
                                            <p:strVal val="#ppt_w"/>
                                          </p:val>
                                        </p:tav>
                                      </p:tavLst>
                                    </p:anim>
                                    <p:anim calcmode="lin" valueType="num">
                                      <p:cBhvr>
                                        <p:cTn id="280" dur="500" fill="hold"/>
                                        <p:tgtEl>
                                          <p:spTgt spid="224504"/>
                                        </p:tgtEl>
                                        <p:attrNameLst>
                                          <p:attrName>ppt_h</p:attrName>
                                        </p:attrNameLst>
                                      </p:cBhvr>
                                      <p:tavLst>
                                        <p:tav tm="0">
                                          <p:val>
                                            <p:fltVal val="0"/>
                                          </p:val>
                                        </p:tav>
                                        <p:tav tm="100000">
                                          <p:val>
                                            <p:strVal val="#ppt_h"/>
                                          </p:val>
                                        </p:tav>
                                      </p:tavLst>
                                    </p:anim>
                                  </p:childTnLst>
                                </p:cTn>
                              </p:par>
                            </p:childTnLst>
                          </p:cTn>
                        </p:par>
                        <p:par>
                          <p:cTn id="281" fill="hold">
                            <p:stCondLst>
                              <p:cond delay="16000"/>
                            </p:stCondLst>
                            <p:childTnLst>
                              <p:par>
                                <p:cTn id="282" presetID="1" presetClass="exit" presetSubtype="0" fill="hold" grpId="1" nodeType="afterEffect">
                                  <p:stCondLst>
                                    <p:cond delay="0"/>
                                  </p:stCondLst>
                                  <p:childTnLst>
                                    <p:set>
                                      <p:cBhvr>
                                        <p:cTn id="283" dur="1" fill="hold">
                                          <p:stCondLst>
                                            <p:cond delay="0"/>
                                          </p:stCondLst>
                                        </p:cTn>
                                        <p:tgtEl>
                                          <p:spTgt spid="224504"/>
                                        </p:tgtEl>
                                        <p:attrNameLst>
                                          <p:attrName>style.visibility</p:attrName>
                                        </p:attrNameLst>
                                      </p:cBhvr>
                                      <p:to>
                                        <p:strVal val="hidden"/>
                                      </p:to>
                                    </p:set>
                                  </p:childTnLst>
                                </p:cTn>
                              </p:par>
                            </p:childTnLst>
                          </p:cTn>
                        </p:par>
                        <p:par>
                          <p:cTn id="284" fill="hold">
                            <p:stCondLst>
                              <p:cond delay="16000"/>
                            </p:stCondLst>
                            <p:childTnLst>
                              <p:par>
                                <p:cTn id="285" presetID="23" presetClass="entr" presetSubtype="16" fill="hold" grpId="0" nodeType="afterEffect">
                                  <p:stCondLst>
                                    <p:cond delay="0"/>
                                  </p:stCondLst>
                                  <p:childTnLst>
                                    <p:set>
                                      <p:cBhvr>
                                        <p:cTn id="286" dur="1" fill="hold">
                                          <p:stCondLst>
                                            <p:cond delay="0"/>
                                          </p:stCondLst>
                                        </p:cTn>
                                        <p:tgtEl>
                                          <p:spTgt spid="224505"/>
                                        </p:tgtEl>
                                        <p:attrNameLst>
                                          <p:attrName>style.visibility</p:attrName>
                                        </p:attrNameLst>
                                      </p:cBhvr>
                                      <p:to>
                                        <p:strVal val="visible"/>
                                      </p:to>
                                    </p:set>
                                    <p:anim calcmode="lin" valueType="num">
                                      <p:cBhvr>
                                        <p:cTn id="287" dur="500" fill="hold"/>
                                        <p:tgtEl>
                                          <p:spTgt spid="224505"/>
                                        </p:tgtEl>
                                        <p:attrNameLst>
                                          <p:attrName>ppt_w</p:attrName>
                                        </p:attrNameLst>
                                      </p:cBhvr>
                                      <p:tavLst>
                                        <p:tav tm="0">
                                          <p:val>
                                            <p:fltVal val="0"/>
                                          </p:val>
                                        </p:tav>
                                        <p:tav tm="100000">
                                          <p:val>
                                            <p:strVal val="#ppt_w"/>
                                          </p:val>
                                        </p:tav>
                                      </p:tavLst>
                                    </p:anim>
                                    <p:anim calcmode="lin" valueType="num">
                                      <p:cBhvr>
                                        <p:cTn id="288" dur="500" fill="hold"/>
                                        <p:tgtEl>
                                          <p:spTgt spid="224505"/>
                                        </p:tgtEl>
                                        <p:attrNameLst>
                                          <p:attrName>ppt_h</p:attrName>
                                        </p:attrNameLst>
                                      </p:cBhvr>
                                      <p:tavLst>
                                        <p:tav tm="0">
                                          <p:val>
                                            <p:fltVal val="0"/>
                                          </p:val>
                                        </p:tav>
                                        <p:tav tm="100000">
                                          <p:val>
                                            <p:strVal val="#ppt_h"/>
                                          </p:val>
                                        </p:tav>
                                      </p:tavLst>
                                    </p:anim>
                                  </p:childTnLst>
                                </p:cTn>
                              </p:par>
                            </p:childTnLst>
                          </p:cTn>
                        </p:par>
                        <p:par>
                          <p:cTn id="289" fill="hold">
                            <p:stCondLst>
                              <p:cond delay="16500"/>
                            </p:stCondLst>
                            <p:childTnLst>
                              <p:par>
                                <p:cTn id="290" presetID="1" presetClass="exit" presetSubtype="0" fill="hold" grpId="1" nodeType="afterEffect">
                                  <p:stCondLst>
                                    <p:cond delay="0"/>
                                  </p:stCondLst>
                                  <p:childTnLst>
                                    <p:set>
                                      <p:cBhvr>
                                        <p:cTn id="291" dur="1" fill="hold">
                                          <p:stCondLst>
                                            <p:cond delay="0"/>
                                          </p:stCondLst>
                                        </p:cTn>
                                        <p:tgtEl>
                                          <p:spTgt spid="224505"/>
                                        </p:tgtEl>
                                        <p:attrNameLst>
                                          <p:attrName>style.visibility</p:attrName>
                                        </p:attrNameLst>
                                      </p:cBhvr>
                                      <p:to>
                                        <p:strVal val="hidden"/>
                                      </p:to>
                                    </p:set>
                                  </p:childTnLst>
                                </p:cTn>
                              </p:par>
                            </p:childTnLst>
                          </p:cTn>
                        </p:par>
                        <p:par>
                          <p:cTn id="292" fill="hold">
                            <p:stCondLst>
                              <p:cond delay="16500"/>
                            </p:stCondLst>
                            <p:childTnLst>
                              <p:par>
                                <p:cTn id="293" presetID="23" presetClass="entr" presetSubtype="16" fill="hold" grpId="0" nodeType="afterEffect">
                                  <p:stCondLst>
                                    <p:cond delay="0"/>
                                  </p:stCondLst>
                                  <p:childTnLst>
                                    <p:set>
                                      <p:cBhvr>
                                        <p:cTn id="294" dur="1" fill="hold">
                                          <p:stCondLst>
                                            <p:cond delay="0"/>
                                          </p:stCondLst>
                                        </p:cTn>
                                        <p:tgtEl>
                                          <p:spTgt spid="224506"/>
                                        </p:tgtEl>
                                        <p:attrNameLst>
                                          <p:attrName>style.visibility</p:attrName>
                                        </p:attrNameLst>
                                      </p:cBhvr>
                                      <p:to>
                                        <p:strVal val="visible"/>
                                      </p:to>
                                    </p:set>
                                    <p:anim calcmode="lin" valueType="num">
                                      <p:cBhvr>
                                        <p:cTn id="295" dur="500" fill="hold"/>
                                        <p:tgtEl>
                                          <p:spTgt spid="224506"/>
                                        </p:tgtEl>
                                        <p:attrNameLst>
                                          <p:attrName>ppt_w</p:attrName>
                                        </p:attrNameLst>
                                      </p:cBhvr>
                                      <p:tavLst>
                                        <p:tav tm="0">
                                          <p:val>
                                            <p:fltVal val="0"/>
                                          </p:val>
                                        </p:tav>
                                        <p:tav tm="100000">
                                          <p:val>
                                            <p:strVal val="#ppt_w"/>
                                          </p:val>
                                        </p:tav>
                                      </p:tavLst>
                                    </p:anim>
                                    <p:anim calcmode="lin" valueType="num">
                                      <p:cBhvr>
                                        <p:cTn id="296" dur="500" fill="hold"/>
                                        <p:tgtEl>
                                          <p:spTgt spid="224506"/>
                                        </p:tgtEl>
                                        <p:attrNameLst>
                                          <p:attrName>ppt_h</p:attrName>
                                        </p:attrNameLst>
                                      </p:cBhvr>
                                      <p:tavLst>
                                        <p:tav tm="0">
                                          <p:val>
                                            <p:fltVal val="0"/>
                                          </p:val>
                                        </p:tav>
                                        <p:tav tm="100000">
                                          <p:val>
                                            <p:strVal val="#ppt_h"/>
                                          </p:val>
                                        </p:tav>
                                      </p:tavLst>
                                    </p:anim>
                                  </p:childTnLst>
                                </p:cTn>
                              </p:par>
                            </p:childTnLst>
                          </p:cTn>
                        </p:par>
                        <p:par>
                          <p:cTn id="297" fill="hold">
                            <p:stCondLst>
                              <p:cond delay="17000"/>
                            </p:stCondLst>
                            <p:childTnLst>
                              <p:par>
                                <p:cTn id="298" presetID="1" presetClass="exit" presetSubtype="0" fill="hold" grpId="1" nodeType="afterEffect">
                                  <p:stCondLst>
                                    <p:cond delay="0"/>
                                  </p:stCondLst>
                                  <p:childTnLst>
                                    <p:set>
                                      <p:cBhvr>
                                        <p:cTn id="299" dur="1" fill="hold">
                                          <p:stCondLst>
                                            <p:cond delay="0"/>
                                          </p:stCondLst>
                                        </p:cTn>
                                        <p:tgtEl>
                                          <p:spTgt spid="224506"/>
                                        </p:tgtEl>
                                        <p:attrNameLst>
                                          <p:attrName>style.visibility</p:attrName>
                                        </p:attrNameLst>
                                      </p:cBhvr>
                                      <p:to>
                                        <p:strVal val="hidden"/>
                                      </p:to>
                                    </p:set>
                                  </p:childTnLst>
                                </p:cTn>
                              </p:par>
                            </p:childTnLst>
                          </p:cTn>
                        </p:par>
                        <p:par>
                          <p:cTn id="300" fill="hold">
                            <p:stCondLst>
                              <p:cond delay="17000"/>
                            </p:stCondLst>
                            <p:childTnLst>
                              <p:par>
                                <p:cTn id="301" presetID="23" presetClass="entr" presetSubtype="16" fill="hold" grpId="0" nodeType="afterEffect">
                                  <p:stCondLst>
                                    <p:cond delay="0"/>
                                  </p:stCondLst>
                                  <p:childTnLst>
                                    <p:set>
                                      <p:cBhvr>
                                        <p:cTn id="302" dur="1" fill="hold">
                                          <p:stCondLst>
                                            <p:cond delay="0"/>
                                          </p:stCondLst>
                                        </p:cTn>
                                        <p:tgtEl>
                                          <p:spTgt spid="224507"/>
                                        </p:tgtEl>
                                        <p:attrNameLst>
                                          <p:attrName>style.visibility</p:attrName>
                                        </p:attrNameLst>
                                      </p:cBhvr>
                                      <p:to>
                                        <p:strVal val="visible"/>
                                      </p:to>
                                    </p:set>
                                    <p:anim calcmode="lin" valueType="num">
                                      <p:cBhvr>
                                        <p:cTn id="303" dur="500" fill="hold"/>
                                        <p:tgtEl>
                                          <p:spTgt spid="224507"/>
                                        </p:tgtEl>
                                        <p:attrNameLst>
                                          <p:attrName>ppt_w</p:attrName>
                                        </p:attrNameLst>
                                      </p:cBhvr>
                                      <p:tavLst>
                                        <p:tav tm="0">
                                          <p:val>
                                            <p:fltVal val="0"/>
                                          </p:val>
                                        </p:tav>
                                        <p:tav tm="100000">
                                          <p:val>
                                            <p:strVal val="#ppt_w"/>
                                          </p:val>
                                        </p:tav>
                                      </p:tavLst>
                                    </p:anim>
                                    <p:anim calcmode="lin" valueType="num">
                                      <p:cBhvr>
                                        <p:cTn id="304" dur="500" fill="hold"/>
                                        <p:tgtEl>
                                          <p:spTgt spid="224507"/>
                                        </p:tgtEl>
                                        <p:attrNameLst>
                                          <p:attrName>ppt_h</p:attrName>
                                        </p:attrNameLst>
                                      </p:cBhvr>
                                      <p:tavLst>
                                        <p:tav tm="0">
                                          <p:val>
                                            <p:fltVal val="0"/>
                                          </p:val>
                                        </p:tav>
                                        <p:tav tm="100000">
                                          <p:val>
                                            <p:strVal val="#ppt_h"/>
                                          </p:val>
                                        </p:tav>
                                      </p:tavLst>
                                    </p:anim>
                                  </p:childTnLst>
                                </p:cTn>
                              </p:par>
                            </p:childTnLst>
                          </p:cTn>
                        </p:par>
                        <p:par>
                          <p:cTn id="305" fill="hold">
                            <p:stCondLst>
                              <p:cond delay="17500"/>
                            </p:stCondLst>
                            <p:childTnLst>
                              <p:par>
                                <p:cTn id="306" presetID="1" presetClass="exit" presetSubtype="0" fill="hold" grpId="1" nodeType="afterEffect">
                                  <p:stCondLst>
                                    <p:cond delay="0"/>
                                  </p:stCondLst>
                                  <p:childTnLst>
                                    <p:set>
                                      <p:cBhvr>
                                        <p:cTn id="307" dur="1" fill="hold">
                                          <p:stCondLst>
                                            <p:cond delay="0"/>
                                          </p:stCondLst>
                                        </p:cTn>
                                        <p:tgtEl>
                                          <p:spTgt spid="224507"/>
                                        </p:tgtEl>
                                        <p:attrNameLst>
                                          <p:attrName>style.visibility</p:attrName>
                                        </p:attrNameLst>
                                      </p:cBhvr>
                                      <p:to>
                                        <p:strVal val="hidden"/>
                                      </p:to>
                                    </p:set>
                                  </p:childTnLst>
                                </p:cTn>
                              </p:par>
                            </p:childTnLst>
                          </p:cTn>
                        </p:par>
                        <p:par>
                          <p:cTn id="308" fill="hold">
                            <p:stCondLst>
                              <p:cond delay="17500"/>
                            </p:stCondLst>
                            <p:childTnLst>
                              <p:par>
                                <p:cTn id="309" presetID="23" presetClass="entr" presetSubtype="16" fill="hold" grpId="0" nodeType="afterEffect">
                                  <p:stCondLst>
                                    <p:cond delay="0"/>
                                  </p:stCondLst>
                                  <p:childTnLst>
                                    <p:set>
                                      <p:cBhvr>
                                        <p:cTn id="310" dur="1" fill="hold">
                                          <p:stCondLst>
                                            <p:cond delay="0"/>
                                          </p:stCondLst>
                                        </p:cTn>
                                        <p:tgtEl>
                                          <p:spTgt spid="224508"/>
                                        </p:tgtEl>
                                        <p:attrNameLst>
                                          <p:attrName>style.visibility</p:attrName>
                                        </p:attrNameLst>
                                      </p:cBhvr>
                                      <p:to>
                                        <p:strVal val="visible"/>
                                      </p:to>
                                    </p:set>
                                    <p:anim calcmode="lin" valueType="num">
                                      <p:cBhvr>
                                        <p:cTn id="311" dur="500" fill="hold"/>
                                        <p:tgtEl>
                                          <p:spTgt spid="224508"/>
                                        </p:tgtEl>
                                        <p:attrNameLst>
                                          <p:attrName>ppt_w</p:attrName>
                                        </p:attrNameLst>
                                      </p:cBhvr>
                                      <p:tavLst>
                                        <p:tav tm="0">
                                          <p:val>
                                            <p:fltVal val="0"/>
                                          </p:val>
                                        </p:tav>
                                        <p:tav tm="100000">
                                          <p:val>
                                            <p:strVal val="#ppt_w"/>
                                          </p:val>
                                        </p:tav>
                                      </p:tavLst>
                                    </p:anim>
                                    <p:anim calcmode="lin" valueType="num">
                                      <p:cBhvr>
                                        <p:cTn id="312" dur="500" fill="hold"/>
                                        <p:tgtEl>
                                          <p:spTgt spid="224508"/>
                                        </p:tgtEl>
                                        <p:attrNameLst>
                                          <p:attrName>ppt_h</p:attrName>
                                        </p:attrNameLst>
                                      </p:cBhvr>
                                      <p:tavLst>
                                        <p:tav tm="0">
                                          <p:val>
                                            <p:fltVal val="0"/>
                                          </p:val>
                                        </p:tav>
                                        <p:tav tm="100000">
                                          <p:val>
                                            <p:strVal val="#ppt_h"/>
                                          </p:val>
                                        </p:tav>
                                      </p:tavLst>
                                    </p:anim>
                                  </p:childTnLst>
                                </p:cTn>
                              </p:par>
                            </p:childTnLst>
                          </p:cTn>
                        </p:par>
                        <p:par>
                          <p:cTn id="313" fill="hold">
                            <p:stCondLst>
                              <p:cond delay="18000"/>
                            </p:stCondLst>
                            <p:childTnLst>
                              <p:par>
                                <p:cTn id="314" presetID="1" presetClass="exit" presetSubtype="0" fill="hold" grpId="1" nodeType="afterEffect">
                                  <p:stCondLst>
                                    <p:cond delay="0"/>
                                  </p:stCondLst>
                                  <p:childTnLst>
                                    <p:set>
                                      <p:cBhvr>
                                        <p:cTn id="315" dur="1" fill="hold">
                                          <p:stCondLst>
                                            <p:cond delay="0"/>
                                          </p:stCondLst>
                                        </p:cTn>
                                        <p:tgtEl>
                                          <p:spTgt spid="224508"/>
                                        </p:tgtEl>
                                        <p:attrNameLst>
                                          <p:attrName>style.visibility</p:attrName>
                                        </p:attrNameLst>
                                      </p:cBhvr>
                                      <p:to>
                                        <p:strVal val="hidden"/>
                                      </p:to>
                                    </p:set>
                                  </p:childTnLst>
                                </p:cTn>
                              </p:par>
                            </p:childTnLst>
                          </p:cTn>
                        </p:par>
                        <p:par>
                          <p:cTn id="316" fill="hold">
                            <p:stCondLst>
                              <p:cond delay="18000"/>
                            </p:stCondLst>
                            <p:childTnLst>
                              <p:par>
                                <p:cTn id="317" presetID="23" presetClass="entr" presetSubtype="16" fill="hold" grpId="0" nodeType="afterEffect">
                                  <p:stCondLst>
                                    <p:cond delay="0"/>
                                  </p:stCondLst>
                                  <p:childTnLst>
                                    <p:set>
                                      <p:cBhvr>
                                        <p:cTn id="318" dur="1" fill="hold">
                                          <p:stCondLst>
                                            <p:cond delay="0"/>
                                          </p:stCondLst>
                                        </p:cTn>
                                        <p:tgtEl>
                                          <p:spTgt spid="224509"/>
                                        </p:tgtEl>
                                        <p:attrNameLst>
                                          <p:attrName>style.visibility</p:attrName>
                                        </p:attrNameLst>
                                      </p:cBhvr>
                                      <p:to>
                                        <p:strVal val="visible"/>
                                      </p:to>
                                    </p:set>
                                    <p:anim calcmode="lin" valueType="num">
                                      <p:cBhvr>
                                        <p:cTn id="319" dur="500" fill="hold"/>
                                        <p:tgtEl>
                                          <p:spTgt spid="224509"/>
                                        </p:tgtEl>
                                        <p:attrNameLst>
                                          <p:attrName>ppt_w</p:attrName>
                                        </p:attrNameLst>
                                      </p:cBhvr>
                                      <p:tavLst>
                                        <p:tav tm="0">
                                          <p:val>
                                            <p:fltVal val="0"/>
                                          </p:val>
                                        </p:tav>
                                        <p:tav tm="100000">
                                          <p:val>
                                            <p:strVal val="#ppt_w"/>
                                          </p:val>
                                        </p:tav>
                                      </p:tavLst>
                                    </p:anim>
                                    <p:anim calcmode="lin" valueType="num">
                                      <p:cBhvr>
                                        <p:cTn id="320" dur="500" fill="hold"/>
                                        <p:tgtEl>
                                          <p:spTgt spid="224509"/>
                                        </p:tgtEl>
                                        <p:attrNameLst>
                                          <p:attrName>ppt_h</p:attrName>
                                        </p:attrNameLst>
                                      </p:cBhvr>
                                      <p:tavLst>
                                        <p:tav tm="0">
                                          <p:val>
                                            <p:fltVal val="0"/>
                                          </p:val>
                                        </p:tav>
                                        <p:tav tm="100000">
                                          <p:val>
                                            <p:strVal val="#ppt_h"/>
                                          </p:val>
                                        </p:tav>
                                      </p:tavLst>
                                    </p:anim>
                                  </p:childTnLst>
                                </p:cTn>
                              </p:par>
                            </p:childTnLst>
                          </p:cTn>
                        </p:par>
                        <p:par>
                          <p:cTn id="321" fill="hold">
                            <p:stCondLst>
                              <p:cond delay="18500"/>
                            </p:stCondLst>
                            <p:childTnLst>
                              <p:par>
                                <p:cTn id="322" presetID="1" presetClass="exit" presetSubtype="0" fill="hold" grpId="1" nodeType="afterEffect">
                                  <p:stCondLst>
                                    <p:cond delay="0"/>
                                  </p:stCondLst>
                                  <p:childTnLst>
                                    <p:set>
                                      <p:cBhvr>
                                        <p:cTn id="323" dur="1" fill="hold">
                                          <p:stCondLst>
                                            <p:cond delay="0"/>
                                          </p:stCondLst>
                                        </p:cTn>
                                        <p:tgtEl>
                                          <p:spTgt spid="224509"/>
                                        </p:tgtEl>
                                        <p:attrNameLst>
                                          <p:attrName>style.visibility</p:attrName>
                                        </p:attrNameLst>
                                      </p:cBhvr>
                                      <p:to>
                                        <p:strVal val="hidden"/>
                                      </p:to>
                                    </p:set>
                                  </p:childTnLst>
                                </p:cTn>
                              </p:par>
                            </p:childTnLst>
                          </p:cTn>
                        </p:par>
                        <p:par>
                          <p:cTn id="324" fill="hold">
                            <p:stCondLst>
                              <p:cond delay="18500"/>
                            </p:stCondLst>
                            <p:childTnLst>
                              <p:par>
                                <p:cTn id="325" presetID="23" presetClass="entr" presetSubtype="16" fill="hold" grpId="0" nodeType="afterEffect">
                                  <p:stCondLst>
                                    <p:cond delay="0"/>
                                  </p:stCondLst>
                                  <p:childTnLst>
                                    <p:set>
                                      <p:cBhvr>
                                        <p:cTn id="326" dur="1" fill="hold">
                                          <p:stCondLst>
                                            <p:cond delay="0"/>
                                          </p:stCondLst>
                                        </p:cTn>
                                        <p:tgtEl>
                                          <p:spTgt spid="224510"/>
                                        </p:tgtEl>
                                        <p:attrNameLst>
                                          <p:attrName>style.visibility</p:attrName>
                                        </p:attrNameLst>
                                      </p:cBhvr>
                                      <p:to>
                                        <p:strVal val="visible"/>
                                      </p:to>
                                    </p:set>
                                    <p:anim calcmode="lin" valueType="num">
                                      <p:cBhvr>
                                        <p:cTn id="327" dur="500" fill="hold"/>
                                        <p:tgtEl>
                                          <p:spTgt spid="224510"/>
                                        </p:tgtEl>
                                        <p:attrNameLst>
                                          <p:attrName>ppt_w</p:attrName>
                                        </p:attrNameLst>
                                      </p:cBhvr>
                                      <p:tavLst>
                                        <p:tav tm="0">
                                          <p:val>
                                            <p:fltVal val="0"/>
                                          </p:val>
                                        </p:tav>
                                        <p:tav tm="100000">
                                          <p:val>
                                            <p:strVal val="#ppt_w"/>
                                          </p:val>
                                        </p:tav>
                                      </p:tavLst>
                                    </p:anim>
                                    <p:anim calcmode="lin" valueType="num">
                                      <p:cBhvr>
                                        <p:cTn id="328" dur="500" fill="hold"/>
                                        <p:tgtEl>
                                          <p:spTgt spid="224510"/>
                                        </p:tgtEl>
                                        <p:attrNameLst>
                                          <p:attrName>ppt_h</p:attrName>
                                        </p:attrNameLst>
                                      </p:cBhvr>
                                      <p:tavLst>
                                        <p:tav tm="0">
                                          <p:val>
                                            <p:fltVal val="0"/>
                                          </p:val>
                                        </p:tav>
                                        <p:tav tm="100000">
                                          <p:val>
                                            <p:strVal val="#ppt_h"/>
                                          </p:val>
                                        </p:tav>
                                      </p:tavLst>
                                    </p:anim>
                                  </p:childTnLst>
                                </p:cTn>
                              </p:par>
                            </p:childTnLst>
                          </p:cTn>
                        </p:par>
                        <p:par>
                          <p:cTn id="329" fill="hold">
                            <p:stCondLst>
                              <p:cond delay="19000"/>
                            </p:stCondLst>
                            <p:childTnLst>
                              <p:par>
                                <p:cTn id="330" presetID="1" presetClass="exit" presetSubtype="0" fill="hold" grpId="1" nodeType="afterEffect">
                                  <p:stCondLst>
                                    <p:cond delay="0"/>
                                  </p:stCondLst>
                                  <p:childTnLst>
                                    <p:set>
                                      <p:cBhvr>
                                        <p:cTn id="331" dur="1" fill="hold">
                                          <p:stCondLst>
                                            <p:cond delay="0"/>
                                          </p:stCondLst>
                                        </p:cTn>
                                        <p:tgtEl>
                                          <p:spTgt spid="224510"/>
                                        </p:tgtEl>
                                        <p:attrNameLst>
                                          <p:attrName>style.visibility</p:attrName>
                                        </p:attrNameLst>
                                      </p:cBhvr>
                                      <p:to>
                                        <p:strVal val="hidden"/>
                                      </p:to>
                                    </p:set>
                                  </p:childTnLst>
                                </p:cTn>
                              </p:par>
                            </p:childTnLst>
                          </p:cTn>
                        </p:par>
                        <p:par>
                          <p:cTn id="332" fill="hold">
                            <p:stCondLst>
                              <p:cond delay="19000"/>
                            </p:stCondLst>
                            <p:childTnLst>
                              <p:par>
                                <p:cTn id="333" presetID="23" presetClass="entr" presetSubtype="16" fill="hold" grpId="0" nodeType="afterEffect">
                                  <p:stCondLst>
                                    <p:cond delay="0"/>
                                  </p:stCondLst>
                                  <p:childTnLst>
                                    <p:set>
                                      <p:cBhvr>
                                        <p:cTn id="334" dur="1" fill="hold">
                                          <p:stCondLst>
                                            <p:cond delay="0"/>
                                          </p:stCondLst>
                                        </p:cTn>
                                        <p:tgtEl>
                                          <p:spTgt spid="224511"/>
                                        </p:tgtEl>
                                        <p:attrNameLst>
                                          <p:attrName>style.visibility</p:attrName>
                                        </p:attrNameLst>
                                      </p:cBhvr>
                                      <p:to>
                                        <p:strVal val="visible"/>
                                      </p:to>
                                    </p:set>
                                    <p:anim calcmode="lin" valueType="num">
                                      <p:cBhvr>
                                        <p:cTn id="335" dur="500" fill="hold"/>
                                        <p:tgtEl>
                                          <p:spTgt spid="224511"/>
                                        </p:tgtEl>
                                        <p:attrNameLst>
                                          <p:attrName>ppt_w</p:attrName>
                                        </p:attrNameLst>
                                      </p:cBhvr>
                                      <p:tavLst>
                                        <p:tav tm="0">
                                          <p:val>
                                            <p:fltVal val="0"/>
                                          </p:val>
                                        </p:tav>
                                        <p:tav tm="100000">
                                          <p:val>
                                            <p:strVal val="#ppt_w"/>
                                          </p:val>
                                        </p:tav>
                                      </p:tavLst>
                                    </p:anim>
                                    <p:anim calcmode="lin" valueType="num">
                                      <p:cBhvr>
                                        <p:cTn id="336" dur="500" fill="hold"/>
                                        <p:tgtEl>
                                          <p:spTgt spid="224511"/>
                                        </p:tgtEl>
                                        <p:attrNameLst>
                                          <p:attrName>ppt_h</p:attrName>
                                        </p:attrNameLst>
                                      </p:cBhvr>
                                      <p:tavLst>
                                        <p:tav tm="0">
                                          <p:val>
                                            <p:fltVal val="0"/>
                                          </p:val>
                                        </p:tav>
                                        <p:tav tm="100000">
                                          <p:val>
                                            <p:strVal val="#ppt_h"/>
                                          </p:val>
                                        </p:tav>
                                      </p:tavLst>
                                    </p:anim>
                                  </p:childTnLst>
                                </p:cTn>
                              </p:par>
                            </p:childTnLst>
                          </p:cTn>
                        </p:par>
                        <p:par>
                          <p:cTn id="337" fill="hold">
                            <p:stCondLst>
                              <p:cond delay="19500"/>
                            </p:stCondLst>
                            <p:childTnLst>
                              <p:par>
                                <p:cTn id="338" presetID="1" presetClass="exit" presetSubtype="0" fill="hold" grpId="1" nodeType="afterEffect">
                                  <p:stCondLst>
                                    <p:cond delay="0"/>
                                  </p:stCondLst>
                                  <p:childTnLst>
                                    <p:set>
                                      <p:cBhvr>
                                        <p:cTn id="339" dur="1" fill="hold">
                                          <p:stCondLst>
                                            <p:cond delay="0"/>
                                          </p:stCondLst>
                                        </p:cTn>
                                        <p:tgtEl>
                                          <p:spTgt spid="224511"/>
                                        </p:tgtEl>
                                        <p:attrNameLst>
                                          <p:attrName>style.visibility</p:attrName>
                                        </p:attrNameLst>
                                      </p:cBhvr>
                                      <p:to>
                                        <p:strVal val="hidden"/>
                                      </p:to>
                                    </p:set>
                                  </p:childTnLst>
                                </p:cTn>
                              </p:par>
                            </p:childTnLst>
                          </p:cTn>
                        </p:par>
                        <p:par>
                          <p:cTn id="340" fill="hold">
                            <p:stCondLst>
                              <p:cond delay="19500"/>
                            </p:stCondLst>
                            <p:childTnLst>
                              <p:par>
                                <p:cTn id="341" presetID="23" presetClass="entr" presetSubtype="16" fill="hold" grpId="0" nodeType="afterEffect">
                                  <p:stCondLst>
                                    <p:cond delay="0"/>
                                  </p:stCondLst>
                                  <p:childTnLst>
                                    <p:set>
                                      <p:cBhvr>
                                        <p:cTn id="342" dur="1" fill="hold">
                                          <p:stCondLst>
                                            <p:cond delay="0"/>
                                          </p:stCondLst>
                                        </p:cTn>
                                        <p:tgtEl>
                                          <p:spTgt spid="224512"/>
                                        </p:tgtEl>
                                        <p:attrNameLst>
                                          <p:attrName>style.visibility</p:attrName>
                                        </p:attrNameLst>
                                      </p:cBhvr>
                                      <p:to>
                                        <p:strVal val="visible"/>
                                      </p:to>
                                    </p:set>
                                    <p:anim calcmode="lin" valueType="num">
                                      <p:cBhvr>
                                        <p:cTn id="343" dur="500" fill="hold"/>
                                        <p:tgtEl>
                                          <p:spTgt spid="224512"/>
                                        </p:tgtEl>
                                        <p:attrNameLst>
                                          <p:attrName>ppt_w</p:attrName>
                                        </p:attrNameLst>
                                      </p:cBhvr>
                                      <p:tavLst>
                                        <p:tav tm="0">
                                          <p:val>
                                            <p:fltVal val="0"/>
                                          </p:val>
                                        </p:tav>
                                        <p:tav tm="100000">
                                          <p:val>
                                            <p:strVal val="#ppt_w"/>
                                          </p:val>
                                        </p:tav>
                                      </p:tavLst>
                                    </p:anim>
                                    <p:anim calcmode="lin" valueType="num">
                                      <p:cBhvr>
                                        <p:cTn id="344" dur="500" fill="hold"/>
                                        <p:tgtEl>
                                          <p:spTgt spid="224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70" grpId="0"/>
      <p:bldP spid="224470" grpId="1"/>
      <p:bldP spid="224471" grpId="0"/>
      <p:bldP spid="224471" grpId="1"/>
      <p:bldP spid="224472" grpId="0"/>
      <p:bldP spid="224472" grpId="1"/>
      <p:bldP spid="224473" grpId="0"/>
      <p:bldP spid="224473" grpId="1"/>
      <p:bldP spid="224474" grpId="0"/>
      <p:bldP spid="224474" grpId="1"/>
      <p:bldP spid="224475" grpId="0"/>
      <p:bldP spid="224475" grpId="1"/>
      <p:bldP spid="224476" grpId="0"/>
      <p:bldP spid="224476" grpId="1"/>
      <p:bldP spid="224477" grpId="0"/>
      <p:bldP spid="224477" grpId="1"/>
      <p:bldP spid="224478" grpId="0"/>
      <p:bldP spid="224478" grpId="1"/>
      <p:bldP spid="224479" grpId="0"/>
      <p:bldP spid="224479" grpId="1"/>
      <p:bldP spid="224480" grpId="0"/>
      <p:bldP spid="224480" grpId="1"/>
      <p:bldP spid="224481" grpId="0"/>
      <p:bldP spid="224481" grpId="1"/>
      <p:bldP spid="224482" grpId="0"/>
      <p:bldP spid="224482" grpId="1"/>
      <p:bldP spid="224483" grpId="0"/>
      <p:bldP spid="224483" grpId="1"/>
      <p:bldP spid="224484" grpId="0"/>
      <p:bldP spid="224484" grpId="1"/>
      <p:bldP spid="224485" grpId="0"/>
      <p:bldP spid="224485" grpId="1"/>
      <p:bldP spid="224486" grpId="0"/>
      <p:bldP spid="224486" grpId="1"/>
      <p:bldP spid="224487" grpId="0"/>
      <p:bldP spid="224487" grpId="1"/>
      <p:bldP spid="224488" grpId="0"/>
      <p:bldP spid="224488" grpId="1"/>
      <p:bldP spid="224489" grpId="0"/>
      <p:bldP spid="224489" grpId="1"/>
      <p:bldP spid="224491" grpId="0"/>
      <p:bldP spid="224491" grpId="1"/>
      <p:bldP spid="224492" grpId="0"/>
      <p:bldP spid="224492" grpId="1"/>
      <p:bldP spid="224493" grpId="0"/>
      <p:bldP spid="224493" grpId="1"/>
      <p:bldP spid="224494" grpId="0"/>
      <p:bldP spid="224494" grpId="1"/>
      <p:bldP spid="224495" grpId="0"/>
      <p:bldP spid="224495" grpId="1"/>
      <p:bldP spid="224497" grpId="0"/>
      <p:bldP spid="224497" grpId="1"/>
      <p:bldP spid="224498" grpId="0"/>
      <p:bldP spid="224498" grpId="1"/>
      <p:bldP spid="224499" grpId="0"/>
      <p:bldP spid="224499" grpId="1"/>
      <p:bldP spid="224500" grpId="0"/>
      <p:bldP spid="224500" grpId="1"/>
      <p:bldP spid="224501" grpId="0"/>
      <p:bldP spid="224501" grpId="1"/>
      <p:bldP spid="224503" grpId="0"/>
      <p:bldP spid="224503" grpId="1"/>
      <p:bldP spid="224504" grpId="0"/>
      <p:bldP spid="224504" grpId="1"/>
      <p:bldP spid="224505" grpId="0"/>
      <p:bldP spid="224505" grpId="1"/>
      <p:bldP spid="224506" grpId="0"/>
      <p:bldP spid="224506" grpId="1"/>
      <p:bldP spid="224507" grpId="0"/>
      <p:bldP spid="224507" grpId="1"/>
      <p:bldP spid="224508" grpId="0"/>
      <p:bldP spid="224508" grpId="1"/>
      <p:bldP spid="224509" grpId="0"/>
      <p:bldP spid="224509" grpId="1"/>
      <p:bldP spid="224510" grpId="0"/>
      <p:bldP spid="224510" grpId="1"/>
      <p:bldP spid="224511" grpId="0"/>
      <p:bldP spid="224511" grpId="1"/>
      <p:bldP spid="224512" grpId="0"/>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2"/>
          <p:cNvSpPr>
            <a:spLocks noChangeArrowheads="1"/>
          </p:cNvSpPr>
          <p:nvPr/>
        </p:nvSpPr>
        <p:spPr bwMode="auto">
          <a:xfrm>
            <a:off x="1607671" y="87330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3" name="Freeform 6"/>
          <p:cNvSpPr>
            <a:spLocks/>
          </p:cNvSpPr>
          <p:nvPr/>
        </p:nvSpPr>
        <p:spPr bwMode="auto">
          <a:xfrm>
            <a:off x="6869082" y="3603806"/>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5"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 </a:t>
            </a:r>
            <a:r>
              <a:rPr lang="en-US" sz="2800" dirty="0" err="1">
                <a:solidFill>
                  <a:schemeClr val="folHlink"/>
                </a:solidFill>
                <a:effectLst>
                  <a:outerShdw blurRad="38100" dist="38100" dir="2700000" algn="tl">
                    <a:srgbClr val="000000">
                      <a:alpha val="43137"/>
                    </a:srgbClr>
                  </a:outerShdw>
                </a:effectLst>
                <a:latin typeface="Kantipur" pitchFamily="2" charset="0"/>
              </a:rPr>
              <a:t>gbL</a:t>
            </a:r>
            <a:endParaRPr lang="en-US" sz="2800" dirty="0">
              <a:solidFill>
                <a:schemeClr val="folHlink"/>
              </a:solidFill>
              <a:effectLst>
                <a:outerShdw blurRad="38100" dist="38100" dir="2700000" algn="tl">
                  <a:srgbClr val="000000">
                    <a:alpha val="43137"/>
                  </a:srgbClr>
                </a:outerShdw>
              </a:effectLst>
              <a:latin typeface="Kantipur" pitchFamily="2" charset="0"/>
            </a:endParaRPr>
          </a:p>
        </p:txBody>
      </p:sp>
      <p:sp>
        <p:nvSpPr>
          <p:cNvPr id="8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7" name="Rectangle 10"/>
          <p:cNvSpPr>
            <a:spLocks noChangeArrowheads="1"/>
          </p:cNvSpPr>
          <p:nvPr/>
        </p:nvSpPr>
        <p:spPr bwMode="auto">
          <a:xfrm>
            <a:off x="7083635" y="4966189"/>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p:txBody>
      </p:sp>
      <p:sp>
        <p:nvSpPr>
          <p:cNvPr id="8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1"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92"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93"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Rectangle 21"/>
          <p:cNvSpPr>
            <a:spLocks noChangeArrowheads="1"/>
          </p:cNvSpPr>
          <p:nvPr/>
        </p:nvSpPr>
        <p:spPr bwMode="auto">
          <a:xfrm>
            <a:off x="2613025" y="3613150"/>
            <a:ext cx="10064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9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9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8" name="Rectangle 24"/>
          <p:cNvSpPr>
            <a:spLocks noChangeArrowheads="1"/>
          </p:cNvSpPr>
          <p:nvPr/>
        </p:nvSpPr>
        <p:spPr bwMode="auto">
          <a:xfrm>
            <a:off x="6896100" y="4328604"/>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99" name="Rectangle 25"/>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a</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100" name="Rectangle 26"/>
          <p:cNvSpPr>
            <a:spLocks noChangeArrowheads="1"/>
          </p:cNvSpPr>
          <p:nvPr/>
        </p:nvSpPr>
        <p:spPr bwMode="auto">
          <a:xfrm>
            <a:off x="5487973" y="177800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x</a:t>
            </a:r>
          </a:p>
        </p:txBody>
      </p:sp>
      <p:sp>
        <p:nvSpPr>
          <p:cNvPr id="101" name="Rectangle 27"/>
          <p:cNvSpPr>
            <a:spLocks noChangeArrowheads="1"/>
          </p:cNvSpPr>
          <p:nvPr/>
        </p:nvSpPr>
        <p:spPr bwMode="auto">
          <a:xfrm>
            <a:off x="7085012" y="1438845"/>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lg</a:t>
            </a:r>
            <a:r>
              <a:rPr lang="en-US" sz="2800" dirty="0">
                <a:solidFill>
                  <a:schemeClr val="folHlink"/>
                </a:solidFill>
                <a:latin typeface="Times" charset="0"/>
              </a:rPr>
              <a:t>(</a:t>
            </a:r>
            <a:r>
              <a:rPr lang="en-US" sz="2800" dirty="0">
                <a:solidFill>
                  <a:schemeClr val="folHlink"/>
                </a:solidFill>
                <a:latin typeface="Kantipur" pitchFamily="2" charset="0"/>
              </a:rPr>
              <a:t>c</a:t>
            </a:r>
            <a:r>
              <a:rPr lang="en-US" sz="2800" dirty="0">
                <a:solidFill>
                  <a:schemeClr val="folHlink"/>
                </a:solidFill>
                <a:latin typeface="Times" charset="0"/>
              </a:rPr>
              <a:t>)</a:t>
            </a:r>
          </a:p>
        </p:txBody>
      </p:sp>
      <p:sp>
        <p:nvSpPr>
          <p:cNvPr id="102"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 name="Rectangle 29"/>
          <p:cNvSpPr>
            <a:spLocks noChangeArrowheads="1"/>
          </p:cNvSpPr>
          <p:nvPr/>
        </p:nvSpPr>
        <p:spPr bwMode="auto">
          <a:xfrm>
            <a:off x="2996660"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104"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5"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6"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7" name="Rectangle 34"/>
          <p:cNvSpPr>
            <a:spLocks noChangeArrowheads="1"/>
          </p:cNvSpPr>
          <p:nvPr/>
        </p:nvSpPr>
        <p:spPr bwMode="auto">
          <a:xfrm>
            <a:off x="3052694" y="4365647"/>
            <a:ext cx="82554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sf </a:t>
            </a:r>
            <a:r>
              <a:rPr lang="en-US" sz="2800" dirty="0" err="1">
                <a:solidFill>
                  <a:schemeClr val="tx1"/>
                </a:solidFill>
                <a:effectLst>
                  <a:outerShdw blurRad="38100" dist="38100" dir="2700000" algn="tl">
                    <a:srgbClr val="000000">
                      <a:alpha val="43137"/>
                    </a:srgbClr>
                  </a:outerShdw>
                </a:effectLst>
                <a:latin typeface="Kantipur" pitchFamily="2" charset="0"/>
              </a:rPr>
              <a:t>af</a:t>
            </a:r>
            <a:endParaRPr lang="en-US" sz="4400" dirty="0">
              <a:solidFill>
                <a:schemeClr val="tx1"/>
              </a:solidFill>
              <a:effectLst>
                <a:outerShdw blurRad="38100" dist="38100" dir="2700000" algn="tl">
                  <a:srgbClr val="000000">
                    <a:alpha val="43137"/>
                  </a:srgbClr>
                </a:outerShdw>
              </a:effectLst>
              <a:latin typeface="Times" pitchFamily="-107" charset="0"/>
              <a:ea typeface="+mn-ea"/>
              <a:cs typeface="+mn-cs"/>
            </a:endParaRPr>
          </a:p>
        </p:txBody>
      </p:sp>
      <p:sp>
        <p:nvSpPr>
          <p:cNvPr id="109"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0"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1"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3"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4"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5"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6"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7"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8" name="Rectangle 47"/>
          <p:cNvSpPr>
            <a:spLocks noChangeArrowheads="1"/>
          </p:cNvSpPr>
          <p:nvPr/>
        </p:nvSpPr>
        <p:spPr bwMode="auto">
          <a:xfrm>
            <a:off x="3114479" y="4954339"/>
            <a:ext cx="1069202" cy="813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700" dirty="0">
                <a:solidFill>
                  <a:srgbClr val="FFFF00"/>
                </a:solidFill>
                <a:effectLst>
                  <a:outerShdw blurRad="38100" dist="38100" dir="2700000" algn="tl">
                    <a:srgbClr val="000000">
                      <a:alpha val="43137"/>
                    </a:srgbClr>
                  </a:outerShdw>
                </a:effectLst>
                <a:latin typeface="Kantipur" pitchFamily="2" charset="0"/>
              </a:rPr>
              <a:t>l; k</a:t>
            </a:r>
          </a:p>
        </p:txBody>
      </p:sp>
      <p:sp>
        <p:nvSpPr>
          <p:cNvPr id="122" name="Rectangle 31"/>
          <p:cNvSpPr>
            <a:spLocks noChangeArrowheads="1"/>
          </p:cNvSpPr>
          <p:nvPr/>
        </p:nvSpPr>
        <p:spPr bwMode="auto">
          <a:xfrm>
            <a:off x="2683978" y="3043657"/>
            <a:ext cx="3510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123" name="Rectangle 15"/>
          <p:cNvSpPr>
            <a:spLocks noChangeArrowheads="1"/>
          </p:cNvSpPr>
          <p:nvPr/>
        </p:nvSpPr>
        <p:spPr bwMode="auto">
          <a:xfrm>
            <a:off x="2429669" y="5621738"/>
            <a:ext cx="9334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err="1">
                <a:solidFill>
                  <a:schemeClr val="folHlink"/>
                </a:solidFill>
                <a:latin typeface="Kantipur" pitchFamily="2" charset="0"/>
              </a:rPr>
              <a:t>Nff</a:t>
            </a:r>
            <a:r>
              <a:rPr lang="en-US" sz="3200" dirty="0">
                <a:solidFill>
                  <a:schemeClr val="folHlink"/>
                </a:solidFill>
                <a:latin typeface="Kantipur" pitchFamily="2" charset="0"/>
              </a:rPr>
              <a:t> ;</a:t>
            </a:r>
          </a:p>
        </p:txBody>
      </p:sp>
      <p:sp>
        <p:nvSpPr>
          <p:cNvPr id="641026" name="Freeform 2"/>
          <p:cNvSpPr>
            <a:spLocks/>
          </p:cNvSpPr>
          <p:nvPr/>
        </p:nvSpPr>
        <p:spPr bwMode="auto">
          <a:xfrm>
            <a:off x="2926620" y="3298825"/>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28" name="Rectangle 4"/>
          <p:cNvSpPr>
            <a:spLocks noChangeArrowheads="1"/>
          </p:cNvSpPr>
          <p:nvPr/>
        </p:nvSpPr>
        <p:spPr bwMode="auto">
          <a:xfrm>
            <a:off x="78072" y="147757"/>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64102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30" name="Text Box 6"/>
          <p:cNvSpPr txBox="1">
            <a:spLocks noChangeArrowheads="1"/>
          </p:cNvSpPr>
          <p:nvPr/>
        </p:nvSpPr>
        <p:spPr bwMode="auto">
          <a:xfrm>
            <a:off x="1771650" y="44450"/>
            <a:ext cx="2874963" cy="70788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a:p>
            <a:pPr>
              <a:spcBef>
                <a:spcPct val="50000"/>
              </a:spcBef>
              <a:defRPr/>
            </a:pPr>
            <a:endParaRPr lang="en-US" b="0" dirty="0">
              <a:solidFill>
                <a:schemeClr val="tx1"/>
              </a:solidFill>
              <a:effectLst>
                <a:outerShdw blurRad="38100" dist="38100" dir="2700000" algn="tl">
                  <a:srgbClr val="000000">
                    <a:alpha val="43137"/>
                  </a:srgbClr>
                </a:outerShdw>
              </a:effectLst>
              <a:latin typeface="Comic Sans MS" pitchFamily="-107" charset="0"/>
              <a:ea typeface="+mn-ea"/>
              <a:cs typeface="+mn-cs"/>
            </a:endParaRPr>
          </a:p>
        </p:txBody>
      </p:sp>
      <p:sp>
        <p:nvSpPr>
          <p:cNvPr id="53272" name="Text Box 74"/>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3273" name="Text Box 75"/>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1100" name="Rectangle 7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sp>
        <p:nvSpPr>
          <p:cNvPr id="641103" name="AutoShape 79"/>
          <p:cNvSpPr>
            <a:spLocks noChangeArrowheads="1"/>
          </p:cNvSpPr>
          <p:nvPr/>
        </p:nvSpPr>
        <p:spPr bwMode="auto">
          <a:xfrm rot="10751171">
            <a:off x="5030788" y="26543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3279" name="Rectangle 85"/>
          <p:cNvSpPr>
            <a:spLocks noChangeArrowheads="1"/>
          </p:cNvSpPr>
          <p:nvPr/>
        </p:nvSpPr>
        <p:spPr bwMode="auto">
          <a:xfrm>
            <a:off x="8310563" y="634682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a:p>
        </p:txBody>
      </p:sp>
      <p:grpSp>
        <p:nvGrpSpPr>
          <p:cNvPr id="77" name="Group 76"/>
          <p:cNvGrpSpPr/>
          <p:nvPr/>
        </p:nvGrpSpPr>
        <p:grpSpPr>
          <a:xfrm>
            <a:off x="7948613" y="3359988"/>
            <a:ext cx="952500" cy="1399337"/>
            <a:chOff x="7948613" y="3359988"/>
            <a:chExt cx="952500" cy="1399337"/>
          </a:xfrm>
        </p:grpSpPr>
        <p:grpSp>
          <p:nvGrpSpPr>
            <p:cNvPr id="78" name="Group 77"/>
            <p:cNvGrpSpPr/>
            <p:nvPr/>
          </p:nvGrpSpPr>
          <p:grpSpPr>
            <a:xfrm>
              <a:off x="7948613" y="3359988"/>
              <a:ext cx="952500" cy="1399337"/>
              <a:chOff x="7948613" y="3359988"/>
              <a:chExt cx="952500" cy="1399337"/>
            </a:xfrm>
          </p:grpSpPr>
          <p:grpSp>
            <p:nvGrpSpPr>
              <p:cNvPr id="80" name="Group 79"/>
              <p:cNvGrpSpPr/>
              <p:nvPr/>
            </p:nvGrpSpPr>
            <p:grpSpPr>
              <a:xfrm>
                <a:off x="7948613" y="3359988"/>
                <a:ext cx="952500" cy="1399337"/>
                <a:chOff x="7948613" y="3359988"/>
                <a:chExt cx="952500" cy="1399337"/>
              </a:xfrm>
            </p:grpSpPr>
            <p:sp>
              <p:nvSpPr>
                <p:cNvPr id="121"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2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3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13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3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108"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79"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2" name="Rectangle 1"/>
          <p:cNvSpPr/>
          <p:nvPr/>
        </p:nvSpPr>
        <p:spPr>
          <a:xfrm>
            <a:off x="3699780" y="2680295"/>
            <a:ext cx="1269899" cy="1015663"/>
          </a:xfrm>
          <a:prstGeom prst="rect">
            <a:avLst/>
          </a:prstGeom>
        </p:spPr>
        <p:txBody>
          <a:bodyPr wrap="none">
            <a:spAutoFit/>
          </a:bodyPr>
          <a:lstStyle/>
          <a:p>
            <a:pPr>
              <a:spcBef>
                <a:spcPct val="50000"/>
              </a:spcBef>
              <a:defRPr/>
            </a:pPr>
            <a:r>
              <a:rPr lang="en-US" sz="6000" dirty="0" err="1">
                <a:solidFill>
                  <a:srgbClr val="FFFF00"/>
                </a:solidFill>
                <a:latin typeface="Kantipur" pitchFamily="2" charset="0"/>
              </a:rPr>
              <a:t>lg</a:t>
            </a:r>
            <a:r>
              <a:rPr lang="en-US" sz="6000" dirty="0">
                <a:solidFill>
                  <a:srgbClr val="FFFF00"/>
                </a:solidFill>
                <a:latin typeface="Kantipur" pitchFamily="2" charset="0"/>
              </a:rPr>
              <a:t> k</a:t>
            </a:r>
          </a:p>
        </p:txBody>
      </p:sp>
      <p:grpSp>
        <p:nvGrpSpPr>
          <p:cNvPr id="138" name="Group 80"/>
          <p:cNvGrpSpPr>
            <a:grpSpLocks/>
          </p:cNvGrpSpPr>
          <p:nvPr/>
        </p:nvGrpSpPr>
        <p:grpSpPr bwMode="auto">
          <a:xfrm>
            <a:off x="3157031" y="2679791"/>
            <a:ext cx="2033760" cy="1074738"/>
            <a:chOff x="1965" y="1691"/>
            <a:chExt cx="1148" cy="677"/>
          </a:xfrm>
        </p:grpSpPr>
        <p:grpSp>
          <p:nvGrpSpPr>
            <p:cNvPr id="139" name="Group 81"/>
            <p:cNvGrpSpPr>
              <a:grpSpLocks/>
            </p:cNvGrpSpPr>
            <p:nvPr/>
          </p:nvGrpSpPr>
          <p:grpSpPr bwMode="auto">
            <a:xfrm>
              <a:off x="1965" y="1691"/>
              <a:ext cx="1072" cy="638"/>
              <a:chOff x="1965" y="1691"/>
              <a:chExt cx="1072" cy="638"/>
            </a:xfrm>
          </p:grpSpPr>
          <p:sp>
            <p:nvSpPr>
              <p:cNvPr id="141" name="Rectangle 82"/>
              <p:cNvSpPr>
                <a:spLocks noChangeArrowheads="1"/>
              </p:cNvSpPr>
              <p:nvPr/>
            </p:nvSpPr>
            <p:spPr bwMode="auto">
              <a:xfrm>
                <a:off x="2269" y="1691"/>
                <a:ext cx="734"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6000" dirty="0" err="1">
                    <a:solidFill>
                      <a:schemeClr val="folHlink"/>
                    </a:solidFill>
                    <a:effectLst>
                      <a:outerShdw blurRad="38100" dist="38100" dir="2700000" algn="tl">
                        <a:srgbClr val="000000">
                          <a:alpha val="43137"/>
                        </a:srgbClr>
                      </a:outerShdw>
                    </a:effectLst>
                    <a:latin typeface="Kantipur" pitchFamily="2" charset="0"/>
                  </a:rPr>
                  <a:t>lg</a:t>
                </a:r>
                <a:r>
                  <a:rPr lang="en-US" sz="3200" dirty="0">
                    <a:solidFill>
                      <a:schemeClr val="folHlink"/>
                    </a:solidFill>
                    <a:effectLst>
                      <a:outerShdw blurRad="38100" dist="38100" dir="2700000" algn="tl">
                        <a:srgbClr val="000000">
                          <a:alpha val="43137"/>
                        </a:srgbClr>
                      </a:outerShdw>
                    </a:effectLst>
                    <a:latin typeface="Kantipur" pitchFamily="2" charset="0"/>
                  </a:rPr>
                  <a:t>  </a:t>
                </a:r>
                <a:r>
                  <a:rPr lang="en-US" sz="6000" dirty="0">
                    <a:solidFill>
                      <a:schemeClr val="folHlink"/>
                    </a:solidFill>
                    <a:effectLst>
                      <a:outerShdw blurRad="38100" dist="38100" dir="2700000" algn="tl">
                        <a:srgbClr val="000000">
                          <a:alpha val="43137"/>
                        </a:srgbClr>
                      </a:outerShdw>
                    </a:effectLst>
                    <a:latin typeface="Kantipur" pitchFamily="2" charset="0"/>
                  </a:rPr>
                  <a:t>k</a:t>
                </a:r>
              </a:p>
            </p:txBody>
          </p:sp>
          <p:sp>
            <p:nvSpPr>
              <p:cNvPr id="142" name="Oval 83"/>
              <p:cNvSpPr>
                <a:spLocks noChangeArrowheads="1"/>
              </p:cNvSpPr>
              <p:nvPr/>
            </p:nvSpPr>
            <p:spPr bwMode="auto">
              <a:xfrm>
                <a:off x="1965" y="1776"/>
                <a:ext cx="1072" cy="528"/>
              </a:xfrm>
              <a:prstGeom prst="ellipse">
                <a:avLst/>
              </a:prstGeom>
              <a:noFill/>
              <a:ln w="57150">
                <a:no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40" name="Oval 84"/>
            <p:cNvSpPr>
              <a:spLocks noChangeArrowheads="1"/>
            </p:cNvSpPr>
            <p:nvPr/>
          </p:nvSpPr>
          <p:spPr bwMode="auto">
            <a:xfrm>
              <a:off x="2041" y="1760"/>
              <a:ext cx="1072" cy="608"/>
            </a:xfrm>
            <a:prstGeom prst="ellipse">
              <a:avLst/>
            </a:prstGeom>
            <a:noFill/>
            <a:ln w="57150">
              <a:solidFill>
                <a:schemeClr val="tx1"/>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12" name="Text Box 77"/>
          <p:cNvSpPr txBox="1">
            <a:spLocks noChangeArrowheads="1"/>
          </p:cNvSpPr>
          <p:nvPr/>
        </p:nvSpPr>
        <p:spPr bwMode="auto">
          <a:xfrm>
            <a:off x="695867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100"/>
                                  </p:stCondLst>
                                  <p:childTnLst>
                                    <p:set>
                                      <p:cBhvr>
                                        <p:cTn id="6" dur="1" fill="hold">
                                          <p:stCondLst>
                                            <p:cond delay="0"/>
                                          </p:stCondLst>
                                        </p:cTn>
                                        <p:tgtEl>
                                          <p:spTgt spid="641103"/>
                                        </p:tgtEl>
                                        <p:attrNameLst>
                                          <p:attrName>style.visibility</p:attrName>
                                        </p:attrNameLst>
                                      </p:cBhvr>
                                      <p:to>
                                        <p:strVal val="visible"/>
                                      </p:to>
                                    </p:set>
                                    <p:anim calcmode="lin" valueType="num">
                                      <p:cBhvr additive="base">
                                        <p:cTn id="7" dur="500" fill="hold"/>
                                        <p:tgtEl>
                                          <p:spTgt spid="641103"/>
                                        </p:tgtEl>
                                        <p:attrNameLst>
                                          <p:attrName>ppt_x</p:attrName>
                                        </p:attrNameLst>
                                      </p:cBhvr>
                                      <p:tavLst>
                                        <p:tav tm="0">
                                          <p:val>
                                            <p:strVal val="1+#ppt_w/2"/>
                                          </p:val>
                                        </p:tav>
                                        <p:tav tm="100000">
                                          <p:val>
                                            <p:strVal val="#ppt_x"/>
                                          </p:val>
                                        </p:tav>
                                      </p:tavLst>
                                    </p:anim>
                                    <p:anim calcmode="lin" valueType="num">
                                      <p:cBhvr additive="base">
                                        <p:cTn id="8" dur="500" fill="hold"/>
                                        <p:tgtEl>
                                          <p:spTgt spid="641103"/>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2" presetClass="entr" presetSubtype="8" fill="hold" nodeType="afterEffect">
                                  <p:stCondLst>
                                    <p:cond delay="0"/>
                                  </p:stCondLst>
                                  <p:childTnLst>
                                    <p:set>
                                      <p:cBhvr>
                                        <p:cTn id="11" dur="1" fill="hold">
                                          <p:stCondLst>
                                            <p:cond delay="0"/>
                                          </p:stCondLst>
                                        </p:cTn>
                                        <p:tgtEl>
                                          <p:spTgt spid="138"/>
                                        </p:tgtEl>
                                        <p:attrNameLst>
                                          <p:attrName>style.visibility</p:attrName>
                                        </p:attrNameLst>
                                      </p:cBhvr>
                                      <p:to>
                                        <p:strVal val="visible"/>
                                      </p:to>
                                    </p:set>
                                    <p:anim calcmode="lin" valueType="num">
                                      <p:cBhvr additive="base">
                                        <p:cTn id="12" dur="500" fill="hold"/>
                                        <p:tgtEl>
                                          <p:spTgt spid="138"/>
                                        </p:tgtEl>
                                        <p:attrNameLst>
                                          <p:attrName>ppt_x</p:attrName>
                                        </p:attrNameLst>
                                      </p:cBhvr>
                                      <p:tavLst>
                                        <p:tav tm="0">
                                          <p:val>
                                            <p:strVal val="0-#ppt_w/2"/>
                                          </p:val>
                                        </p:tav>
                                        <p:tav tm="100000">
                                          <p:val>
                                            <p:strVal val="#ppt_x"/>
                                          </p:val>
                                        </p:tav>
                                      </p:tavLst>
                                    </p:anim>
                                    <p:anim calcmode="lin" valueType="num">
                                      <p:cBhvr additive="base">
                                        <p:cTn id="13" dur="500" fill="hold"/>
                                        <p:tgtEl>
                                          <p:spTgt spid="138"/>
                                        </p:tgtEl>
                                        <p:attrNameLst>
                                          <p:attrName>ppt_y</p:attrName>
                                        </p:attrNameLst>
                                      </p:cBhvr>
                                      <p:tavLst>
                                        <p:tav tm="0">
                                          <p:val>
                                            <p:strVal val="#ppt_y"/>
                                          </p:val>
                                        </p:tav>
                                        <p:tav tm="100000">
                                          <p:val>
                                            <p:strVal val="#ppt_y"/>
                                          </p:val>
                                        </p:tav>
                                      </p:tavLst>
                                    </p:anim>
                                  </p:childTnLst>
                                </p:cTn>
                              </p:par>
                              <p:par>
                                <p:cTn id="14" presetID="22" presetClass="entr" presetSubtype="8" fill="hold" nodeType="withEffect">
                                  <p:stCondLst>
                                    <p:cond delay="0"/>
                                  </p:stCondLst>
                                  <p:childTnLst>
                                    <p:set>
                                      <p:cBhvr>
                                        <p:cTn id="15" dur="1" fill="hold">
                                          <p:stCondLst>
                                            <p:cond delay="0"/>
                                          </p:stCondLst>
                                        </p:cTn>
                                        <p:tgtEl>
                                          <p:spTgt spid="641026"/>
                                        </p:tgtEl>
                                        <p:attrNameLst>
                                          <p:attrName>style.visibility</p:attrName>
                                        </p:attrNameLst>
                                      </p:cBhvr>
                                      <p:to>
                                        <p:strVal val="visible"/>
                                      </p:to>
                                    </p:set>
                                    <p:animEffect transition="in" filter="wipe(left)">
                                      <p:cBhvr>
                                        <p:cTn id="16" dur="5000"/>
                                        <p:tgtEl>
                                          <p:spTgt spid="64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1"/>
          <p:cNvSpPr txBox="1">
            <a:spLocks noChangeArrowheads="1"/>
          </p:cNvSpPr>
          <p:nvPr/>
        </p:nvSpPr>
        <p:spPr bwMode="auto">
          <a:xfrm>
            <a:off x="1465263" y="365760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55298" name="Picture 35"/>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508000"/>
            <a:ext cx="8008937" cy="56800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93966"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55302" name="Rectangle 48"/>
          <p:cNvSpPr>
            <a:spLocks noChangeArrowheads="1"/>
          </p:cNvSpPr>
          <p:nvPr/>
        </p:nvSpPr>
        <p:spPr bwMode="auto">
          <a:xfrm>
            <a:off x="614363" y="5140325"/>
            <a:ext cx="5326062" cy="125325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3956" name="Text Box 36"/>
          <p:cNvSpPr txBox="1">
            <a:spLocks noChangeArrowheads="1"/>
          </p:cNvSpPr>
          <p:nvPr/>
        </p:nvSpPr>
        <p:spPr bwMode="auto">
          <a:xfrm>
            <a:off x="751047" y="5070145"/>
            <a:ext cx="4352968" cy="1323439"/>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square">
            <a:spAutoFit/>
          </a:bodyPr>
          <a:lstStyle/>
          <a:p>
            <a:pPr>
              <a:defRPr/>
            </a:pPr>
            <a:r>
              <a:rPr lang="en-US" sz="4000" dirty="0">
                <a:solidFill>
                  <a:srgbClr val="FBFB05"/>
                </a:solidFill>
                <a:effectLst>
                  <a:outerShdw blurRad="38100" dist="38100" dir="2700000" algn="tl">
                    <a:srgbClr val="000000">
                      <a:alpha val="43137"/>
                    </a:srgbClr>
                  </a:outerShdw>
                </a:effectLst>
                <a:latin typeface="Kantipur" pitchFamily="2" charset="0"/>
              </a:rPr>
              <a:t>g]</a:t>
            </a:r>
            <a:r>
              <a:rPr lang="en-US" sz="4000" dirty="0" err="1">
                <a:solidFill>
                  <a:srgbClr val="FBFB05"/>
                </a:solidFill>
                <a:effectLst>
                  <a:outerShdw blurRad="38100" dist="38100" dir="2700000" algn="tl">
                    <a:srgbClr val="000000">
                      <a:alpha val="43137"/>
                    </a:srgbClr>
                  </a:outerShdw>
                </a:effectLst>
                <a:latin typeface="Kantipur" pitchFamily="2" charset="0"/>
              </a:rPr>
              <a:t>af</a:t>
            </a:r>
            <a:r>
              <a:rPr lang="en-US" sz="4000" dirty="0">
                <a:solidFill>
                  <a:srgbClr val="FBFB05"/>
                </a:solidFill>
                <a:effectLst>
                  <a:outerShdw blurRad="38100" dist="38100" dir="2700000" algn="tl">
                    <a:srgbClr val="000000">
                      <a:alpha val="43137"/>
                    </a:srgbClr>
                  </a:outerShdw>
                </a:effectLst>
                <a:latin typeface="Kantipur" pitchFamily="2" charset="0"/>
              </a:rPr>
              <a:t>] </a:t>
            </a:r>
            <a:r>
              <a:rPr lang="en-US" sz="4000" dirty="0" err="1">
                <a:solidFill>
                  <a:srgbClr val="FBFB05"/>
                </a:solidFill>
                <a:effectLst>
                  <a:outerShdw blurRad="38100" dist="38100" dir="2700000" algn="tl">
                    <a:srgbClr val="000000">
                      <a:alpha val="43137"/>
                    </a:srgbClr>
                  </a:outerShdw>
                </a:effectLst>
                <a:latin typeface="Kantipur" pitchFamily="2" charset="0"/>
              </a:rPr>
              <a:t>kj</a:t>
            </a:r>
            <a:r>
              <a:rPr lang="en-US" sz="4000" dirty="0">
                <a:solidFill>
                  <a:srgbClr val="FBFB05"/>
                </a:solidFill>
                <a:effectLst>
                  <a:outerShdw blurRad="38100" dist="38100" dir="2700000" algn="tl">
                    <a:srgbClr val="000000">
                      <a:alpha val="43137"/>
                    </a:srgbClr>
                  </a:outerShdw>
                </a:effectLst>
                <a:latin typeface="Kantipur" pitchFamily="2" charset="0"/>
              </a:rPr>
              <a:t>{</a:t>
            </a:r>
            <a:r>
              <a:rPr lang="en-US" sz="4000" dirty="0" err="1">
                <a:solidFill>
                  <a:srgbClr val="FBFB05"/>
                </a:solidFill>
                <a:effectLst>
                  <a:outerShdw blurRad="38100" dist="38100" dir="2700000" algn="tl">
                    <a:srgbClr val="000000">
                      <a:alpha val="43137"/>
                    </a:srgbClr>
                  </a:outerShdw>
                </a:effectLst>
                <a:latin typeface="Kantipur" pitchFamily="2" charset="0"/>
              </a:rPr>
              <a:t>tsf</a:t>
            </a:r>
            <a:r>
              <a:rPr lang="en-US" sz="4000" dirty="0">
                <a:solidFill>
                  <a:srgbClr val="FBFB05"/>
                </a:solidFill>
                <a:effectLst>
                  <a:outerShdw blurRad="38100" dist="38100" dir="2700000" algn="tl">
                    <a:srgbClr val="000000">
                      <a:alpha val="43137"/>
                    </a:srgbClr>
                  </a:outerShdw>
                </a:effectLst>
                <a:latin typeface="Kantipur" pitchFamily="2" charset="0"/>
              </a:rPr>
              <a:t>] 6'Kkfaf6 </a:t>
            </a:r>
            <a:r>
              <a:rPr lang="en-US" sz="2800" dirty="0">
                <a:solidFill>
                  <a:srgbClr val="FFEA18"/>
                </a:solidFill>
                <a:latin typeface="Comic Sans MS" pitchFamily="-107" charset="0"/>
              </a:rPr>
              <a:t>"</a:t>
            </a:r>
            <a:r>
              <a:rPr lang="en-US" sz="4000" dirty="0">
                <a:solidFill>
                  <a:srgbClr val="FBFB05"/>
                </a:solidFill>
                <a:effectLst>
                  <a:outerShdw blurRad="38100" dist="38100" dir="2700000" algn="tl">
                    <a:srgbClr val="000000">
                      <a:alpha val="43137"/>
                    </a:srgbClr>
                  </a:outerShdw>
                </a:effectLst>
                <a:latin typeface="Kantipur" pitchFamily="2" charset="0"/>
              </a:rPr>
              <a:t>k|lt1fsf] b]z</a:t>
            </a:r>
            <a:r>
              <a:rPr lang="en-US" sz="2800" dirty="0">
                <a:solidFill>
                  <a:srgbClr val="FFEA18"/>
                </a:solidFill>
                <a:latin typeface="Comic Sans MS" pitchFamily="-107" charset="0"/>
              </a:rPr>
              <a:t>"</a:t>
            </a:r>
            <a:r>
              <a:rPr lang="en-US" sz="4000" dirty="0">
                <a:solidFill>
                  <a:srgbClr val="FBFB05"/>
                </a:solidFill>
                <a:effectLst>
                  <a:outerShdw blurRad="38100" dist="38100" dir="2700000" algn="tl">
                    <a:srgbClr val="000000">
                      <a:alpha val="43137"/>
                    </a:srgbClr>
                  </a:outerShdw>
                </a:effectLst>
                <a:latin typeface="Kantipur" pitchFamily="2" charset="0"/>
              </a:rPr>
              <a:t> x]g{' </a:t>
            </a:r>
            <a:endParaRPr lang="en-US" sz="4000" dirty="0">
              <a:solidFill>
                <a:srgbClr val="FBFB05"/>
              </a:solidFill>
              <a:effectLst>
                <a:outerShdw blurRad="38100" dist="38100" dir="2700000" algn="tl">
                  <a:srgbClr val="000000">
                    <a:alpha val="43137"/>
                  </a:srgbClr>
                </a:outerShdw>
              </a:effectLst>
              <a:latin typeface="Kantipur" pitchFamily="2" charset="0"/>
              <a:ea typeface="+mn-ea"/>
              <a:cs typeface="+mn-cs"/>
            </a:endParaRPr>
          </a:p>
        </p:txBody>
      </p:sp>
      <p:grpSp>
        <p:nvGrpSpPr>
          <p:cNvPr id="3" name="Group 55"/>
          <p:cNvGrpSpPr>
            <a:grpSpLocks/>
          </p:cNvGrpSpPr>
          <p:nvPr/>
        </p:nvGrpSpPr>
        <p:grpSpPr bwMode="auto">
          <a:xfrm>
            <a:off x="1546225" y="620713"/>
            <a:ext cx="6351588" cy="5811837"/>
            <a:chOff x="974" y="391"/>
            <a:chExt cx="4001" cy="3661"/>
          </a:xfrm>
        </p:grpSpPr>
        <p:sp>
          <p:nvSpPr>
            <p:cNvPr id="55308" name="AutoShape 50"/>
            <p:cNvSpPr>
              <a:spLocks noChangeArrowheads="1"/>
            </p:cNvSpPr>
            <p:nvPr/>
          </p:nvSpPr>
          <p:spPr bwMode="auto">
            <a:xfrm rot="-5400000">
              <a:off x="-90" y="202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309" name="AutoShape 52"/>
            <p:cNvSpPr>
              <a:spLocks noChangeArrowheads="1"/>
            </p:cNvSpPr>
            <p:nvPr/>
          </p:nvSpPr>
          <p:spPr bwMode="auto">
            <a:xfrm rot="-5400000">
              <a:off x="1418" y="1756"/>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310" name="AutoShape 53"/>
            <p:cNvSpPr>
              <a:spLocks noChangeArrowheads="1"/>
            </p:cNvSpPr>
            <p:nvPr/>
          </p:nvSpPr>
          <p:spPr bwMode="auto">
            <a:xfrm rot="-5400000">
              <a:off x="2948" y="145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55305" name="Text Box 56"/>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5306"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93978" name="Text Box 58"/>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grpSp>
        <p:nvGrpSpPr>
          <p:cNvPr id="33" name="Group 32"/>
          <p:cNvGrpSpPr/>
          <p:nvPr/>
        </p:nvGrpSpPr>
        <p:grpSpPr>
          <a:xfrm>
            <a:off x="7948613" y="3359988"/>
            <a:ext cx="952500" cy="1399337"/>
            <a:chOff x="7948613" y="3359988"/>
            <a:chExt cx="952500" cy="1399337"/>
          </a:xfrm>
        </p:grpSpPr>
        <p:grpSp>
          <p:nvGrpSpPr>
            <p:cNvPr id="34" name="Group 33"/>
            <p:cNvGrpSpPr/>
            <p:nvPr/>
          </p:nvGrpSpPr>
          <p:grpSpPr>
            <a:xfrm>
              <a:off x="7948613" y="3359988"/>
              <a:ext cx="952500" cy="1399337"/>
              <a:chOff x="7948613" y="3359988"/>
              <a:chExt cx="952500" cy="1399337"/>
            </a:xfrm>
          </p:grpSpPr>
          <p:grpSp>
            <p:nvGrpSpPr>
              <p:cNvPr id="36" name="Group 35"/>
              <p:cNvGrpSpPr/>
              <p:nvPr/>
            </p:nvGrpSpPr>
            <p:grpSpPr>
              <a:xfrm>
                <a:off x="7948613" y="3359988"/>
                <a:ext cx="952500" cy="1399337"/>
                <a:chOff x="7948613" y="3359988"/>
                <a:chExt cx="952500" cy="1399337"/>
              </a:xfrm>
            </p:grpSpPr>
            <p:sp>
              <p:nvSpPr>
                <p:cNvPr id="3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9"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9"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50"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2"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37"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35"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53"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56"/>
                                        </p:tgtEl>
                                        <p:attrNameLst>
                                          <p:attrName>style.visibility</p:attrName>
                                        </p:attrNameLst>
                                      </p:cBhvr>
                                      <p:to>
                                        <p:strVal val="visible"/>
                                      </p:to>
                                    </p:set>
                                    <p:animEffect transition="in" filter="fade">
                                      <p:cBhvr>
                                        <p:cTn id="7" dur="1000"/>
                                        <p:tgtEl>
                                          <p:spTgt spid="593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77" descr="Jericho view from Mount of Temptation, 80-06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41350" y="568325"/>
            <a:ext cx="7902575" cy="56769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48227" name="Rectangle 35"/>
          <p:cNvSpPr>
            <a:spLocks noChangeArrowheads="1"/>
          </p:cNvSpPr>
          <p:nvPr/>
        </p:nvSpPr>
        <p:spPr bwMode="auto">
          <a:xfrm>
            <a:off x="1651653" y="5167313"/>
            <a:ext cx="5905784" cy="126188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en-US" sz="4000" dirty="0" err="1">
                <a:solidFill>
                  <a:srgbClr val="FFFF00"/>
                </a:solidFill>
                <a:latin typeface="Kantipur" pitchFamily="2" charset="0"/>
              </a:rPr>
              <a:t>ol</a:t>
            </a:r>
            <a:r>
              <a:rPr lang="en-US" sz="4000" dirty="0">
                <a:solidFill>
                  <a:srgbClr val="FFFF00"/>
                </a:solidFill>
                <a:latin typeface="Kantipur" pitchFamily="2" charset="0"/>
              </a:rPr>
              <a:t>/</a:t>
            </a:r>
            <a:r>
              <a:rPr lang="en-US" sz="4000" dirty="0" err="1">
                <a:solidFill>
                  <a:srgbClr val="FFFF00"/>
                </a:solidFill>
                <a:latin typeface="Kantipur" pitchFamily="2" charset="0"/>
              </a:rPr>
              <a:t>xf</a:t>
            </a:r>
            <a:r>
              <a:rPr lang="en-US" sz="4000" dirty="0">
                <a:solidFill>
                  <a:srgbClr val="FFFF00"/>
                </a:solidFill>
                <a:latin typeface="Kantipur" pitchFamily="2" charset="0"/>
              </a:rPr>
              <a:t>]af6</a:t>
            </a:r>
            <a:r>
              <a:rPr lang="en-US" sz="2400" dirty="0">
                <a:solidFill>
                  <a:srgbClr val="FFEA18"/>
                </a:solidFill>
                <a:latin typeface="Comic Sans MS" pitchFamily="-107" charset="0"/>
                <a:ea typeface="+mn-ea"/>
                <a:cs typeface="+mn-cs"/>
              </a:rPr>
              <a:t>...</a:t>
            </a:r>
          </a:p>
          <a:p>
            <a:pPr algn="ctr">
              <a:defRPr/>
            </a:pPr>
            <a:r>
              <a:rPr lang="en-US" sz="3600" dirty="0" err="1">
                <a:solidFill>
                  <a:srgbClr val="FFFF00"/>
                </a:solidFill>
                <a:latin typeface="Kantipur" pitchFamily="2" charset="0"/>
              </a:rPr>
              <a:t>ob</a:t>
            </a:r>
            <a:r>
              <a:rPr lang="en-US" sz="3600" dirty="0">
                <a:solidFill>
                  <a:srgbClr val="FFFF00"/>
                </a:solidFill>
                <a:latin typeface="Kantipur" pitchFamily="2" charset="0"/>
              </a:rPr>
              <a:t>{g </a:t>
            </a:r>
            <a:r>
              <a:rPr lang="en-US" sz="3600" dirty="0" err="1">
                <a:solidFill>
                  <a:srgbClr val="FFFF00"/>
                </a:solidFill>
                <a:latin typeface="Kantipur" pitchFamily="2" charset="0"/>
              </a:rPr>
              <a:t>gbLnfO</a:t>
            </a:r>
            <a:r>
              <a:rPr lang="en-US" sz="3600" dirty="0">
                <a:solidFill>
                  <a:srgbClr val="FFFF00"/>
                </a:solidFill>
                <a:latin typeface="Kantipur" pitchFamily="2" charset="0"/>
              </a:rPr>
              <a:t>{ </a:t>
            </a:r>
            <a:r>
              <a:rPr lang="en-US" sz="3600" dirty="0" err="1">
                <a:solidFill>
                  <a:srgbClr val="FFFF00"/>
                </a:solidFill>
                <a:latin typeface="Kantipur" pitchFamily="2" charset="0"/>
              </a:rPr>
              <a:t>kf</a:t>
            </a:r>
            <a:r>
              <a:rPr lang="en-US" sz="3600" dirty="0">
                <a:solidFill>
                  <a:srgbClr val="FFFF00"/>
                </a:solidFill>
                <a:latin typeface="Kantipur" pitchFamily="2" charset="0"/>
              </a:rPr>
              <a:t>/ u/]/ g]</a:t>
            </a:r>
            <a:r>
              <a:rPr lang="en-US" sz="3600" dirty="0" err="1">
                <a:solidFill>
                  <a:srgbClr val="FFFF00"/>
                </a:solidFill>
                <a:latin typeface="Kantipur" pitchFamily="2" charset="0"/>
              </a:rPr>
              <a:t>af</a:t>
            </a:r>
            <a:r>
              <a:rPr lang="en-US" sz="3600" dirty="0">
                <a:solidFill>
                  <a:srgbClr val="FFFF00"/>
                </a:solidFill>
                <a:latin typeface="Kantipur" pitchFamily="2" charset="0"/>
              </a:rPr>
              <a:t>] </a:t>
            </a:r>
            <a:r>
              <a:rPr lang="en-US" sz="3600" dirty="0" err="1">
                <a:solidFill>
                  <a:srgbClr val="FFFF00"/>
                </a:solidFill>
                <a:latin typeface="Kantipur" pitchFamily="2" charset="0"/>
              </a:rPr>
              <a:t>kj</a:t>
            </a:r>
            <a:r>
              <a:rPr lang="en-US" sz="3600" dirty="0">
                <a:solidFill>
                  <a:srgbClr val="FFFF00"/>
                </a:solidFill>
                <a:latin typeface="Kantipur" pitchFamily="2" charset="0"/>
              </a:rPr>
              <a:t>{</a:t>
            </a:r>
            <a:r>
              <a:rPr lang="en-US" sz="3600" dirty="0" err="1">
                <a:solidFill>
                  <a:srgbClr val="FFFF00"/>
                </a:solidFill>
                <a:latin typeface="Kantipur" pitchFamily="2" charset="0"/>
              </a:rPr>
              <a:t>tlt</a:t>
            </a:r>
            <a:r>
              <a:rPr lang="en-US" sz="3600" dirty="0">
                <a:solidFill>
                  <a:srgbClr val="FFFF00"/>
                </a:solidFill>
                <a:latin typeface="Kantipur" pitchFamily="2" charset="0"/>
              </a:rPr>
              <a:t>/ x]b}{ </a:t>
            </a:r>
            <a:endParaRPr lang="en-US" sz="3600" dirty="0">
              <a:solidFill>
                <a:srgbClr val="FFFF00"/>
              </a:solidFill>
              <a:latin typeface="Kantipur" pitchFamily="2" charset="0"/>
              <a:ea typeface="+mn-ea"/>
              <a:cs typeface="+mn-cs"/>
            </a:endParaRPr>
          </a:p>
        </p:txBody>
      </p:sp>
      <p:sp>
        <p:nvSpPr>
          <p:cNvPr id="57347" name="Text Box 4"/>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8206" name="Rectangle 1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sp>
        <p:nvSpPr>
          <p:cNvPr id="57349" name="Text Box 4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7352" name="Text Box 85"/>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7353" name="Text Box 86"/>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grpSp>
        <p:nvGrpSpPr>
          <p:cNvPr id="36" name="Group 35"/>
          <p:cNvGrpSpPr/>
          <p:nvPr/>
        </p:nvGrpSpPr>
        <p:grpSpPr>
          <a:xfrm>
            <a:off x="7948613" y="3359988"/>
            <a:ext cx="952500" cy="1399337"/>
            <a:chOff x="7948613" y="3359988"/>
            <a:chExt cx="952500" cy="1399337"/>
          </a:xfrm>
        </p:grpSpPr>
        <p:grpSp>
          <p:nvGrpSpPr>
            <p:cNvPr id="37" name="Group 36"/>
            <p:cNvGrpSpPr/>
            <p:nvPr/>
          </p:nvGrpSpPr>
          <p:grpSpPr>
            <a:xfrm>
              <a:off x="7948613" y="3359988"/>
              <a:ext cx="952500" cy="1399337"/>
              <a:chOff x="7948613" y="3359988"/>
              <a:chExt cx="952500" cy="1399337"/>
            </a:xfrm>
          </p:grpSpPr>
          <p:grpSp>
            <p:nvGrpSpPr>
              <p:cNvPr id="39" name="Group 38"/>
              <p:cNvGrpSpPr/>
              <p:nvPr/>
            </p:nvGrpSpPr>
            <p:grpSpPr>
              <a:xfrm>
                <a:off x="7948613" y="3359988"/>
                <a:ext cx="952500" cy="1399337"/>
                <a:chOff x="7948613" y="3359988"/>
                <a:chExt cx="952500" cy="1399337"/>
              </a:xfrm>
            </p:grpSpPr>
            <p:sp>
              <p:nvSpPr>
                <p:cNvPr id="41"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3"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4"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6"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52"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53"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5"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0"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38"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grpSp>
        <p:nvGrpSpPr>
          <p:cNvPr id="3" name="Group 87"/>
          <p:cNvGrpSpPr>
            <a:grpSpLocks/>
          </p:cNvGrpSpPr>
          <p:nvPr/>
        </p:nvGrpSpPr>
        <p:grpSpPr bwMode="auto">
          <a:xfrm>
            <a:off x="589478" y="555221"/>
            <a:ext cx="7918450" cy="5699125"/>
            <a:chOff x="371" y="340"/>
            <a:chExt cx="5023" cy="3617"/>
          </a:xfrm>
        </p:grpSpPr>
        <p:pic>
          <p:nvPicPr>
            <p:cNvPr id="57356" name="Picture 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1" y="340"/>
              <a:ext cx="5023" cy="3617"/>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48281" name="Rectangle 89"/>
            <p:cNvSpPr>
              <a:spLocks noChangeArrowheads="1"/>
            </p:cNvSpPr>
            <p:nvPr/>
          </p:nvSpPr>
          <p:spPr bwMode="auto">
            <a:xfrm>
              <a:off x="2965" y="722"/>
              <a:ext cx="2011" cy="448"/>
            </a:xfrm>
            <a:prstGeom prst="rect">
              <a:avLst/>
            </a:prstGeom>
            <a:noFill/>
            <a:ln w="12700">
              <a:noFill/>
              <a:miter lim="800000"/>
              <a:headEnd/>
              <a:tailEnd/>
            </a:ln>
            <a:effectLst>
              <a:outerShdw blurRad="63500" dist="17961" dir="2700000" algn="ctr" rotWithShape="0">
                <a:schemeClr val="bg2">
                  <a:alpha val="74998"/>
                </a:schemeClr>
              </a:outerShdw>
            </a:effectLst>
          </p:spPr>
          <p:txBody>
            <a:bodyPr lIns="90487" tIns="44450" rIns="90487" bIns="44450">
              <a:spAutoFit/>
            </a:bodyPr>
            <a:lstStyle/>
            <a:p>
              <a:pPr algn="ctr">
                <a:spcBef>
                  <a:spcPct val="50000"/>
                </a:spcBef>
                <a:defRPr/>
              </a:pPr>
              <a:r>
                <a:rPr lang="en-US" sz="4000" dirty="0">
                  <a:solidFill>
                    <a:srgbClr val="0070C0"/>
                  </a:solidFill>
                  <a:latin typeface="Kantipur" pitchFamily="2" charset="0"/>
                </a:rPr>
                <a:t>g]</a:t>
              </a:r>
              <a:r>
                <a:rPr lang="en-US" sz="4000" dirty="0" err="1">
                  <a:solidFill>
                    <a:srgbClr val="0070C0"/>
                  </a:solidFill>
                  <a:latin typeface="Kantipur" pitchFamily="2" charset="0"/>
                </a:rPr>
                <a:t>af</a:t>
              </a:r>
              <a:r>
                <a:rPr lang="en-US" sz="4000" dirty="0">
                  <a:solidFill>
                    <a:srgbClr val="0070C0"/>
                  </a:solidFill>
                  <a:latin typeface="Kantipur" pitchFamily="2" charset="0"/>
                </a:rPr>
                <a:t>] </a:t>
              </a:r>
              <a:r>
                <a:rPr lang="en-US" sz="4000" dirty="0" err="1">
                  <a:solidFill>
                    <a:srgbClr val="0070C0"/>
                  </a:solidFill>
                  <a:latin typeface="Kantipur" pitchFamily="2" charset="0"/>
                </a:rPr>
                <a:t>kj</a:t>
              </a:r>
              <a:r>
                <a:rPr lang="en-US" sz="4000" dirty="0">
                  <a:solidFill>
                    <a:srgbClr val="0070C0"/>
                  </a:solidFill>
                  <a:latin typeface="Kantipur" pitchFamily="2" charset="0"/>
                </a:rPr>
                <a:t>{taf6 </a:t>
              </a:r>
              <a:r>
                <a:rPr lang="en-US" sz="4000" dirty="0" err="1">
                  <a:solidFill>
                    <a:srgbClr val="0070C0"/>
                  </a:solidFill>
                  <a:latin typeface="Kantipur" pitchFamily="2" charset="0"/>
                </a:rPr>
                <a:t>ob</a:t>
              </a:r>
              <a:r>
                <a:rPr lang="en-US" sz="4000" dirty="0">
                  <a:solidFill>
                    <a:srgbClr val="0070C0"/>
                  </a:solidFill>
                  <a:latin typeface="Kantipur" pitchFamily="2" charset="0"/>
                </a:rPr>
                <a:t>{g </a:t>
              </a:r>
              <a:endParaRPr lang="en-US" sz="4000" dirty="0">
                <a:solidFill>
                  <a:srgbClr val="0070C0"/>
                </a:solidFill>
                <a:latin typeface="Kantipur" pitchFamily="2" charset="0"/>
                <a:ea typeface="+mn-ea"/>
                <a:cs typeface="+mn-cs"/>
              </a:endParaRPr>
            </a:p>
          </p:txBody>
        </p:sp>
        <p:sp>
          <p:nvSpPr>
            <p:cNvPr id="648282" name="Oval 90"/>
            <p:cNvSpPr>
              <a:spLocks noChangeArrowheads="1"/>
            </p:cNvSpPr>
            <p:nvPr/>
          </p:nvSpPr>
          <p:spPr bwMode="auto">
            <a:xfrm>
              <a:off x="3472" y="1121"/>
              <a:ext cx="859" cy="371"/>
            </a:xfrm>
            <a:prstGeom prst="ellipse">
              <a:avLst/>
            </a:prstGeom>
            <a:noFill/>
            <a:ln w="50800">
              <a:solidFill>
                <a:srgbClr val="FAFD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7359" name="Group 91"/>
            <p:cNvGrpSpPr>
              <a:grpSpLocks/>
            </p:cNvGrpSpPr>
            <p:nvPr/>
          </p:nvGrpSpPr>
          <p:grpSpPr bwMode="auto">
            <a:xfrm>
              <a:off x="3564" y="1253"/>
              <a:ext cx="707" cy="83"/>
              <a:chOff x="1696" y="1995"/>
              <a:chExt cx="641" cy="76"/>
            </a:xfrm>
          </p:grpSpPr>
          <p:sp>
            <p:nvSpPr>
              <p:cNvPr id="648284" name="Freeform 92"/>
              <p:cNvSpPr>
                <a:spLocks/>
              </p:cNvSpPr>
              <p:nvPr/>
            </p:nvSpPr>
            <p:spPr bwMode="auto">
              <a:xfrm>
                <a:off x="1696" y="1995"/>
                <a:ext cx="641" cy="66"/>
              </a:xfrm>
              <a:custGeom>
                <a:avLst/>
                <a:gdLst/>
                <a:ahLst/>
                <a:cxnLst>
                  <a:cxn ang="0">
                    <a:pos x="0" y="54"/>
                  </a:cxn>
                  <a:cxn ang="0">
                    <a:pos x="16" y="54"/>
                  </a:cxn>
                  <a:cxn ang="0">
                    <a:pos x="32" y="54"/>
                  </a:cxn>
                  <a:cxn ang="0">
                    <a:pos x="48" y="54"/>
                  </a:cxn>
                  <a:cxn ang="0">
                    <a:pos x="64" y="54"/>
                  </a:cxn>
                  <a:cxn ang="0">
                    <a:pos x="80" y="48"/>
                  </a:cxn>
                  <a:cxn ang="0">
                    <a:pos x="96" y="43"/>
                  </a:cxn>
                  <a:cxn ang="0">
                    <a:pos x="112" y="38"/>
                  </a:cxn>
                  <a:cxn ang="0">
                    <a:pos x="128" y="32"/>
                  </a:cxn>
                  <a:cxn ang="0">
                    <a:pos x="144" y="27"/>
                  </a:cxn>
                  <a:cxn ang="0">
                    <a:pos x="160" y="22"/>
                  </a:cxn>
                  <a:cxn ang="0">
                    <a:pos x="176" y="16"/>
                  </a:cxn>
                  <a:cxn ang="0">
                    <a:pos x="192" y="16"/>
                  </a:cxn>
                  <a:cxn ang="0">
                    <a:pos x="208" y="6"/>
                  </a:cxn>
                  <a:cxn ang="0">
                    <a:pos x="224" y="6"/>
                  </a:cxn>
                  <a:cxn ang="0">
                    <a:pos x="240" y="0"/>
                  </a:cxn>
                  <a:cxn ang="0">
                    <a:pos x="256" y="0"/>
                  </a:cxn>
                  <a:cxn ang="0">
                    <a:pos x="272" y="0"/>
                  </a:cxn>
                  <a:cxn ang="0">
                    <a:pos x="288" y="0"/>
                  </a:cxn>
                  <a:cxn ang="0">
                    <a:pos x="304" y="0"/>
                  </a:cxn>
                  <a:cxn ang="0">
                    <a:pos x="320" y="6"/>
                  </a:cxn>
                  <a:cxn ang="0">
                    <a:pos x="336" y="6"/>
                  </a:cxn>
                  <a:cxn ang="0">
                    <a:pos x="352" y="6"/>
                  </a:cxn>
                  <a:cxn ang="0">
                    <a:pos x="368" y="6"/>
                  </a:cxn>
                  <a:cxn ang="0">
                    <a:pos x="384" y="11"/>
                  </a:cxn>
                  <a:cxn ang="0">
                    <a:pos x="400" y="11"/>
                  </a:cxn>
                  <a:cxn ang="0">
                    <a:pos x="421" y="16"/>
                  </a:cxn>
                  <a:cxn ang="0">
                    <a:pos x="442" y="22"/>
                  </a:cxn>
                  <a:cxn ang="0">
                    <a:pos x="453" y="22"/>
                  </a:cxn>
                  <a:cxn ang="0">
                    <a:pos x="469" y="27"/>
                  </a:cxn>
                  <a:cxn ang="0">
                    <a:pos x="485" y="32"/>
                  </a:cxn>
                  <a:cxn ang="0">
                    <a:pos x="501" y="38"/>
                  </a:cxn>
                  <a:cxn ang="0">
                    <a:pos x="512" y="43"/>
                  </a:cxn>
                  <a:cxn ang="0">
                    <a:pos x="533" y="43"/>
                  </a:cxn>
                  <a:cxn ang="0">
                    <a:pos x="544" y="48"/>
                  </a:cxn>
                  <a:cxn ang="0">
                    <a:pos x="560" y="48"/>
                  </a:cxn>
                  <a:cxn ang="0">
                    <a:pos x="576" y="54"/>
                  </a:cxn>
                  <a:cxn ang="0">
                    <a:pos x="592" y="54"/>
                  </a:cxn>
                  <a:cxn ang="0">
                    <a:pos x="608" y="59"/>
                  </a:cxn>
                  <a:cxn ang="0">
                    <a:pos x="624" y="64"/>
                  </a:cxn>
                  <a:cxn ang="0">
                    <a:pos x="640" y="64"/>
                  </a:cxn>
                </a:cxnLst>
                <a:rect l="0" t="0" r="r" b="b"/>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chemeClr val="accent1"/>
              </a:solidFill>
              <a:ln w="254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8285" name="Freeform 93"/>
              <p:cNvSpPr>
                <a:spLocks/>
              </p:cNvSpPr>
              <p:nvPr/>
            </p:nvSpPr>
            <p:spPr bwMode="auto">
              <a:xfrm>
                <a:off x="1788" y="2038"/>
                <a:ext cx="487" cy="33"/>
              </a:xfrm>
              <a:custGeom>
                <a:avLst/>
                <a:gdLst/>
                <a:ahLst/>
                <a:cxnLst>
                  <a:cxn ang="0">
                    <a:pos x="11" y="0"/>
                  </a:cxn>
                  <a:cxn ang="0">
                    <a:pos x="0" y="16"/>
                  </a:cxn>
                  <a:cxn ang="0">
                    <a:pos x="11" y="16"/>
                  </a:cxn>
                  <a:cxn ang="0">
                    <a:pos x="22" y="16"/>
                  </a:cxn>
                  <a:cxn ang="0">
                    <a:pos x="38" y="16"/>
                  </a:cxn>
                  <a:cxn ang="0">
                    <a:pos x="54" y="11"/>
                  </a:cxn>
                  <a:cxn ang="0">
                    <a:pos x="70" y="16"/>
                  </a:cxn>
                  <a:cxn ang="0">
                    <a:pos x="86" y="21"/>
                  </a:cxn>
                  <a:cxn ang="0">
                    <a:pos x="102" y="21"/>
                  </a:cxn>
                  <a:cxn ang="0">
                    <a:pos x="118" y="21"/>
                  </a:cxn>
                  <a:cxn ang="0">
                    <a:pos x="134" y="27"/>
                  </a:cxn>
                  <a:cxn ang="0">
                    <a:pos x="150" y="27"/>
                  </a:cxn>
                  <a:cxn ang="0">
                    <a:pos x="166" y="27"/>
                  </a:cxn>
                  <a:cxn ang="0">
                    <a:pos x="187" y="27"/>
                  </a:cxn>
                  <a:cxn ang="0">
                    <a:pos x="198" y="27"/>
                  </a:cxn>
                  <a:cxn ang="0">
                    <a:pos x="219" y="27"/>
                  </a:cxn>
                  <a:cxn ang="0">
                    <a:pos x="230" y="27"/>
                  </a:cxn>
                  <a:cxn ang="0">
                    <a:pos x="246" y="21"/>
                  </a:cxn>
                  <a:cxn ang="0">
                    <a:pos x="262" y="16"/>
                  </a:cxn>
                  <a:cxn ang="0">
                    <a:pos x="278" y="16"/>
                  </a:cxn>
                  <a:cxn ang="0">
                    <a:pos x="294" y="21"/>
                  </a:cxn>
                  <a:cxn ang="0">
                    <a:pos x="310" y="27"/>
                  </a:cxn>
                  <a:cxn ang="0">
                    <a:pos x="326" y="32"/>
                  </a:cxn>
                  <a:cxn ang="0">
                    <a:pos x="342" y="32"/>
                  </a:cxn>
                  <a:cxn ang="0">
                    <a:pos x="358" y="32"/>
                  </a:cxn>
                  <a:cxn ang="0">
                    <a:pos x="374" y="27"/>
                  </a:cxn>
                  <a:cxn ang="0">
                    <a:pos x="390" y="32"/>
                  </a:cxn>
                  <a:cxn ang="0">
                    <a:pos x="406" y="32"/>
                  </a:cxn>
                  <a:cxn ang="0">
                    <a:pos x="422" y="32"/>
                  </a:cxn>
                  <a:cxn ang="0">
                    <a:pos x="438" y="27"/>
                  </a:cxn>
                  <a:cxn ang="0">
                    <a:pos x="454" y="27"/>
                  </a:cxn>
                  <a:cxn ang="0">
                    <a:pos x="470" y="27"/>
                  </a:cxn>
                  <a:cxn ang="0">
                    <a:pos x="486" y="27"/>
                  </a:cxn>
                </a:cxnLst>
                <a:rect l="0" t="0" r="r" b="b"/>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chemeClr val="accent1"/>
              </a:solidFill>
              <a:ln w="127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grpSp>
      </p:grpSp>
      <p:sp>
        <p:nvSpPr>
          <p:cNvPr id="648286" name="Text Box 94"/>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56"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09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77828" name="Rectangle 4"/>
          <p:cNvSpPr>
            <a:spLocks noChangeArrowheads="1"/>
          </p:cNvSpPr>
          <p:nvPr/>
        </p:nvSpPr>
        <p:spPr bwMode="auto">
          <a:xfrm>
            <a:off x="738188" y="900113"/>
            <a:ext cx="7921625" cy="526041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en-US" sz="4800" dirty="0">
                <a:solidFill>
                  <a:srgbClr val="FAFD00"/>
                </a:solidFill>
                <a:latin typeface="Kantipur" charset="0"/>
              </a:rPr>
              <a:t>w]/} </a:t>
            </a:r>
            <a:r>
              <a:rPr lang="en-US" sz="4800" dirty="0" err="1">
                <a:solidFill>
                  <a:srgbClr val="FAFD00"/>
                </a:solidFill>
                <a:latin typeface="Kantipur" charset="0"/>
              </a:rPr>
              <a:t>glhssf</a:t>
            </a:r>
            <a:r>
              <a:rPr lang="en-US" sz="4800" dirty="0">
                <a:solidFill>
                  <a:srgbClr val="FAFD00"/>
                </a:solidFill>
                <a:latin typeface="Kantipur" charset="0"/>
              </a:rPr>
              <a:t>] </a:t>
            </a:r>
            <a:r>
              <a:rPr lang="en-US" sz="4800" dirty="0" err="1">
                <a:solidFill>
                  <a:srgbClr val="FAFD00"/>
                </a:solidFill>
                <a:latin typeface="Kantipur" charset="0"/>
              </a:rPr>
              <a:t>ldtL</a:t>
            </a:r>
            <a:r>
              <a:rPr lang="en-US" sz="36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en-US" sz="5400" dirty="0" err="1">
                <a:solidFill>
                  <a:srgbClr val="FFFF00"/>
                </a:solidFill>
                <a:latin typeface="Kantipur" charset="0"/>
              </a:rPr>
              <a:t>ca|fxfd</a:t>
            </a:r>
            <a:r>
              <a:rPr lang="en-US" sz="5400" dirty="0">
                <a:solidFill>
                  <a:srgbClr val="FFFF00"/>
                </a:solidFill>
                <a:latin typeface="Kantipur" charset="0"/>
              </a:rPr>
              <a:t> </a:t>
            </a:r>
            <a:r>
              <a:rPr lang="en-US" sz="5400" dirty="0">
                <a:solidFill>
                  <a:srgbClr val="FFFF00"/>
                </a:solidFill>
                <a:latin typeface="Times" charset="0"/>
              </a:rPr>
              <a:t>- </a:t>
            </a:r>
            <a:r>
              <a:rPr lang="en-US" sz="5400" dirty="0">
                <a:solidFill>
                  <a:srgbClr val="FFFF00"/>
                </a:solidFill>
                <a:latin typeface="Kantipur" charset="0"/>
              </a:rPr>
              <a:t>o]z[\km</a:t>
            </a:r>
            <a:r>
              <a:rPr lang="en-US" sz="2800" dirty="0">
                <a:solidFill>
                  <a:srgbClr val="FFFF00"/>
                </a:solidFill>
                <a:latin typeface="Times" charset="0"/>
              </a:rPr>
              <a:t>	</a:t>
            </a:r>
            <a:r>
              <a:rPr lang="en-US" sz="3600" dirty="0">
                <a:solidFill>
                  <a:srgbClr val="FFFF00"/>
                </a:solidFill>
                <a:latin typeface="Times" charset="0"/>
              </a:rPr>
              <a:t>	  	</a:t>
            </a:r>
            <a:r>
              <a:rPr lang="en-US" sz="4800" dirty="0">
                <a:solidFill>
                  <a:srgbClr val="FFFF00"/>
                </a:solidFill>
                <a:latin typeface="Kantipur" charset="0"/>
              </a:rPr>
              <a:t>@)))</a:t>
            </a:r>
            <a:r>
              <a:rPr lang="en-US" sz="3600" dirty="0">
                <a:solidFill>
                  <a:srgbClr val="FFFF00"/>
                </a:solidFill>
                <a:latin typeface="Times" charset="0"/>
              </a:rPr>
              <a:t> </a:t>
            </a:r>
            <a:r>
              <a:rPr lang="en-US" sz="3200" dirty="0">
                <a:solidFill>
                  <a:srgbClr val="FAFD00"/>
                </a:solidFill>
                <a:latin typeface="Times" charset="0"/>
              </a:rPr>
              <a:t>B.C.</a:t>
            </a:r>
            <a:endParaRPr lang="en-US" sz="3200" dirty="0">
              <a:solidFill>
                <a:schemeClr val="hlink"/>
              </a:solidFill>
              <a:latin typeface="Times" charset="0"/>
            </a:endParaRPr>
          </a:p>
          <a:p>
            <a:pPr>
              <a:defRPr/>
            </a:pPr>
            <a:endParaRPr lang="en-US" sz="3600" dirty="0">
              <a:solidFill>
                <a:srgbClr val="FAFD00"/>
              </a:solidFill>
              <a:latin typeface="Times" charset="0"/>
            </a:endParaRPr>
          </a:p>
          <a:p>
            <a:pPr>
              <a:defRPr/>
            </a:pPr>
            <a:r>
              <a:rPr lang="en-US" sz="5400" dirty="0" err="1">
                <a:solidFill>
                  <a:schemeClr val="tx1"/>
                </a:solidFill>
                <a:latin typeface="Kantipur" charset="0"/>
              </a:rPr>
              <a:t>df</a:t>
            </a:r>
            <a:r>
              <a:rPr lang="en-US" sz="5400" dirty="0">
                <a:solidFill>
                  <a:schemeClr val="tx1"/>
                </a:solidFill>
                <a:latin typeface="Kantipur" charset="0"/>
              </a:rPr>
              <a:t>]</a:t>
            </a:r>
            <a:r>
              <a:rPr lang="en-US" sz="5400" dirty="0" err="1">
                <a:solidFill>
                  <a:schemeClr val="tx1"/>
                </a:solidFill>
                <a:latin typeface="Kantipur" charset="0"/>
              </a:rPr>
              <a:t>zf</a:t>
            </a:r>
            <a:r>
              <a:rPr lang="en-SG" sz="4000" dirty="0">
                <a:solidFill>
                  <a:schemeClr val="tx1"/>
                </a:solidFill>
                <a:effectLst>
                  <a:outerShdw blurRad="38100" dist="38100" dir="2700000" algn="tl">
                    <a:srgbClr val="000000">
                      <a:alpha val="43137"/>
                    </a:srgbClr>
                  </a:outerShdw>
                </a:effectLst>
                <a:latin typeface="Kantipur" pitchFamily="2" charset="0"/>
              </a:rPr>
              <a:t> </a:t>
            </a:r>
            <a:r>
              <a:rPr lang="en-SG" sz="5400" dirty="0">
                <a:solidFill>
                  <a:schemeClr val="tx1"/>
                </a:solidFill>
                <a:effectLst>
                  <a:outerShdw blurRad="38100" dist="38100" dir="2700000" algn="tl">
                    <a:srgbClr val="000000">
                      <a:alpha val="43137"/>
                    </a:srgbClr>
                  </a:outerShdw>
                </a:effectLst>
                <a:latin typeface="+mj-lt"/>
              </a:rPr>
              <a:t>- </a:t>
            </a:r>
            <a:r>
              <a:rPr lang="en-US" sz="5400" dirty="0" err="1">
                <a:solidFill>
                  <a:schemeClr val="tx1"/>
                </a:solidFill>
                <a:latin typeface="Kantipur" charset="0"/>
              </a:rPr>
              <a:t>oxf</a:t>
            </a:r>
            <a:r>
              <a:rPr lang="en-US" sz="5400" dirty="0">
                <a:solidFill>
                  <a:schemeClr val="tx1"/>
                </a:solidFill>
                <a:latin typeface="Kantipur" charset="0"/>
              </a:rPr>
              <a:t>]z</a:t>
            </a:r>
            <a:r>
              <a:rPr lang="en-US" sz="3600" dirty="0">
                <a:solidFill>
                  <a:schemeClr val="tx1"/>
                </a:solidFill>
                <a:latin typeface="Times" charset="0"/>
              </a:rPr>
              <a:t>	</a:t>
            </a:r>
            <a:r>
              <a:rPr lang="en-US" sz="3600" dirty="0">
                <a:solidFill>
                  <a:schemeClr val="hlink"/>
                </a:solidFill>
                <a:latin typeface="Times" charset="0"/>
              </a:rPr>
              <a:t>		 	</a:t>
            </a:r>
            <a:r>
              <a:rPr lang="en-US" sz="4800" dirty="0">
                <a:solidFill>
                  <a:schemeClr val="hlink"/>
                </a:solidFill>
                <a:latin typeface="Kantipur" pitchFamily="2" charset="0"/>
              </a:rPr>
              <a:t>!%))</a:t>
            </a:r>
            <a:r>
              <a:rPr lang="en-US" sz="3600" dirty="0">
                <a:solidFill>
                  <a:schemeClr val="hlink"/>
                </a:solidFill>
                <a:latin typeface="Times" charset="0"/>
              </a:rPr>
              <a:t> </a:t>
            </a:r>
            <a:r>
              <a:rPr lang="en-US" sz="3200" dirty="0">
                <a:solidFill>
                  <a:schemeClr val="hlink"/>
                </a:solidFill>
                <a:latin typeface="Times" charset="0"/>
              </a:rPr>
              <a:t>B.C.</a:t>
            </a:r>
            <a:endParaRPr lang="en-US" sz="36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410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7841" name="Rectangle 17"/>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500" fill="hold"/>
                                        <p:tgtEl>
                                          <p:spTgt spid="77828"/>
                                        </p:tgtEl>
                                        <p:attrNameLst>
                                          <p:attrName>ppt_x</p:attrName>
                                        </p:attrNameLst>
                                      </p:cBhvr>
                                      <p:tavLst>
                                        <p:tav tm="0">
                                          <p:val>
                                            <p:strVal val="#ppt_x"/>
                                          </p:val>
                                        </p:tav>
                                        <p:tav tm="100000">
                                          <p:val>
                                            <p:strVal val="#ppt_x"/>
                                          </p:val>
                                        </p:tav>
                                      </p:tavLst>
                                    </p:anim>
                                    <p:anim calcmode="lin" valueType="num">
                                      <p:cBhvr>
                                        <p:cTn id="8" dur="500" fill="hold"/>
                                        <p:tgtEl>
                                          <p:spTgt spid="77828"/>
                                        </p:tgtEl>
                                        <p:attrNameLst>
                                          <p:attrName>ppt_y</p:attrName>
                                        </p:attrNameLst>
                                      </p:cBhvr>
                                      <p:tavLst>
                                        <p:tav tm="0">
                                          <p:val>
                                            <p:strVal val="#ppt_y-#ppt_h/2"/>
                                          </p:val>
                                        </p:tav>
                                        <p:tav tm="100000">
                                          <p:val>
                                            <p:strVal val="#ppt_y"/>
                                          </p:val>
                                        </p:tav>
                                      </p:tavLst>
                                    </p:anim>
                                    <p:anim calcmode="lin" valueType="num">
                                      <p:cBhvr>
                                        <p:cTn id="9" dur="500" fill="hold"/>
                                        <p:tgtEl>
                                          <p:spTgt spid="77828"/>
                                        </p:tgtEl>
                                        <p:attrNameLst>
                                          <p:attrName>ppt_w</p:attrName>
                                        </p:attrNameLst>
                                      </p:cBhvr>
                                      <p:tavLst>
                                        <p:tav tm="0">
                                          <p:val>
                                            <p:strVal val="#ppt_w"/>
                                          </p:val>
                                        </p:tav>
                                        <p:tav tm="100000">
                                          <p:val>
                                            <p:strVal val="#ppt_w"/>
                                          </p:val>
                                        </p:tav>
                                      </p:tavLst>
                                    </p:anim>
                                    <p:anim calcmode="lin" valueType="num">
                                      <p:cBhvr>
                                        <p:cTn id="10" dur="500" fill="hold"/>
                                        <p:tgtEl>
                                          <p:spTgt spid="77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85"/>
          <p:cNvGrpSpPr>
            <a:grpSpLocks/>
          </p:cNvGrpSpPr>
          <p:nvPr/>
        </p:nvGrpSpPr>
        <p:grpSpPr bwMode="auto">
          <a:xfrm>
            <a:off x="6153150" y="3681413"/>
            <a:ext cx="901700" cy="947737"/>
            <a:chOff x="1557" y="1007"/>
            <a:chExt cx="2105" cy="1949"/>
          </a:xfrm>
        </p:grpSpPr>
        <p:grpSp>
          <p:nvGrpSpPr>
            <p:cNvPr id="59455" name="Group 87"/>
            <p:cNvGrpSpPr>
              <a:grpSpLocks/>
            </p:cNvGrpSpPr>
            <p:nvPr/>
          </p:nvGrpSpPr>
          <p:grpSpPr bwMode="auto">
            <a:xfrm>
              <a:off x="1557" y="1209"/>
              <a:ext cx="2105" cy="1421"/>
              <a:chOff x="578" y="2316"/>
              <a:chExt cx="2105" cy="1421"/>
            </a:xfrm>
          </p:grpSpPr>
          <p:sp>
            <p:nvSpPr>
              <p:cNvPr id="59461" name="Freeform 88"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9462" name="Freeform 89"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59456" name="Freeform 91"/>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9457" name="Freeform 92"/>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9458" name="Freeform 93"/>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9459" name="Freeform 94"/>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9460" name="Freeform 95"/>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97282"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396"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9397"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9398" name="Rectangle 6"/>
          <p:cNvSpPr>
            <a:spLocks noChangeArrowheads="1"/>
          </p:cNvSpPr>
          <p:nvPr/>
        </p:nvSpPr>
        <p:spPr bwMode="auto">
          <a:xfrm>
            <a:off x="2969371" y="833559"/>
            <a:ext cx="1562927"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800" dirty="0">
                <a:solidFill>
                  <a:schemeClr val="accent2"/>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59399"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0"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1"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2"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3"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4"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5" name="Rectangle 13"/>
          <p:cNvSpPr>
            <a:spLocks noChangeArrowheads="1"/>
          </p:cNvSpPr>
          <p:nvPr/>
        </p:nvSpPr>
        <p:spPr bwMode="auto">
          <a:xfrm>
            <a:off x="3798129" y="1568472"/>
            <a:ext cx="1340109"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rPr>
              <a:t>प्रस्थान</a:t>
            </a:r>
            <a:endParaRPr lang="en-US" sz="3200" dirty="0">
              <a:solidFill>
                <a:schemeClr val="bg2"/>
              </a:solidFill>
              <a:latin typeface="Helvetica" charset="0"/>
            </a:endParaRPr>
          </a:p>
        </p:txBody>
      </p:sp>
      <p:sp>
        <p:nvSpPr>
          <p:cNvPr id="59406" name="Rectangle 14"/>
          <p:cNvSpPr>
            <a:spLocks noChangeArrowheads="1"/>
          </p:cNvSpPr>
          <p:nvPr/>
        </p:nvSpPr>
        <p:spPr bwMode="auto">
          <a:xfrm>
            <a:off x="4018084" y="2042903"/>
            <a:ext cx="868827"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latin typeface="Times" pitchFamily="-108" charset="0"/>
                <a:ea typeface="ＭＳ Ｐゴシック" pitchFamily="-107" charset="-128"/>
                <a:cs typeface="ＭＳ Ｐゴシック" pitchFamily="-107" charset="-128"/>
              </a:rPr>
              <a:t>सीनै</a:t>
            </a:r>
            <a:endParaRPr lang="en-US" sz="3200" dirty="0">
              <a:solidFill>
                <a:schemeClr val="bg2"/>
              </a:solidFill>
              <a:latin typeface="Times" charset="0"/>
            </a:endParaRPr>
          </a:p>
        </p:txBody>
      </p:sp>
      <p:sp>
        <p:nvSpPr>
          <p:cNvPr id="59408" name="Rectangle 16"/>
          <p:cNvSpPr>
            <a:spLocks noChangeArrowheads="1"/>
          </p:cNvSpPr>
          <p:nvPr/>
        </p:nvSpPr>
        <p:spPr bwMode="auto">
          <a:xfrm>
            <a:off x="4214813" y="3362744"/>
            <a:ext cx="601126"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dirty="0">
                <a:solidFill>
                  <a:schemeClr val="bg2"/>
                </a:solidFill>
                <a:latin typeface="Kantipur" pitchFamily="2" charset="0"/>
              </a:rPr>
              <a:t>$)</a:t>
            </a:r>
          </a:p>
        </p:txBody>
      </p:sp>
      <p:sp>
        <p:nvSpPr>
          <p:cNvPr id="97297" name="Rectangle 17"/>
          <p:cNvSpPr>
            <a:spLocks noChangeArrowheads="1"/>
          </p:cNvSpPr>
          <p:nvPr/>
        </p:nvSpPr>
        <p:spPr bwMode="auto">
          <a:xfrm>
            <a:off x="3828643" y="3791609"/>
            <a:ext cx="1657504"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dirty="0">
                <a:solidFill>
                  <a:srgbClr val="C00000"/>
                </a:solidFill>
                <a:latin typeface="Kantipur" pitchFamily="2" charset="0"/>
              </a:rPr>
              <a:t>% </a:t>
            </a:r>
            <a:r>
              <a:rPr lang="en-US" sz="3200" dirty="0" err="1">
                <a:solidFill>
                  <a:srgbClr val="C00000"/>
                </a:solidFill>
                <a:latin typeface="Kantipur" pitchFamily="2" charset="0"/>
              </a:rPr>
              <a:t>jrgx</a:t>
            </a:r>
            <a:r>
              <a:rPr lang="en-US" sz="3200" dirty="0">
                <a:solidFill>
                  <a:srgbClr val="C00000"/>
                </a:solidFill>
                <a:latin typeface="Kantipur" pitchFamily="2" charset="0"/>
              </a:rPr>
              <a:t>¿ </a:t>
            </a:r>
          </a:p>
        </p:txBody>
      </p:sp>
      <p:sp>
        <p:nvSpPr>
          <p:cNvPr id="97298" name="Rectangle 18"/>
          <p:cNvSpPr>
            <a:spLocks noChangeArrowheads="1"/>
          </p:cNvSpPr>
          <p:nvPr/>
        </p:nvSpPr>
        <p:spPr bwMode="auto">
          <a:xfrm>
            <a:off x="4773613" y="963613"/>
            <a:ext cx="1425069"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dirty="0">
                <a:solidFill>
                  <a:schemeClr val="tx2"/>
                </a:solidFill>
                <a:latin typeface="Times" pitchFamily="-107" charset="0"/>
                <a:ea typeface="+mn-ea"/>
                <a:cs typeface="+mn-cs"/>
              </a:rPr>
              <a:t>ca. </a:t>
            </a:r>
            <a:r>
              <a:rPr lang="en-US" sz="1800" dirty="0">
                <a:solidFill>
                  <a:srgbClr val="FFCE33"/>
                </a:solidFill>
                <a:latin typeface="Kantipur" pitchFamily="2" charset="0"/>
              </a:rPr>
              <a:t>!%))</a:t>
            </a:r>
            <a:r>
              <a:rPr lang="en-US" sz="1800" dirty="0">
                <a:solidFill>
                  <a:schemeClr val="tx2"/>
                </a:solidFill>
                <a:latin typeface="Times" pitchFamily="-107" charset="0"/>
                <a:ea typeface="+mn-ea"/>
                <a:cs typeface="+mn-cs"/>
              </a:rPr>
              <a:t> B.C.</a:t>
            </a:r>
          </a:p>
        </p:txBody>
      </p:sp>
      <p:sp>
        <p:nvSpPr>
          <p:cNvPr id="97300" name="Rectangle 20"/>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7302" name="Oval 22"/>
          <p:cNvSpPr>
            <a:spLocks noChangeArrowheads="1"/>
          </p:cNvSpPr>
          <p:nvPr/>
        </p:nvSpPr>
        <p:spPr bwMode="auto">
          <a:xfrm>
            <a:off x="5988225" y="3593120"/>
            <a:ext cx="1257300" cy="1079500"/>
          </a:xfrm>
          <a:prstGeom prst="ellipse">
            <a:avLst/>
          </a:prstGeom>
          <a:noFill/>
          <a:ln w="50800">
            <a:solidFill>
              <a:srgbClr val="00FF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414"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7329" name="Text Box 49"/>
          <p:cNvSpPr txBox="1">
            <a:spLocks noChangeArrowheads="1"/>
          </p:cNvSpPr>
          <p:nvPr/>
        </p:nvSpPr>
        <p:spPr bwMode="auto">
          <a:xfrm>
            <a:off x="128588" y="5308345"/>
            <a:ext cx="8772525" cy="76944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400" dirty="0" err="1">
                <a:solidFill>
                  <a:schemeClr val="tx1"/>
                </a:solidFill>
                <a:latin typeface="Kantipur" pitchFamily="2" charset="0"/>
              </a:rPr>
              <a:t>gofF</a:t>
            </a:r>
            <a:r>
              <a:rPr lang="en-US" sz="4400" dirty="0">
                <a:solidFill>
                  <a:schemeClr val="tx1"/>
                </a:solidFill>
                <a:latin typeface="Kantipur" pitchFamily="2" charset="0"/>
              </a:rPr>
              <a:t> / </a:t>
            </a:r>
            <a:r>
              <a:rPr lang="en-US" sz="4400" dirty="0" err="1">
                <a:solidFill>
                  <a:schemeClr val="tx1"/>
                </a:solidFill>
                <a:latin typeface="Kantipur" pitchFamily="2" charset="0"/>
              </a:rPr>
              <a:t>o'jf</a:t>
            </a:r>
            <a:r>
              <a:rPr lang="en-US" sz="4400" dirty="0">
                <a:solidFill>
                  <a:schemeClr val="tx1"/>
                </a:solidFill>
                <a:latin typeface="Kantipur" pitchFamily="2" charset="0"/>
              </a:rPr>
              <a:t> k':</a:t>
            </a:r>
            <a:r>
              <a:rPr lang="en-US" sz="4400" dirty="0" err="1">
                <a:solidFill>
                  <a:schemeClr val="tx1"/>
                </a:solidFill>
                <a:latin typeface="Kantipur" pitchFamily="2" charset="0"/>
              </a:rPr>
              <a:t>tfx¿nfO</a:t>
            </a:r>
            <a:endParaRPr lang="en-US" sz="4400" dirty="0">
              <a:solidFill>
                <a:schemeClr val="tx1"/>
              </a:solidFill>
              <a:latin typeface="Kantipur" pitchFamily="2" charset="0"/>
              <a:ea typeface="Times" pitchFamily="-107" charset="0"/>
              <a:cs typeface="Times" pitchFamily="-107" charset="0"/>
            </a:endParaRPr>
          </a:p>
        </p:txBody>
      </p:sp>
      <p:sp>
        <p:nvSpPr>
          <p:cNvPr id="97333" name="Text Box 53"/>
          <p:cNvSpPr txBox="1">
            <a:spLocks noChangeArrowheads="1"/>
          </p:cNvSpPr>
          <p:nvPr/>
        </p:nvSpPr>
        <p:spPr bwMode="auto">
          <a:xfrm>
            <a:off x="2208215" y="5360819"/>
            <a:ext cx="5357391" cy="707886"/>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a:spAutoFit/>
          </a:bodyPr>
          <a:lstStyle/>
          <a:p>
            <a:pPr>
              <a:spcBef>
                <a:spcPct val="50000"/>
              </a:spcBef>
              <a:defRPr/>
            </a:pPr>
            <a:r>
              <a:rPr lang="en-US" sz="4000" dirty="0" err="1">
                <a:solidFill>
                  <a:schemeClr val="tx1"/>
                </a:solidFill>
                <a:latin typeface="Kantipur" pitchFamily="2" charset="0"/>
              </a:rPr>
              <a:t>ltgLx¿sf</a:t>
            </a:r>
            <a:r>
              <a:rPr lang="en-US" sz="4000" dirty="0">
                <a:solidFill>
                  <a:schemeClr val="tx1"/>
                </a:solidFill>
                <a:latin typeface="Kantipur" pitchFamily="2" charset="0"/>
              </a:rPr>
              <a:t>] k/d]</a:t>
            </a:r>
            <a:r>
              <a:rPr lang="en-US" sz="4000" dirty="0" err="1">
                <a:solidFill>
                  <a:schemeClr val="tx1"/>
                </a:solidFill>
                <a:latin typeface="Kantipur" pitchFamily="2" charset="0"/>
              </a:rPr>
              <a:t>Zj</a:t>
            </a:r>
            <a:r>
              <a:rPr lang="en-US" sz="4000" dirty="0">
                <a:solidFill>
                  <a:schemeClr val="tx1"/>
                </a:solidFill>
                <a:latin typeface="Kantipur" pitchFamily="2" charset="0"/>
              </a:rPr>
              <a:t>/ sf] </a:t>
            </a:r>
            <a:r>
              <a:rPr lang="en-US" sz="4000" dirty="0" err="1">
                <a:solidFill>
                  <a:schemeClr val="tx1"/>
                </a:solidFill>
                <a:latin typeface="Kantipur" pitchFamily="2" charset="0"/>
              </a:rPr>
              <a:t>xf</a:t>
            </a:r>
            <a:r>
              <a:rPr lang="en-US" sz="4000" dirty="0">
                <a:solidFill>
                  <a:schemeClr val="tx1"/>
                </a:solidFill>
                <a:latin typeface="Kantipur" pitchFamily="2" charset="0"/>
              </a:rPr>
              <a:t> </a:t>
            </a:r>
            <a:r>
              <a:rPr lang="en-US" sz="3200" dirty="0">
                <a:solidFill>
                  <a:schemeClr val="tx1"/>
                </a:solidFill>
                <a:latin typeface="Comic Sans MS" pitchFamily="-107" charset="0"/>
                <a:ea typeface="Times" pitchFamily="-107" charset="0"/>
                <a:cs typeface="Times" pitchFamily="-107" charset="0"/>
              </a:rPr>
              <a:t>?</a:t>
            </a:r>
          </a:p>
        </p:txBody>
      </p:sp>
      <p:sp>
        <p:nvSpPr>
          <p:cNvPr id="97334" name="Text Box 54"/>
          <p:cNvSpPr txBox="1">
            <a:spLocks noChangeArrowheads="1"/>
          </p:cNvSpPr>
          <p:nvPr/>
        </p:nvSpPr>
        <p:spPr bwMode="auto">
          <a:xfrm>
            <a:off x="2468224" y="5270145"/>
            <a:ext cx="3967163" cy="76944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400" dirty="0" err="1">
                <a:solidFill>
                  <a:schemeClr val="tx1"/>
                </a:solidFill>
                <a:latin typeface="Kantipur" pitchFamily="2" charset="0"/>
              </a:rPr>
              <a:t>ltgLx</a:t>
            </a:r>
            <a:r>
              <a:rPr lang="en-US" sz="4400" dirty="0">
                <a:solidFill>
                  <a:schemeClr val="tx1"/>
                </a:solidFill>
                <a:latin typeface="Kantipur" pitchFamily="2" charset="0"/>
              </a:rPr>
              <a:t>¿ sf] </a:t>
            </a:r>
            <a:r>
              <a:rPr lang="en-US" sz="4400" dirty="0" err="1">
                <a:solidFill>
                  <a:schemeClr val="tx1"/>
                </a:solidFill>
                <a:latin typeface="Kantipur" pitchFamily="2" charset="0"/>
              </a:rPr>
              <a:t>x'g</a:t>
            </a:r>
            <a:r>
              <a:rPr lang="en-US" sz="4400" dirty="0">
                <a:solidFill>
                  <a:schemeClr val="tx1"/>
                </a:solidFill>
                <a:latin typeface="Kantipur" pitchFamily="2" charset="0"/>
              </a:rPr>
              <a:t> </a:t>
            </a:r>
            <a:r>
              <a:rPr lang="en-US" sz="3200" dirty="0">
                <a:solidFill>
                  <a:schemeClr val="tx1"/>
                </a:solidFill>
                <a:latin typeface="Comic Sans MS" pitchFamily="-107" charset="0"/>
                <a:ea typeface="Times" pitchFamily="-107" charset="0"/>
                <a:cs typeface="Times" pitchFamily="-107" charset="0"/>
              </a:rPr>
              <a:t>! </a:t>
            </a:r>
          </a:p>
        </p:txBody>
      </p:sp>
      <p:sp>
        <p:nvSpPr>
          <p:cNvPr id="97335" name="Text Box 55"/>
          <p:cNvSpPr txBox="1">
            <a:spLocks noChangeArrowheads="1"/>
          </p:cNvSpPr>
          <p:nvPr/>
        </p:nvSpPr>
        <p:spPr bwMode="auto">
          <a:xfrm>
            <a:off x="1371600" y="5320474"/>
            <a:ext cx="6438900" cy="76944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400" dirty="0" err="1">
                <a:solidFill>
                  <a:schemeClr val="tx1"/>
                </a:solidFill>
                <a:latin typeface="Kantipur" pitchFamily="2" charset="0"/>
              </a:rPr>
              <a:t>ltgLx</a:t>
            </a:r>
            <a:r>
              <a:rPr lang="en-US" sz="4400" dirty="0">
                <a:solidFill>
                  <a:schemeClr val="tx1"/>
                </a:solidFill>
                <a:latin typeface="Kantipur" pitchFamily="2" charset="0"/>
              </a:rPr>
              <a:t>¿ s;/L hLpg'k5 </a:t>
            </a:r>
            <a:r>
              <a:rPr lang="en-US" sz="3200" dirty="0">
                <a:solidFill>
                  <a:schemeClr val="tx1"/>
                </a:solidFill>
                <a:latin typeface="Comic Sans MS" pitchFamily="-107" charset="0"/>
                <a:ea typeface="Times" pitchFamily="-107" charset="0"/>
                <a:cs typeface="Times" pitchFamily="-107" charset="0"/>
              </a:rPr>
              <a:t>! </a:t>
            </a:r>
          </a:p>
        </p:txBody>
      </p:sp>
      <p:sp>
        <p:nvSpPr>
          <p:cNvPr id="97336" name="Text Box 56"/>
          <p:cNvSpPr txBox="1">
            <a:spLocks noChangeArrowheads="1"/>
          </p:cNvSpPr>
          <p:nvPr/>
        </p:nvSpPr>
        <p:spPr bwMode="auto">
          <a:xfrm>
            <a:off x="385763" y="5311520"/>
            <a:ext cx="8775700" cy="83099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800" dirty="0" err="1">
                <a:solidFill>
                  <a:schemeClr val="tx1"/>
                </a:solidFill>
                <a:latin typeface="Kantipur" pitchFamily="2" charset="0"/>
              </a:rPr>
              <a:t>ltgLx¿sf</a:t>
            </a:r>
            <a:r>
              <a:rPr lang="en-US" sz="4800" dirty="0">
                <a:solidFill>
                  <a:schemeClr val="tx1"/>
                </a:solidFill>
                <a:latin typeface="Kantipur" pitchFamily="2" charset="0"/>
              </a:rPr>
              <a:t>] cl4lto /fli6«o hGdl;4 </a:t>
            </a:r>
            <a:r>
              <a:rPr lang="en-US" sz="4800" dirty="0" err="1">
                <a:solidFill>
                  <a:schemeClr val="tx1"/>
                </a:solidFill>
                <a:latin typeface="Kantipur" pitchFamily="2" charset="0"/>
              </a:rPr>
              <a:t>clwsf</a:t>
            </a:r>
            <a:r>
              <a:rPr lang="en-US" sz="4800" dirty="0">
                <a:solidFill>
                  <a:schemeClr val="tx1"/>
                </a:solidFill>
                <a:latin typeface="Kantipur" pitchFamily="2" charset="0"/>
              </a:rPr>
              <a:t>/ </a:t>
            </a:r>
            <a:r>
              <a:rPr lang="en-US" sz="3200" dirty="0">
                <a:solidFill>
                  <a:schemeClr val="tx1"/>
                </a:solidFill>
                <a:latin typeface="Comic Sans MS" pitchFamily="-107" charset="0"/>
                <a:ea typeface="Times" pitchFamily="-107" charset="0"/>
                <a:cs typeface="Times" pitchFamily="-107" charset="0"/>
              </a:rPr>
              <a:t>! </a:t>
            </a:r>
          </a:p>
        </p:txBody>
      </p:sp>
      <p:sp>
        <p:nvSpPr>
          <p:cNvPr id="97337" name="Text Box 57"/>
          <p:cNvSpPr txBox="1">
            <a:spLocks noChangeArrowheads="1"/>
          </p:cNvSpPr>
          <p:nvPr/>
        </p:nvSpPr>
        <p:spPr bwMode="auto">
          <a:xfrm>
            <a:off x="221456" y="5154595"/>
            <a:ext cx="8694738" cy="1015663"/>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hi-IN" sz="4800" b="0" dirty="0">
                <a:solidFill>
                  <a:srgbClr val="FFFF66"/>
                </a:solidFill>
              </a:rPr>
              <a:t>व्यवस्था</a:t>
            </a:r>
            <a:r>
              <a:rPr lang="en-US" sz="4000" dirty="0">
                <a:solidFill>
                  <a:srgbClr val="FFFF66"/>
                </a:solidFill>
                <a:latin typeface="Comic Sans MS" pitchFamily="-107" charset="0"/>
                <a:ea typeface="Times" pitchFamily="-107" charset="0"/>
                <a:cs typeface="Times" pitchFamily="-107" charset="0"/>
              </a:rPr>
              <a:t>:</a:t>
            </a:r>
            <a:r>
              <a:rPr lang="en-US" sz="4000" dirty="0">
                <a:solidFill>
                  <a:srgbClr val="FFFF00"/>
                </a:solidFill>
                <a:latin typeface="Comic Sans MS" pitchFamily="-107" charset="0"/>
                <a:ea typeface="Times" pitchFamily="-107" charset="0"/>
                <a:cs typeface="Times" pitchFamily="-107" charset="0"/>
              </a:rPr>
              <a:t> </a:t>
            </a:r>
            <a:r>
              <a:rPr lang="en-US" sz="6000" dirty="0">
                <a:solidFill>
                  <a:srgbClr val="FFFF66"/>
                </a:solidFill>
                <a:latin typeface="Kantipur" pitchFamily="2" charset="0"/>
              </a:rPr>
              <a:t>bf];|f] </a:t>
            </a:r>
            <a:r>
              <a:rPr lang="en-US" sz="6000" dirty="0" err="1">
                <a:solidFill>
                  <a:srgbClr val="FFFF66"/>
                </a:solidFill>
                <a:latin typeface="Kantipur" pitchFamily="2" charset="0"/>
              </a:rPr>
              <a:t>Joj:yf</a:t>
            </a:r>
            <a:r>
              <a:rPr lang="en-US" sz="3200" dirty="0">
                <a:solidFill>
                  <a:srgbClr val="FFFF66"/>
                </a:solidFill>
                <a:latin typeface="Kantipur" pitchFamily="2" charset="0"/>
              </a:rPr>
              <a:t> </a:t>
            </a:r>
            <a:r>
              <a:rPr lang="en-US" sz="4000" dirty="0">
                <a:solidFill>
                  <a:srgbClr val="FFFF66"/>
                </a:solidFill>
                <a:latin typeface="Comic Sans MS" pitchFamily="-107" charset="0"/>
                <a:ea typeface="Times" pitchFamily="-107" charset="0"/>
                <a:cs typeface="Times" pitchFamily="-107" charset="0"/>
              </a:rPr>
              <a:t>!</a:t>
            </a:r>
            <a:r>
              <a:rPr lang="en-US" sz="4000" dirty="0">
                <a:solidFill>
                  <a:srgbClr val="FFFF00"/>
                </a:solidFill>
                <a:latin typeface="Comic Sans MS" pitchFamily="-107" charset="0"/>
                <a:ea typeface="Times" pitchFamily="-107" charset="0"/>
                <a:cs typeface="Times" pitchFamily="-107" charset="0"/>
              </a:rPr>
              <a:t> </a:t>
            </a:r>
          </a:p>
        </p:txBody>
      </p:sp>
      <p:sp>
        <p:nvSpPr>
          <p:cNvPr id="97338" name="Text Box 58"/>
          <p:cNvSpPr txBox="1">
            <a:spLocks noChangeArrowheads="1"/>
          </p:cNvSpPr>
          <p:nvPr/>
        </p:nvSpPr>
        <p:spPr bwMode="auto">
          <a:xfrm>
            <a:off x="306427" y="5475684"/>
            <a:ext cx="8393113" cy="1200329"/>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7200" dirty="0">
                <a:solidFill>
                  <a:srgbClr val="66FF33"/>
                </a:solidFill>
                <a:latin typeface="Kantipur" pitchFamily="2" charset="0"/>
              </a:rPr>
              <a:t>e[\</a:t>
            </a:r>
            <a:r>
              <a:rPr lang="en-US" sz="7200" dirty="0" err="1">
                <a:solidFill>
                  <a:srgbClr val="66FF33"/>
                </a:solidFill>
                <a:latin typeface="Kantipur" pitchFamily="2" charset="0"/>
              </a:rPr>
              <a:t>dLsf</a:t>
            </a:r>
            <a:r>
              <a:rPr lang="en-US" sz="7200" dirty="0">
                <a:solidFill>
                  <a:srgbClr val="66FF33"/>
                </a:solidFill>
                <a:latin typeface="Kantipur" pitchFamily="2" charset="0"/>
              </a:rPr>
              <a:t>] s/f/sf] </a:t>
            </a:r>
            <a:r>
              <a:rPr lang="en-US" sz="7200" dirty="0" err="1">
                <a:solidFill>
                  <a:srgbClr val="66FF33"/>
                </a:solidFill>
                <a:latin typeface="Kantipur" pitchFamily="2" charset="0"/>
              </a:rPr>
              <a:t>ljifo</a:t>
            </a:r>
            <a:endParaRPr lang="en-US" sz="7200" dirty="0">
              <a:solidFill>
                <a:srgbClr val="66FF33"/>
              </a:solidFill>
              <a:latin typeface="Kantipur" pitchFamily="2" charset="0"/>
              <a:ea typeface="Times" pitchFamily="-107" charset="0"/>
              <a:cs typeface="Times" pitchFamily="-107" charset="0"/>
            </a:endParaRPr>
          </a:p>
        </p:txBody>
      </p:sp>
      <p:sp>
        <p:nvSpPr>
          <p:cNvPr id="59422" name="Rectangle 59"/>
          <p:cNvSpPr>
            <a:spLocks noChangeArrowheads="1"/>
          </p:cNvSpPr>
          <p:nvPr/>
        </p:nvSpPr>
        <p:spPr bwMode="auto">
          <a:xfrm>
            <a:off x="2955925" y="320198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b="0"/>
          </a:p>
        </p:txBody>
      </p:sp>
      <p:sp>
        <p:nvSpPr>
          <p:cNvPr id="59441" name="Text Box 78"/>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442" name="Text Box 81"/>
          <p:cNvSpPr txBox="1">
            <a:spLocks noChangeArrowheads="1"/>
          </p:cNvSpPr>
          <p:nvPr/>
        </p:nvSpPr>
        <p:spPr bwMode="auto">
          <a:xfrm>
            <a:off x="866140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97363" name="Rectangle 8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sp>
        <p:nvSpPr>
          <p:cNvPr id="97376" name="Rectangle 96"/>
          <p:cNvSpPr>
            <a:spLocks noChangeArrowheads="1"/>
          </p:cNvSpPr>
          <p:nvPr/>
        </p:nvSpPr>
        <p:spPr bwMode="auto">
          <a:xfrm>
            <a:off x="6199198" y="2946402"/>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97377" name="Rectangle 97"/>
          <p:cNvSpPr>
            <a:spLocks noChangeArrowheads="1"/>
          </p:cNvSpPr>
          <p:nvPr/>
        </p:nvSpPr>
        <p:spPr bwMode="auto">
          <a:xfrm>
            <a:off x="6058835" y="3659277"/>
            <a:ext cx="1098552" cy="82867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r>
              <a:rPr lang="en-US" sz="4800" dirty="0">
                <a:solidFill>
                  <a:schemeClr val="tx1"/>
                </a:solidFill>
                <a:latin typeface="Kantipur" pitchFamily="2" charset="0"/>
              </a:rPr>
              <a:t>e[ </a:t>
            </a:r>
            <a:r>
              <a:rPr lang="en-US" sz="4800" dirty="0" err="1">
                <a:solidFill>
                  <a:schemeClr val="tx1"/>
                </a:solidFill>
                <a:latin typeface="Kantipur" pitchFamily="2" charset="0"/>
              </a:rPr>
              <a:t>lj</a:t>
            </a:r>
            <a:endParaRPr lang="en-US" sz="2000" b="0" i="1" dirty="0">
              <a:solidFill>
                <a:schemeClr val="tx1"/>
              </a:solidFill>
              <a:latin typeface="Helvetica" charset="0"/>
            </a:endParaRPr>
          </a:p>
        </p:txBody>
      </p:sp>
      <p:sp>
        <p:nvSpPr>
          <p:cNvPr id="97385" name="Rectangle 10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97387" name="Oval 107"/>
          <p:cNvSpPr>
            <a:spLocks noChangeArrowheads="1"/>
          </p:cNvSpPr>
          <p:nvPr/>
        </p:nvSpPr>
        <p:spPr bwMode="auto">
          <a:xfrm>
            <a:off x="3036888" y="3797300"/>
            <a:ext cx="2944812" cy="652463"/>
          </a:xfrm>
          <a:prstGeom prst="ellipse">
            <a:avLst/>
          </a:prstGeom>
          <a:noFill/>
          <a:ln w="5715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448" name="Text Box 108"/>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8</a:t>
            </a:r>
            <a:endParaRPr lang="en-US" sz="1400"/>
          </a:p>
        </p:txBody>
      </p:sp>
      <p:sp>
        <p:nvSpPr>
          <p:cNvPr id="72" name="Rectangle 22"/>
          <p:cNvSpPr>
            <a:spLocks noChangeArrowheads="1"/>
          </p:cNvSpPr>
          <p:nvPr/>
        </p:nvSpPr>
        <p:spPr bwMode="auto">
          <a:xfrm>
            <a:off x="653737" y="2482850"/>
            <a:ext cx="219932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9600" dirty="0" err="1">
                <a:solidFill>
                  <a:srgbClr val="00CC00"/>
                </a:solidFill>
                <a:latin typeface="Kantipur" pitchFamily="2" charset="0"/>
              </a:rPr>
              <a:t>df</a:t>
            </a:r>
            <a:r>
              <a:rPr lang="en-US" sz="9600" dirty="0">
                <a:solidFill>
                  <a:srgbClr val="00B050"/>
                </a:solidFill>
                <a:latin typeface="Kantipur" pitchFamily="2" charset="0"/>
              </a:rPr>
              <a:t>]</a:t>
            </a:r>
            <a:r>
              <a:rPr lang="en-US" sz="6000" dirty="0">
                <a:solidFill>
                  <a:schemeClr val="tx2"/>
                </a:solidFill>
                <a:latin typeface="Kantipur" pitchFamily="2" charset="0"/>
              </a:rPr>
              <a:t>o</a:t>
            </a:r>
            <a:endParaRPr lang="en-US" sz="6000" dirty="0">
              <a:solidFill>
                <a:srgbClr val="FAFD00"/>
              </a:solidFill>
              <a:latin typeface="Times" pitchFamily="-107" charset="0"/>
            </a:endParaRPr>
          </a:p>
        </p:txBody>
      </p:sp>
      <p:sp>
        <p:nvSpPr>
          <p:cNvPr id="73" name="Rectangle 5"/>
          <p:cNvSpPr>
            <a:spLocks noChangeArrowheads="1"/>
          </p:cNvSpPr>
          <p:nvPr/>
        </p:nvSpPr>
        <p:spPr bwMode="auto">
          <a:xfrm>
            <a:off x="5351192" y="4831880"/>
            <a:ext cx="3275283"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algn="ctr">
              <a:spcBef>
                <a:spcPct val="50000"/>
              </a:spcBef>
              <a:defRPr/>
            </a:pPr>
            <a:r>
              <a:rPr lang="hi-IN" sz="3200" i="1" dirty="0">
                <a:solidFill>
                  <a:schemeClr val="tx1"/>
                </a:solidFill>
                <a:effectLst>
                  <a:outerShdw blurRad="38100" dist="38100" dir="2700000" algn="tl">
                    <a:srgbClr val="000000">
                      <a:alpha val="43137"/>
                    </a:srgbClr>
                  </a:outerShdw>
                </a:effectLst>
              </a:rPr>
              <a:t>प्रस्थान</a:t>
            </a:r>
            <a:r>
              <a:rPr lang="en-US" sz="3200" i="1" dirty="0">
                <a:solidFill>
                  <a:schemeClr val="tx1"/>
                </a:solidFill>
                <a:effectLst>
                  <a:outerShdw blurRad="38100" dist="38100" dir="2700000" algn="tl">
                    <a:srgbClr val="000000">
                      <a:alpha val="43137"/>
                    </a:srgbClr>
                  </a:outerShdw>
                </a:effectLst>
                <a:latin typeface="Helvetica" charset="0"/>
              </a:rPr>
              <a:t> </a:t>
            </a:r>
            <a:r>
              <a:rPr lang="en-US" sz="4000" i="1" dirty="0">
                <a:solidFill>
                  <a:schemeClr val="tx1"/>
                </a:solidFill>
                <a:effectLst>
                  <a:outerShdw blurRad="38100" dist="38100" dir="2700000" algn="tl">
                    <a:srgbClr val="000000">
                      <a:alpha val="43137"/>
                    </a:srgbClr>
                  </a:outerShdw>
                </a:effectLst>
                <a:latin typeface="Kantipur" pitchFamily="2" charset="0"/>
              </a:rPr>
              <a:t>#)</a:t>
            </a:r>
            <a:r>
              <a:rPr lang="en-US" sz="4000" i="1" dirty="0">
                <a:solidFill>
                  <a:schemeClr val="tx1"/>
                </a:solidFill>
                <a:latin typeface="Arial" pitchFamily="-107" charset="0"/>
              </a:rPr>
              <a:t>:</a:t>
            </a:r>
            <a:r>
              <a:rPr lang="en-US" sz="4000" i="1" dirty="0">
                <a:solidFill>
                  <a:schemeClr val="tx1"/>
                </a:solidFill>
                <a:effectLst>
                  <a:outerShdw blurRad="38100" dist="38100" dir="2700000" algn="tl">
                    <a:srgbClr val="000000">
                      <a:alpha val="43137"/>
                    </a:srgbClr>
                  </a:outerShdw>
                </a:effectLst>
                <a:latin typeface="Kantipur" pitchFamily="2" charset="0"/>
              </a:rPr>
              <a:t>! </a:t>
            </a:r>
            <a:r>
              <a:rPr lang="en-US" sz="4000" i="1" dirty="0">
                <a:solidFill>
                  <a:schemeClr val="tx1"/>
                </a:solidFill>
                <a:latin typeface="Arial" pitchFamily="-107" charset="0"/>
              </a:rPr>
              <a:t>-</a:t>
            </a:r>
            <a:r>
              <a:rPr lang="en-US" sz="4000" i="1" dirty="0">
                <a:solidFill>
                  <a:schemeClr val="tx1"/>
                </a:solidFill>
                <a:effectLst>
                  <a:outerShdw blurRad="38100" dist="38100" dir="2700000" algn="tl">
                    <a:srgbClr val="000000">
                      <a:alpha val="43137"/>
                    </a:srgbClr>
                  </a:outerShdw>
                </a:effectLst>
                <a:latin typeface="Kantipur" pitchFamily="2" charset="0"/>
              </a:rPr>
              <a:t>!)</a:t>
            </a:r>
            <a:endParaRPr lang="en-US" sz="4000" i="1" u="sng" dirty="0">
              <a:solidFill>
                <a:schemeClr val="tx1"/>
              </a:solidFill>
              <a:effectLst>
                <a:outerShdw blurRad="38100" dist="38100" dir="2700000" algn="tl">
                  <a:srgbClr val="000000">
                    <a:alpha val="43137"/>
                  </a:srgbClr>
                </a:outerShdw>
              </a:effectLst>
              <a:latin typeface="Geneva" charset="0"/>
            </a:endParaRPr>
          </a:p>
        </p:txBody>
      </p:sp>
      <p:sp>
        <p:nvSpPr>
          <p:cNvPr id="69" name="Rectangle 3"/>
          <p:cNvSpPr>
            <a:spLocks noChangeArrowheads="1"/>
          </p:cNvSpPr>
          <p:nvPr/>
        </p:nvSpPr>
        <p:spPr bwMode="auto">
          <a:xfrm>
            <a:off x="3694390" y="2931280"/>
            <a:ext cx="1796966"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effectLst>
                  <a:outerShdw blurRad="38100" dist="38100" dir="2700000" algn="tl">
                    <a:srgbClr val="000000">
                      <a:alpha val="43137"/>
                    </a:srgbClr>
                  </a:outerShdw>
                </a:effectLst>
              </a:rPr>
              <a:t>कादेश बर्ने</a:t>
            </a:r>
            <a:endParaRPr lang="en-US" sz="3200" b="0" dirty="0">
              <a:solidFill>
                <a:schemeClr val="bg2"/>
              </a:solidFill>
              <a:effectLst>
                <a:outerShdw blurRad="38100" dist="38100" dir="2700000" algn="tl">
                  <a:srgbClr val="000000">
                    <a:alpha val="43137"/>
                  </a:srgbClr>
                </a:outerShdw>
              </a:effectLst>
              <a:latin typeface="Times" charset="0"/>
            </a:endParaRPr>
          </a:p>
        </p:txBody>
      </p:sp>
      <p:sp>
        <p:nvSpPr>
          <p:cNvPr id="70" name="Rectangle 15"/>
          <p:cNvSpPr>
            <a:spLocks noChangeArrowheads="1"/>
          </p:cNvSpPr>
          <p:nvPr/>
        </p:nvSpPr>
        <p:spPr bwMode="auto">
          <a:xfrm>
            <a:off x="3634278" y="2394875"/>
            <a:ext cx="1917190"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000" dirty="0">
                <a:solidFill>
                  <a:schemeClr val="bg2"/>
                </a:solidFill>
                <a:latin typeface="Kantipur" pitchFamily="2" charset="0"/>
              </a:rPr>
              <a:t>g}</a:t>
            </a:r>
            <a:r>
              <a:rPr lang="en-US" sz="3600" dirty="0">
                <a:solidFill>
                  <a:schemeClr val="bg2"/>
                </a:solidFill>
                <a:latin typeface="Times" charset="0"/>
              </a:rPr>
              <a:t> -</a:t>
            </a:r>
            <a:r>
              <a:rPr lang="en-US" sz="4000" dirty="0">
                <a:solidFill>
                  <a:schemeClr val="bg2"/>
                </a:solidFill>
                <a:latin typeface="Times" charset="0"/>
              </a:rPr>
              <a:t> </a:t>
            </a:r>
            <a:r>
              <a:rPr lang="en-US" sz="4000" dirty="0">
                <a:solidFill>
                  <a:schemeClr val="bg2"/>
                </a:solidFill>
                <a:latin typeface="Kantipur" pitchFamily="2" charset="0"/>
              </a:rPr>
              <a:t>g</a:t>
            </a:r>
            <a:r>
              <a:rPr lang="en-US" sz="4000" dirty="0">
                <a:solidFill>
                  <a:schemeClr val="bg2"/>
                </a:solidFill>
                <a:latin typeface="Times" charset="0"/>
              </a:rPr>
              <a:t> </a:t>
            </a:r>
            <a:r>
              <a:rPr lang="en-US" sz="3600" dirty="0">
                <a:solidFill>
                  <a:schemeClr val="bg2"/>
                </a:solidFill>
                <a:latin typeface="Times" charset="0"/>
              </a:rPr>
              <a:t>- </a:t>
            </a:r>
            <a:r>
              <a:rPr lang="en-US" sz="3600" dirty="0" err="1">
                <a:solidFill>
                  <a:schemeClr val="bg2"/>
                </a:solidFill>
                <a:latin typeface="Kantipur" pitchFamily="2" charset="0"/>
              </a:rPr>
              <a:t>cf</a:t>
            </a:r>
            <a:r>
              <a:rPr lang="en-US" sz="3600" dirty="0">
                <a:solidFill>
                  <a:schemeClr val="bg2"/>
                </a:solidFill>
                <a:latin typeface="Kantipur" pitchFamily="2" charset="0"/>
              </a:rPr>
              <a:t>}</a:t>
            </a:r>
            <a:r>
              <a:rPr lang="en-US" sz="3600" dirty="0">
                <a:solidFill>
                  <a:schemeClr val="bg2"/>
                </a:solidFill>
                <a:latin typeface="Times" charset="0"/>
              </a:rPr>
              <a:t> </a:t>
            </a:r>
          </a:p>
        </p:txBody>
      </p:sp>
      <p:grpSp>
        <p:nvGrpSpPr>
          <p:cNvPr id="3" name="Group 2"/>
          <p:cNvGrpSpPr/>
          <p:nvPr/>
        </p:nvGrpSpPr>
        <p:grpSpPr>
          <a:xfrm>
            <a:off x="7948613" y="3359988"/>
            <a:ext cx="981729" cy="1422547"/>
            <a:chOff x="7948613" y="3359988"/>
            <a:chExt cx="981729" cy="1422547"/>
          </a:xfrm>
        </p:grpSpPr>
        <p:grpSp>
          <p:nvGrpSpPr>
            <p:cNvPr id="71" name="Group 70"/>
            <p:cNvGrpSpPr/>
            <p:nvPr/>
          </p:nvGrpSpPr>
          <p:grpSpPr>
            <a:xfrm>
              <a:off x="7948613" y="3359988"/>
              <a:ext cx="952500" cy="1399337"/>
              <a:chOff x="7948613" y="3359988"/>
              <a:chExt cx="952500" cy="1399337"/>
            </a:xfrm>
          </p:grpSpPr>
          <p:grpSp>
            <p:nvGrpSpPr>
              <p:cNvPr id="74" name="Group 73"/>
              <p:cNvGrpSpPr/>
              <p:nvPr/>
            </p:nvGrpSpPr>
            <p:grpSpPr>
              <a:xfrm>
                <a:off x="7948613" y="3359988"/>
                <a:ext cx="952500" cy="1399337"/>
                <a:chOff x="7948613" y="3359988"/>
                <a:chExt cx="952500" cy="1399337"/>
              </a:xfrm>
            </p:grpSpPr>
            <p:grpSp>
              <p:nvGrpSpPr>
                <p:cNvPr id="76" name="Group 75"/>
                <p:cNvGrpSpPr/>
                <p:nvPr/>
              </p:nvGrpSpPr>
              <p:grpSpPr>
                <a:xfrm>
                  <a:off x="7948613" y="3359988"/>
                  <a:ext cx="952500" cy="1399337"/>
                  <a:chOff x="7948613" y="3359988"/>
                  <a:chExt cx="952500" cy="1399337"/>
                </a:xfrm>
              </p:grpSpPr>
              <p:sp>
                <p:nvSpPr>
                  <p:cNvPr id="7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89"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90"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1"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92"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77"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75"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2" name="Rectangle 1"/>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93"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97297"/>
                                        </p:tgtEl>
                                        <p:attrNameLst>
                                          <p:attrName>style.visibility</p:attrName>
                                        </p:attrNameLst>
                                      </p:cBhvr>
                                      <p:to>
                                        <p:strVal val="visible"/>
                                      </p:to>
                                    </p:set>
                                    <p:anim calcmode="lin" valueType="num">
                                      <p:cBhvr>
                                        <p:cTn id="7" dur="500" fill="hold"/>
                                        <p:tgtEl>
                                          <p:spTgt spid="97297"/>
                                        </p:tgtEl>
                                        <p:attrNameLst>
                                          <p:attrName>ppt_x</p:attrName>
                                        </p:attrNameLst>
                                      </p:cBhvr>
                                      <p:tavLst>
                                        <p:tav tm="0">
                                          <p:val>
                                            <p:strVal val="#ppt_x-#ppt_w/2"/>
                                          </p:val>
                                        </p:tav>
                                        <p:tav tm="100000">
                                          <p:val>
                                            <p:strVal val="#ppt_x"/>
                                          </p:val>
                                        </p:tav>
                                      </p:tavLst>
                                    </p:anim>
                                    <p:anim calcmode="lin" valueType="num">
                                      <p:cBhvr>
                                        <p:cTn id="8" dur="500" fill="hold"/>
                                        <p:tgtEl>
                                          <p:spTgt spid="97297"/>
                                        </p:tgtEl>
                                        <p:attrNameLst>
                                          <p:attrName>ppt_y</p:attrName>
                                        </p:attrNameLst>
                                      </p:cBhvr>
                                      <p:tavLst>
                                        <p:tav tm="0">
                                          <p:val>
                                            <p:strVal val="#ppt_y"/>
                                          </p:val>
                                        </p:tav>
                                        <p:tav tm="100000">
                                          <p:val>
                                            <p:strVal val="#ppt_y"/>
                                          </p:val>
                                        </p:tav>
                                      </p:tavLst>
                                    </p:anim>
                                    <p:anim calcmode="lin" valueType="num">
                                      <p:cBhvr>
                                        <p:cTn id="9" dur="500" fill="hold"/>
                                        <p:tgtEl>
                                          <p:spTgt spid="97297"/>
                                        </p:tgtEl>
                                        <p:attrNameLst>
                                          <p:attrName>ppt_w</p:attrName>
                                        </p:attrNameLst>
                                      </p:cBhvr>
                                      <p:tavLst>
                                        <p:tav tm="0">
                                          <p:val>
                                            <p:fltVal val="0"/>
                                          </p:val>
                                        </p:tav>
                                        <p:tav tm="100000">
                                          <p:val>
                                            <p:strVal val="#ppt_w"/>
                                          </p:val>
                                        </p:tav>
                                      </p:tavLst>
                                    </p:anim>
                                    <p:anim calcmode="lin" valueType="num">
                                      <p:cBhvr>
                                        <p:cTn id="10" dur="500" fill="hold"/>
                                        <p:tgtEl>
                                          <p:spTgt spid="9729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7387"/>
                                        </p:tgtEl>
                                        <p:attrNameLst>
                                          <p:attrName>style.visibility</p:attrName>
                                        </p:attrNameLst>
                                      </p:cBhvr>
                                      <p:to>
                                        <p:strVal val="visible"/>
                                      </p:to>
                                    </p:set>
                                    <p:animEffect transition="in" filter="fade">
                                      <p:cBhvr>
                                        <p:cTn id="14" dur="500"/>
                                        <p:tgtEl>
                                          <p:spTgt spid="973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7329"/>
                                        </p:tgtEl>
                                        <p:attrNameLst>
                                          <p:attrName>style.visibility</p:attrName>
                                        </p:attrNameLst>
                                      </p:cBhvr>
                                      <p:to>
                                        <p:strVal val="visible"/>
                                      </p:to>
                                    </p:set>
                                    <p:anim calcmode="lin" valueType="num">
                                      <p:cBhvr>
                                        <p:cTn id="19" dur="500" fill="hold"/>
                                        <p:tgtEl>
                                          <p:spTgt spid="97329"/>
                                        </p:tgtEl>
                                        <p:attrNameLst>
                                          <p:attrName>ppt_w</p:attrName>
                                        </p:attrNameLst>
                                      </p:cBhvr>
                                      <p:tavLst>
                                        <p:tav tm="0">
                                          <p:val>
                                            <p:fltVal val="0"/>
                                          </p:val>
                                        </p:tav>
                                        <p:tav tm="100000">
                                          <p:val>
                                            <p:strVal val="#ppt_w"/>
                                          </p:val>
                                        </p:tav>
                                      </p:tavLst>
                                    </p:anim>
                                    <p:anim calcmode="lin" valueType="num">
                                      <p:cBhvr>
                                        <p:cTn id="20" dur="500" fill="hold"/>
                                        <p:tgtEl>
                                          <p:spTgt spid="97329"/>
                                        </p:tgtEl>
                                        <p:attrNameLst>
                                          <p:attrName>ppt_h</p:attrName>
                                        </p:attrNameLst>
                                      </p:cBhvr>
                                      <p:tavLst>
                                        <p:tav tm="0">
                                          <p:val>
                                            <p:fltVal val="0"/>
                                          </p:val>
                                        </p:tav>
                                        <p:tav tm="100000">
                                          <p:val>
                                            <p:strVal val="#ppt_h"/>
                                          </p:val>
                                        </p:tav>
                                      </p:tavLst>
                                    </p:anim>
                                    <p:anim calcmode="lin" valueType="num">
                                      <p:cBhvr>
                                        <p:cTn id="21" dur="500" fill="hold"/>
                                        <p:tgtEl>
                                          <p:spTgt spid="97329"/>
                                        </p:tgtEl>
                                        <p:attrNameLst>
                                          <p:attrName>ppt_x</p:attrName>
                                        </p:attrNameLst>
                                      </p:cBhvr>
                                      <p:tavLst>
                                        <p:tav tm="0">
                                          <p:val>
                                            <p:fltVal val="0.5"/>
                                          </p:val>
                                        </p:tav>
                                        <p:tav tm="100000">
                                          <p:val>
                                            <p:strVal val="#ppt_x"/>
                                          </p:val>
                                        </p:tav>
                                      </p:tavLst>
                                    </p:anim>
                                    <p:anim calcmode="lin" valueType="num">
                                      <p:cBhvr>
                                        <p:cTn id="22" dur="500" fill="hold"/>
                                        <p:tgtEl>
                                          <p:spTgt spid="973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29"/>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97333"/>
                                        </p:tgtEl>
                                        <p:attrNameLst>
                                          <p:attrName>style.visibility</p:attrName>
                                        </p:attrNameLst>
                                      </p:cBhvr>
                                      <p:to>
                                        <p:strVal val="visible"/>
                                      </p:to>
                                    </p:set>
                                    <p:anim calcmode="lin" valueType="num">
                                      <p:cBhvr>
                                        <p:cTn id="27" dur="500" fill="hold"/>
                                        <p:tgtEl>
                                          <p:spTgt spid="97333"/>
                                        </p:tgtEl>
                                        <p:attrNameLst>
                                          <p:attrName>ppt_w</p:attrName>
                                        </p:attrNameLst>
                                      </p:cBhvr>
                                      <p:tavLst>
                                        <p:tav tm="0">
                                          <p:val>
                                            <p:fltVal val="0"/>
                                          </p:val>
                                        </p:tav>
                                        <p:tav tm="100000">
                                          <p:val>
                                            <p:strVal val="#ppt_w"/>
                                          </p:val>
                                        </p:tav>
                                      </p:tavLst>
                                    </p:anim>
                                    <p:anim calcmode="lin" valueType="num">
                                      <p:cBhvr>
                                        <p:cTn id="28" dur="500" fill="hold"/>
                                        <p:tgtEl>
                                          <p:spTgt spid="97333"/>
                                        </p:tgtEl>
                                        <p:attrNameLst>
                                          <p:attrName>ppt_h</p:attrName>
                                        </p:attrNameLst>
                                      </p:cBhvr>
                                      <p:tavLst>
                                        <p:tav tm="0">
                                          <p:val>
                                            <p:fltVal val="0"/>
                                          </p:val>
                                        </p:tav>
                                        <p:tav tm="100000">
                                          <p:val>
                                            <p:strVal val="#ppt_h"/>
                                          </p:val>
                                        </p:tav>
                                      </p:tavLst>
                                    </p:anim>
                                    <p:anim calcmode="lin" valueType="num">
                                      <p:cBhvr>
                                        <p:cTn id="29" dur="500" fill="hold"/>
                                        <p:tgtEl>
                                          <p:spTgt spid="97333"/>
                                        </p:tgtEl>
                                        <p:attrNameLst>
                                          <p:attrName>ppt_x</p:attrName>
                                        </p:attrNameLst>
                                      </p:cBhvr>
                                      <p:tavLst>
                                        <p:tav tm="0">
                                          <p:val>
                                            <p:fltVal val="0.5"/>
                                          </p:val>
                                        </p:tav>
                                        <p:tav tm="100000">
                                          <p:val>
                                            <p:strVal val="#ppt_x"/>
                                          </p:val>
                                        </p:tav>
                                      </p:tavLst>
                                    </p:anim>
                                    <p:anim calcmode="lin" valueType="num">
                                      <p:cBhvr>
                                        <p:cTn id="30" dur="500" fill="hold"/>
                                        <p:tgtEl>
                                          <p:spTgt spid="9733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3"/>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97334"/>
                                        </p:tgtEl>
                                        <p:attrNameLst>
                                          <p:attrName>style.visibility</p:attrName>
                                        </p:attrNameLst>
                                      </p:cBhvr>
                                      <p:to>
                                        <p:strVal val="visible"/>
                                      </p:to>
                                    </p:set>
                                    <p:anim calcmode="lin" valueType="num">
                                      <p:cBhvr>
                                        <p:cTn id="35" dur="500" fill="hold"/>
                                        <p:tgtEl>
                                          <p:spTgt spid="97334"/>
                                        </p:tgtEl>
                                        <p:attrNameLst>
                                          <p:attrName>ppt_w</p:attrName>
                                        </p:attrNameLst>
                                      </p:cBhvr>
                                      <p:tavLst>
                                        <p:tav tm="0">
                                          <p:val>
                                            <p:fltVal val="0"/>
                                          </p:val>
                                        </p:tav>
                                        <p:tav tm="100000">
                                          <p:val>
                                            <p:strVal val="#ppt_w"/>
                                          </p:val>
                                        </p:tav>
                                      </p:tavLst>
                                    </p:anim>
                                    <p:anim calcmode="lin" valueType="num">
                                      <p:cBhvr>
                                        <p:cTn id="36" dur="500" fill="hold"/>
                                        <p:tgtEl>
                                          <p:spTgt spid="97334"/>
                                        </p:tgtEl>
                                        <p:attrNameLst>
                                          <p:attrName>ppt_h</p:attrName>
                                        </p:attrNameLst>
                                      </p:cBhvr>
                                      <p:tavLst>
                                        <p:tav tm="0">
                                          <p:val>
                                            <p:fltVal val="0"/>
                                          </p:val>
                                        </p:tav>
                                        <p:tav tm="100000">
                                          <p:val>
                                            <p:strVal val="#ppt_h"/>
                                          </p:val>
                                        </p:tav>
                                      </p:tavLst>
                                    </p:anim>
                                    <p:anim calcmode="lin" valueType="num">
                                      <p:cBhvr>
                                        <p:cTn id="37" dur="500" fill="hold"/>
                                        <p:tgtEl>
                                          <p:spTgt spid="97334"/>
                                        </p:tgtEl>
                                        <p:attrNameLst>
                                          <p:attrName>ppt_x</p:attrName>
                                        </p:attrNameLst>
                                      </p:cBhvr>
                                      <p:tavLst>
                                        <p:tav tm="0">
                                          <p:val>
                                            <p:fltVal val="0.5"/>
                                          </p:val>
                                        </p:tav>
                                        <p:tav tm="100000">
                                          <p:val>
                                            <p:strVal val="#ppt_x"/>
                                          </p:val>
                                        </p:tav>
                                      </p:tavLst>
                                    </p:anim>
                                    <p:anim calcmode="lin" valueType="num">
                                      <p:cBhvr>
                                        <p:cTn id="38" dur="500" fill="hold"/>
                                        <p:tgtEl>
                                          <p:spTgt spid="9733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97336"/>
                                        </p:tgtEl>
                                        <p:attrNameLst>
                                          <p:attrName>style.visibility</p:attrName>
                                        </p:attrNameLst>
                                      </p:cBhvr>
                                      <p:to>
                                        <p:strVal val="visible"/>
                                      </p:to>
                                    </p:set>
                                    <p:anim calcmode="lin" valueType="num">
                                      <p:cBhvr>
                                        <p:cTn id="43" dur="500" fill="hold"/>
                                        <p:tgtEl>
                                          <p:spTgt spid="97336"/>
                                        </p:tgtEl>
                                        <p:attrNameLst>
                                          <p:attrName>ppt_w</p:attrName>
                                        </p:attrNameLst>
                                      </p:cBhvr>
                                      <p:tavLst>
                                        <p:tav tm="0">
                                          <p:val>
                                            <p:fltVal val="0"/>
                                          </p:val>
                                        </p:tav>
                                        <p:tav tm="100000">
                                          <p:val>
                                            <p:strVal val="#ppt_w"/>
                                          </p:val>
                                        </p:tav>
                                      </p:tavLst>
                                    </p:anim>
                                    <p:anim calcmode="lin" valueType="num">
                                      <p:cBhvr>
                                        <p:cTn id="44" dur="500" fill="hold"/>
                                        <p:tgtEl>
                                          <p:spTgt spid="97336"/>
                                        </p:tgtEl>
                                        <p:attrNameLst>
                                          <p:attrName>ppt_h</p:attrName>
                                        </p:attrNameLst>
                                      </p:cBhvr>
                                      <p:tavLst>
                                        <p:tav tm="0">
                                          <p:val>
                                            <p:fltVal val="0"/>
                                          </p:val>
                                        </p:tav>
                                        <p:tav tm="100000">
                                          <p:val>
                                            <p:strVal val="#ppt_h"/>
                                          </p:val>
                                        </p:tav>
                                      </p:tavLst>
                                    </p:anim>
                                    <p:anim calcmode="lin" valueType="num">
                                      <p:cBhvr>
                                        <p:cTn id="45" dur="500" fill="hold"/>
                                        <p:tgtEl>
                                          <p:spTgt spid="97336"/>
                                        </p:tgtEl>
                                        <p:attrNameLst>
                                          <p:attrName>ppt_x</p:attrName>
                                        </p:attrNameLst>
                                      </p:cBhvr>
                                      <p:tavLst>
                                        <p:tav tm="0">
                                          <p:val>
                                            <p:fltVal val="0.5"/>
                                          </p:val>
                                        </p:tav>
                                        <p:tav tm="100000">
                                          <p:val>
                                            <p:strVal val="#ppt_x"/>
                                          </p:val>
                                        </p:tav>
                                      </p:tavLst>
                                    </p:anim>
                                    <p:anim calcmode="lin" valueType="num">
                                      <p:cBhvr>
                                        <p:cTn id="46" dur="500" fill="hold"/>
                                        <p:tgtEl>
                                          <p:spTgt spid="97336"/>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6"/>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97335"/>
                                        </p:tgtEl>
                                        <p:attrNameLst>
                                          <p:attrName>style.visibility</p:attrName>
                                        </p:attrNameLst>
                                      </p:cBhvr>
                                      <p:to>
                                        <p:strVal val="visible"/>
                                      </p:to>
                                    </p:set>
                                    <p:anim calcmode="lin" valueType="num">
                                      <p:cBhvr>
                                        <p:cTn id="51" dur="500" fill="hold"/>
                                        <p:tgtEl>
                                          <p:spTgt spid="97335"/>
                                        </p:tgtEl>
                                        <p:attrNameLst>
                                          <p:attrName>ppt_w</p:attrName>
                                        </p:attrNameLst>
                                      </p:cBhvr>
                                      <p:tavLst>
                                        <p:tav tm="0">
                                          <p:val>
                                            <p:fltVal val="0"/>
                                          </p:val>
                                        </p:tav>
                                        <p:tav tm="100000">
                                          <p:val>
                                            <p:strVal val="#ppt_w"/>
                                          </p:val>
                                        </p:tav>
                                      </p:tavLst>
                                    </p:anim>
                                    <p:anim calcmode="lin" valueType="num">
                                      <p:cBhvr>
                                        <p:cTn id="52" dur="500" fill="hold"/>
                                        <p:tgtEl>
                                          <p:spTgt spid="97335"/>
                                        </p:tgtEl>
                                        <p:attrNameLst>
                                          <p:attrName>ppt_h</p:attrName>
                                        </p:attrNameLst>
                                      </p:cBhvr>
                                      <p:tavLst>
                                        <p:tav tm="0">
                                          <p:val>
                                            <p:fltVal val="0"/>
                                          </p:val>
                                        </p:tav>
                                        <p:tav tm="100000">
                                          <p:val>
                                            <p:strVal val="#ppt_h"/>
                                          </p:val>
                                        </p:tav>
                                      </p:tavLst>
                                    </p:anim>
                                    <p:anim calcmode="lin" valueType="num">
                                      <p:cBhvr>
                                        <p:cTn id="53" dur="500" fill="hold"/>
                                        <p:tgtEl>
                                          <p:spTgt spid="97335"/>
                                        </p:tgtEl>
                                        <p:attrNameLst>
                                          <p:attrName>ppt_x</p:attrName>
                                        </p:attrNameLst>
                                      </p:cBhvr>
                                      <p:tavLst>
                                        <p:tav tm="0">
                                          <p:val>
                                            <p:fltVal val="0.5"/>
                                          </p:val>
                                        </p:tav>
                                        <p:tav tm="100000">
                                          <p:val>
                                            <p:strVal val="#ppt_x"/>
                                          </p:val>
                                        </p:tav>
                                      </p:tavLst>
                                    </p:anim>
                                    <p:anim calcmode="lin" valueType="num">
                                      <p:cBhvr>
                                        <p:cTn id="54" dur="500" fill="hold"/>
                                        <p:tgtEl>
                                          <p:spTgt spid="9733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5"/>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grpId="0" nodeType="clickEffect">
                                  <p:stCondLst>
                                    <p:cond delay="0"/>
                                  </p:stCondLst>
                                  <p:childTnLst>
                                    <p:set>
                                      <p:cBhvr>
                                        <p:cTn id="58" dur="1" fill="hold">
                                          <p:stCondLst>
                                            <p:cond delay="0"/>
                                          </p:stCondLst>
                                        </p:cTn>
                                        <p:tgtEl>
                                          <p:spTgt spid="97337"/>
                                        </p:tgtEl>
                                        <p:attrNameLst>
                                          <p:attrName>style.visibility</p:attrName>
                                        </p:attrNameLst>
                                      </p:cBhvr>
                                      <p:to>
                                        <p:strVal val="visible"/>
                                      </p:to>
                                    </p:set>
                                    <p:anim calcmode="lin" valueType="num">
                                      <p:cBhvr>
                                        <p:cTn id="59" dur="500" fill="hold"/>
                                        <p:tgtEl>
                                          <p:spTgt spid="97337"/>
                                        </p:tgtEl>
                                        <p:attrNameLst>
                                          <p:attrName>ppt_w</p:attrName>
                                        </p:attrNameLst>
                                      </p:cBhvr>
                                      <p:tavLst>
                                        <p:tav tm="0">
                                          <p:val>
                                            <p:fltVal val="0"/>
                                          </p:val>
                                        </p:tav>
                                        <p:tav tm="100000">
                                          <p:val>
                                            <p:strVal val="#ppt_w"/>
                                          </p:val>
                                        </p:tav>
                                      </p:tavLst>
                                    </p:anim>
                                    <p:anim calcmode="lin" valueType="num">
                                      <p:cBhvr>
                                        <p:cTn id="60" dur="500" fill="hold"/>
                                        <p:tgtEl>
                                          <p:spTgt spid="97337"/>
                                        </p:tgtEl>
                                        <p:attrNameLst>
                                          <p:attrName>ppt_h</p:attrName>
                                        </p:attrNameLst>
                                      </p:cBhvr>
                                      <p:tavLst>
                                        <p:tav tm="0">
                                          <p:val>
                                            <p:fltVal val="0"/>
                                          </p:val>
                                        </p:tav>
                                        <p:tav tm="100000">
                                          <p:val>
                                            <p:strVal val="#ppt_h"/>
                                          </p:val>
                                        </p:tav>
                                      </p:tavLst>
                                    </p:anim>
                                    <p:anim calcmode="lin" valueType="num">
                                      <p:cBhvr>
                                        <p:cTn id="61" dur="500" fill="hold"/>
                                        <p:tgtEl>
                                          <p:spTgt spid="97337"/>
                                        </p:tgtEl>
                                        <p:attrNameLst>
                                          <p:attrName>ppt_x</p:attrName>
                                        </p:attrNameLst>
                                      </p:cBhvr>
                                      <p:tavLst>
                                        <p:tav tm="0">
                                          <p:val>
                                            <p:fltVal val="0.5"/>
                                          </p:val>
                                        </p:tav>
                                        <p:tav tm="100000">
                                          <p:val>
                                            <p:strVal val="#ppt_x"/>
                                          </p:val>
                                        </p:tav>
                                      </p:tavLst>
                                    </p:anim>
                                    <p:anim calcmode="lin" valueType="num">
                                      <p:cBhvr>
                                        <p:cTn id="62" dur="500" fill="hold"/>
                                        <p:tgtEl>
                                          <p:spTgt spid="9733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7"/>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grpId="0" nodeType="clickEffect">
                                  <p:stCondLst>
                                    <p:cond delay="0"/>
                                  </p:stCondLst>
                                  <p:childTnLst>
                                    <p:set>
                                      <p:cBhvr>
                                        <p:cTn id="66" dur="1" fill="hold">
                                          <p:stCondLst>
                                            <p:cond delay="0"/>
                                          </p:stCondLst>
                                        </p:cTn>
                                        <p:tgtEl>
                                          <p:spTgt spid="97338"/>
                                        </p:tgtEl>
                                        <p:attrNameLst>
                                          <p:attrName>style.visibility</p:attrName>
                                        </p:attrNameLst>
                                      </p:cBhvr>
                                      <p:to>
                                        <p:strVal val="visible"/>
                                      </p:to>
                                    </p:set>
                                    <p:anim calcmode="lin" valueType="num">
                                      <p:cBhvr>
                                        <p:cTn id="67" dur="500" fill="hold"/>
                                        <p:tgtEl>
                                          <p:spTgt spid="97338"/>
                                        </p:tgtEl>
                                        <p:attrNameLst>
                                          <p:attrName>ppt_w</p:attrName>
                                        </p:attrNameLst>
                                      </p:cBhvr>
                                      <p:tavLst>
                                        <p:tav tm="0">
                                          <p:val>
                                            <p:fltVal val="0"/>
                                          </p:val>
                                        </p:tav>
                                        <p:tav tm="100000">
                                          <p:val>
                                            <p:strVal val="#ppt_w"/>
                                          </p:val>
                                        </p:tav>
                                      </p:tavLst>
                                    </p:anim>
                                    <p:anim calcmode="lin" valueType="num">
                                      <p:cBhvr>
                                        <p:cTn id="68" dur="500" fill="hold"/>
                                        <p:tgtEl>
                                          <p:spTgt spid="97338"/>
                                        </p:tgtEl>
                                        <p:attrNameLst>
                                          <p:attrName>ppt_h</p:attrName>
                                        </p:attrNameLst>
                                      </p:cBhvr>
                                      <p:tavLst>
                                        <p:tav tm="0">
                                          <p:val>
                                            <p:fltVal val="0"/>
                                          </p:val>
                                        </p:tav>
                                        <p:tav tm="100000">
                                          <p:val>
                                            <p:strVal val="#ppt_h"/>
                                          </p:val>
                                        </p:tav>
                                      </p:tavLst>
                                    </p:anim>
                                    <p:anim calcmode="lin" valueType="num">
                                      <p:cBhvr>
                                        <p:cTn id="69" dur="500" fill="hold"/>
                                        <p:tgtEl>
                                          <p:spTgt spid="97338"/>
                                        </p:tgtEl>
                                        <p:attrNameLst>
                                          <p:attrName>ppt_x</p:attrName>
                                        </p:attrNameLst>
                                      </p:cBhvr>
                                      <p:tavLst>
                                        <p:tav tm="0">
                                          <p:val>
                                            <p:fltVal val="0.5"/>
                                          </p:val>
                                        </p:tav>
                                        <p:tav tm="100000">
                                          <p:val>
                                            <p:strVal val="#ppt_x"/>
                                          </p:val>
                                        </p:tav>
                                      </p:tavLst>
                                    </p:anim>
                                    <p:anim calcmode="lin" valueType="num">
                                      <p:cBhvr>
                                        <p:cTn id="70" dur="500" fill="hold"/>
                                        <p:tgtEl>
                                          <p:spTgt spid="97338"/>
                                        </p:tgtEl>
                                        <p:attrNameLst>
                                          <p:attrName>ppt_y</p:attrName>
                                        </p:attrNameLst>
                                      </p:cBhvr>
                                      <p:tavLst>
                                        <p:tav tm="0">
                                          <p:val>
                                            <p:fltVal val="0.5"/>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7377"/>
                                        </p:tgtEl>
                                        <p:attrNameLst>
                                          <p:attrName>style.visibility</p:attrName>
                                        </p:attrNameLst>
                                      </p:cBhvr>
                                      <p:to>
                                        <p:strVal val="visible"/>
                                      </p:to>
                                    </p:set>
                                    <p:animEffect transition="in" filter="fade">
                                      <p:cBhvr>
                                        <p:cTn id="75" dur="500"/>
                                        <p:tgtEl>
                                          <p:spTgt spid="97377"/>
                                        </p:tgtEl>
                                      </p:cBhvr>
                                    </p:animEffect>
                                  </p:childTnLst>
                                </p:cTn>
                              </p:par>
                            </p:childTnLst>
                          </p:cTn>
                        </p:par>
                        <p:par>
                          <p:cTn id="76" fill="hold">
                            <p:stCondLst>
                              <p:cond delay="500"/>
                            </p:stCondLst>
                            <p:childTnLst>
                              <p:par>
                                <p:cTn id="77" presetID="2" presetClass="entr" presetSubtype="2" fill="hold" grpId="0" nodeType="afterEffect">
                                  <p:stCondLst>
                                    <p:cond delay="0"/>
                                  </p:stCondLst>
                                  <p:childTnLst>
                                    <p:set>
                                      <p:cBhvr>
                                        <p:cTn id="78" dur="1" fill="hold">
                                          <p:stCondLst>
                                            <p:cond delay="0"/>
                                          </p:stCondLst>
                                        </p:cTn>
                                        <p:tgtEl>
                                          <p:spTgt spid="97302"/>
                                        </p:tgtEl>
                                        <p:attrNameLst>
                                          <p:attrName>style.visibility</p:attrName>
                                        </p:attrNameLst>
                                      </p:cBhvr>
                                      <p:to>
                                        <p:strVal val="visible"/>
                                      </p:to>
                                    </p:set>
                                    <p:anim calcmode="lin" valueType="num">
                                      <p:cBhvr additive="base">
                                        <p:cTn id="79" dur="500" fill="hold"/>
                                        <p:tgtEl>
                                          <p:spTgt spid="97302"/>
                                        </p:tgtEl>
                                        <p:attrNameLst>
                                          <p:attrName>ppt_x</p:attrName>
                                        </p:attrNameLst>
                                      </p:cBhvr>
                                      <p:tavLst>
                                        <p:tav tm="0">
                                          <p:val>
                                            <p:strVal val="1+#ppt_w/2"/>
                                          </p:val>
                                        </p:tav>
                                        <p:tav tm="100000">
                                          <p:val>
                                            <p:strVal val="#ppt_x"/>
                                          </p:val>
                                        </p:tav>
                                      </p:tavLst>
                                    </p:anim>
                                    <p:anim calcmode="lin" valueType="num">
                                      <p:cBhvr additive="base">
                                        <p:cTn id="80" dur="500" fill="hold"/>
                                        <p:tgtEl>
                                          <p:spTgt spid="97302"/>
                                        </p:tgtEl>
                                        <p:attrNameLst>
                                          <p:attrName>ppt_y</p:attrName>
                                        </p:attrNameLst>
                                      </p:cBhvr>
                                      <p:tavLst>
                                        <p:tav tm="0">
                                          <p:val>
                                            <p:strVal val="#ppt_y"/>
                                          </p:val>
                                        </p:tav>
                                        <p:tav tm="100000">
                                          <p:val>
                                            <p:strVal val="#ppt_y"/>
                                          </p:val>
                                        </p:tav>
                                      </p:tavLst>
                                    </p:anim>
                                  </p:childTnLst>
                                </p:cTn>
                              </p:par>
                              <p:par>
                                <p:cTn id="81" presetID="10" presetClass="entr" presetSubtype="0"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fade">
                                      <p:cBhvr>
                                        <p:cTn id="8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utoUpdateAnimBg="0"/>
      <p:bldP spid="97302" grpId="0" animBg="1"/>
      <p:bldP spid="97329" grpId="0" autoUpdateAnimBg="0"/>
      <p:bldP spid="97333" grpId="0" autoUpdateAnimBg="0"/>
      <p:bldP spid="97334" grpId="0" autoUpdateAnimBg="0"/>
      <p:bldP spid="97335" grpId="0" autoUpdateAnimBg="0"/>
      <p:bldP spid="97336" grpId="0" autoUpdateAnimBg="0"/>
      <p:bldP spid="97337" grpId="0" autoUpdateAnimBg="0"/>
      <p:bldP spid="97338" grpId="0" autoUpdateAnimBg="0"/>
      <p:bldP spid="97377" grpId="0"/>
      <p:bldP spid="97387" grpId="0" animBg="1"/>
      <p:bldP spid="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1044103" y="1743558"/>
            <a:ext cx="7110412" cy="249042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600" dirty="0">
                <a:solidFill>
                  <a:schemeClr val="tx1"/>
                </a:solidFill>
                <a:effectLst>
                  <a:outerShdw blurRad="38100" dist="38100" dir="2700000" algn="tl">
                    <a:srgbClr val="000000">
                      <a:alpha val="43137"/>
                    </a:srgbClr>
                  </a:outerShdw>
                </a:effectLst>
                <a:latin typeface="Times" pitchFamily="-107" charset="0"/>
                <a:ea typeface="+mn-ea"/>
                <a:cs typeface="+mn-cs"/>
              </a:rPr>
              <a:t>                 </a:t>
            </a:r>
          </a:p>
          <a:p>
            <a:pPr>
              <a:defRPr/>
            </a:pPr>
            <a:r>
              <a:rPr lang="en-US" sz="2600" dirty="0">
                <a:solidFill>
                  <a:schemeClr val="tx1"/>
                </a:solidFill>
                <a:effectLst>
                  <a:outerShdw blurRad="38100" dist="38100" dir="2700000" algn="tl">
                    <a:srgbClr val="000000">
                      <a:alpha val="43137"/>
                    </a:srgbClr>
                  </a:outerShdw>
                </a:effectLst>
                <a:latin typeface="Times" pitchFamily="-107" charset="0"/>
                <a:ea typeface="+mn-ea"/>
                <a:cs typeface="+mn-cs"/>
              </a:rPr>
              <a:t>	</a:t>
            </a:r>
            <a:r>
              <a:rPr lang="en-US" sz="2600" baseline="30000" dirty="0">
                <a:solidFill>
                  <a:schemeClr val="tx1"/>
                </a:solidFill>
                <a:effectLst>
                  <a:outerShdw blurRad="38100" dist="38100" dir="2700000" algn="tl">
                    <a:srgbClr val="000000">
                      <a:alpha val="43137"/>
                    </a:srgbClr>
                  </a:outerShdw>
                </a:effectLst>
                <a:latin typeface="Times" pitchFamily="-107" charset="0"/>
                <a:ea typeface="+mn-ea"/>
                <a:cs typeface="+mn-cs"/>
              </a:rPr>
              <a:t>5</a:t>
            </a:r>
            <a:r>
              <a:rPr lang="en-US" sz="2600" dirty="0">
                <a:solidFill>
                  <a:schemeClr val="tx1"/>
                </a:solidFill>
                <a:effectLst>
                  <a:outerShdw blurRad="38100" dist="38100" dir="2700000" algn="tl">
                    <a:srgbClr val="000000">
                      <a:alpha val="43137"/>
                    </a:srgbClr>
                  </a:outerShdw>
                </a:effectLst>
                <a:latin typeface="Times" pitchFamily="-107" charset="0"/>
                <a:ea typeface="+mn-ea"/>
                <a:cs typeface="+mn-cs"/>
              </a:rPr>
              <a:t> </a:t>
            </a:r>
            <a:r>
              <a:rPr lang="hi-IN" sz="2600" b="0" dirty="0">
                <a:solidFill>
                  <a:srgbClr val="FBFB05"/>
                </a:solidFill>
                <a:effectLst>
                  <a:outerShdw blurRad="38100" dist="38100" dir="2700000" algn="tl">
                    <a:srgbClr val="000000">
                      <a:alpha val="43137"/>
                    </a:srgbClr>
                  </a:outerShdw>
                </a:effectLst>
              </a:rPr>
              <a:t>जुन भूमि </a:t>
            </a:r>
            <a:r>
              <a:rPr lang="hi-IN" sz="2600" b="0" dirty="0">
                <a:solidFill>
                  <a:schemeClr val="tx1"/>
                </a:solidFill>
                <a:effectLst>
                  <a:outerShdw blurRad="38100" dist="38100" dir="2700000" algn="tl">
                    <a:srgbClr val="000000">
                      <a:alpha val="43137"/>
                    </a:srgbClr>
                  </a:outerShdw>
                </a:effectLst>
              </a:rPr>
              <a:t>तिमीहरूका </a:t>
            </a:r>
            <a:r>
              <a:rPr lang="hi-IN" sz="2600" b="0" dirty="0">
                <a:solidFill>
                  <a:srgbClr val="33CC33"/>
                </a:solidFill>
                <a:effectLst>
                  <a:outerShdw blurRad="38100" dist="38100" dir="2700000" algn="tl">
                    <a:srgbClr val="000000">
                      <a:alpha val="43137"/>
                    </a:srgbClr>
                  </a:outerShdw>
                </a:effectLst>
              </a:rPr>
              <a:t>पिता-पुर्खाहरूको थियो त्यो फेरि तिमीहरूकै हुनेछ। </a:t>
            </a:r>
            <a:r>
              <a:rPr lang="hi-IN" sz="2600" b="0" dirty="0">
                <a:solidFill>
                  <a:schemeClr val="tx1"/>
                </a:solidFill>
                <a:effectLst>
                  <a:outerShdw blurRad="38100" dist="38100" dir="2700000" algn="tl">
                    <a:srgbClr val="000000">
                      <a:alpha val="43137"/>
                    </a:srgbClr>
                  </a:outerShdw>
                </a:effectLst>
              </a:rPr>
              <a:t>परमप्रभु तिमीहरूको निम्ति असल हुनुहुनेछ र तिमीहरूको पिता-पुर्खाहरूसँग भएको भन्दा धेरै परमप्रभुले तिमीहरूलाई दिनु हुनेछ। अरू जातिमाभन्दा तिमीहरूको जन संख्या धेरै हुनेछ।</a:t>
            </a:r>
            <a:endParaRPr lang="en-US" sz="2600" dirty="0">
              <a:solidFill>
                <a:schemeClr val="tx1"/>
              </a:solidFill>
              <a:effectLst>
                <a:outerShdw blurRad="38100" dist="38100" dir="2700000" algn="tl">
                  <a:srgbClr val="000000">
                    <a:alpha val="43137"/>
                  </a:srgbClr>
                </a:outerShdw>
              </a:effectLst>
              <a:latin typeface="Times" pitchFamily="-107" charset="0"/>
              <a:ea typeface="+mn-ea"/>
              <a:cs typeface="+mn-cs"/>
            </a:endParaRPr>
          </a:p>
        </p:txBody>
      </p:sp>
      <p:sp>
        <p:nvSpPr>
          <p:cNvPr id="357380" name="Rectangle 4"/>
          <p:cNvSpPr>
            <a:spLocks noChangeArrowheads="1"/>
          </p:cNvSpPr>
          <p:nvPr/>
        </p:nvSpPr>
        <p:spPr bwMode="auto">
          <a:xfrm>
            <a:off x="1536700" y="394351"/>
            <a:ext cx="7089775" cy="13978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ts val="600"/>
              </a:spcBef>
              <a:defRPr/>
            </a:pPr>
            <a:r>
              <a:rPr lang="hi-IN" sz="3600" b="0" dirty="0">
                <a:solidFill>
                  <a:schemeClr val="tx1"/>
                </a:solidFill>
                <a:effectLst>
                  <a:outerShdw blurRad="38100" dist="38100" dir="2700000" algn="tl">
                    <a:srgbClr val="000000">
                      <a:alpha val="43137"/>
                    </a:srgbClr>
                  </a:outerShdw>
                </a:effectLst>
              </a:rPr>
              <a:t>प्रस्थान</a:t>
            </a:r>
            <a:r>
              <a:rPr lang="en-US" sz="3600" b="0" dirty="0">
                <a:solidFill>
                  <a:schemeClr val="tx1"/>
                </a:solidFill>
                <a:effectLst>
                  <a:outerShdw blurRad="38100" dist="38100" dir="2700000" algn="tl">
                    <a:srgbClr val="000000">
                      <a:alpha val="43137"/>
                    </a:srgbClr>
                  </a:outerShdw>
                </a:effectLst>
                <a:latin typeface="Helvetica" charset="0"/>
              </a:rPr>
              <a:t> </a:t>
            </a:r>
            <a:r>
              <a:rPr lang="en-US" sz="4000" dirty="0">
                <a:solidFill>
                  <a:schemeClr val="tx1"/>
                </a:solidFill>
                <a:effectLst>
                  <a:outerShdw blurRad="38100" dist="38100" dir="2700000" algn="tl">
                    <a:srgbClr val="000000">
                      <a:alpha val="43137"/>
                    </a:srgbClr>
                  </a:outerShdw>
                </a:effectLst>
                <a:latin typeface="Kantipur" pitchFamily="2" charset="0"/>
              </a:rPr>
              <a:t>#)</a:t>
            </a:r>
            <a:endParaRPr lang="en-US" sz="4000" u="sng" dirty="0">
              <a:solidFill>
                <a:srgbClr val="000000"/>
              </a:solidFill>
              <a:effectLst>
                <a:outerShdw blurRad="38100" dist="38100" dir="2700000" algn="tl">
                  <a:srgbClr val="000000">
                    <a:alpha val="43137"/>
                  </a:srgbClr>
                </a:outerShdw>
              </a:effectLst>
              <a:latin typeface="Geneva" charset="0"/>
            </a:endParaRPr>
          </a:p>
          <a:p>
            <a:pPr algn="ctr">
              <a:spcBef>
                <a:spcPts val="600"/>
              </a:spcBef>
              <a:defRPr/>
            </a:pPr>
            <a:r>
              <a:rPr lang="en-US" sz="4000" dirty="0">
                <a:solidFill>
                  <a:srgbClr val="66FFFF"/>
                </a:solidFill>
                <a:effectLst>
                  <a:outerShdw blurRad="38100" dist="38100" dir="2700000" algn="tl">
                    <a:srgbClr val="000000">
                      <a:alpha val="43137"/>
                    </a:srgbClr>
                  </a:outerShdw>
                </a:effectLst>
                <a:latin typeface="Kantipur" pitchFamily="2" charset="0"/>
              </a:rPr>
              <a:t>e[\</a:t>
            </a:r>
            <a:r>
              <a:rPr lang="en-US" sz="4000" dirty="0" err="1">
                <a:solidFill>
                  <a:srgbClr val="66FFFF"/>
                </a:solidFill>
                <a:effectLst>
                  <a:outerShdw blurRad="38100" dist="38100" dir="2700000" algn="tl">
                    <a:srgbClr val="000000">
                      <a:alpha val="43137"/>
                    </a:srgbClr>
                  </a:outerShdw>
                </a:effectLst>
                <a:latin typeface="Kantipur" pitchFamily="2" charset="0"/>
              </a:rPr>
              <a:t>dL</a:t>
            </a:r>
            <a:r>
              <a:rPr lang="en-US" sz="4000" dirty="0">
                <a:solidFill>
                  <a:srgbClr val="66FFFF"/>
                </a:solidFill>
                <a:effectLst>
                  <a:outerShdw blurRad="38100" dist="38100" dir="2700000" algn="tl">
                    <a:srgbClr val="000000">
                      <a:alpha val="43137"/>
                    </a:srgbClr>
                  </a:outerShdw>
                </a:effectLst>
                <a:latin typeface="Kantipur" pitchFamily="2" charset="0"/>
              </a:rPr>
              <a:t> </a:t>
            </a:r>
            <a:r>
              <a:rPr lang="en-US" sz="2800" dirty="0">
                <a:solidFill>
                  <a:srgbClr val="00FFCC"/>
                </a:solidFill>
                <a:effectLst>
                  <a:outerShdw blurRad="38100" dist="38100" dir="2700000" algn="tl">
                    <a:srgbClr val="000000">
                      <a:alpha val="43137"/>
                    </a:srgbClr>
                  </a:outerShdw>
                </a:effectLst>
                <a:latin typeface="Times" charset="0"/>
              </a:rPr>
              <a:t>(</a:t>
            </a:r>
            <a:r>
              <a:rPr lang="ne-NP" altLang="en-US" sz="3000" dirty="0">
                <a:solidFill>
                  <a:srgbClr val="66FFFF"/>
                </a:solidFill>
                <a:effectLst>
                  <a:outerShdw blurRad="38100" dist="38100" dir="2700000" algn="tl">
                    <a:srgbClr val="000000">
                      <a:alpha val="43137"/>
                    </a:srgbClr>
                  </a:outerShdw>
                </a:effectLst>
                <a:latin typeface="inherit"/>
                <a:cs typeface="Mangal" panose="02040503050203030202" pitchFamily="18" charset="0"/>
              </a:rPr>
              <a:t>प्यालेस्टिनियन</a:t>
            </a:r>
            <a:r>
              <a:rPr lang="en-US" sz="2800" dirty="0">
                <a:solidFill>
                  <a:srgbClr val="00FFCC"/>
                </a:solidFill>
                <a:latin typeface="Times" charset="0"/>
              </a:rPr>
              <a:t>) </a:t>
            </a:r>
            <a:r>
              <a:rPr lang="en-US" sz="4000" dirty="0">
                <a:effectLst>
                  <a:outerShdw blurRad="38100" dist="38100" dir="2700000" algn="tl">
                    <a:srgbClr val="000000">
                      <a:alpha val="43137"/>
                    </a:srgbClr>
                  </a:outerShdw>
                </a:effectLst>
                <a:latin typeface="Kantipur" pitchFamily="2" charset="0"/>
              </a:rPr>
              <a:t>k|lt1f</a:t>
            </a:r>
            <a:r>
              <a:rPr lang="en-US" sz="2800" dirty="0"/>
              <a:t> </a:t>
            </a:r>
            <a:endParaRPr lang="en-US" sz="2800" dirty="0">
              <a:solidFill>
                <a:schemeClr val="tx2"/>
              </a:solidFill>
              <a:latin typeface="Times" charset="0"/>
            </a:endParaRPr>
          </a:p>
        </p:txBody>
      </p:sp>
      <p:sp>
        <p:nvSpPr>
          <p:cNvPr id="357383" name="Oval 7"/>
          <p:cNvSpPr>
            <a:spLocks noChangeArrowheads="1"/>
          </p:cNvSpPr>
          <p:nvPr/>
        </p:nvSpPr>
        <p:spPr bwMode="auto">
          <a:xfrm>
            <a:off x="2189432" y="2095007"/>
            <a:ext cx="1468168"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1462" name="Text Box 46"/>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57426" name="Rectangle 5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sp>
        <p:nvSpPr>
          <p:cNvPr id="61465"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57430" name="Rectangle 54"/>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357432" name="Text Box 56"/>
          <p:cNvSpPr txBox="1">
            <a:spLocks noChangeArrowheads="1"/>
          </p:cNvSpPr>
          <p:nvPr/>
        </p:nvSpPr>
        <p:spPr bwMode="auto">
          <a:xfrm>
            <a:off x="1067198" y="4173045"/>
            <a:ext cx="6959600" cy="212365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defRPr/>
            </a:pPr>
            <a:r>
              <a:rPr lang="en-US" dirty="0"/>
              <a:t> </a:t>
            </a:r>
            <a:r>
              <a:rPr lang="en-US" dirty="0">
                <a:solidFill>
                  <a:schemeClr val="tx1"/>
                </a:solidFill>
              </a:rPr>
              <a:t>	</a:t>
            </a:r>
            <a:r>
              <a:rPr lang="en-US" sz="2600" baseline="30000" dirty="0">
                <a:solidFill>
                  <a:schemeClr val="tx1"/>
                </a:solidFill>
                <a:latin typeface="Times" charset="0"/>
              </a:rPr>
              <a:t>6</a:t>
            </a:r>
            <a:r>
              <a:rPr lang="hi-IN" sz="2600" b="0" dirty="0">
                <a:solidFill>
                  <a:schemeClr val="tx1"/>
                </a:solidFill>
                <a:effectLst>
                  <a:outerShdw blurRad="38100" dist="38100" dir="2700000" algn="tl">
                    <a:srgbClr val="000000">
                      <a:alpha val="43137"/>
                    </a:srgbClr>
                  </a:outerShdw>
                </a:effectLst>
              </a:rPr>
              <a:t>अनि परमप्रभु तिमीहरूका </a:t>
            </a:r>
            <a:r>
              <a:rPr lang="hi-IN" sz="2600" b="0" dirty="0">
                <a:solidFill>
                  <a:srgbClr val="33CC33"/>
                </a:solidFill>
                <a:effectLst>
                  <a:outerShdw blurRad="38100" dist="38100" dir="2700000" algn="tl">
                    <a:srgbClr val="000000">
                      <a:alpha val="43137"/>
                    </a:srgbClr>
                  </a:outerShdw>
                </a:effectLst>
              </a:rPr>
              <a:t>परमेश्वरले तिमीहरू र तिमीहरूका सन्तानलाई उहाँका आज्ञाहरू पालन गर्नु इच्छुक बनाउनु हुनेछ</a:t>
            </a:r>
            <a:r>
              <a:rPr lang="hi-IN" sz="2600" b="0" dirty="0">
                <a:solidFill>
                  <a:schemeClr val="tx1"/>
                </a:solidFill>
                <a:effectLst>
                  <a:outerShdw blurRad="38100" dist="38100" dir="2700000" algn="tl">
                    <a:srgbClr val="000000">
                      <a:alpha val="43137"/>
                    </a:srgbClr>
                  </a:outerShdw>
                </a:effectLst>
              </a:rPr>
              <a:t>। तब तिमीहरूका सम्पूर्ण हृदय र सारा प्राणले परमप्रभुलाई प्रेम गर्नेछौ र बाँच्नेछौ।</a:t>
            </a:r>
            <a:endParaRPr lang="en-US" sz="2600" dirty="0">
              <a:solidFill>
                <a:schemeClr val="tx1"/>
              </a:solidFill>
              <a:effectLst>
                <a:outerShdw blurRad="38100" dist="38100" dir="2700000" algn="tl">
                  <a:srgbClr val="000000">
                    <a:alpha val="43137"/>
                  </a:srgbClr>
                </a:outerShdw>
              </a:effectLst>
              <a:latin typeface="Times" charset="0"/>
            </a:endParaRPr>
          </a:p>
        </p:txBody>
      </p:sp>
      <p:sp>
        <p:nvSpPr>
          <p:cNvPr id="61468"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31" name="Group 30"/>
          <p:cNvGrpSpPr/>
          <p:nvPr/>
        </p:nvGrpSpPr>
        <p:grpSpPr>
          <a:xfrm>
            <a:off x="7948613" y="3359988"/>
            <a:ext cx="981729" cy="1422547"/>
            <a:chOff x="7948613" y="3359988"/>
            <a:chExt cx="981729" cy="1422547"/>
          </a:xfrm>
        </p:grpSpPr>
        <p:grpSp>
          <p:nvGrpSpPr>
            <p:cNvPr id="32" name="Group 31"/>
            <p:cNvGrpSpPr/>
            <p:nvPr/>
          </p:nvGrpSpPr>
          <p:grpSpPr>
            <a:xfrm>
              <a:off x="7948613" y="3359988"/>
              <a:ext cx="952500" cy="1399337"/>
              <a:chOff x="7948613" y="3359988"/>
              <a:chExt cx="952500" cy="1399337"/>
            </a:xfrm>
          </p:grpSpPr>
          <p:grpSp>
            <p:nvGrpSpPr>
              <p:cNvPr id="34" name="Group 33"/>
              <p:cNvGrpSpPr/>
              <p:nvPr/>
            </p:nvGrpSpPr>
            <p:grpSpPr>
              <a:xfrm>
                <a:off x="7948613" y="3359988"/>
                <a:ext cx="952500" cy="1399337"/>
                <a:chOff x="7948613" y="3359988"/>
                <a:chExt cx="952500" cy="1399337"/>
              </a:xfrm>
            </p:grpSpPr>
            <p:grpSp>
              <p:nvGrpSpPr>
                <p:cNvPr id="36" name="Group 35"/>
                <p:cNvGrpSpPr/>
                <p:nvPr/>
              </p:nvGrpSpPr>
              <p:grpSpPr>
                <a:xfrm>
                  <a:off x="7948613" y="3359988"/>
                  <a:ext cx="952500" cy="1399337"/>
                  <a:chOff x="7948613" y="3359988"/>
                  <a:chExt cx="952500" cy="1399337"/>
                </a:xfrm>
              </p:grpSpPr>
              <p:sp>
                <p:nvSpPr>
                  <p:cNvPr id="3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9"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9"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50"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2"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37"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35"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33" name="Rectangle 32"/>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53"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P spid="3574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9144" y="434975"/>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a typeface="+mn-ea"/>
              <a:cs typeface="+mn-cs"/>
            </a:endParaRPr>
          </a:p>
        </p:txBody>
      </p:sp>
      <p:sp>
        <p:nvSpPr>
          <p:cNvPr id="787459" name="Rectangle 3"/>
          <p:cNvSpPr>
            <a:spLocks noChangeArrowheads="1"/>
          </p:cNvSpPr>
          <p:nvPr/>
        </p:nvSpPr>
        <p:spPr bwMode="auto">
          <a:xfrm>
            <a:off x="809625" y="338307"/>
            <a:ext cx="7505700" cy="1197764"/>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7200" b="1" dirty="0" err="1">
                <a:solidFill>
                  <a:srgbClr val="FAFD00"/>
                </a:solidFill>
                <a:effectLst/>
                <a:latin typeface="Kantipur" charset="0"/>
              </a:rPr>
              <a:t>ca|fxflds</a:t>
            </a:r>
            <a:r>
              <a:rPr lang="en-US" sz="7200" b="1" dirty="0">
                <a:solidFill>
                  <a:srgbClr val="FAFD00"/>
                </a:solidFill>
                <a:effectLst/>
                <a:latin typeface="Kantipur" charset="0"/>
              </a:rPr>
              <a:t> s/f/</a:t>
            </a:r>
            <a:endParaRPr lang="en-US" sz="7200" dirty="0">
              <a:solidFill>
                <a:srgbClr val="00FF00"/>
              </a:solidFill>
              <a:effectLst/>
              <a:latin typeface="Kantipur" charset="0"/>
            </a:endParaRPr>
          </a:p>
        </p:txBody>
      </p:sp>
      <p:sp>
        <p:nvSpPr>
          <p:cNvPr id="787462" name="Rectangle 6"/>
          <p:cNvSpPr>
            <a:spLocks noChangeArrowheads="1"/>
          </p:cNvSpPr>
          <p:nvPr/>
        </p:nvSpPr>
        <p:spPr bwMode="auto">
          <a:xfrm>
            <a:off x="1015885" y="3301581"/>
            <a:ext cx="7086600" cy="28352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0181"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effectLst/>
                <a:latin typeface="Arial" charset="0"/>
              </a:rPr>
              <a:t> </a:t>
            </a:r>
          </a:p>
        </p:txBody>
      </p:sp>
      <p:sp>
        <p:nvSpPr>
          <p:cNvPr id="50182"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3600" b="1">
              <a:solidFill>
                <a:srgbClr val="00FF00"/>
              </a:solidFill>
              <a:effectLst/>
              <a:latin typeface="Arial" charset="0"/>
            </a:endParaRPr>
          </a:p>
        </p:txBody>
      </p:sp>
      <p:sp>
        <p:nvSpPr>
          <p:cNvPr id="787468" name="Text Box 12"/>
          <p:cNvSpPr txBox="1">
            <a:spLocks noChangeArrowheads="1"/>
          </p:cNvSpPr>
          <p:nvPr/>
        </p:nvSpPr>
        <p:spPr bwMode="auto">
          <a:xfrm>
            <a:off x="1564482" y="3622020"/>
            <a:ext cx="1609725"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5400" b="1" dirty="0">
                <a:solidFill>
                  <a:srgbClr val="00FF00"/>
                </a:solidFill>
                <a:effectLst/>
                <a:latin typeface="Kantipur" pitchFamily="2" charset="0"/>
                <a:ea typeface="+mn-ea"/>
                <a:cs typeface="+mn-cs"/>
              </a:rPr>
              <a:t>e[\</a:t>
            </a:r>
            <a:r>
              <a:rPr lang="en-US" sz="5400" b="1" dirty="0" err="1">
                <a:solidFill>
                  <a:srgbClr val="00FF00"/>
                </a:solidFill>
                <a:effectLst/>
                <a:latin typeface="Kantipur" pitchFamily="2" charset="0"/>
                <a:ea typeface="+mn-ea"/>
                <a:cs typeface="+mn-cs"/>
              </a:rPr>
              <a:t>dL</a:t>
            </a:r>
            <a:endParaRPr lang="en-US" sz="5400" b="1" dirty="0">
              <a:solidFill>
                <a:srgbClr val="00FF00"/>
              </a:solidFill>
              <a:effectLst/>
              <a:latin typeface="Kantipur" pitchFamily="2" charset="0"/>
              <a:ea typeface="+mn-ea"/>
              <a:cs typeface="+mn-cs"/>
            </a:endParaRPr>
          </a:p>
        </p:txBody>
      </p:sp>
      <p:sp>
        <p:nvSpPr>
          <p:cNvPr id="787469" name="Text Box 13"/>
          <p:cNvSpPr txBox="1">
            <a:spLocks noChangeArrowheads="1"/>
          </p:cNvSpPr>
          <p:nvPr/>
        </p:nvSpPr>
        <p:spPr bwMode="auto">
          <a:xfrm>
            <a:off x="1285725" y="4379913"/>
            <a:ext cx="1684338" cy="181588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dirty="0">
                <a:solidFill>
                  <a:srgbClr val="FFFF00"/>
                </a:solidFill>
                <a:latin typeface="Kantipur" pitchFamily="2" charset="0"/>
              </a:rPr>
              <a:t>e[\</a:t>
            </a:r>
            <a:r>
              <a:rPr lang="en-US" sz="4800" dirty="0" err="1">
                <a:solidFill>
                  <a:srgbClr val="FFFF00"/>
                </a:solidFill>
                <a:latin typeface="Kantipur" pitchFamily="2" charset="0"/>
              </a:rPr>
              <a:t>dL</a:t>
            </a:r>
            <a:r>
              <a:rPr lang="en-US" sz="4800" dirty="0">
                <a:solidFill>
                  <a:srgbClr val="FFFF00"/>
                </a:solidFill>
                <a:latin typeface="Kantipur" pitchFamily="2" charset="0"/>
              </a:rPr>
              <a:t> </a:t>
            </a:r>
            <a:r>
              <a:rPr lang="hi-IN" sz="2800" i="1" dirty="0">
                <a:solidFill>
                  <a:srgbClr val="00FF00"/>
                </a:solidFill>
                <a:effectLst>
                  <a:outerShdw blurRad="38100" dist="38100" dir="2700000" algn="tl">
                    <a:srgbClr val="000000">
                      <a:alpha val="43137"/>
                    </a:srgbClr>
                  </a:outerShdw>
                </a:effectLst>
              </a:rPr>
              <a:t>प्रस्थान</a:t>
            </a:r>
            <a:r>
              <a:rPr lang="en-US" sz="2800" i="1" dirty="0">
                <a:solidFill>
                  <a:srgbClr val="00FF00"/>
                </a:solidFill>
                <a:effectLst>
                  <a:outerShdw blurRad="38100" dist="38100" dir="2700000" algn="tl">
                    <a:srgbClr val="000000">
                      <a:alpha val="43137"/>
                    </a:srgbClr>
                  </a:outerShdw>
                </a:effectLst>
                <a:latin typeface="Helvetica" charset="0"/>
              </a:rPr>
              <a:t> </a:t>
            </a:r>
            <a:r>
              <a:rPr lang="en-US" sz="3600" i="1" dirty="0">
                <a:solidFill>
                  <a:srgbClr val="00FF00"/>
                </a:solidFill>
                <a:effectLst>
                  <a:outerShdw blurRad="38100" dist="38100" dir="2700000" algn="tl">
                    <a:srgbClr val="000000">
                      <a:alpha val="43137"/>
                    </a:srgbClr>
                  </a:outerShdw>
                </a:effectLst>
                <a:latin typeface="Kantipur" pitchFamily="2" charset="0"/>
              </a:rPr>
              <a:t>#)</a:t>
            </a:r>
            <a:r>
              <a:rPr lang="en-US" sz="3600" i="1" dirty="0">
                <a:solidFill>
                  <a:srgbClr val="00FF00"/>
                </a:solidFill>
                <a:latin typeface="Arial" pitchFamily="-107" charset="0"/>
              </a:rPr>
              <a:t>:</a:t>
            </a:r>
            <a:r>
              <a:rPr lang="en-US" sz="3600" i="1" dirty="0">
                <a:solidFill>
                  <a:srgbClr val="00FF00"/>
                </a:solidFill>
                <a:effectLst>
                  <a:outerShdw blurRad="38100" dist="38100" dir="2700000" algn="tl">
                    <a:srgbClr val="000000">
                      <a:alpha val="43137"/>
                    </a:srgbClr>
                  </a:outerShdw>
                </a:effectLst>
                <a:latin typeface="Kantipur" pitchFamily="2" charset="0"/>
              </a:rPr>
              <a:t>! </a:t>
            </a:r>
            <a:r>
              <a:rPr lang="en-US" sz="3600" i="1" dirty="0">
                <a:solidFill>
                  <a:srgbClr val="00FF00"/>
                </a:solidFill>
                <a:latin typeface="Arial" pitchFamily="-107" charset="0"/>
              </a:rPr>
              <a:t>-</a:t>
            </a:r>
            <a:r>
              <a:rPr lang="en-US" sz="3600" i="1" dirty="0">
                <a:solidFill>
                  <a:srgbClr val="00FF00"/>
                </a:solidFill>
                <a:effectLst>
                  <a:outerShdw blurRad="38100" dist="38100" dir="2700000" algn="tl">
                    <a:srgbClr val="000000">
                      <a:alpha val="43137"/>
                    </a:srgbClr>
                  </a:outerShdw>
                </a:effectLst>
                <a:latin typeface="Kantipur" pitchFamily="2" charset="0"/>
              </a:rPr>
              <a:t>!)</a:t>
            </a:r>
            <a:endParaRPr lang="en-US" sz="3600" i="1" u="sng" dirty="0">
              <a:solidFill>
                <a:srgbClr val="00FF00"/>
              </a:solidFill>
              <a:effectLst>
                <a:outerShdw blurRad="38100" dist="38100" dir="2700000" algn="tl">
                  <a:srgbClr val="000000">
                    <a:alpha val="43137"/>
                  </a:srgbClr>
                </a:outerShdw>
              </a:effectLst>
              <a:latin typeface="Geneva" charset="0"/>
            </a:endParaRPr>
          </a:p>
        </p:txBody>
      </p:sp>
      <p:sp>
        <p:nvSpPr>
          <p:cNvPr id="787472" name="Text Box 16"/>
          <p:cNvSpPr txBox="1">
            <a:spLocks noChangeArrowheads="1"/>
          </p:cNvSpPr>
          <p:nvPr/>
        </p:nvSpPr>
        <p:spPr bwMode="auto">
          <a:xfrm>
            <a:off x="2551906" y="1826122"/>
            <a:ext cx="4062413" cy="76944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4400" b="1" i="1" dirty="0" err="1">
                <a:solidFill>
                  <a:srgbClr val="00FF00"/>
                </a:solidFill>
                <a:effectLst/>
                <a:latin typeface="Kantipur" pitchFamily="2" charset="0"/>
                <a:ea typeface="+mn-ea"/>
                <a:cs typeface="+mn-cs"/>
              </a:rPr>
              <a:t>pTktL</a:t>
            </a:r>
            <a:r>
              <a:rPr lang="en-US" sz="4000" b="1" i="1" dirty="0">
                <a:solidFill>
                  <a:srgbClr val="00FF00"/>
                </a:solidFill>
                <a:effectLst/>
                <a:latin typeface="Arial" charset="0"/>
                <a:ea typeface="+mn-ea"/>
                <a:cs typeface="+mn-cs"/>
              </a:rPr>
              <a:t> </a:t>
            </a:r>
            <a:r>
              <a:rPr lang="en-US" sz="4400" b="1" i="1" dirty="0">
                <a:solidFill>
                  <a:srgbClr val="00FF00"/>
                </a:solidFill>
                <a:effectLst/>
                <a:latin typeface="Kantipur" pitchFamily="2" charset="0"/>
                <a:ea typeface="+mn-ea"/>
                <a:cs typeface="+mn-cs"/>
              </a:rPr>
              <a:t>!@</a:t>
            </a:r>
            <a:r>
              <a:rPr lang="en-US" sz="4000" b="1" i="1" dirty="0">
                <a:solidFill>
                  <a:srgbClr val="00FF00"/>
                </a:solidFill>
                <a:effectLst/>
                <a:latin typeface="Arial" charset="0"/>
                <a:ea typeface="+mn-ea"/>
                <a:cs typeface="+mn-cs"/>
              </a:rPr>
              <a:t>:</a:t>
            </a:r>
            <a:r>
              <a:rPr lang="en-US" sz="4400" b="1" i="1" dirty="0">
                <a:solidFill>
                  <a:srgbClr val="00FF00"/>
                </a:solidFill>
                <a:effectLst/>
                <a:latin typeface="Kantipur" pitchFamily="2" charset="0"/>
                <a:ea typeface="+mn-ea"/>
                <a:cs typeface="+mn-cs"/>
              </a:rPr>
              <a:t>!</a:t>
            </a:r>
            <a:r>
              <a:rPr lang="en-US" sz="4000" b="1" i="1" dirty="0">
                <a:solidFill>
                  <a:srgbClr val="00FF00"/>
                </a:solidFill>
                <a:effectLst/>
                <a:latin typeface="Arial" charset="0"/>
                <a:ea typeface="+mn-ea"/>
                <a:cs typeface="+mn-cs"/>
              </a:rPr>
              <a:t>-</a:t>
            </a:r>
            <a:r>
              <a:rPr lang="en-US" sz="4400" b="1" i="1" dirty="0">
                <a:solidFill>
                  <a:srgbClr val="00FF00"/>
                </a:solidFill>
                <a:effectLst/>
                <a:latin typeface="Kantipur" pitchFamily="2" charset="0"/>
                <a:ea typeface="+mn-ea"/>
                <a:cs typeface="+mn-cs"/>
              </a:rPr>
              <a:t>#</a:t>
            </a:r>
          </a:p>
        </p:txBody>
      </p:sp>
      <p:sp>
        <p:nvSpPr>
          <p:cNvPr id="787473" name="Rectangle 17"/>
          <p:cNvSpPr>
            <a:spLocks noChangeArrowheads="1"/>
          </p:cNvSpPr>
          <p:nvPr/>
        </p:nvSpPr>
        <p:spPr bwMode="auto">
          <a:xfrm>
            <a:off x="3249613" y="1323975"/>
            <a:ext cx="2651125"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3600" b="1" dirty="0">
                <a:solidFill>
                  <a:srgbClr val="FAFD00"/>
                </a:solidFill>
                <a:effectLst/>
                <a:latin typeface="Arial" charset="0"/>
              </a:rPr>
              <a:t>(</a:t>
            </a:r>
            <a:r>
              <a:rPr lang="ja-JP" altLang="en-US" sz="4000" b="1" dirty="0">
                <a:solidFill>
                  <a:srgbClr val="FAFD00"/>
                </a:solidFill>
                <a:effectLst/>
                <a:latin typeface="Arial" charset="0"/>
              </a:rPr>
              <a:t>“</a:t>
            </a:r>
            <a:r>
              <a:rPr lang="en-US" sz="4400" b="1" dirty="0" err="1">
                <a:solidFill>
                  <a:srgbClr val="FAFD00"/>
                </a:solidFill>
                <a:effectLst/>
                <a:latin typeface="Kantipur" charset="0"/>
              </a:rPr>
              <a:t>af</a:t>
            </a:r>
            <a:r>
              <a:rPr lang="en-US" sz="4400" b="1" dirty="0">
                <a:solidFill>
                  <a:srgbClr val="FAFD00"/>
                </a:solidFill>
                <a:effectLst/>
                <a:latin typeface="Kantipur" charset="0"/>
              </a:rPr>
              <a:t>]nfj6</a:t>
            </a:r>
            <a:r>
              <a:rPr lang="ja-JP" altLang="en-US" sz="4000" b="1" dirty="0">
                <a:solidFill>
                  <a:srgbClr val="FAFD00"/>
                </a:solidFill>
                <a:effectLst/>
                <a:latin typeface="Arial" charset="0"/>
              </a:rPr>
              <a:t>”</a:t>
            </a:r>
            <a:r>
              <a:rPr lang="en-US" sz="3600" b="1" dirty="0">
                <a:solidFill>
                  <a:srgbClr val="FAFD00"/>
                </a:solidFill>
                <a:effectLst/>
                <a:latin typeface="Arial" charset="0"/>
              </a:rPr>
              <a:t>)</a:t>
            </a:r>
            <a:endParaRPr lang="en-US" sz="3200" dirty="0">
              <a:solidFill>
                <a:srgbClr val="00FF00"/>
              </a:solidFill>
              <a:effectLst/>
              <a:latin typeface="Arial" charset="0"/>
            </a:endParaRPr>
          </a:p>
        </p:txBody>
      </p:sp>
      <p:sp>
        <p:nvSpPr>
          <p:cNvPr id="787474" name="Line 18"/>
          <p:cNvSpPr>
            <a:spLocks noChangeShapeType="1"/>
          </p:cNvSpPr>
          <p:nvPr/>
        </p:nvSpPr>
        <p:spPr bwMode="auto">
          <a:xfrm flipH="1">
            <a:off x="2333281" y="2485606"/>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787475" name="Line 19"/>
          <p:cNvSpPr>
            <a:spLocks noChangeShapeType="1"/>
          </p:cNvSpPr>
          <p:nvPr/>
        </p:nvSpPr>
        <p:spPr bwMode="auto">
          <a:xfrm flipH="1">
            <a:off x="4538663" y="2485606"/>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787485"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16</a:t>
            </a:r>
          </a:p>
        </p:txBody>
      </p:sp>
      <p:sp>
        <p:nvSpPr>
          <p:cNvPr id="50196" name="Text Box 30"/>
          <p:cNvSpPr txBox="1">
            <a:spLocks noChangeArrowheads="1"/>
          </p:cNvSpPr>
          <p:nvPr/>
        </p:nvSpPr>
        <p:spPr bwMode="auto">
          <a:xfrm>
            <a:off x="8591550"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FFFF"/>
                </a:solidFill>
                <a:effectLst/>
                <a:latin typeface="Arial" charset="0"/>
              </a:rPr>
              <a:t>3</a:t>
            </a:r>
          </a:p>
        </p:txBody>
      </p:sp>
      <p:sp>
        <p:nvSpPr>
          <p:cNvPr id="787516" name="AutoShape 60"/>
          <p:cNvSpPr>
            <a:spLocks noChangeArrowheads="1"/>
          </p:cNvSpPr>
          <p:nvPr/>
        </p:nvSpPr>
        <p:spPr bwMode="auto">
          <a:xfrm>
            <a:off x="1070768" y="4515255"/>
            <a:ext cx="2345291" cy="1537584"/>
          </a:xfrm>
          <a:prstGeom prst="roundRect">
            <a:avLst>
              <a:gd name="adj" fmla="val 10546"/>
            </a:avLst>
          </a:prstGeom>
          <a:noFill/>
          <a:ln w="76200">
            <a:solidFill>
              <a:srgbClr val="FF0000"/>
            </a:solidFill>
            <a:round/>
            <a:headEnd/>
            <a:tailEnd/>
          </a:ln>
          <a:effectLst>
            <a:outerShdw blurRad="63500" dist="57501" dir="3723739" algn="ctr" rotWithShape="0">
              <a:srgbClr val="000000">
                <a:alpha val="74998"/>
              </a:srgbClr>
            </a:outerShdw>
          </a:effectLst>
        </p:spPr>
        <p:txBody>
          <a:bodyPr wrap="none" anchor="ctr"/>
          <a:lstStyle/>
          <a:p>
            <a:pPr>
              <a:defRPr/>
            </a:pPr>
            <a:endParaRPr lang="en-US">
              <a:ea typeface="+mn-ea"/>
              <a:cs typeface="+mn-cs"/>
            </a:endParaRPr>
          </a:p>
        </p:txBody>
      </p:sp>
      <p:grpSp>
        <p:nvGrpSpPr>
          <p:cNvPr id="37" name="Group 36"/>
          <p:cNvGrpSpPr/>
          <p:nvPr/>
        </p:nvGrpSpPr>
        <p:grpSpPr>
          <a:xfrm>
            <a:off x="7948613" y="3359988"/>
            <a:ext cx="981729" cy="1422547"/>
            <a:chOff x="7948613" y="3359988"/>
            <a:chExt cx="981729" cy="1422547"/>
          </a:xfrm>
        </p:grpSpPr>
        <p:grpSp>
          <p:nvGrpSpPr>
            <p:cNvPr id="38" name="Group 37"/>
            <p:cNvGrpSpPr/>
            <p:nvPr/>
          </p:nvGrpSpPr>
          <p:grpSpPr>
            <a:xfrm>
              <a:off x="7948613" y="3359988"/>
              <a:ext cx="952500" cy="1399337"/>
              <a:chOff x="7948613" y="3359988"/>
              <a:chExt cx="952500" cy="1399337"/>
            </a:xfrm>
          </p:grpSpPr>
          <p:grpSp>
            <p:nvGrpSpPr>
              <p:cNvPr id="59" name="Group 58"/>
              <p:cNvGrpSpPr/>
              <p:nvPr/>
            </p:nvGrpSpPr>
            <p:grpSpPr>
              <a:xfrm>
                <a:off x="7948613" y="3359988"/>
                <a:ext cx="952500" cy="1399337"/>
                <a:chOff x="7948613" y="3359988"/>
                <a:chExt cx="952500" cy="1399337"/>
              </a:xfrm>
            </p:grpSpPr>
            <p:grpSp>
              <p:nvGrpSpPr>
                <p:cNvPr id="61" name="Group 60"/>
                <p:cNvGrpSpPr/>
                <p:nvPr/>
              </p:nvGrpSpPr>
              <p:grpSpPr>
                <a:xfrm>
                  <a:off x="7948613" y="3359988"/>
                  <a:ext cx="952500" cy="1399337"/>
                  <a:chOff x="7948613" y="3359988"/>
                  <a:chExt cx="952500" cy="1399337"/>
                </a:xfrm>
              </p:grpSpPr>
              <p:sp>
                <p:nvSpPr>
                  <p:cNvPr id="6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7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7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7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62"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60"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58" name="Rectangle 57"/>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100" name="Text Box 10"/>
          <p:cNvSpPr txBox="1">
            <a:spLocks noChangeArrowheads="1"/>
          </p:cNvSpPr>
          <p:nvPr/>
        </p:nvSpPr>
        <p:spPr bwMode="auto">
          <a:xfrm>
            <a:off x="5905017" y="3541426"/>
            <a:ext cx="2752725"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5400" b="1" dirty="0" err="1">
                <a:solidFill>
                  <a:srgbClr val="00FF00"/>
                </a:solidFill>
                <a:effectLst/>
                <a:latin typeface="Kantipur" pitchFamily="2" charset="0"/>
                <a:ea typeface="+mn-ea"/>
                <a:cs typeface="+mn-cs"/>
              </a:rPr>
              <a:t>cflzif</a:t>
            </a:r>
            <a:endParaRPr lang="en-US" sz="5400" b="1" dirty="0">
              <a:solidFill>
                <a:srgbClr val="00FF00"/>
              </a:solidFill>
              <a:effectLst/>
              <a:latin typeface="Kantipur" pitchFamily="2" charset="0"/>
              <a:ea typeface="+mn-ea"/>
              <a:cs typeface="+mn-cs"/>
            </a:endParaRPr>
          </a:p>
        </p:txBody>
      </p:sp>
      <p:sp>
        <p:nvSpPr>
          <p:cNvPr id="101" name="Text Box 11"/>
          <p:cNvSpPr txBox="1">
            <a:spLocks noChangeArrowheads="1"/>
          </p:cNvSpPr>
          <p:nvPr/>
        </p:nvSpPr>
        <p:spPr bwMode="auto">
          <a:xfrm>
            <a:off x="3706019" y="3564533"/>
            <a:ext cx="1574800"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5400" b="1" dirty="0">
                <a:solidFill>
                  <a:srgbClr val="00FF00"/>
                </a:solidFill>
                <a:effectLst/>
                <a:latin typeface="Kantipur" pitchFamily="2" charset="0"/>
                <a:ea typeface="+mn-ea"/>
                <a:cs typeface="+mn-cs"/>
              </a:rPr>
              <a:t>;</a:t>
            </a:r>
            <a:r>
              <a:rPr lang="en-US" sz="5400" b="1" dirty="0" err="1">
                <a:solidFill>
                  <a:srgbClr val="00FF00"/>
                </a:solidFill>
                <a:effectLst/>
                <a:latin typeface="Kantipur" pitchFamily="2" charset="0"/>
                <a:ea typeface="+mn-ea"/>
                <a:cs typeface="+mn-cs"/>
              </a:rPr>
              <a:t>Gtfg</a:t>
            </a:r>
            <a:endParaRPr lang="en-US" sz="5400" b="1" dirty="0">
              <a:solidFill>
                <a:srgbClr val="00FF00"/>
              </a:solidFill>
              <a:effectLst/>
              <a:latin typeface="Kantipur" pitchFamily="2" charset="0"/>
              <a:ea typeface="+mn-ea"/>
              <a:cs typeface="+mn-cs"/>
            </a:endParaRPr>
          </a:p>
        </p:txBody>
      </p:sp>
      <p:sp>
        <p:nvSpPr>
          <p:cNvPr id="4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3552536293"/>
      </p:ext>
    </p:extLst>
  </p:cSld>
  <p:clrMapOvr>
    <a:masterClrMapping/>
  </p:clrMapOvr>
  <p:transition spd="med">
    <p:wheel spokes="0"/>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87516"/>
                                        </p:tgtEl>
                                        <p:attrNameLst>
                                          <p:attrName>style.visibility</p:attrName>
                                        </p:attrNameLst>
                                      </p:cBhvr>
                                      <p:to>
                                        <p:strVal val="visible"/>
                                      </p:to>
                                    </p:set>
                                    <p:anim calcmode="lin" valueType="num">
                                      <p:cBhvr>
                                        <p:cTn id="7" dur="500" fill="hold"/>
                                        <p:tgtEl>
                                          <p:spTgt spid="787516"/>
                                        </p:tgtEl>
                                        <p:attrNameLst>
                                          <p:attrName>ppt_w</p:attrName>
                                        </p:attrNameLst>
                                      </p:cBhvr>
                                      <p:tavLst>
                                        <p:tav tm="0">
                                          <p:val>
                                            <p:fltVal val="0"/>
                                          </p:val>
                                        </p:tav>
                                        <p:tav tm="100000">
                                          <p:val>
                                            <p:strVal val="#ppt_w"/>
                                          </p:val>
                                        </p:tav>
                                      </p:tavLst>
                                    </p:anim>
                                    <p:anim calcmode="lin" valueType="num">
                                      <p:cBhvr>
                                        <p:cTn id="8" dur="500" fill="hold"/>
                                        <p:tgtEl>
                                          <p:spTgt spid="787516"/>
                                        </p:tgtEl>
                                        <p:attrNameLst>
                                          <p:attrName>ppt_h</p:attrName>
                                        </p:attrNameLst>
                                      </p:cBhvr>
                                      <p:tavLst>
                                        <p:tav tm="0">
                                          <p:val>
                                            <p:fltVal val="0"/>
                                          </p:val>
                                        </p:tav>
                                        <p:tav tm="100000">
                                          <p:val>
                                            <p:strVal val="#ppt_h"/>
                                          </p:val>
                                        </p:tav>
                                      </p:tavLst>
                                    </p:anim>
                                    <p:animEffect transition="in" filter="fade">
                                      <p:cBhvr>
                                        <p:cTn id="9" dur="500"/>
                                        <p:tgtEl>
                                          <p:spTgt spid="787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5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6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539" name="Freeform 68"/>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0" name="Freeform 69"/>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1" name="Freeform 70"/>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2" name="Freeform 71"/>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3" name="Freeform 72"/>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4" name="Freeform 73"/>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5" name="Freeform 74"/>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6" name="Freeform 75"/>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7" name="Freeform 76"/>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8" name="Freeform 77"/>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9" name="Freeform 78"/>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0" name="Freeform 79"/>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1" name="Freeform 80"/>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2" name="Freeform 81"/>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3" name="Freeform 82"/>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4" name="Freeform 83"/>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5" name="Freeform 84"/>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6" name="Freeform 85"/>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7" name="Freeform 86"/>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8" name="Freeform 87"/>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9" name="Freeform 88"/>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0" name="Freeform 89"/>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1" name="Freeform 90"/>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2" name="Freeform 91"/>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3" name="Freeform 92"/>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4" name="Freeform 93"/>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5" name="Freeform 94"/>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6" name="Freeform 95"/>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7" name="Freeform 96"/>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8" name="Freeform 97"/>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9" name="Freeform 98"/>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0" name="Freeform 99"/>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1" name="Freeform 100"/>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2" name="Freeform 101"/>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3" name="Freeform 102"/>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4" name="Freeform 103"/>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5" name="Freeform 104"/>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6" name="Freeform 105"/>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7" name="Freeform 106"/>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8" name="Freeform 107"/>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9" name="Freeform 108"/>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0" name="Freeform 109"/>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1" name="Freeform 110"/>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2" name="Freeform 114"/>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3" name="Freeform 116"/>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4" name="Freeform 117"/>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5" name="Freeform 118"/>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6" name="Freeform 119"/>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7" name="Freeform 120"/>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8" name="Freeform 121"/>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32" name="Line 165"/>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65633" name="Freeform 166"/>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34" name="Rectangle 167"/>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65635" name="Rectangle 168"/>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37" name="Rectangle 170"/>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38" name="Rectangle 171"/>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39" name="Rectangle 172"/>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40" name="Rectangle 173"/>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585902" name="Rectangle 174"/>
          <p:cNvSpPr>
            <a:spLocks noChangeArrowheads="1"/>
          </p:cNvSpPr>
          <p:nvPr/>
        </p:nvSpPr>
        <p:spPr bwMode="auto">
          <a:xfrm>
            <a:off x="783128" y="2494377"/>
            <a:ext cx="3220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5400" dirty="0">
                <a:solidFill>
                  <a:srgbClr val="FAFD00"/>
                </a:solidFill>
                <a:latin typeface="Kantipur" pitchFamily="2" charset="0"/>
              </a:rPr>
              <a:t>p</a:t>
            </a:r>
            <a:r>
              <a:rPr lang="en-US" sz="5400" b="0" dirty="0">
                <a:solidFill>
                  <a:srgbClr val="FAFD00"/>
                </a:solidFill>
                <a:latin typeface="Times" pitchFamily="-107" charset="0"/>
                <a:ea typeface="+mn-ea"/>
                <a:cs typeface="+mn-cs"/>
              </a:rPr>
              <a:t> </a:t>
            </a:r>
            <a:r>
              <a:rPr lang="en-US" sz="5400" dirty="0">
                <a:solidFill>
                  <a:srgbClr val="FFFF00"/>
                </a:solidFill>
                <a:latin typeface="Kantipur" pitchFamily="2" charset="0"/>
              </a:rPr>
              <a:t>&amp;</a:t>
            </a:r>
            <a:r>
              <a:rPr lang="en-US" sz="5400" dirty="0"/>
              <a:t> </a:t>
            </a:r>
            <a:r>
              <a:rPr lang="en-US" sz="5400" dirty="0">
                <a:solidFill>
                  <a:srgbClr val="FAFD00"/>
                </a:solidFill>
                <a:latin typeface="Kantipur" pitchFamily="2" charset="0"/>
              </a:rPr>
              <a:t>z[\</a:t>
            </a:r>
            <a:r>
              <a:rPr lang="en-US" sz="5400" dirty="0">
                <a:solidFill>
                  <a:srgbClr val="FAFD00"/>
                </a:solidFill>
                <a:latin typeface="Times" charset="0"/>
              </a:rPr>
              <a:t> </a:t>
            </a:r>
            <a:r>
              <a:rPr lang="en-US" sz="5400" dirty="0">
                <a:solidFill>
                  <a:srgbClr val="FAFD00"/>
                </a:solidFill>
                <a:latin typeface="Kantipur" pitchFamily="2" charset="0"/>
              </a:rPr>
              <a:t>o]</a:t>
            </a:r>
            <a:r>
              <a:rPr lang="en-US" sz="5400" b="0" dirty="0">
                <a:solidFill>
                  <a:srgbClr val="FAFD00"/>
                </a:solidFill>
                <a:latin typeface="Times" pitchFamily="-107" charset="0"/>
                <a:ea typeface="+mn-ea"/>
                <a:cs typeface="+mn-cs"/>
              </a:rPr>
              <a:t> </a:t>
            </a:r>
          </a:p>
        </p:txBody>
      </p:sp>
      <p:sp>
        <p:nvSpPr>
          <p:cNvPr id="585904" name="Rectangle 176"/>
          <p:cNvSpPr>
            <a:spLocks noChangeArrowheads="1"/>
          </p:cNvSpPr>
          <p:nvPr/>
        </p:nvSpPr>
        <p:spPr bwMode="auto">
          <a:xfrm>
            <a:off x="502070" y="3456063"/>
            <a:ext cx="3463925"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600" dirty="0">
                <a:solidFill>
                  <a:srgbClr val="33CC33"/>
                </a:solidFill>
                <a:latin typeface="Kantipur" pitchFamily="2" charset="0"/>
              </a:rPr>
              <a:t>&amp;</a:t>
            </a:r>
            <a:r>
              <a:rPr lang="en-US" sz="6600" dirty="0">
                <a:solidFill>
                  <a:srgbClr val="33CC33"/>
                </a:solidFill>
                <a:latin typeface="Times" pitchFamily="-107" charset="0"/>
                <a:ea typeface="+mn-ea"/>
                <a:cs typeface="+mn-cs"/>
              </a:rPr>
              <a:t> </a:t>
            </a:r>
            <a:r>
              <a:rPr lang="en-US" sz="5400" dirty="0">
                <a:solidFill>
                  <a:srgbClr val="33CC33"/>
                </a:solidFill>
                <a:latin typeface="Times" pitchFamily="-107" charset="0"/>
                <a:ea typeface="+mn-ea"/>
                <a:cs typeface="+mn-cs"/>
              </a:rPr>
              <a:t>=</a:t>
            </a:r>
            <a:r>
              <a:rPr lang="en-US" sz="6600" dirty="0">
                <a:solidFill>
                  <a:srgbClr val="33CC33"/>
                </a:solidFill>
                <a:latin typeface="Times" pitchFamily="-107" charset="0"/>
                <a:ea typeface="+mn-ea"/>
                <a:cs typeface="+mn-cs"/>
              </a:rPr>
              <a:t> </a:t>
            </a:r>
            <a:r>
              <a:rPr lang="en-US" sz="6600" dirty="0">
                <a:solidFill>
                  <a:srgbClr val="33CC33"/>
                </a:solidFill>
                <a:latin typeface="Kantipur" pitchFamily="2" charset="0"/>
              </a:rPr>
              <a:t>$</a:t>
            </a:r>
            <a:r>
              <a:rPr lang="en-US" sz="6600" dirty="0">
                <a:solidFill>
                  <a:srgbClr val="33CC33"/>
                </a:solidFill>
                <a:latin typeface="Times" pitchFamily="-107" charset="0"/>
                <a:ea typeface="+mn-ea"/>
                <a:cs typeface="+mn-cs"/>
              </a:rPr>
              <a:t> </a:t>
            </a:r>
            <a:r>
              <a:rPr lang="en-US" sz="6000" dirty="0">
                <a:solidFill>
                  <a:srgbClr val="33CC33"/>
                </a:solidFill>
                <a:latin typeface="Times" pitchFamily="-107" charset="0"/>
                <a:ea typeface="+mn-ea"/>
                <a:cs typeface="+mn-cs"/>
              </a:rPr>
              <a:t>+</a:t>
            </a:r>
            <a:r>
              <a:rPr lang="en-US" sz="6600" dirty="0">
                <a:solidFill>
                  <a:srgbClr val="33CC33"/>
                </a:solidFill>
                <a:latin typeface="Times" pitchFamily="-107" charset="0"/>
                <a:ea typeface="+mn-ea"/>
                <a:cs typeface="+mn-cs"/>
              </a:rPr>
              <a:t> </a:t>
            </a:r>
            <a:r>
              <a:rPr lang="en-US" sz="6600" dirty="0">
                <a:solidFill>
                  <a:srgbClr val="33CC33"/>
                </a:solidFill>
                <a:latin typeface="Kantipur" pitchFamily="2" charset="0"/>
              </a:rPr>
              <a:t>#</a:t>
            </a:r>
            <a:r>
              <a:rPr lang="en-US" sz="6600" dirty="0">
                <a:solidFill>
                  <a:srgbClr val="33CC33"/>
                </a:solidFill>
                <a:latin typeface="Times" pitchFamily="-107" charset="0"/>
                <a:ea typeface="+mn-ea"/>
                <a:cs typeface="+mn-cs"/>
              </a:rPr>
              <a:t> </a:t>
            </a:r>
          </a:p>
        </p:txBody>
      </p:sp>
      <p:sp>
        <p:nvSpPr>
          <p:cNvPr id="65644" name="Rectangle 18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5645" name="Rectangle 18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2" name="Text Box 184"/>
          <p:cNvSpPr txBox="1">
            <a:spLocks noChangeArrowheads="1"/>
          </p:cNvSpPr>
          <p:nvPr/>
        </p:nvSpPr>
        <p:spPr bwMode="auto">
          <a:xfrm rot="-5385664">
            <a:off x="6020010" y="4396086"/>
            <a:ext cx="354012" cy="5847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solidFill>
                  <a:srgbClr val="EEFF4B"/>
                </a:solidFill>
                <a:latin typeface="Kantipur" pitchFamily="2" charset="0"/>
              </a:rPr>
              <a:t>z</a:t>
            </a:r>
            <a:endParaRPr lang="en-US" sz="4800" dirty="0">
              <a:solidFill>
                <a:srgbClr val="EEFF4B"/>
              </a:solidFill>
              <a:latin typeface="Times" pitchFamily="-107" charset="0"/>
              <a:ea typeface="+mn-ea"/>
              <a:cs typeface="+mn-cs"/>
            </a:endParaRPr>
          </a:p>
        </p:txBody>
      </p:sp>
      <p:sp>
        <p:nvSpPr>
          <p:cNvPr id="585913" name="Text Box 185"/>
          <p:cNvSpPr txBox="1">
            <a:spLocks noChangeArrowheads="1"/>
          </p:cNvSpPr>
          <p:nvPr/>
        </p:nvSpPr>
        <p:spPr bwMode="auto">
          <a:xfrm rot="-5400000">
            <a:off x="6016626" y="5391657"/>
            <a:ext cx="341312"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dirty="0">
                <a:solidFill>
                  <a:srgbClr val="EEFF4B"/>
                </a:solidFill>
                <a:latin typeface="Kantipur" pitchFamily="2" charset="0"/>
              </a:rPr>
              <a:t>o</a:t>
            </a:r>
            <a:endParaRPr lang="en-US" sz="4800" dirty="0">
              <a:solidFill>
                <a:srgbClr val="EEFF4B"/>
              </a:solidFill>
              <a:latin typeface="Times" pitchFamily="-107" charset="0"/>
              <a:ea typeface="+mn-ea"/>
              <a:cs typeface="+mn-cs"/>
            </a:endParaRPr>
          </a:p>
        </p:txBody>
      </p:sp>
      <p:sp>
        <p:nvSpPr>
          <p:cNvPr id="65650" name="Rectangle 188"/>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55" name="Freeform 19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56" name="Freeform 19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57" name="Rectangle 19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58" name="AutoShape 19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59" name="Freeform 19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60" name="AutoShape 19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61" name="Rectangle 19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65662" name="AutoShape 20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663" name="Rectangle 20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664" name="AutoShape 20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nvGrpSpPr>
          <p:cNvPr id="65665" name="Group 203"/>
          <p:cNvGrpSpPr>
            <a:grpSpLocks/>
          </p:cNvGrpSpPr>
          <p:nvPr/>
        </p:nvGrpSpPr>
        <p:grpSpPr bwMode="auto">
          <a:xfrm>
            <a:off x="6591300" y="4418013"/>
            <a:ext cx="952500" cy="527050"/>
            <a:chOff x="4152" y="2783"/>
            <a:chExt cx="600" cy="332"/>
          </a:xfrm>
        </p:grpSpPr>
        <p:sp>
          <p:nvSpPr>
            <p:cNvPr id="65787" name="AutoShape 20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788" name="Rectangle 20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89" name="AutoShape 20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666" name="Freeform 207"/>
          <p:cNvSpPr>
            <a:spLocks/>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chemeClr val="tx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67" name="AutoShape 208"/>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85937" name="Rectangle 209"/>
          <p:cNvSpPr>
            <a:spLocks noChangeArrowheads="1"/>
          </p:cNvSpPr>
          <p:nvPr/>
        </p:nvSpPr>
        <p:spPr bwMode="auto">
          <a:xfrm>
            <a:off x="7234657" y="4296194"/>
            <a:ext cx="812722" cy="30521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en-US" sz="1400" dirty="0">
                <a:solidFill>
                  <a:srgbClr val="FFFF00"/>
                </a:solidFill>
                <a:latin typeface="Kantipur" pitchFamily="2" charset="0"/>
              </a:rPr>
              <a:t>%))</a:t>
            </a:r>
            <a:r>
              <a:rPr lang="en-US" sz="1000" dirty="0">
                <a:solidFill>
                  <a:srgbClr val="FFFF00"/>
                </a:solidFill>
                <a:latin typeface="Times" pitchFamily="-107" charset="0"/>
                <a:ea typeface="+mn-ea"/>
                <a:cs typeface="+mn-cs"/>
              </a:rPr>
              <a:t> B.C.)</a:t>
            </a:r>
          </a:p>
        </p:txBody>
      </p:sp>
      <p:sp>
        <p:nvSpPr>
          <p:cNvPr id="585938" name="Rectangle 210"/>
          <p:cNvSpPr>
            <a:spLocks noChangeArrowheads="1"/>
          </p:cNvSpPr>
          <p:nvPr/>
        </p:nvSpPr>
        <p:spPr bwMode="auto">
          <a:xfrm>
            <a:off x="7262813" y="1184694"/>
            <a:ext cx="910505" cy="30521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en-US" sz="1400" dirty="0">
                <a:solidFill>
                  <a:srgbClr val="FFFF00"/>
                </a:solidFill>
                <a:latin typeface="Kantipur" pitchFamily="2" charset="0"/>
              </a:rPr>
              <a:t>!)))</a:t>
            </a:r>
            <a:r>
              <a:rPr lang="en-US" sz="1100" dirty="0">
                <a:solidFill>
                  <a:srgbClr val="FFFF00"/>
                </a:solidFill>
                <a:latin typeface="Times" pitchFamily="-107" charset="0"/>
              </a:rPr>
              <a:t> </a:t>
            </a:r>
            <a:r>
              <a:rPr lang="en-US" sz="1200" dirty="0">
                <a:solidFill>
                  <a:srgbClr val="FFFF00"/>
                </a:solidFill>
                <a:latin typeface="Times" pitchFamily="-107" charset="0"/>
                <a:ea typeface="+mn-ea"/>
                <a:cs typeface="+mn-cs"/>
              </a:rPr>
              <a:t> </a:t>
            </a:r>
            <a:r>
              <a:rPr lang="en-US" sz="1000" dirty="0">
                <a:solidFill>
                  <a:srgbClr val="FFFF00"/>
                </a:solidFill>
                <a:latin typeface="Times" pitchFamily="-107" charset="0"/>
                <a:ea typeface="+mn-ea"/>
                <a:cs typeface="+mn-cs"/>
              </a:rPr>
              <a:t>B.C.)</a:t>
            </a:r>
          </a:p>
        </p:txBody>
      </p:sp>
      <p:sp>
        <p:nvSpPr>
          <p:cNvPr id="65670" name="Line 211"/>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1" name="Line 212"/>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2" name="Line 213"/>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3" name="Line 214"/>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4" name="Line 215"/>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5" name="Line 216"/>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6" name="Line 217"/>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7" name="Line 218"/>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8" name="Line 219"/>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9" name="Line 220"/>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0" name="Line 221"/>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1" name="Line 222"/>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2" name="Rectangle 223"/>
          <p:cNvSpPr>
            <a:spLocks noChangeArrowheads="1"/>
          </p:cNvSpPr>
          <p:nvPr/>
        </p:nvSpPr>
        <p:spPr bwMode="auto">
          <a:xfrm>
            <a:off x="6523038" y="3213100"/>
            <a:ext cx="777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CAPTIVITY</a:t>
            </a:r>
          </a:p>
        </p:txBody>
      </p:sp>
      <p:sp>
        <p:nvSpPr>
          <p:cNvPr id="65683" name="Line 224"/>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4" name="Line 225"/>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5" name="Line 226"/>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6" name="Rectangle 227"/>
          <p:cNvSpPr>
            <a:spLocks noChangeArrowheads="1"/>
          </p:cNvSpPr>
          <p:nvPr/>
        </p:nvSpPr>
        <p:spPr bwMode="auto">
          <a:xfrm>
            <a:off x="6599238" y="4394200"/>
            <a:ext cx="6762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SILENCE</a:t>
            </a:r>
          </a:p>
        </p:txBody>
      </p:sp>
      <p:sp>
        <p:nvSpPr>
          <p:cNvPr id="65687" name="Line 228"/>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8" name="Line 229"/>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9" name="Rectangle 230"/>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690" name="AutoShape 231"/>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691" name="Rectangle 232"/>
          <p:cNvSpPr>
            <a:spLocks noChangeArrowheads="1"/>
          </p:cNvSpPr>
          <p:nvPr/>
        </p:nvSpPr>
        <p:spPr bwMode="auto">
          <a:xfrm>
            <a:off x="6610350" y="5102225"/>
            <a:ext cx="681038"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5692" name="Line 233"/>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3" name="Line 234"/>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4" name="Line 235"/>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5" name="Line 236"/>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6" name="Line 237"/>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7" name="Line 238"/>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8" name="AutoShape 239"/>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99" name="Rectangle 240"/>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00" name="AutoShape 241"/>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01" name="Rectangle 242"/>
          <p:cNvSpPr>
            <a:spLocks noChangeArrowheads="1"/>
          </p:cNvSpPr>
          <p:nvPr/>
        </p:nvSpPr>
        <p:spPr bwMode="auto">
          <a:xfrm>
            <a:off x="6570663" y="561975"/>
            <a:ext cx="752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ANARCHY</a:t>
            </a:r>
          </a:p>
        </p:txBody>
      </p:sp>
      <p:sp>
        <p:nvSpPr>
          <p:cNvPr id="65702" name="Line 243"/>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03" name="Line 244"/>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04" name="Rectangle 245"/>
          <p:cNvSpPr>
            <a:spLocks noChangeArrowheads="1"/>
          </p:cNvSpPr>
          <p:nvPr/>
        </p:nvSpPr>
        <p:spPr bwMode="auto">
          <a:xfrm>
            <a:off x="6580188" y="1266825"/>
            <a:ext cx="7270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ROYALTY</a:t>
            </a:r>
          </a:p>
        </p:txBody>
      </p:sp>
      <p:sp>
        <p:nvSpPr>
          <p:cNvPr id="65705" name="Rectangle 246"/>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06" name="AutoShape 247"/>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07" name="Rectangle 248"/>
          <p:cNvSpPr>
            <a:spLocks noChangeArrowheads="1"/>
          </p:cNvSpPr>
          <p:nvPr/>
        </p:nvSpPr>
        <p:spPr bwMode="auto">
          <a:xfrm>
            <a:off x="4281488" y="5635625"/>
            <a:ext cx="701675"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800" dirty="0" err="1">
                <a:solidFill>
                  <a:srgbClr val="000000"/>
                </a:solidFill>
                <a:latin typeface="Kantipur" charset="0"/>
              </a:rPr>
              <a:t>oxf</a:t>
            </a:r>
            <a:r>
              <a:rPr lang="en-US" sz="1800" dirty="0">
                <a:solidFill>
                  <a:srgbClr val="000000"/>
                </a:solidFill>
                <a:latin typeface="Kantipur" charset="0"/>
              </a:rPr>
              <a:t>];</a:t>
            </a:r>
            <a:endParaRPr lang="en-US" sz="1800" dirty="0">
              <a:solidFill>
                <a:srgbClr val="000000"/>
              </a:solidFill>
              <a:latin typeface="Chicago" charset="0"/>
            </a:endParaRPr>
          </a:p>
        </p:txBody>
      </p:sp>
      <p:sp>
        <p:nvSpPr>
          <p:cNvPr id="65708" name="Line 249"/>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09" name="Line 250"/>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10" name="Line 251"/>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11" name="Rectangle 252"/>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5981" name="Rectangle 253"/>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5984" name="Text Box 256"/>
          <p:cNvSpPr txBox="1">
            <a:spLocks noChangeArrowheads="1"/>
          </p:cNvSpPr>
          <p:nvPr/>
        </p:nvSpPr>
        <p:spPr bwMode="auto">
          <a:xfrm>
            <a:off x="1778000" y="46038"/>
            <a:ext cx="1312863" cy="769441"/>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b="0" dirty="0" err="1">
                <a:solidFill>
                  <a:schemeClr val="tx1"/>
                </a:solidFill>
                <a:effectLst>
                  <a:outerShdw blurRad="38100" dist="38100" dir="2700000" algn="tl">
                    <a:srgbClr val="000000">
                      <a:alpha val="43137"/>
                    </a:srgbClr>
                  </a:outerShdw>
                </a:effectLst>
                <a:latin typeface="Kantipur" charset="0"/>
              </a:rPr>
              <a:t>pTk</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charset="0"/>
              </a:rPr>
              <a:t>! </a:t>
            </a:r>
            <a:r>
              <a:rPr lang="en-US" sz="1200" dirty="0">
                <a:solidFill>
                  <a:schemeClr val="tx1"/>
                </a:solidFill>
              </a:rPr>
              <a:t>- </a:t>
            </a:r>
            <a:r>
              <a:rPr lang="hi-IN" sz="1200" b="0" dirty="0">
                <a:solidFill>
                  <a:schemeClr val="tx1"/>
                </a:solidFill>
                <a:effectLst>
                  <a:outerShdw blurRad="38100" dist="38100" dir="2700000" algn="tl">
                    <a:srgbClr val="000000">
                      <a:alpha val="43137"/>
                    </a:srgbClr>
                  </a:outerShdw>
                </a:effectLst>
              </a:rPr>
              <a:t>प्रस्थान</a:t>
            </a:r>
            <a:r>
              <a:rPr lang="en-US" sz="1200"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a:p>
            <a:pPr>
              <a:spcBef>
                <a:spcPct val="50000"/>
              </a:spcBef>
              <a:defRPr/>
            </a:pPr>
            <a:endParaRPr lang="en-US" sz="800" u="sng" dirty="0">
              <a:solidFill>
                <a:srgbClr val="000000"/>
              </a:solidFill>
              <a:latin typeface="Geneva" charset="0"/>
            </a:endParaRPr>
          </a:p>
        </p:txBody>
      </p:sp>
      <p:sp>
        <p:nvSpPr>
          <p:cNvPr id="65715" name="Text Box 277"/>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6009" name="Rectangle 281"/>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grpSp>
        <p:nvGrpSpPr>
          <p:cNvPr id="65717" name="Group 335"/>
          <p:cNvGrpSpPr>
            <a:grpSpLocks/>
          </p:cNvGrpSpPr>
          <p:nvPr/>
        </p:nvGrpSpPr>
        <p:grpSpPr bwMode="auto">
          <a:xfrm>
            <a:off x="5238751" y="1395413"/>
            <a:ext cx="2743200" cy="4311650"/>
            <a:chOff x="3300" y="879"/>
            <a:chExt cx="1728" cy="2716"/>
          </a:xfrm>
        </p:grpSpPr>
        <p:grpSp>
          <p:nvGrpSpPr>
            <p:cNvPr id="65759" name="Group 284"/>
            <p:cNvGrpSpPr>
              <a:grpSpLocks/>
            </p:cNvGrpSpPr>
            <p:nvPr/>
          </p:nvGrpSpPr>
          <p:grpSpPr bwMode="auto">
            <a:xfrm>
              <a:off x="3300" y="1430"/>
              <a:ext cx="236" cy="260"/>
              <a:chOff x="1558" y="1007"/>
              <a:chExt cx="2107" cy="1949"/>
            </a:xfrm>
          </p:grpSpPr>
          <p:grpSp>
            <p:nvGrpSpPr>
              <p:cNvPr id="65761" name="Group 286"/>
              <p:cNvGrpSpPr>
                <a:grpSpLocks/>
              </p:cNvGrpSpPr>
              <p:nvPr/>
            </p:nvGrpSpPr>
            <p:grpSpPr bwMode="auto">
              <a:xfrm>
                <a:off x="1558" y="1205"/>
                <a:ext cx="2107" cy="1420"/>
                <a:chOff x="578" y="2316"/>
                <a:chExt cx="2105" cy="1421"/>
              </a:xfrm>
            </p:grpSpPr>
            <p:sp>
              <p:nvSpPr>
                <p:cNvPr id="65767" name="Freeform 287"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68" name="Freeform 288"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762" name="Freeform 290"/>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63" name="Freeform 291"/>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64" name="Freeform 292"/>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65" name="Freeform 293"/>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66" name="Freeform 294"/>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65749" name="Group 297"/>
            <p:cNvGrpSpPr>
              <a:grpSpLocks/>
            </p:cNvGrpSpPr>
            <p:nvPr/>
          </p:nvGrpSpPr>
          <p:grpSpPr bwMode="auto">
            <a:xfrm>
              <a:off x="3303" y="3335"/>
              <a:ext cx="236" cy="260"/>
              <a:chOff x="1558" y="1007"/>
              <a:chExt cx="2107" cy="1949"/>
            </a:xfrm>
          </p:grpSpPr>
          <p:grpSp>
            <p:nvGrpSpPr>
              <p:cNvPr id="65751" name="Group 299"/>
              <p:cNvGrpSpPr>
                <a:grpSpLocks/>
              </p:cNvGrpSpPr>
              <p:nvPr/>
            </p:nvGrpSpPr>
            <p:grpSpPr bwMode="auto">
              <a:xfrm>
                <a:off x="1558" y="1205"/>
                <a:ext cx="2107" cy="1420"/>
                <a:chOff x="578" y="2316"/>
                <a:chExt cx="2105" cy="1421"/>
              </a:xfrm>
            </p:grpSpPr>
            <p:sp>
              <p:nvSpPr>
                <p:cNvPr id="65757" name="Freeform 300"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58" name="Freeform 301"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752" name="Freeform 303"/>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53" name="Freeform 304"/>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54" name="Freeform 305"/>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55" name="Freeform 306"/>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56" name="Freeform 307"/>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65727" name="Group 309"/>
            <p:cNvGrpSpPr>
              <a:grpSpLocks/>
            </p:cNvGrpSpPr>
            <p:nvPr/>
          </p:nvGrpSpPr>
          <p:grpSpPr bwMode="auto">
            <a:xfrm>
              <a:off x="4781" y="879"/>
              <a:ext cx="247" cy="260"/>
              <a:chOff x="1609" y="1232"/>
              <a:chExt cx="247" cy="260"/>
            </a:xfrm>
          </p:grpSpPr>
          <p:grpSp>
            <p:nvGrpSpPr>
              <p:cNvPr id="65739" name="Group 310"/>
              <p:cNvGrpSpPr>
                <a:grpSpLocks/>
              </p:cNvGrpSpPr>
              <p:nvPr/>
            </p:nvGrpSpPr>
            <p:grpSpPr bwMode="auto">
              <a:xfrm>
                <a:off x="1620" y="1232"/>
                <a:ext cx="236" cy="260"/>
                <a:chOff x="1558" y="1007"/>
                <a:chExt cx="2113" cy="1949"/>
              </a:xfrm>
            </p:grpSpPr>
            <p:grpSp>
              <p:nvGrpSpPr>
                <p:cNvPr id="65741" name="Group 312"/>
                <p:cNvGrpSpPr>
                  <a:grpSpLocks/>
                </p:cNvGrpSpPr>
                <p:nvPr/>
              </p:nvGrpSpPr>
              <p:grpSpPr bwMode="auto">
                <a:xfrm>
                  <a:off x="1558" y="1205"/>
                  <a:ext cx="2113" cy="1419"/>
                  <a:chOff x="578" y="2316"/>
                  <a:chExt cx="2105" cy="1421"/>
                </a:xfrm>
              </p:grpSpPr>
              <p:sp>
                <p:nvSpPr>
                  <p:cNvPr id="65747" name="Freeform 313"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48" name="Freeform 314"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742" name="Freeform 316"/>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43" name="Freeform 317"/>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44" name="Freeform 318"/>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45" name="Freeform 319"/>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46" name="Freeform 320"/>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65740" name="Rectangle 321"/>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5728" name="Group 322"/>
            <p:cNvGrpSpPr>
              <a:grpSpLocks/>
            </p:cNvGrpSpPr>
            <p:nvPr/>
          </p:nvGrpSpPr>
          <p:grpSpPr bwMode="auto">
            <a:xfrm>
              <a:off x="4781" y="1391"/>
              <a:ext cx="247" cy="260"/>
              <a:chOff x="1609" y="1232"/>
              <a:chExt cx="247" cy="260"/>
            </a:xfrm>
          </p:grpSpPr>
          <p:grpSp>
            <p:nvGrpSpPr>
              <p:cNvPr id="65729" name="Group 323"/>
              <p:cNvGrpSpPr>
                <a:grpSpLocks/>
              </p:cNvGrpSpPr>
              <p:nvPr/>
            </p:nvGrpSpPr>
            <p:grpSpPr bwMode="auto">
              <a:xfrm>
                <a:off x="1620" y="1232"/>
                <a:ext cx="236" cy="260"/>
                <a:chOff x="1558" y="1007"/>
                <a:chExt cx="2113" cy="1949"/>
              </a:xfrm>
            </p:grpSpPr>
            <p:grpSp>
              <p:nvGrpSpPr>
                <p:cNvPr id="65731" name="Group 325"/>
                <p:cNvGrpSpPr>
                  <a:grpSpLocks/>
                </p:cNvGrpSpPr>
                <p:nvPr/>
              </p:nvGrpSpPr>
              <p:grpSpPr bwMode="auto">
                <a:xfrm>
                  <a:off x="1558" y="1205"/>
                  <a:ext cx="2113" cy="1419"/>
                  <a:chOff x="578" y="2316"/>
                  <a:chExt cx="2105" cy="1421"/>
                </a:xfrm>
              </p:grpSpPr>
              <p:sp>
                <p:nvSpPr>
                  <p:cNvPr id="65737" name="Freeform 32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38" name="Freeform 32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732" name="Freeform 32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33" name="Freeform 33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34" name="Freeform 33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35" name="Freeform 33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36" name="Freeform 33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65730" name="Rectangle 334"/>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586065" name="Rectangle 33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grpSp>
        <p:nvGrpSpPr>
          <p:cNvPr id="3" name="Group 2"/>
          <p:cNvGrpSpPr/>
          <p:nvPr/>
        </p:nvGrpSpPr>
        <p:grpSpPr>
          <a:xfrm>
            <a:off x="3400425" y="546100"/>
            <a:ext cx="1795465" cy="4997450"/>
            <a:chOff x="3400425" y="546100"/>
            <a:chExt cx="1795465" cy="4997450"/>
          </a:xfrm>
        </p:grpSpPr>
        <p:grpSp>
          <p:nvGrpSpPr>
            <p:cNvPr id="65537" name="Group 2"/>
            <p:cNvGrpSpPr>
              <a:grpSpLocks/>
            </p:cNvGrpSpPr>
            <p:nvPr/>
          </p:nvGrpSpPr>
          <p:grpSpPr bwMode="auto">
            <a:xfrm>
              <a:off x="4130677" y="546100"/>
              <a:ext cx="1065213" cy="4997450"/>
              <a:chOff x="2602" y="344"/>
              <a:chExt cx="671" cy="3148"/>
            </a:xfrm>
          </p:grpSpPr>
          <p:sp>
            <p:nvSpPr>
              <p:cNvPr id="6579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79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79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79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79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795" name="Freeform 8"/>
              <p:cNvSpPr>
                <a:spLocks/>
              </p:cNvSpPr>
              <p:nvPr/>
            </p:nvSpPr>
            <p:spPr bwMode="auto">
              <a:xfrm>
                <a:off x="3036" y="2223"/>
                <a:ext cx="148" cy="76"/>
              </a:xfrm>
              <a:custGeom>
                <a:avLst/>
                <a:gdLst>
                  <a:gd name="T0" fmla="*/ 584 w 129"/>
                  <a:gd name="T1" fmla="*/ 5964 h 49"/>
                  <a:gd name="T2" fmla="*/ 0 w 129"/>
                  <a:gd name="T3" fmla="*/ 5964 h 49"/>
                  <a:gd name="T4" fmla="*/ 0 w 129"/>
                  <a:gd name="T5" fmla="*/ 0 h 49"/>
                  <a:gd name="T6" fmla="*/ 584 w 129"/>
                  <a:gd name="T7" fmla="*/ 59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79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79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79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6579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80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80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80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80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806"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809" name="Line 22"/>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0" name="Line 23"/>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1" name="Line 24"/>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2" name="Line 25"/>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3" name="Line 26"/>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4" name="Line 27"/>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5" name="Rectangle 28"/>
              <p:cNvSpPr>
                <a:spLocks noChangeArrowheads="1"/>
              </p:cNvSpPr>
              <p:nvPr/>
            </p:nvSpPr>
            <p:spPr bwMode="auto">
              <a:xfrm>
                <a:off x="2741" y="538"/>
                <a:ext cx="35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65816" name="Rectangle 29"/>
              <p:cNvSpPr>
                <a:spLocks noChangeArrowheads="1"/>
              </p:cNvSpPr>
              <p:nvPr/>
            </p:nvSpPr>
            <p:spPr bwMode="auto">
              <a:xfrm>
                <a:off x="2690" y="634"/>
                <a:ext cx="482"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Gospel</a:t>
                </a:r>
              </a:p>
            </p:txBody>
          </p:sp>
          <p:sp>
            <p:nvSpPr>
              <p:cNvPr id="65817" name="Rectangle 30"/>
              <p:cNvSpPr>
                <a:spLocks noChangeArrowheads="1"/>
              </p:cNvSpPr>
              <p:nvPr/>
            </p:nvSpPr>
            <p:spPr bwMode="auto">
              <a:xfrm>
                <a:off x="2695" y="738"/>
                <a:ext cx="46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Family</a:t>
                </a:r>
              </a:p>
            </p:txBody>
          </p:sp>
          <p:sp>
            <p:nvSpPr>
              <p:cNvPr id="65818" name="Rectangle 31"/>
              <p:cNvSpPr>
                <a:spLocks noChangeArrowheads="1"/>
              </p:cNvSpPr>
              <p:nvPr/>
            </p:nvSpPr>
            <p:spPr bwMode="auto">
              <a:xfrm>
                <a:off x="2690" y="842"/>
                <a:ext cx="482"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Murder</a:t>
                </a:r>
              </a:p>
            </p:txBody>
          </p:sp>
          <p:sp>
            <p:nvSpPr>
              <p:cNvPr id="65819" name="Rectangle 32"/>
              <p:cNvSpPr>
                <a:spLocks noChangeArrowheads="1"/>
              </p:cNvSpPr>
              <p:nvPr/>
            </p:nvSpPr>
            <p:spPr bwMode="auto">
              <a:xfrm>
                <a:off x="2627" y="938"/>
                <a:ext cx="63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Flood/Rainbow</a:t>
                </a:r>
              </a:p>
            </p:txBody>
          </p:sp>
          <p:sp>
            <p:nvSpPr>
              <p:cNvPr id="65820" name="Rectangle 33"/>
              <p:cNvSpPr>
                <a:spLocks noChangeArrowheads="1"/>
              </p:cNvSpPr>
              <p:nvPr/>
            </p:nvSpPr>
            <p:spPr bwMode="auto">
              <a:xfrm>
                <a:off x="2781" y="1042"/>
                <a:ext cx="32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Tower</a:t>
                </a:r>
              </a:p>
            </p:txBody>
          </p:sp>
          <p:sp>
            <p:nvSpPr>
              <p:cNvPr id="65821" name="Rectangle 34"/>
              <p:cNvSpPr>
                <a:spLocks noChangeArrowheads="1"/>
              </p:cNvSpPr>
              <p:nvPr/>
            </p:nvSpPr>
            <p:spPr bwMode="auto">
              <a:xfrm>
                <a:off x="2607" y="344"/>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CREATION</a:t>
                </a:r>
              </a:p>
            </p:txBody>
          </p:sp>
          <p:sp>
            <p:nvSpPr>
              <p:cNvPr id="65822" name="Rectangle 35"/>
              <p:cNvSpPr>
                <a:spLocks noChangeArrowheads="1"/>
              </p:cNvSpPr>
              <p:nvPr/>
            </p:nvSpPr>
            <p:spPr bwMode="auto">
              <a:xfrm>
                <a:off x="2602" y="458"/>
                <a:ext cx="66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1st Man &amp; Woman</a:t>
                </a:r>
              </a:p>
            </p:txBody>
          </p:sp>
          <p:sp>
            <p:nvSpPr>
              <p:cNvPr id="65823" name="Line 36"/>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24" name="Line 37"/>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25" name="Rectangle 38"/>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826" name="Rectangle 39"/>
              <p:cNvSpPr>
                <a:spLocks noChangeArrowheads="1"/>
              </p:cNvSpPr>
              <p:nvPr/>
            </p:nvSpPr>
            <p:spPr bwMode="auto">
              <a:xfrm>
                <a:off x="2749" y="1531"/>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65827" name="Rectangle 40"/>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65828" name="Rectangle 41"/>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65829" name="Rectangle 42"/>
              <p:cNvSpPr>
                <a:spLocks noChangeArrowheads="1"/>
              </p:cNvSpPr>
              <p:nvPr/>
            </p:nvSpPr>
            <p:spPr bwMode="auto">
              <a:xfrm>
                <a:off x="2742" y="1414"/>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65830" name="Rectangle 43"/>
              <p:cNvSpPr>
                <a:spLocks noChangeArrowheads="1"/>
              </p:cNvSpPr>
              <p:nvPr/>
            </p:nvSpPr>
            <p:spPr bwMode="auto">
              <a:xfrm>
                <a:off x="2634" y="1274"/>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65831" name="Rectangle 44"/>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65832" name="Line 45"/>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33" name="Line 46"/>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34" name="Rectangle 47"/>
              <p:cNvSpPr>
                <a:spLocks noChangeArrowheads="1"/>
              </p:cNvSpPr>
              <p:nvPr/>
            </p:nvSpPr>
            <p:spPr bwMode="auto">
              <a:xfrm>
                <a:off x="2748" y="2119"/>
                <a:ext cx="32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charset="0"/>
                  </a:rPr>
                  <a:t>o;[\km</a:t>
                </a:r>
              </a:p>
            </p:txBody>
          </p:sp>
          <p:sp>
            <p:nvSpPr>
              <p:cNvPr id="65836" name="Rectangle 49"/>
              <p:cNvSpPr>
                <a:spLocks noChangeArrowheads="1"/>
              </p:cNvSpPr>
              <p:nvPr/>
            </p:nvSpPr>
            <p:spPr bwMode="auto">
              <a:xfrm>
                <a:off x="2823" y="2398"/>
                <a:ext cx="26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dirty="0">
                    <a:solidFill>
                      <a:schemeClr val="bg2"/>
                    </a:solidFill>
                    <a:latin typeface="Kantipur" pitchFamily="2" charset="0"/>
                  </a:rPr>
                  <a:t>$))</a:t>
                </a:r>
                <a:endParaRPr lang="en-US" sz="1200" dirty="0">
                  <a:solidFill>
                    <a:schemeClr val="bg2"/>
                  </a:solidFill>
                  <a:latin typeface="Helvetica" charset="0"/>
                </a:endParaRPr>
              </a:p>
            </p:txBody>
          </p:sp>
          <p:sp>
            <p:nvSpPr>
              <p:cNvPr id="65837" name="Line 50"/>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38" name="Line 51"/>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39" name="Line 52"/>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51" name="Line 64"/>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53" name="Line 66"/>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65653" name="Rectangle 19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20" name="Text Box 192"/>
            <p:cNvSpPr txBox="1">
              <a:spLocks noChangeArrowheads="1"/>
            </p:cNvSpPr>
            <p:nvPr/>
          </p:nvSpPr>
          <p:spPr bwMode="auto">
            <a:xfrm rot="-5400000">
              <a:off x="3493295" y="978227"/>
              <a:ext cx="434974"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800" dirty="0">
                  <a:solidFill>
                    <a:srgbClr val="EEFF4B"/>
                  </a:solidFill>
                  <a:latin typeface="Kantipur" pitchFamily="2" charset="0"/>
                </a:rPr>
                <a:t>p</a:t>
              </a:r>
            </a:p>
          </p:txBody>
        </p:sp>
        <p:sp>
          <p:nvSpPr>
            <p:cNvPr id="340" name="AutoShape 6"/>
            <p:cNvSpPr>
              <a:spLocks noChangeArrowheads="1"/>
            </p:cNvSpPr>
            <p:nvPr/>
          </p:nvSpPr>
          <p:spPr bwMode="auto">
            <a:xfrm>
              <a:off x="4157274" y="568325"/>
              <a:ext cx="730250" cy="10906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341" name="Rectangle 7"/>
            <p:cNvSpPr>
              <a:spLocks noChangeArrowheads="1"/>
            </p:cNvSpPr>
            <p:nvPr/>
          </p:nvSpPr>
          <p:spPr bwMode="auto">
            <a:xfrm>
              <a:off x="4155686" y="752475"/>
              <a:ext cx="952500" cy="113188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342" name="AutoShape 8"/>
            <p:cNvSpPr>
              <a:spLocks noChangeArrowheads="1"/>
            </p:cNvSpPr>
            <p:nvPr/>
          </p:nvSpPr>
          <p:spPr bwMode="auto">
            <a:xfrm>
              <a:off x="4173149" y="590550"/>
              <a:ext cx="695325" cy="1089025"/>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344" name="Line 10"/>
            <p:cNvSpPr>
              <a:spLocks noChangeShapeType="1"/>
            </p:cNvSpPr>
            <p:nvPr/>
          </p:nvSpPr>
          <p:spPr bwMode="auto">
            <a:xfrm>
              <a:off x="4201724" y="10271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5" name="Line 11"/>
            <p:cNvSpPr>
              <a:spLocks noChangeShapeType="1"/>
            </p:cNvSpPr>
            <p:nvPr/>
          </p:nvSpPr>
          <p:spPr bwMode="auto">
            <a:xfrm>
              <a:off x="4201724" y="11922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6" name="Line 12"/>
            <p:cNvSpPr>
              <a:spLocks noChangeShapeType="1"/>
            </p:cNvSpPr>
            <p:nvPr/>
          </p:nvSpPr>
          <p:spPr bwMode="auto">
            <a:xfrm>
              <a:off x="4201724" y="13446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7" name="Line 13"/>
            <p:cNvSpPr>
              <a:spLocks noChangeShapeType="1"/>
            </p:cNvSpPr>
            <p:nvPr/>
          </p:nvSpPr>
          <p:spPr bwMode="auto">
            <a:xfrm>
              <a:off x="4206486" y="15097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8" name="Line 14"/>
            <p:cNvSpPr>
              <a:spLocks noChangeShapeType="1"/>
            </p:cNvSpPr>
            <p:nvPr/>
          </p:nvSpPr>
          <p:spPr bwMode="auto">
            <a:xfrm>
              <a:off x="4201724" y="16748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0" name="Rectangle 16"/>
            <p:cNvSpPr>
              <a:spLocks noChangeArrowheads="1"/>
            </p:cNvSpPr>
            <p:nvPr/>
          </p:nvSpPr>
          <p:spPr bwMode="auto">
            <a:xfrm>
              <a:off x="4319199" y="858838"/>
              <a:ext cx="5794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kfk</a:t>
              </a:r>
            </a:p>
          </p:txBody>
        </p:sp>
        <p:sp>
          <p:nvSpPr>
            <p:cNvPr id="351" name="Rectangle 17"/>
            <p:cNvSpPr>
              <a:spLocks noChangeArrowheads="1"/>
            </p:cNvSpPr>
            <p:nvPr/>
          </p:nvSpPr>
          <p:spPr bwMode="auto">
            <a:xfrm>
              <a:off x="4238236" y="1011238"/>
              <a:ext cx="8128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;[\;dfrf/</a:t>
              </a:r>
            </a:p>
          </p:txBody>
        </p:sp>
        <p:sp>
          <p:nvSpPr>
            <p:cNvPr id="352" name="Rectangle 18"/>
            <p:cNvSpPr>
              <a:spLocks noChangeArrowheads="1"/>
            </p:cNvSpPr>
            <p:nvPr/>
          </p:nvSpPr>
          <p:spPr bwMode="auto">
            <a:xfrm>
              <a:off x="4246174" y="1176338"/>
              <a:ext cx="695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kl/jf/</a:t>
              </a:r>
            </a:p>
          </p:txBody>
        </p:sp>
        <p:sp>
          <p:nvSpPr>
            <p:cNvPr id="353" name="Rectangle 19"/>
            <p:cNvSpPr>
              <a:spLocks noChangeArrowheads="1"/>
            </p:cNvSpPr>
            <p:nvPr/>
          </p:nvSpPr>
          <p:spPr bwMode="auto">
            <a:xfrm>
              <a:off x="4238236" y="1341438"/>
              <a:ext cx="6143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xTof</a:t>
              </a:r>
            </a:p>
          </p:txBody>
        </p:sp>
        <p:sp>
          <p:nvSpPr>
            <p:cNvPr id="354" name="Rectangle 20"/>
            <p:cNvSpPr>
              <a:spLocks noChangeArrowheads="1"/>
            </p:cNvSpPr>
            <p:nvPr/>
          </p:nvSpPr>
          <p:spPr bwMode="auto">
            <a:xfrm>
              <a:off x="4138224" y="1493838"/>
              <a:ext cx="8556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hnk|no / OGb|0fL</a:t>
              </a:r>
            </a:p>
          </p:txBody>
        </p:sp>
        <p:sp>
          <p:nvSpPr>
            <p:cNvPr id="355" name="Rectangle 21"/>
            <p:cNvSpPr>
              <a:spLocks noChangeArrowheads="1"/>
            </p:cNvSpPr>
            <p:nvPr/>
          </p:nvSpPr>
          <p:spPr bwMode="auto">
            <a:xfrm>
              <a:off x="4382699" y="1658938"/>
              <a:ext cx="3619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3//f</a:t>
              </a:r>
            </a:p>
          </p:txBody>
        </p:sp>
        <p:sp>
          <p:nvSpPr>
            <p:cNvPr id="356" name="Rectangle 22"/>
            <p:cNvSpPr>
              <a:spLocks noChangeArrowheads="1"/>
            </p:cNvSpPr>
            <p:nvPr/>
          </p:nvSpPr>
          <p:spPr bwMode="auto">
            <a:xfrm>
              <a:off x="4106474" y="550863"/>
              <a:ext cx="5683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000000"/>
                  </a:solidFill>
                  <a:effectLst/>
                  <a:latin typeface="Kantipur" charset="0"/>
                </a:rPr>
                <a:t>pTktL</a:t>
              </a:r>
              <a:endParaRPr lang="en-US" sz="1600" b="1" dirty="0">
                <a:solidFill>
                  <a:srgbClr val="000000"/>
                </a:solidFill>
                <a:effectLst/>
                <a:latin typeface="Kantipur" charset="0"/>
              </a:endParaRPr>
            </a:p>
          </p:txBody>
        </p:sp>
        <p:sp>
          <p:nvSpPr>
            <p:cNvPr id="357" name="Rectangle 23"/>
            <p:cNvSpPr>
              <a:spLocks noChangeArrowheads="1"/>
            </p:cNvSpPr>
            <p:nvPr/>
          </p:nvSpPr>
          <p:spPr bwMode="auto">
            <a:xfrm>
              <a:off x="4098536" y="731838"/>
              <a:ext cx="9525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k|yd k[\?if / dlxnf</a:t>
              </a:r>
            </a:p>
          </p:txBody>
        </p:sp>
        <p:sp>
          <p:nvSpPr>
            <p:cNvPr id="370" name="Line 36"/>
            <p:cNvSpPr>
              <a:spLocks noChangeShapeType="1"/>
            </p:cNvSpPr>
            <p:nvPr/>
          </p:nvSpPr>
          <p:spPr bwMode="auto">
            <a:xfrm>
              <a:off x="4201724" y="89376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grpSp>
      <p:grpSp>
        <p:nvGrpSpPr>
          <p:cNvPr id="407" name="Group 406"/>
          <p:cNvGrpSpPr/>
          <p:nvPr/>
        </p:nvGrpSpPr>
        <p:grpSpPr>
          <a:xfrm>
            <a:off x="6570663" y="561975"/>
            <a:ext cx="995362" cy="5784850"/>
            <a:chOff x="6570663" y="561975"/>
            <a:chExt cx="995362" cy="5784850"/>
          </a:xfrm>
        </p:grpSpPr>
        <p:sp>
          <p:nvSpPr>
            <p:cNvPr id="408"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09"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0"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ea typeface="+mn-ea"/>
                <a:cs typeface="+mn-cs"/>
              </a:endParaRPr>
            </a:p>
          </p:txBody>
        </p:sp>
        <p:sp>
          <p:nvSpPr>
            <p:cNvPr id="411"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2"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3"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14"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5"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16"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ea typeface="+mn-ea"/>
                <a:cs typeface="+mn-cs"/>
              </a:endParaRPr>
            </a:p>
          </p:txBody>
        </p:sp>
        <p:sp>
          <p:nvSpPr>
            <p:cNvPr id="417"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18"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19"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grpSp>
          <p:nvGrpSpPr>
            <p:cNvPr id="420" name="Group 177"/>
            <p:cNvGrpSpPr>
              <a:grpSpLocks/>
            </p:cNvGrpSpPr>
            <p:nvPr/>
          </p:nvGrpSpPr>
          <p:grpSpPr bwMode="auto">
            <a:xfrm>
              <a:off x="6591300" y="4418013"/>
              <a:ext cx="952500" cy="527050"/>
              <a:chOff x="4152" y="2783"/>
              <a:chExt cx="600" cy="332"/>
            </a:xfrm>
          </p:grpSpPr>
          <p:sp>
            <p:nvSpPr>
              <p:cNvPr id="457"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58"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59"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grpSp>
        <p:sp>
          <p:nvSpPr>
            <p:cNvPr id="421"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2"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3"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4"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5"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6"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ea typeface="+mn-ea"/>
                <a:cs typeface="+mn-cs"/>
              </a:endParaRPr>
            </a:p>
          </p:txBody>
        </p:sp>
        <p:sp>
          <p:nvSpPr>
            <p:cNvPr id="427"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8"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9"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0"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ea typeface="+mn-ea"/>
                <a:cs typeface="+mn-cs"/>
              </a:endParaRPr>
            </a:p>
          </p:txBody>
        </p:sp>
        <p:sp>
          <p:nvSpPr>
            <p:cNvPr id="431"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2"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3" name="Rectangle 206"/>
            <p:cNvSpPr>
              <a:spLocks noChangeArrowheads="1"/>
            </p:cNvSpPr>
            <p:nvPr/>
          </p:nvSpPr>
          <p:spPr bwMode="auto">
            <a:xfrm>
              <a:off x="6611938" y="3213100"/>
              <a:ext cx="560387"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bf;Tj</a:t>
              </a:r>
            </a:p>
          </p:txBody>
        </p:sp>
        <p:sp>
          <p:nvSpPr>
            <p:cNvPr id="434"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5"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6"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7" name="Rectangle 210"/>
            <p:cNvSpPr>
              <a:spLocks noChangeArrowheads="1"/>
            </p:cNvSpPr>
            <p:nvPr/>
          </p:nvSpPr>
          <p:spPr bwMode="auto">
            <a:xfrm>
              <a:off x="6599238" y="4394200"/>
              <a:ext cx="58420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z[\Gg]tf</a:t>
              </a:r>
            </a:p>
          </p:txBody>
        </p:sp>
        <p:sp>
          <p:nvSpPr>
            <p:cNvPr id="438"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9"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0"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41"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42" name="Rectangle 217"/>
            <p:cNvSpPr>
              <a:spLocks noChangeArrowheads="1"/>
            </p:cNvSpPr>
            <p:nvPr/>
          </p:nvSpPr>
          <p:spPr bwMode="auto">
            <a:xfrm>
              <a:off x="6610350" y="5102225"/>
              <a:ext cx="3905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o]z[\</a:t>
              </a:r>
            </a:p>
          </p:txBody>
        </p:sp>
        <p:sp>
          <p:nvSpPr>
            <p:cNvPr id="443"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4"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5"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6"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7"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8"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9"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50"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51"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52" name="Rectangle 227"/>
            <p:cNvSpPr>
              <a:spLocks noChangeArrowheads="1"/>
            </p:cNvSpPr>
            <p:nvPr/>
          </p:nvSpPr>
          <p:spPr bwMode="auto">
            <a:xfrm>
              <a:off x="6570663" y="561975"/>
              <a:ext cx="7715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c/fhstf</a:t>
              </a:r>
            </a:p>
          </p:txBody>
        </p:sp>
        <p:sp>
          <p:nvSpPr>
            <p:cNvPr id="453"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54"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55" name="Rectangle 230"/>
            <p:cNvSpPr>
              <a:spLocks noChangeArrowheads="1"/>
            </p:cNvSpPr>
            <p:nvPr/>
          </p:nvSpPr>
          <p:spPr bwMode="auto">
            <a:xfrm>
              <a:off x="6580188" y="1266825"/>
              <a:ext cx="706437"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a:t>
              </a:r>
              <a:r>
                <a:rPr lang="en-US" sz="1600" b="1" dirty="0" err="1">
                  <a:solidFill>
                    <a:srgbClr val="000000"/>
                  </a:solidFill>
                  <a:effectLst/>
                  <a:latin typeface="Kantipur" charset="0"/>
                </a:rPr>
                <a:t>fhfstf</a:t>
              </a:r>
              <a:r>
                <a:rPr lang="en-US" sz="1600" b="1" dirty="0">
                  <a:solidFill>
                    <a:srgbClr val="000000"/>
                  </a:solidFill>
                  <a:effectLst/>
                  <a:latin typeface="Kantipur" charset="0"/>
                </a:rPr>
                <a:t>{</a:t>
              </a:r>
            </a:p>
          </p:txBody>
        </p:sp>
        <p:sp>
          <p:nvSpPr>
            <p:cNvPr id="456"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grpSp>
      <p:grpSp>
        <p:nvGrpSpPr>
          <p:cNvPr id="404" name="Group 403"/>
          <p:cNvGrpSpPr/>
          <p:nvPr/>
        </p:nvGrpSpPr>
        <p:grpSpPr>
          <a:xfrm>
            <a:off x="7948613" y="3359988"/>
            <a:ext cx="981729" cy="1422547"/>
            <a:chOff x="7948613" y="3359988"/>
            <a:chExt cx="981729" cy="1422547"/>
          </a:xfrm>
        </p:grpSpPr>
        <p:grpSp>
          <p:nvGrpSpPr>
            <p:cNvPr id="405" name="Group 404"/>
            <p:cNvGrpSpPr/>
            <p:nvPr/>
          </p:nvGrpSpPr>
          <p:grpSpPr>
            <a:xfrm>
              <a:off x="7948613" y="3359988"/>
              <a:ext cx="952500" cy="1399337"/>
              <a:chOff x="7948613" y="3359988"/>
              <a:chExt cx="952500" cy="1399337"/>
            </a:xfrm>
          </p:grpSpPr>
          <p:grpSp>
            <p:nvGrpSpPr>
              <p:cNvPr id="460" name="Group 459"/>
              <p:cNvGrpSpPr/>
              <p:nvPr/>
            </p:nvGrpSpPr>
            <p:grpSpPr>
              <a:xfrm>
                <a:off x="7948613" y="3359988"/>
                <a:ext cx="952500" cy="1399337"/>
                <a:chOff x="7948613" y="3359988"/>
                <a:chExt cx="952500" cy="1399337"/>
              </a:xfrm>
            </p:grpSpPr>
            <p:grpSp>
              <p:nvGrpSpPr>
                <p:cNvPr id="462" name="Group 461"/>
                <p:cNvGrpSpPr/>
                <p:nvPr/>
              </p:nvGrpSpPr>
              <p:grpSpPr>
                <a:xfrm>
                  <a:off x="7948613" y="3359988"/>
                  <a:ext cx="952500" cy="1399337"/>
                  <a:chOff x="7948613" y="3359988"/>
                  <a:chExt cx="952500" cy="1399337"/>
                </a:xfrm>
              </p:grpSpPr>
              <p:sp>
                <p:nvSpPr>
                  <p:cNvPr id="464"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65"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66"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7"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68"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69"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0"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3"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4"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75"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476"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7"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478"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63"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461"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406" name="Rectangle 405"/>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65589" name="Freeform 122"/>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0" name="Freeform 123"/>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1" name="Freeform 124"/>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2" name="Freeform 125"/>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3" name="Freeform 126"/>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4" name="Freeform 127"/>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5" name="Freeform 128"/>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6" name="Freeform 129"/>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7" name="Freeform 130"/>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8" name="Freeform 131"/>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9" name="Freeform 132"/>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0" name="Freeform 133"/>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1" name="Freeform 134"/>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2" name="Freeform 135"/>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3" name="Freeform 136"/>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4" name="Freeform 137"/>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5" name="Freeform 138"/>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6" name="Freeform 139"/>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7" name="Freeform 140"/>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8" name="Freeform 141"/>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9" name="Freeform 142"/>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0" name="Freeform 143"/>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1" name="Freeform 144"/>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2" name="Freeform 145"/>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3" name="Freeform 146"/>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4" name="Freeform 147"/>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5" name="Freeform 148"/>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6" name="Freeform 149"/>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7" name="Freeform 150"/>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8" name="Freeform 151"/>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9" name="Freeform 152"/>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0" name="Freeform 153"/>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1" name="Freeform 154"/>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2" name="Freeform 155"/>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3" name="Freeform 156"/>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4" name="Freeform 157"/>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5" name="Freeform 158"/>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6" name="Freeform 159"/>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7" name="Freeform 160"/>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8" name="Freeform 161"/>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9" name="Freeform 162"/>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30" name="Freeform 163"/>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6563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5648" name="Rectangle 18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5" name="Text Box 187"/>
          <p:cNvSpPr txBox="1">
            <a:spLocks noChangeArrowheads="1"/>
          </p:cNvSpPr>
          <p:nvPr/>
        </p:nvSpPr>
        <p:spPr bwMode="auto">
          <a:xfrm rot="-5388536">
            <a:off x="2765426" y="3795604"/>
            <a:ext cx="1966912" cy="64633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600" dirty="0">
                <a:solidFill>
                  <a:srgbClr val="EEFF4B"/>
                </a:solidFill>
                <a:latin typeface="Kantipur" pitchFamily="2" charset="0"/>
              </a:rPr>
              <a:t>$ </a:t>
            </a:r>
            <a:r>
              <a:rPr lang="en-US" sz="3600" dirty="0" err="1">
                <a:solidFill>
                  <a:srgbClr val="EEFF4B"/>
                </a:solidFill>
                <a:latin typeface="Kantipur" pitchFamily="2" charset="0"/>
              </a:rPr>
              <a:t>dflg;x</a:t>
            </a:r>
            <a:r>
              <a:rPr lang="en-US" sz="3600" dirty="0">
                <a:solidFill>
                  <a:srgbClr val="EEFF4B"/>
                </a:solidFill>
                <a:latin typeface="Kantipur" pitchFamily="2" charset="0"/>
              </a:rPr>
              <a:t>?</a:t>
            </a:r>
          </a:p>
        </p:txBody>
      </p:sp>
      <p:sp>
        <p:nvSpPr>
          <p:cNvPr id="65651" name="Rectangle 189"/>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52" name="Rectangle 190"/>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5982" name="Rectangle 254"/>
          <p:cNvSpPr>
            <a:spLocks noChangeArrowheads="1"/>
          </p:cNvSpPr>
          <p:nvPr/>
        </p:nvSpPr>
        <p:spPr bwMode="auto">
          <a:xfrm>
            <a:off x="4087813" y="1984585"/>
            <a:ext cx="1625600" cy="36671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37" name="Freeform 3"/>
          <p:cNvSpPr>
            <a:spLocks/>
          </p:cNvSpPr>
          <p:nvPr/>
        </p:nvSpPr>
        <p:spPr bwMode="auto">
          <a:xfrm>
            <a:off x="4909749" y="2160588"/>
            <a:ext cx="204788" cy="77787"/>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338" name="AutoShape 4"/>
          <p:cNvSpPr>
            <a:spLocks noChangeArrowheads="1"/>
          </p:cNvSpPr>
          <p:nvPr/>
        </p:nvSpPr>
        <p:spPr bwMode="auto">
          <a:xfrm>
            <a:off x="4198549" y="2052638"/>
            <a:ext cx="730250" cy="903287"/>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339" name="Rectangle 5"/>
          <p:cNvSpPr>
            <a:spLocks noChangeArrowheads="1"/>
          </p:cNvSpPr>
          <p:nvPr/>
        </p:nvSpPr>
        <p:spPr bwMode="auto">
          <a:xfrm>
            <a:off x="4196961" y="2209800"/>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343" name="AutoShape 9"/>
          <p:cNvSpPr>
            <a:spLocks noChangeArrowheads="1"/>
          </p:cNvSpPr>
          <p:nvPr/>
        </p:nvSpPr>
        <p:spPr bwMode="auto">
          <a:xfrm>
            <a:off x="4214424" y="2043532"/>
            <a:ext cx="695325" cy="903287"/>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349" name="Line 15"/>
          <p:cNvSpPr>
            <a:spLocks noChangeShapeType="1"/>
          </p:cNvSpPr>
          <p:nvPr/>
        </p:nvSpPr>
        <p:spPr bwMode="auto">
          <a:xfrm>
            <a:off x="4201724" y="18272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8" name="Line 24"/>
          <p:cNvSpPr>
            <a:spLocks noChangeShapeType="1"/>
          </p:cNvSpPr>
          <p:nvPr/>
        </p:nvSpPr>
        <p:spPr bwMode="auto">
          <a:xfrm>
            <a:off x="4258874" y="2611438"/>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9" name="Line 25"/>
          <p:cNvSpPr>
            <a:spLocks noChangeShapeType="1"/>
          </p:cNvSpPr>
          <p:nvPr/>
        </p:nvSpPr>
        <p:spPr bwMode="auto">
          <a:xfrm>
            <a:off x="4258874" y="2814638"/>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0" name="Rectangle 26"/>
          <p:cNvSpPr>
            <a:spLocks noChangeArrowheads="1"/>
          </p:cNvSpPr>
          <p:nvPr/>
        </p:nvSpPr>
        <p:spPr bwMode="auto">
          <a:xfrm>
            <a:off x="4582724" y="2655888"/>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cs typeface="+mn-cs"/>
            </a:endParaRPr>
          </a:p>
        </p:txBody>
      </p:sp>
      <p:sp>
        <p:nvSpPr>
          <p:cNvPr id="361" name="Rectangle 27"/>
          <p:cNvSpPr>
            <a:spLocks noChangeArrowheads="1"/>
          </p:cNvSpPr>
          <p:nvPr/>
        </p:nvSpPr>
        <p:spPr bwMode="auto">
          <a:xfrm>
            <a:off x="4297495" y="2366796"/>
            <a:ext cx="769938"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e[\</a:t>
            </a:r>
            <a:r>
              <a:rPr lang="en-US" sz="1000" b="1" dirty="0">
                <a:solidFill>
                  <a:srgbClr val="000000"/>
                </a:solidFill>
                <a:effectLst/>
                <a:latin typeface="Helvetica" charset="0"/>
              </a:rPr>
              <a:t> - </a:t>
            </a:r>
            <a:r>
              <a:rPr lang="en-US" sz="1600" b="1" dirty="0">
                <a:solidFill>
                  <a:srgbClr val="000000"/>
                </a:solidFill>
                <a:effectLst/>
                <a:latin typeface="Kantipur" charset="0"/>
              </a:rPr>
              <a:t>;</a:t>
            </a:r>
            <a:r>
              <a:rPr lang="en-US" sz="1000" b="1" dirty="0">
                <a:solidFill>
                  <a:srgbClr val="000000"/>
                </a:solidFill>
                <a:effectLst/>
                <a:latin typeface="Helvetica" charset="0"/>
              </a:rPr>
              <a:t> - </a:t>
            </a:r>
            <a:r>
              <a:rPr lang="en-US" sz="1600" b="1" dirty="0" err="1">
                <a:solidFill>
                  <a:srgbClr val="000000"/>
                </a:solidFill>
                <a:effectLst/>
                <a:latin typeface="Kantipur" charset="0"/>
              </a:rPr>
              <a:t>cf</a:t>
            </a:r>
            <a:endParaRPr lang="en-US" sz="1600" b="1" dirty="0">
              <a:solidFill>
                <a:srgbClr val="000000"/>
              </a:solidFill>
              <a:effectLst/>
              <a:latin typeface="Kantipur" charset="0"/>
            </a:endParaRPr>
          </a:p>
        </p:txBody>
      </p:sp>
      <p:sp>
        <p:nvSpPr>
          <p:cNvPr id="362" name="Rectangle 28"/>
          <p:cNvSpPr>
            <a:spLocks noChangeArrowheads="1"/>
          </p:cNvSpPr>
          <p:nvPr/>
        </p:nvSpPr>
        <p:spPr bwMode="auto">
          <a:xfrm>
            <a:off x="4363288" y="2747634"/>
            <a:ext cx="519113"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of</a:t>
            </a:r>
            <a:r>
              <a:rPr lang="en-US" sz="1000" b="1" dirty="0">
                <a:solidFill>
                  <a:srgbClr val="000000"/>
                </a:solidFill>
                <a:effectLst/>
                <a:latin typeface="Helvetica" charset="0"/>
              </a:rPr>
              <a:t> - </a:t>
            </a:r>
            <a:r>
              <a:rPr lang="en-US" sz="1600" b="1" dirty="0">
                <a:solidFill>
                  <a:srgbClr val="000000"/>
                </a:solidFill>
                <a:effectLst/>
                <a:latin typeface="Kantipur" charset="0"/>
              </a:rPr>
              <a:t>P</a:t>
            </a:r>
          </a:p>
        </p:txBody>
      </p:sp>
      <p:sp>
        <p:nvSpPr>
          <p:cNvPr id="363" name="Rectangle 29"/>
          <p:cNvSpPr>
            <a:spLocks noChangeArrowheads="1"/>
          </p:cNvSpPr>
          <p:nvPr/>
        </p:nvSpPr>
        <p:spPr bwMode="auto">
          <a:xfrm>
            <a:off x="4485886" y="2920460"/>
            <a:ext cx="341313"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a:t>
            </a:r>
          </a:p>
        </p:txBody>
      </p:sp>
      <p:sp>
        <p:nvSpPr>
          <p:cNvPr id="364" name="Rectangle 30"/>
          <p:cNvSpPr>
            <a:spLocks noChangeArrowheads="1"/>
          </p:cNvSpPr>
          <p:nvPr/>
        </p:nvSpPr>
        <p:spPr bwMode="auto">
          <a:xfrm>
            <a:off x="4320786" y="2197729"/>
            <a:ext cx="65087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000000"/>
                </a:solidFill>
                <a:effectLst/>
                <a:latin typeface="Kantipur" charset="0"/>
              </a:rPr>
              <a:t>Aff</a:t>
            </a:r>
            <a:r>
              <a:rPr lang="en-US" sz="1600" b="1" dirty="0">
                <a:solidFill>
                  <a:srgbClr val="000000"/>
                </a:solidFill>
                <a:effectLst/>
                <a:latin typeface="Kantipur" charset="0"/>
              </a:rPr>
              <a:t>]nfj6</a:t>
            </a:r>
          </a:p>
        </p:txBody>
      </p:sp>
      <p:sp>
        <p:nvSpPr>
          <p:cNvPr id="365" name="Rectangle 31"/>
          <p:cNvSpPr>
            <a:spLocks noChangeArrowheads="1"/>
          </p:cNvSpPr>
          <p:nvPr/>
        </p:nvSpPr>
        <p:spPr bwMode="auto">
          <a:xfrm>
            <a:off x="4149336" y="1992732"/>
            <a:ext cx="6572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ca|\</a:t>
            </a:r>
            <a:r>
              <a:rPr lang="en-US" sz="1600" b="1" dirty="0" err="1">
                <a:solidFill>
                  <a:srgbClr val="000000"/>
                </a:solidFill>
                <a:effectLst/>
                <a:latin typeface="Kantipur" charset="0"/>
              </a:rPr>
              <a:t>fxfd</a:t>
            </a:r>
            <a:endParaRPr lang="en-US" sz="1600" b="1" dirty="0">
              <a:solidFill>
                <a:srgbClr val="000000"/>
              </a:solidFill>
              <a:effectLst/>
              <a:latin typeface="Kantipur" charset="0"/>
            </a:endParaRPr>
          </a:p>
        </p:txBody>
      </p:sp>
      <p:sp>
        <p:nvSpPr>
          <p:cNvPr id="366" name="Rectangle 32"/>
          <p:cNvSpPr>
            <a:spLocks noChangeArrowheads="1"/>
          </p:cNvSpPr>
          <p:nvPr/>
        </p:nvSpPr>
        <p:spPr bwMode="auto">
          <a:xfrm>
            <a:off x="4380497" y="2559589"/>
            <a:ext cx="423863"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O</a:t>
            </a:r>
            <a:r>
              <a:rPr lang="en-US" sz="1000" b="1" dirty="0">
                <a:solidFill>
                  <a:srgbClr val="000000"/>
                </a:solidFill>
                <a:effectLst/>
                <a:latin typeface="Helvetica" charset="0"/>
              </a:rPr>
              <a:t> -</a:t>
            </a:r>
            <a:r>
              <a:rPr lang="en-US" sz="1600" b="1" dirty="0">
                <a:solidFill>
                  <a:srgbClr val="000000"/>
                </a:solidFill>
                <a:effectLst/>
                <a:latin typeface="Kantipur" charset="0"/>
              </a:rPr>
              <a:t>O</a:t>
            </a:r>
          </a:p>
        </p:txBody>
      </p:sp>
      <p:sp>
        <p:nvSpPr>
          <p:cNvPr id="367" name="Line 33"/>
          <p:cNvSpPr>
            <a:spLocks noChangeShapeType="1"/>
          </p:cNvSpPr>
          <p:nvPr/>
        </p:nvSpPr>
        <p:spPr bwMode="auto">
          <a:xfrm>
            <a:off x="4250608" y="2455892"/>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8" name="Line 34"/>
          <p:cNvSpPr>
            <a:spLocks noChangeShapeType="1"/>
          </p:cNvSpPr>
          <p:nvPr/>
        </p:nvSpPr>
        <p:spPr bwMode="auto">
          <a:xfrm>
            <a:off x="4233936" y="3206331"/>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9" name="Line 35"/>
          <p:cNvSpPr>
            <a:spLocks noChangeShapeType="1"/>
          </p:cNvSpPr>
          <p:nvPr/>
        </p:nvSpPr>
        <p:spPr bwMode="auto">
          <a:xfrm>
            <a:off x="4216671" y="3040063"/>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403" name="Rectangle 43"/>
          <p:cNvSpPr>
            <a:spLocks noChangeArrowheads="1"/>
          </p:cNvSpPr>
          <p:nvPr/>
        </p:nvSpPr>
        <p:spPr bwMode="auto">
          <a:xfrm>
            <a:off x="4328192" y="3544142"/>
            <a:ext cx="713709"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r>
              <a:rPr lang="en-US" b="1" dirty="0" err="1">
                <a:solidFill>
                  <a:srgbClr val="000000"/>
                </a:solidFill>
                <a:effectLst/>
                <a:latin typeface="Kantipur" charset="0"/>
              </a:rPr>
              <a:t>Bf;Tj</a:t>
            </a:r>
            <a:endParaRPr lang="en-US" b="1" dirty="0">
              <a:solidFill>
                <a:srgbClr val="000000"/>
              </a:solidFill>
              <a:effectLst/>
              <a:latin typeface="Kantipur" charset="0"/>
            </a:endParaRPr>
          </a:p>
        </p:txBody>
      </p:sp>
      <p:grpSp>
        <p:nvGrpSpPr>
          <p:cNvPr id="479" name="Group 478"/>
          <p:cNvGrpSpPr/>
          <p:nvPr/>
        </p:nvGrpSpPr>
        <p:grpSpPr>
          <a:xfrm>
            <a:off x="4264027" y="4128471"/>
            <a:ext cx="981729" cy="1422547"/>
            <a:chOff x="7948613" y="3359988"/>
            <a:chExt cx="981729" cy="1422547"/>
          </a:xfrm>
        </p:grpSpPr>
        <p:grpSp>
          <p:nvGrpSpPr>
            <p:cNvPr id="480" name="Group 479"/>
            <p:cNvGrpSpPr/>
            <p:nvPr/>
          </p:nvGrpSpPr>
          <p:grpSpPr>
            <a:xfrm>
              <a:off x="7948613" y="3359988"/>
              <a:ext cx="952500" cy="1399337"/>
              <a:chOff x="7948613" y="3359988"/>
              <a:chExt cx="952500" cy="1399337"/>
            </a:xfrm>
          </p:grpSpPr>
          <p:grpSp>
            <p:nvGrpSpPr>
              <p:cNvPr id="482" name="Group 481"/>
              <p:cNvGrpSpPr/>
              <p:nvPr/>
            </p:nvGrpSpPr>
            <p:grpSpPr>
              <a:xfrm>
                <a:off x="7948613" y="3359988"/>
                <a:ext cx="952500" cy="1399337"/>
                <a:chOff x="7948613" y="3359988"/>
                <a:chExt cx="952500" cy="1399337"/>
              </a:xfrm>
            </p:grpSpPr>
            <p:grpSp>
              <p:nvGrpSpPr>
                <p:cNvPr id="484" name="Group 483"/>
                <p:cNvGrpSpPr/>
                <p:nvPr/>
              </p:nvGrpSpPr>
              <p:grpSpPr>
                <a:xfrm>
                  <a:off x="7948613" y="3359988"/>
                  <a:ext cx="952500" cy="1399337"/>
                  <a:chOff x="7948613" y="3359988"/>
                  <a:chExt cx="952500" cy="1399337"/>
                </a:xfrm>
              </p:grpSpPr>
              <p:sp>
                <p:nvSpPr>
                  <p:cNvPr id="486"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8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88"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9"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0"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91"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4"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5"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6"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97"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498"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9"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00"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85"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483"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481" name="Rectangle 480"/>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591" name="Rectangle 295"/>
          <p:cNvSpPr>
            <a:spLocks noChangeArrowheads="1"/>
          </p:cNvSpPr>
          <p:nvPr/>
        </p:nvSpPr>
        <p:spPr bwMode="auto">
          <a:xfrm>
            <a:off x="5173662" y="2230438"/>
            <a:ext cx="5254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2000" b="0" dirty="0">
                <a:solidFill>
                  <a:schemeClr val="tx1"/>
                </a:solidFill>
                <a:latin typeface="Kantipur" charset="0"/>
              </a:rPr>
              <a:t>c a</a:t>
            </a:r>
          </a:p>
        </p:txBody>
      </p:sp>
      <p:sp>
        <p:nvSpPr>
          <p:cNvPr id="592" name="Rectangle 308"/>
          <p:cNvSpPr>
            <a:spLocks noChangeArrowheads="1"/>
          </p:cNvSpPr>
          <p:nvPr/>
        </p:nvSpPr>
        <p:spPr bwMode="auto">
          <a:xfrm>
            <a:off x="5178424" y="5254626"/>
            <a:ext cx="5238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defRPr/>
            </a:pPr>
            <a:r>
              <a:rPr lang="en-US" sz="1800" b="0" dirty="0">
                <a:solidFill>
                  <a:schemeClr val="tx1"/>
                </a:solidFill>
                <a:latin typeface="Kantipur" pitchFamily="2" charset="0"/>
              </a:rPr>
              <a:t>e[ </a:t>
            </a:r>
            <a:r>
              <a:rPr lang="en-US" sz="1800" b="0" dirty="0" err="1">
                <a:solidFill>
                  <a:schemeClr val="tx1"/>
                </a:solidFill>
                <a:latin typeface="Kantipur" pitchFamily="2" charset="0"/>
              </a:rPr>
              <a:t>lj</a:t>
            </a:r>
            <a:endParaRPr lang="en-US" sz="800" b="0" i="1" dirty="0">
              <a:solidFill>
                <a:schemeClr val="tx1"/>
              </a:solidFill>
              <a:latin typeface="Helvetica" charset="0"/>
            </a:endParaRPr>
          </a:p>
        </p:txBody>
      </p:sp>
      <p:sp>
        <p:nvSpPr>
          <p:cNvPr id="593" name="AutoShape 276"/>
          <p:cNvSpPr>
            <a:spLocks noChangeArrowheads="1"/>
          </p:cNvSpPr>
          <p:nvPr/>
        </p:nvSpPr>
        <p:spPr bwMode="auto">
          <a:xfrm rot="-1050159">
            <a:off x="5342741" y="4041466"/>
            <a:ext cx="2732087" cy="463550"/>
          </a:xfrm>
          <a:prstGeom prst="leftArrow">
            <a:avLst>
              <a:gd name="adj1" fmla="val 50000"/>
              <a:gd name="adj2" fmla="val 147346"/>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4" name="Rectangle 180"/>
          <p:cNvSpPr>
            <a:spLocks noChangeArrowheads="1"/>
          </p:cNvSpPr>
          <p:nvPr/>
        </p:nvSpPr>
        <p:spPr bwMode="auto">
          <a:xfrm>
            <a:off x="5930900" y="622300"/>
            <a:ext cx="511175" cy="367665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95" name="Text Box 181"/>
          <p:cNvSpPr txBox="1">
            <a:spLocks noChangeArrowheads="1"/>
          </p:cNvSpPr>
          <p:nvPr/>
        </p:nvSpPr>
        <p:spPr bwMode="auto">
          <a:xfrm rot="16200000">
            <a:off x="4571207" y="2052093"/>
            <a:ext cx="3213100" cy="76944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400" dirty="0">
                <a:solidFill>
                  <a:srgbClr val="EEFF4B"/>
                </a:solidFill>
                <a:latin typeface="Kantipur" pitchFamily="2" charset="0"/>
              </a:rPr>
              <a:t># </a:t>
            </a:r>
            <a:r>
              <a:rPr lang="en-US" sz="4400" dirty="0" err="1">
                <a:solidFill>
                  <a:srgbClr val="EEFF4B"/>
                </a:solidFill>
                <a:latin typeface="Kantipur" pitchFamily="2" charset="0"/>
              </a:rPr>
              <a:t>hftLx</a:t>
            </a:r>
            <a:r>
              <a:rPr lang="en-US" sz="4400" dirty="0">
                <a:solidFill>
                  <a:srgbClr val="EEFF4B"/>
                </a:solidFill>
                <a:latin typeface="Kantipur" pitchFamily="2"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85981"/>
                                        </p:tgtEl>
                                        <p:attrNameLst>
                                          <p:attrName>style.visibility</p:attrName>
                                        </p:attrNameLst>
                                      </p:cBhvr>
                                      <p:to>
                                        <p:strVal val="visible"/>
                                      </p:to>
                                    </p:set>
                                    <p:anim calcmode="lin" valueType="num">
                                      <p:cBhvr>
                                        <p:cTn id="7" dur="500" fill="hold"/>
                                        <p:tgtEl>
                                          <p:spTgt spid="585981"/>
                                        </p:tgtEl>
                                        <p:attrNameLst>
                                          <p:attrName>ppt_w</p:attrName>
                                        </p:attrNameLst>
                                      </p:cBhvr>
                                      <p:tavLst>
                                        <p:tav tm="0">
                                          <p:val>
                                            <p:fltVal val="0"/>
                                          </p:val>
                                        </p:tav>
                                        <p:tav tm="100000">
                                          <p:val>
                                            <p:strVal val="#ppt_w"/>
                                          </p:val>
                                        </p:tav>
                                      </p:tavLst>
                                    </p:anim>
                                    <p:anim calcmode="lin" valueType="num">
                                      <p:cBhvr>
                                        <p:cTn id="8" dur="500" fill="hold"/>
                                        <p:tgtEl>
                                          <p:spTgt spid="585981"/>
                                        </p:tgtEl>
                                        <p:attrNameLst>
                                          <p:attrName>ppt_h</p:attrName>
                                        </p:attrNameLst>
                                      </p:cBhvr>
                                      <p:tavLst>
                                        <p:tav tm="0">
                                          <p:val>
                                            <p:fltVal val="0"/>
                                          </p:val>
                                        </p:tav>
                                        <p:tav tm="100000">
                                          <p:val>
                                            <p:strVal val="#ppt_h"/>
                                          </p:val>
                                        </p:tav>
                                      </p:tavLst>
                                    </p:anim>
                                    <p:anim calcmode="lin" valueType="num">
                                      <p:cBhvr>
                                        <p:cTn id="9" dur="500" fill="hold"/>
                                        <p:tgtEl>
                                          <p:spTgt spid="585981"/>
                                        </p:tgtEl>
                                        <p:attrNameLst>
                                          <p:attrName>ppt_x</p:attrName>
                                        </p:attrNameLst>
                                      </p:cBhvr>
                                      <p:tavLst>
                                        <p:tav tm="0">
                                          <p:val>
                                            <p:fltVal val="0.5"/>
                                          </p:val>
                                        </p:tav>
                                        <p:tav tm="100000">
                                          <p:val>
                                            <p:strVal val="#ppt_x"/>
                                          </p:val>
                                        </p:tav>
                                      </p:tavLst>
                                    </p:anim>
                                    <p:anim calcmode="lin" valueType="num">
                                      <p:cBhvr>
                                        <p:cTn id="10" dur="500" fill="hold"/>
                                        <p:tgtEl>
                                          <p:spTgt spid="58598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85982"/>
                                        </p:tgtEl>
                                        <p:attrNameLst>
                                          <p:attrName>style.visibility</p:attrName>
                                        </p:attrNameLst>
                                      </p:cBhvr>
                                      <p:to>
                                        <p:strVal val="visible"/>
                                      </p:to>
                                    </p:set>
                                    <p:anim calcmode="lin" valueType="num">
                                      <p:cBhvr>
                                        <p:cTn id="14" dur="500" fill="hold"/>
                                        <p:tgtEl>
                                          <p:spTgt spid="585982"/>
                                        </p:tgtEl>
                                        <p:attrNameLst>
                                          <p:attrName>ppt_w</p:attrName>
                                        </p:attrNameLst>
                                      </p:cBhvr>
                                      <p:tavLst>
                                        <p:tav tm="0">
                                          <p:val>
                                            <p:fltVal val="0"/>
                                          </p:val>
                                        </p:tav>
                                        <p:tav tm="100000">
                                          <p:val>
                                            <p:strVal val="#ppt_w"/>
                                          </p:val>
                                        </p:tav>
                                      </p:tavLst>
                                    </p:anim>
                                    <p:anim calcmode="lin" valueType="num">
                                      <p:cBhvr>
                                        <p:cTn id="15" dur="500" fill="hold"/>
                                        <p:tgtEl>
                                          <p:spTgt spid="585982"/>
                                        </p:tgtEl>
                                        <p:attrNameLst>
                                          <p:attrName>ppt_h</p:attrName>
                                        </p:attrNameLst>
                                      </p:cBhvr>
                                      <p:tavLst>
                                        <p:tav tm="0">
                                          <p:val>
                                            <p:fltVal val="0"/>
                                          </p:val>
                                        </p:tav>
                                        <p:tav tm="100000">
                                          <p:val>
                                            <p:strVal val="#ppt_h"/>
                                          </p:val>
                                        </p:tav>
                                      </p:tavLst>
                                    </p:anim>
                                    <p:animEffect transition="in" filter="fade">
                                      <p:cBhvr>
                                        <p:cTn id="16" dur="500"/>
                                        <p:tgtEl>
                                          <p:spTgt spid="585982"/>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593"/>
                                        </p:tgtEl>
                                        <p:attrNameLst>
                                          <p:attrName>style.visibility</p:attrName>
                                        </p:attrNameLst>
                                      </p:cBhvr>
                                      <p:to>
                                        <p:strVal val="visible"/>
                                      </p:to>
                                    </p:set>
                                    <p:animEffect transition="in" filter="wipe(right)">
                                      <p:cBhvr>
                                        <p:cTn id="20" dur="5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981" grpId="0" animBg="1"/>
      <p:bldP spid="585982" grpId="0" animBg="1"/>
      <p:bldP spid="59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328239" y="1916810"/>
            <a:ext cx="2768629" cy="212109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3600" dirty="0">
                <a:solidFill>
                  <a:schemeClr val="tx2"/>
                </a:solidFill>
                <a:latin typeface="Times" pitchFamily="-107" charset="0"/>
              </a:rPr>
              <a:t>"</a:t>
            </a:r>
            <a:r>
              <a:rPr lang="en-US" sz="4400" dirty="0">
                <a:solidFill>
                  <a:schemeClr val="tx1"/>
                </a:solidFill>
                <a:latin typeface="Kantipur" charset="0"/>
              </a:rPr>
              <a:t>$ </a:t>
            </a:r>
            <a:r>
              <a:rPr lang="en-US" sz="4400" dirty="0" err="1">
                <a:solidFill>
                  <a:schemeClr val="tx1"/>
                </a:solidFill>
                <a:latin typeface="Kantipur" charset="0"/>
              </a:rPr>
              <a:t>dflg;x</a:t>
            </a:r>
            <a:r>
              <a:rPr lang="en-US" sz="4400" dirty="0">
                <a:solidFill>
                  <a:schemeClr val="tx1"/>
                </a:solidFill>
                <a:latin typeface="Kantipur" charset="0"/>
              </a:rPr>
              <a:t>?</a:t>
            </a:r>
            <a:r>
              <a:rPr lang="en-US" sz="3600" dirty="0">
                <a:solidFill>
                  <a:schemeClr val="tx2"/>
                </a:solidFill>
                <a:latin typeface="Times" pitchFamily="-107" charset="0"/>
              </a:rPr>
              <a:t>"</a:t>
            </a:r>
            <a:r>
              <a:rPr lang="en-US" sz="4400" dirty="0">
                <a:solidFill>
                  <a:schemeClr val="tx1"/>
                </a:solidFill>
                <a:latin typeface="Kantipur" charset="0"/>
              </a:rPr>
              <a:t> </a:t>
            </a:r>
          </a:p>
          <a:p>
            <a:pPr algn="ctr">
              <a:defRPr/>
            </a:pPr>
            <a:r>
              <a:rPr lang="en-US" sz="4400" dirty="0" err="1">
                <a:solidFill>
                  <a:schemeClr val="tx2"/>
                </a:solidFill>
                <a:latin typeface="Kantipur" charset="0"/>
              </a:rPr>
              <a:t>dWo</a:t>
            </a:r>
            <a:r>
              <a:rPr lang="en-US" sz="4400" i="1" dirty="0">
                <a:solidFill>
                  <a:schemeClr val="tx2"/>
                </a:solidFill>
                <a:latin typeface="Kantipur" charset="0"/>
              </a:rPr>
              <a:t> </a:t>
            </a:r>
            <a:r>
              <a:rPr lang="en-US" sz="4400" i="1" dirty="0" err="1">
                <a:solidFill>
                  <a:schemeClr val="tx1"/>
                </a:solidFill>
                <a:latin typeface="Kantipur" pitchFamily="2" charset="0"/>
                <a:ea typeface="Calibri" panose="020F0502020204030204" pitchFamily="34" charset="0"/>
                <a:cs typeface="Times New Roman" panose="02020603050405020304" pitchFamily="18" charset="0"/>
              </a:rPr>
              <a:t>rf</a:t>
            </a:r>
            <a:r>
              <a:rPr lang="en-US" sz="4400" i="1" dirty="0">
                <a:solidFill>
                  <a:schemeClr val="tx1"/>
                </a:solidFill>
                <a:latin typeface="Kantipur" pitchFamily="2" charset="0"/>
                <a:ea typeface="Calibri" panose="020F0502020204030204" pitchFamily="34" charset="0"/>
                <a:cs typeface="Times New Roman" panose="02020603050405020304" pitchFamily="18" charset="0"/>
              </a:rPr>
              <a:t>}</a:t>
            </a:r>
            <a:r>
              <a:rPr lang="en-US" sz="4400" i="1" dirty="0" err="1">
                <a:solidFill>
                  <a:schemeClr val="tx1"/>
                </a:solidFill>
                <a:latin typeface="Kantipur" pitchFamily="2" charset="0"/>
                <a:ea typeface="Calibri" panose="020F0502020204030204" pitchFamily="34" charset="0"/>
                <a:cs typeface="Times New Roman" panose="02020603050405020304" pitchFamily="18" charset="0"/>
              </a:rPr>
              <a:t>yf</a:t>
            </a:r>
            <a:r>
              <a:rPr lang="en-US" sz="4400" i="1" dirty="0">
                <a:solidFill>
                  <a:schemeClr val="tx1"/>
                </a:solidFill>
                <a:latin typeface="Kantipur" pitchFamily="2" charset="0"/>
                <a:ea typeface="Calibri" panose="020F0502020204030204" pitchFamily="34" charset="0"/>
                <a:cs typeface="Times New Roman" panose="02020603050405020304" pitchFamily="18" charset="0"/>
              </a:rPr>
              <a:t>] </a:t>
            </a:r>
            <a:r>
              <a:rPr lang="en-US" sz="4400" dirty="0">
                <a:solidFill>
                  <a:schemeClr val="tx2"/>
                </a:solidFill>
                <a:latin typeface="Kantipur" charset="0"/>
              </a:rPr>
              <a:t> </a:t>
            </a:r>
          </a:p>
          <a:p>
            <a:pPr algn="ctr">
              <a:defRPr/>
            </a:pPr>
            <a:r>
              <a:rPr lang="en-US" sz="4400" dirty="0" err="1">
                <a:solidFill>
                  <a:schemeClr val="tx2"/>
                </a:solidFill>
                <a:latin typeface="Kantipur" charset="0"/>
              </a:rPr>
              <a:t>rflx</a:t>
            </a:r>
            <a:r>
              <a:rPr lang="en-US" sz="4400" dirty="0">
                <a:solidFill>
                  <a:schemeClr val="tx2"/>
                </a:solidFill>
                <a:latin typeface="Kantipur" charset="0"/>
              </a:rPr>
              <a:t>+ </a:t>
            </a:r>
            <a:r>
              <a:rPr lang="en-US" sz="2800" dirty="0">
                <a:solidFill>
                  <a:srgbClr val="FAFD00"/>
                </a:solidFill>
                <a:latin typeface="Times" pitchFamily="-107" charset="0"/>
              </a:rPr>
              <a:t>:</a:t>
            </a:r>
            <a:endParaRPr lang="en-US" sz="4400" b="0" dirty="0">
              <a:solidFill>
                <a:srgbClr val="FAFD00"/>
              </a:solidFill>
              <a:latin typeface="Times" charset="0"/>
            </a:endParaRPr>
          </a:p>
        </p:txBody>
      </p:sp>
      <p:sp>
        <p:nvSpPr>
          <p:cNvPr id="101380" name="Rectangle 4"/>
          <p:cNvSpPr>
            <a:spLocks noChangeArrowheads="1"/>
          </p:cNvSpPr>
          <p:nvPr/>
        </p:nvSpPr>
        <p:spPr bwMode="auto">
          <a:xfrm>
            <a:off x="1204913" y="4225925"/>
            <a:ext cx="1060450"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5600" b="0">
                <a:solidFill>
                  <a:srgbClr val="D83104"/>
                </a:solidFill>
                <a:latin typeface="Times" charset="0"/>
              </a:rPr>
              <a:t>?</a:t>
            </a:r>
            <a:endParaRPr lang="en-US" sz="15600" b="0">
              <a:solidFill>
                <a:srgbClr val="51DC00"/>
              </a:solidFill>
              <a:latin typeface="Times" charset="0"/>
            </a:endParaRPr>
          </a:p>
        </p:txBody>
      </p:sp>
      <p:sp>
        <p:nvSpPr>
          <p:cNvPr id="67587" name="Text Box 9"/>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1389" name="Rectangle 1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32</a:t>
            </a:r>
          </a:p>
        </p:txBody>
      </p:sp>
      <p:sp>
        <p:nvSpPr>
          <p:cNvPr id="101391" name="Rectangle 1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12"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13" name="Rectangle 12"/>
          <p:cNvSpPr/>
          <p:nvPr/>
        </p:nvSpPr>
        <p:spPr>
          <a:xfrm>
            <a:off x="3649245" y="625517"/>
            <a:ext cx="4442243" cy="4508927"/>
          </a:xfrm>
          <a:prstGeom prst="rect">
            <a:avLst/>
          </a:prstGeom>
        </p:spPr>
        <p:txBody>
          <a:bodyPr wrap="none">
            <a:spAutoFit/>
          </a:bodyPr>
          <a:lstStyle/>
          <a:p>
            <a:pPr algn="ctr">
              <a:defRPr/>
            </a:pPr>
            <a:r>
              <a:rPr lang="en-US" sz="11500" dirty="0">
                <a:solidFill>
                  <a:schemeClr val="tx2"/>
                </a:solidFill>
                <a:effectLst>
                  <a:outerShdw blurRad="38100" dist="38100" dir="2700000" algn="tl">
                    <a:srgbClr val="000000">
                      <a:alpha val="43137"/>
                    </a:srgbClr>
                  </a:outerShdw>
                </a:effectLst>
                <a:latin typeface="Kantipur" pitchFamily="2" charset="0"/>
              </a:rPr>
              <a:t>co]</a:t>
            </a:r>
            <a:r>
              <a:rPr lang="en-US" sz="11500" dirty="0" err="1">
                <a:solidFill>
                  <a:schemeClr val="tx2"/>
                </a:solidFill>
                <a:effectLst>
                  <a:outerShdw blurRad="38100" dist="38100" dir="2700000" algn="tl">
                    <a:srgbClr val="000000">
                      <a:alpha val="43137"/>
                    </a:srgbClr>
                  </a:outerShdw>
                </a:effectLst>
                <a:latin typeface="Kantipur" pitchFamily="2" charset="0"/>
              </a:rPr>
              <a:t>df</a:t>
            </a:r>
            <a:r>
              <a:rPr lang="en-US" sz="11500" dirty="0">
                <a:solidFill>
                  <a:schemeClr val="tx2"/>
                </a:solidFill>
                <a:effectLst>
                  <a:outerShdw blurRad="38100" dist="38100" dir="2700000" algn="tl">
                    <a:srgbClr val="000000">
                      <a:alpha val="43137"/>
                    </a:srgbClr>
                  </a:outerShdw>
                </a:effectLst>
                <a:latin typeface="Kantipur" pitchFamily="2" charset="0"/>
              </a:rPr>
              <a:t>]</a:t>
            </a:r>
            <a:r>
              <a:rPr lang="en-US" sz="28700" dirty="0">
                <a:solidFill>
                  <a:srgbClr val="00CC00"/>
                </a:solidFill>
                <a:effectLst>
                  <a:outerShdw blurRad="38100" dist="38100" dir="2700000" algn="tl">
                    <a:srgbClr val="000000">
                      <a:alpha val="43137"/>
                    </a:srgbClr>
                  </a:outerShdw>
                </a:effectLst>
                <a:latin typeface="Kantipur" pitchFamily="2" charset="0"/>
              </a:rPr>
              <a:t>o</a:t>
            </a:r>
            <a:endParaRPr lang="en-US" sz="11500" dirty="0">
              <a:solidFill>
                <a:srgbClr val="FAFD00"/>
              </a:solidFill>
              <a:effectLst>
                <a:outerShdw blurRad="38100" dist="38100" dir="2700000" algn="tl">
                  <a:srgbClr val="000000">
                    <a:alpha val="43137"/>
                  </a:srgbClr>
                </a:outerShdw>
              </a:effectLst>
              <a:latin typeface="Times"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p:cTn id="12" dur="500" fill="hold"/>
                                        <p:tgtEl>
                                          <p:spTgt spid="101380"/>
                                        </p:tgtEl>
                                        <p:attrNameLst>
                                          <p:attrName>ppt_w</p:attrName>
                                        </p:attrNameLst>
                                      </p:cBhvr>
                                      <p:tavLst>
                                        <p:tav tm="0">
                                          <p:val>
                                            <p:fltVal val="0"/>
                                          </p:val>
                                        </p:tav>
                                        <p:tav tm="100000">
                                          <p:val>
                                            <p:strVal val="#ppt_w"/>
                                          </p:val>
                                        </p:tav>
                                      </p:tavLst>
                                    </p:anim>
                                    <p:anim calcmode="lin" valueType="num">
                                      <p:cBhvr>
                                        <p:cTn id="13" dur="500" fill="hold"/>
                                        <p:tgtEl>
                                          <p:spTgt spid="101380"/>
                                        </p:tgtEl>
                                        <p:attrNameLst>
                                          <p:attrName>ppt_h</p:attrName>
                                        </p:attrNameLst>
                                      </p:cBhvr>
                                      <p:tavLst>
                                        <p:tav tm="0">
                                          <p:val>
                                            <p:fltVal val="0"/>
                                          </p:val>
                                        </p:tav>
                                        <p:tav tm="100000">
                                          <p:val>
                                            <p:strVal val="#ppt_h"/>
                                          </p:val>
                                        </p:tav>
                                      </p:tavLst>
                                    </p:anim>
                                    <p:animEffect transition="in" filter="fade">
                                      <p:cBhvr>
                                        <p:cTn id="14" dur="500"/>
                                        <p:tgtEl>
                                          <p:spTgt spid="10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3286412" y="4713345"/>
            <a:ext cx="3632404"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000" b="0" i="1" dirty="0">
                <a:solidFill>
                  <a:srgbClr val="00FF00"/>
                </a:solidFill>
                <a:latin typeface="Times" charset="0"/>
              </a:rPr>
              <a:t>"</a:t>
            </a:r>
            <a:r>
              <a:rPr lang="hi-IN" sz="8000" b="0" i="1" dirty="0">
                <a:solidFill>
                  <a:srgbClr val="33CC33"/>
                </a:solidFill>
                <a:effectLst>
                  <a:outerShdw blurRad="38100" dist="38100" dir="2700000" algn="tl">
                    <a:srgbClr val="000000">
                      <a:alpha val="43137"/>
                    </a:srgbClr>
                  </a:outerShdw>
                </a:effectLst>
              </a:rPr>
              <a:t>यहोशू </a:t>
            </a:r>
            <a:r>
              <a:rPr lang="en-US" altLang="ja-JP" sz="8000" b="0" i="1" dirty="0">
                <a:solidFill>
                  <a:srgbClr val="00FF00"/>
                </a:solidFill>
                <a:latin typeface="Times" charset="0"/>
              </a:rPr>
              <a:t>"</a:t>
            </a:r>
            <a:endParaRPr lang="en-US" sz="8000" b="0" i="1" dirty="0">
              <a:solidFill>
                <a:srgbClr val="00FF00"/>
              </a:solidFill>
              <a:latin typeface="Times" charset="0"/>
            </a:endParaRPr>
          </a:p>
        </p:txBody>
      </p:sp>
      <p:sp>
        <p:nvSpPr>
          <p:cNvPr id="69636" name="Text Box 9"/>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413"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33</a:t>
            </a:r>
          </a:p>
        </p:txBody>
      </p:sp>
      <p:sp>
        <p:nvSpPr>
          <p:cNvPr id="102415" name="Rectangle 1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11"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 name="Rectangle 1"/>
          <p:cNvSpPr/>
          <p:nvPr/>
        </p:nvSpPr>
        <p:spPr>
          <a:xfrm>
            <a:off x="3649245" y="625517"/>
            <a:ext cx="4442243" cy="4508927"/>
          </a:xfrm>
          <a:prstGeom prst="rect">
            <a:avLst/>
          </a:prstGeom>
        </p:spPr>
        <p:txBody>
          <a:bodyPr wrap="none">
            <a:spAutoFit/>
          </a:bodyPr>
          <a:lstStyle/>
          <a:p>
            <a:pPr algn="ctr">
              <a:defRPr/>
            </a:pPr>
            <a:r>
              <a:rPr lang="en-US" sz="11500" dirty="0">
                <a:solidFill>
                  <a:schemeClr val="tx2"/>
                </a:solidFill>
                <a:effectLst>
                  <a:outerShdw blurRad="38100" dist="38100" dir="2700000" algn="tl">
                    <a:srgbClr val="000000">
                      <a:alpha val="43137"/>
                    </a:srgbClr>
                  </a:outerShdw>
                </a:effectLst>
                <a:latin typeface="Kantipur" pitchFamily="2" charset="0"/>
              </a:rPr>
              <a:t>co]</a:t>
            </a:r>
            <a:r>
              <a:rPr lang="en-US" sz="11500" dirty="0" err="1">
                <a:solidFill>
                  <a:schemeClr val="tx2"/>
                </a:solidFill>
                <a:effectLst>
                  <a:outerShdw blurRad="38100" dist="38100" dir="2700000" algn="tl">
                    <a:srgbClr val="000000">
                      <a:alpha val="43137"/>
                    </a:srgbClr>
                  </a:outerShdw>
                </a:effectLst>
                <a:latin typeface="Kantipur" pitchFamily="2" charset="0"/>
              </a:rPr>
              <a:t>df</a:t>
            </a:r>
            <a:r>
              <a:rPr lang="en-US" sz="11500" dirty="0">
                <a:solidFill>
                  <a:schemeClr val="tx2"/>
                </a:solidFill>
                <a:effectLst>
                  <a:outerShdw blurRad="38100" dist="38100" dir="2700000" algn="tl">
                    <a:srgbClr val="000000">
                      <a:alpha val="43137"/>
                    </a:srgbClr>
                  </a:outerShdw>
                </a:effectLst>
                <a:latin typeface="Kantipur" pitchFamily="2" charset="0"/>
              </a:rPr>
              <a:t>]</a:t>
            </a:r>
            <a:r>
              <a:rPr lang="en-US" sz="28700" dirty="0">
                <a:solidFill>
                  <a:srgbClr val="00CC00"/>
                </a:solidFill>
                <a:effectLst>
                  <a:outerShdw blurRad="38100" dist="38100" dir="2700000" algn="tl">
                    <a:srgbClr val="000000">
                      <a:alpha val="43137"/>
                    </a:srgbClr>
                  </a:outerShdw>
                </a:effectLst>
                <a:latin typeface="Kantipur" pitchFamily="2" charset="0"/>
              </a:rPr>
              <a:t>o</a:t>
            </a:r>
            <a:endParaRPr lang="en-US" sz="11500" dirty="0">
              <a:solidFill>
                <a:srgbClr val="FAFD00"/>
              </a:solidFill>
              <a:effectLst>
                <a:outerShdw blurRad="38100" dist="38100" dir="2700000" algn="tl">
                  <a:srgbClr val="000000">
                    <a:alpha val="43137"/>
                  </a:srgbClr>
                </a:outerShdw>
              </a:effectLst>
              <a:latin typeface="Times" pitchFamily="-107" charset="0"/>
            </a:endParaRPr>
          </a:p>
        </p:txBody>
      </p:sp>
      <p:sp>
        <p:nvSpPr>
          <p:cNvPr id="9" name="Rectangle 2"/>
          <p:cNvSpPr>
            <a:spLocks noChangeArrowheads="1"/>
          </p:cNvSpPr>
          <p:nvPr/>
        </p:nvSpPr>
        <p:spPr bwMode="auto">
          <a:xfrm>
            <a:off x="699199" y="2099690"/>
            <a:ext cx="2768629" cy="212109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3600" dirty="0">
                <a:solidFill>
                  <a:schemeClr val="tx2"/>
                </a:solidFill>
                <a:latin typeface="Times" pitchFamily="-107" charset="0"/>
              </a:rPr>
              <a:t>"</a:t>
            </a:r>
            <a:r>
              <a:rPr lang="en-US" sz="4400" dirty="0">
                <a:solidFill>
                  <a:schemeClr val="tx1"/>
                </a:solidFill>
                <a:latin typeface="Kantipur" charset="0"/>
              </a:rPr>
              <a:t>$ </a:t>
            </a:r>
            <a:r>
              <a:rPr lang="en-US" sz="4400" dirty="0" err="1">
                <a:solidFill>
                  <a:schemeClr val="tx1"/>
                </a:solidFill>
                <a:latin typeface="Kantipur" charset="0"/>
              </a:rPr>
              <a:t>dflg;x</a:t>
            </a:r>
            <a:r>
              <a:rPr lang="en-US" sz="4400" dirty="0">
                <a:solidFill>
                  <a:schemeClr val="tx1"/>
                </a:solidFill>
                <a:latin typeface="Kantipur" charset="0"/>
              </a:rPr>
              <a:t>?</a:t>
            </a:r>
            <a:r>
              <a:rPr lang="en-US" sz="3600" dirty="0">
                <a:solidFill>
                  <a:schemeClr val="tx2"/>
                </a:solidFill>
                <a:latin typeface="Times" pitchFamily="-107" charset="0"/>
              </a:rPr>
              <a:t>"</a:t>
            </a:r>
            <a:r>
              <a:rPr lang="en-US" sz="4400" dirty="0">
                <a:solidFill>
                  <a:schemeClr val="tx1"/>
                </a:solidFill>
                <a:latin typeface="Kantipur" charset="0"/>
              </a:rPr>
              <a:t> </a:t>
            </a:r>
          </a:p>
          <a:p>
            <a:pPr algn="ctr">
              <a:defRPr/>
            </a:pPr>
            <a:r>
              <a:rPr lang="en-US" sz="4400" dirty="0" err="1">
                <a:solidFill>
                  <a:schemeClr val="tx2"/>
                </a:solidFill>
                <a:latin typeface="Kantipur" charset="0"/>
              </a:rPr>
              <a:t>dWo</a:t>
            </a:r>
            <a:r>
              <a:rPr lang="en-US" sz="4400" i="1" dirty="0">
                <a:solidFill>
                  <a:schemeClr val="tx2"/>
                </a:solidFill>
                <a:latin typeface="Kantipur" charset="0"/>
              </a:rPr>
              <a:t> </a:t>
            </a:r>
            <a:r>
              <a:rPr lang="en-US" sz="4400" i="1" dirty="0" err="1">
                <a:solidFill>
                  <a:schemeClr val="tx1"/>
                </a:solidFill>
                <a:latin typeface="Kantipur" pitchFamily="2" charset="0"/>
                <a:ea typeface="Calibri" panose="020F0502020204030204" pitchFamily="34" charset="0"/>
                <a:cs typeface="Times New Roman" panose="02020603050405020304" pitchFamily="18" charset="0"/>
              </a:rPr>
              <a:t>rf</a:t>
            </a:r>
            <a:r>
              <a:rPr lang="en-US" sz="4400" i="1" dirty="0">
                <a:solidFill>
                  <a:schemeClr val="tx1"/>
                </a:solidFill>
                <a:latin typeface="Kantipur" pitchFamily="2" charset="0"/>
                <a:ea typeface="Calibri" panose="020F0502020204030204" pitchFamily="34" charset="0"/>
                <a:cs typeface="Times New Roman" panose="02020603050405020304" pitchFamily="18" charset="0"/>
              </a:rPr>
              <a:t>}</a:t>
            </a:r>
            <a:r>
              <a:rPr lang="en-US" sz="4400" i="1" dirty="0" err="1">
                <a:solidFill>
                  <a:schemeClr val="tx1"/>
                </a:solidFill>
                <a:latin typeface="Kantipur" pitchFamily="2" charset="0"/>
                <a:ea typeface="Calibri" panose="020F0502020204030204" pitchFamily="34" charset="0"/>
                <a:cs typeface="Times New Roman" panose="02020603050405020304" pitchFamily="18" charset="0"/>
              </a:rPr>
              <a:t>yf</a:t>
            </a:r>
            <a:r>
              <a:rPr lang="en-US" sz="4400" i="1" dirty="0">
                <a:solidFill>
                  <a:schemeClr val="tx1"/>
                </a:solidFill>
                <a:latin typeface="Kantipur" pitchFamily="2" charset="0"/>
                <a:ea typeface="Calibri" panose="020F0502020204030204" pitchFamily="34" charset="0"/>
                <a:cs typeface="Times New Roman" panose="02020603050405020304" pitchFamily="18" charset="0"/>
              </a:rPr>
              <a:t>] </a:t>
            </a:r>
            <a:r>
              <a:rPr lang="en-US" sz="4400" dirty="0">
                <a:solidFill>
                  <a:schemeClr val="tx2"/>
                </a:solidFill>
                <a:latin typeface="Kantipur" charset="0"/>
              </a:rPr>
              <a:t> </a:t>
            </a:r>
          </a:p>
          <a:p>
            <a:pPr algn="ctr">
              <a:defRPr/>
            </a:pPr>
            <a:r>
              <a:rPr lang="en-US" sz="4400" dirty="0" err="1">
                <a:solidFill>
                  <a:schemeClr val="tx2"/>
                </a:solidFill>
                <a:latin typeface="Kantipur" charset="0"/>
              </a:rPr>
              <a:t>rflx</a:t>
            </a:r>
            <a:r>
              <a:rPr lang="en-US" sz="4400" dirty="0">
                <a:solidFill>
                  <a:schemeClr val="tx2"/>
                </a:solidFill>
                <a:latin typeface="Kantipur" charset="0"/>
              </a:rPr>
              <a:t>+ </a:t>
            </a:r>
            <a:r>
              <a:rPr lang="en-US" sz="2800" dirty="0">
                <a:solidFill>
                  <a:srgbClr val="FAFD00"/>
                </a:solidFill>
                <a:latin typeface="Times" pitchFamily="-107" charset="0"/>
              </a:rPr>
              <a:t>:</a:t>
            </a:r>
            <a:endParaRPr lang="en-US" sz="4400" b="0" dirty="0">
              <a:solidFill>
                <a:srgbClr val="FAFD00"/>
              </a:solidFill>
              <a:latin typeface="Times" charset="0"/>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7168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7168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1685" name="Text Box 7"/>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4459" name="Rectangle 11"/>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34</a:t>
            </a:r>
          </a:p>
        </p:txBody>
      </p:sp>
      <p:sp>
        <p:nvSpPr>
          <p:cNvPr id="104460"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9" name="Rectangle 4"/>
          <p:cNvSpPr>
            <a:spLocks noChangeArrowheads="1"/>
          </p:cNvSpPr>
          <p:nvPr/>
        </p:nvSpPr>
        <p:spPr bwMode="auto">
          <a:xfrm>
            <a:off x="738188" y="900113"/>
            <a:ext cx="7921625" cy="526041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en-US" sz="4800" dirty="0">
                <a:solidFill>
                  <a:srgbClr val="FAFD00"/>
                </a:solidFill>
                <a:latin typeface="Kantipur" charset="0"/>
              </a:rPr>
              <a:t>w]/} </a:t>
            </a:r>
            <a:r>
              <a:rPr lang="en-US" sz="4800" dirty="0" err="1">
                <a:solidFill>
                  <a:srgbClr val="FAFD00"/>
                </a:solidFill>
                <a:latin typeface="Kantipur" charset="0"/>
              </a:rPr>
              <a:t>glhssf</a:t>
            </a:r>
            <a:r>
              <a:rPr lang="en-US" sz="4800" dirty="0">
                <a:solidFill>
                  <a:srgbClr val="FAFD00"/>
                </a:solidFill>
                <a:latin typeface="Kantipur" charset="0"/>
              </a:rPr>
              <a:t>] </a:t>
            </a:r>
            <a:r>
              <a:rPr lang="en-US" sz="4800" dirty="0" err="1">
                <a:solidFill>
                  <a:srgbClr val="FAFD00"/>
                </a:solidFill>
                <a:latin typeface="Kantipur" charset="0"/>
              </a:rPr>
              <a:t>ldtL</a:t>
            </a:r>
            <a:r>
              <a:rPr lang="en-US" sz="24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en-US" sz="5400" dirty="0" err="1">
                <a:solidFill>
                  <a:srgbClr val="FFFF00"/>
                </a:solidFill>
                <a:latin typeface="Kantipur" charset="0"/>
              </a:rPr>
              <a:t>ca|fxfd</a:t>
            </a:r>
            <a:r>
              <a:rPr lang="en-US" sz="5400" dirty="0">
                <a:solidFill>
                  <a:srgbClr val="FFFF00"/>
                </a:solidFill>
                <a:latin typeface="Kantipur" charset="0"/>
              </a:rPr>
              <a:t> </a:t>
            </a:r>
            <a:r>
              <a:rPr lang="en-US" sz="5400" dirty="0">
                <a:solidFill>
                  <a:srgbClr val="FFFF00"/>
                </a:solidFill>
                <a:latin typeface="Times" charset="0"/>
              </a:rPr>
              <a:t>- </a:t>
            </a:r>
            <a:r>
              <a:rPr lang="en-US" sz="5400" dirty="0">
                <a:solidFill>
                  <a:srgbClr val="FFFF00"/>
                </a:solidFill>
                <a:latin typeface="Kantipur" charset="0"/>
              </a:rPr>
              <a:t>o]z[\km</a:t>
            </a:r>
            <a:r>
              <a:rPr lang="en-US" sz="5400" dirty="0">
                <a:solidFill>
                  <a:srgbClr val="FFFF00"/>
                </a:solidFill>
                <a:latin typeface="Times" charset="0"/>
              </a:rPr>
              <a:t>		  	</a:t>
            </a:r>
            <a:r>
              <a:rPr lang="en-US" sz="4800" dirty="0">
                <a:solidFill>
                  <a:srgbClr val="FFFF00"/>
                </a:solidFill>
                <a:latin typeface="Kantipur" charset="0"/>
              </a:rPr>
              <a:t>@)))</a:t>
            </a:r>
            <a:r>
              <a:rPr lang="en-US" sz="5400" dirty="0">
                <a:solidFill>
                  <a:srgbClr val="FFFF00"/>
                </a:solidFill>
                <a:latin typeface="Times" charset="0"/>
              </a:rPr>
              <a:t> </a:t>
            </a:r>
            <a:r>
              <a:rPr lang="en-US" sz="2400" dirty="0">
                <a:solidFill>
                  <a:srgbClr val="FAFD00"/>
                </a:solidFill>
                <a:latin typeface="Times" charset="0"/>
              </a:rPr>
              <a:t>B.C.</a:t>
            </a:r>
            <a:endParaRPr lang="en-US" sz="2400" dirty="0">
              <a:solidFill>
                <a:schemeClr val="hlink"/>
              </a:solidFill>
              <a:latin typeface="Times" charset="0"/>
            </a:endParaRPr>
          </a:p>
          <a:p>
            <a:pPr>
              <a:defRPr/>
            </a:pPr>
            <a:endParaRPr lang="en-US" sz="3600" dirty="0">
              <a:solidFill>
                <a:srgbClr val="FAFD00"/>
              </a:solidFill>
              <a:latin typeface="Times" charset="0"/>
            </a:endParaRPr>
          </a:p>
          <a:p>
            <a:pPr>
              <a:defRPr/>
            </a:pPr>
            <a:r>
              <a:rPr lang="en-US" sz="5400" dirty="0" err="1">
                <a:solidFill>
                  <a:schemeClr val="tx1"/>
                </a:solidFill>
                <a:latin typeface="Kantipur" charset="0"/>
              </a:rPr>
              <a:t>df</a:t>
            </a:r>
            <a:r>
              <a:rPr lang="en-US" sz="5400" dirty="0">
                <a:solidFill>
                  <a:schemeClr val="tx1"/>
                </a:solidFill>
                <a:latin typeface="Kantipur" charset="0"/>
              </a:rPr>
              <a:t>]</a:t>
            </a:r>
            <a:r>
              <a:rPr lang="en-US" sz="5400" dirty="0" err="1">
                <a:solidFill>
                  <a:schemeClr val="tx1"/>
                </a:solidFill>
                <a:latin typeface="Kantipur" charset="0"/>
              </a:rPr>
              <a:t>zf</a:t>
            </a:r>
            <a:r>
              <a:rPr lang="en-SG" sz="5400" dirty="0">
                <a:solidFill>
                  <a:schemeClr val="tx1"/>
                </a:solidFill>
                <a:effectLst>
                  <a:outerShdw blurRad="38100" dist="38100" dir="2700000" algn="tl">
                    <a:srgbClr val="000000">
                      <a:alpha val="43137"/>
                    </a:srgbClr>
                  </a:outerShdw>
                </a:effectLst>
                <a:latin typeface="Kantipur" pitchFamily="2" charset="0"/>
              </a:rPr>
              <a:t> </a:t>
            </a:r>
            <a:r>
              <a:rPr lang="en-SG" sz="5400" dirty="0">
                <a:solidFill>
                  <a:schemeClr val="tx1"/>
                </a:solidFill>
                <a:effectLst>
                  <a:outerShdw blurRad="38100" dist="38100" dir="2700000" algn="tl">
                    <a:srgbClr val="000000">
                      <a:alpha val="43137"/>
                    </a:srgbClr>
                  </a:outerShdw>
                </a:effectLst>
              </a:rPr>
              <a:t>- </a:t>
            </a:r>
            <a:r>
              <a:rPr lang="en-US" sz="5400" dirty="0" err="1">
                <a:solidFill>
                  <a:schemeClr val="tx1"/>
                </a:solidFill>
                <a:latin typeface="Kantipur" charset="0"/>
              </a:rPr>
              <a:t>oxf</a:t>
            </a:r>
            <a:r>
              <a:rPr lang="en-US" sz="5400" dirty="0">
                <a:solidFill>
                  <a:schemeClr val="tx1"/>
                </a:solidFill>
                <a:latin typeface="Kantipur" charset="0"/>
              </a:rPr>
              <a:t>]z</a:t>
            </a:r>
            <a:r>
              <a:rPr lang="en-US" sz="5400" dirty="0">
                <a:solidFill>
                  <a:schemeClr val="tx1"/>
                </a:solidFill>
                <a:latin typeface="Times" charset="0"/>
              </a:rPr>
              <a:t>	</a:t>
            </a:r>
            <a:r>
              <a:rPr lang="en-US" sz="5400" dirty="0">
                <a:solidFill>
                  <a:schemeClr val="hlink"/>
                </a:solidFill>
                <a:latin typeface="Times" charset="0"/>
              </a:rPr>
              <a:t>	 	 </a:t>
            </a:r>
            <a:r>
              <a:rPr lang="en-US" sz="4400" dirty="0">
                <a:solidFill>
                  <a:schemeClr val="hlink"/>
                </a:solidFill>
                <a:latin typeface="Kantipur" pitchFamily="2" charset="0"/>
              </a:rPr>
              <a:t>!%))</a:t>
            </a:r>
            <a:r>
              <a:rPr lang="en-US" sz="5400" dirty="0">
                <a:solidFill>
                  <a:schemeClr val="hlink"/>
                </a:solidFill>
                <a:latin typeface="Times" charset="0"/>
              </a:rPr>
              <a:t> </a:t>
            </a:r>
            <a:r>
              <a:rPr lang="en-US" sz="2400" dirty="0">
                <a:solidFill>
                  <a:schemeClr val="hlink"/>
                </a:solidFill>
                <a:latin typeface="Times" charset="0"/>
              </a:rPr>
              <a:t>B.C.</a:t>
            </a:r>
            <a:endParaRPr lang="en-US" sz="24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71"/>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73733" name="Text Box 7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3501" name="Rectangle 7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35</a:t>
            </a:r>
          </a:p>
        </p:txBody>
      </p:sp>
      <p:sp>
        <p:nvSpPr>
          <p:cNvPr id="103513" name="Rectangle 89"/>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79"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grpSp>
        <p:nvGrpSpPr>
          <p:cNvPr id="77" name="Group 4"/>
          <p:cNvGrpSpPr>
            <a:grpSpLocks/>
          </p:cNvGrpSpPr>
          <p:nvPr/>
        </p:nvGrpSpPr>
        <p:grpSpPr bwMode="auto">
          <a:xfrm>
            <a:off x="2400300" y="1493838"/>
            <a:ext cx="4362450" cy="3598862"/>
            <a:chOff x="1512" y="1397"/>
            <a:chExt cx="2748" cy="2267"/>
          </a:xfrm>
        </p:grpSpPr>
        <p:sp>
          <p:nvSpPr>
            <p:cNvPr id="78"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8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8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8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8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84" name="Rectangle 10"/>
            <p:cNvSpPr>
              <a:spLocks noChangeArrowheads="1"/>
            </p:cNvSpPr>
            <p:nvPr/>
          </p:nvSpPr>
          <p:spPr bwMode="auto">
            <a:xfrm>
              <a:off x="1679" y="1399"/>
              <a:ext cx="389"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pTktL</a:t>
              </a:r>
              <a:endParaRPr lang="en-US" sz="2000" b="1">
                <a:solidFill>
                  <a:srgbClr val="FFA27C"/>
                </a:solidFill>
                <a:effectLst>
                  <a:outerShdw blurRad="38100" dist="38100" dir="2700000" algn="tl">
                    <a:srgbClr val="000000"/>
                  </a:outerShdw>
                </a:effectLst>
                <a:latin typeface="Kantipur" charset="0"/>
              </a:endParaRPr>
            </a:p>
          </p:txBody>
        </p:sp>
        <p:sp>
          <p:nvSpPr>
            <p:cNvPr id="8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8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8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8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8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9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9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92" name="Rectangle 18"/>
            <p:cNvSpPr>
              <a:spLocks noChangeArrowheads="1"/>
            </p:cNvSpPr>
            <p:nvPr/>
          </p:nvSpPr>
          <p:spPr bwMode="auto">
            <a:xfrm>
              <a:off x="1824" y="1566"/>
              <a:ext cx="374" cy="192"/>
            </a:xfrm>
            <a:prstGeom prst="rect">
              <a:avLst/>
            </a:prstGeom>
            <a:noFill/>
            <a:ln w="9525">
              <a:noFill/>
              <a:miter lim="800000"/>
              <a:headEnd/>
              <a:tailEnd/>
            </a:ln>
          </p:spPr>
          <p:txBody>
            <a:bodyPr wrap="none" lIns="0" tIns="0" rIns="0" bIns="0">
              <a:spAutoFit/>
            </a:bodyPr>
            <a:lstStyle/>
            <a:p>
              <a:r>
                <a:rPr lang="en-US" sz="2000" b="1">
                  <a:solidFill>
                    <a:srgbClr val="790015"/>
                  </a:solidFill>
                  <a:effectLst/>
                  <a:latin typeface="Kantipur" charset="0"/>
                </a:rPr>
                <a:t>ca|fxfd</a:t>
              </a:r>
              <a:endParaRPr lang="en-US" sz="2000" b="1">
                <a:solidFill>
                  <a:srgbClr val="FFA27C"/>
                </a:solidFill>
                <a:effectLst>
                  <a:outerShdw blurRad="38100" dist="38100" dir="2700000" algn="tl">
                    <a:srgbClr val="000000"/>
                  </a:outerShdw>
                </a:effectLst>
                <a:latin typeface="Kantipur" charset="0"/>
              </a:endParaRPr>
            </a:p>
          </p:txBody>
        </p:sp>
        <p:sp>
          <p:nvSpPr>
            <p:cNvPr id="9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9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9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9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9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9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00" name="Rectangle 26"/>
            <p:cNvSpPr>
              <a:spLocks noChangeArrowheads="1"/>
            </p:cNvSpPr>
            <p:nvPr/>
          </p:nvSpPr>
          <p:spPr bwMode="auto">
            <a:xfrm>
              <a:off x="1954" y="1735"/>
              <a:ext cx="386"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o];[\km</a:t>
              </a:r>
              <a:endParaRPr lang="en-US" sz="2000" b="1">
                <a:solidFill>
                  <a:srgbClr val="FFA27C"/>
                </a:solidFill>
                <a:effectLst>
                  <a:outerShdw blurRad="38100" dist="38100" dir="2700000" algn="tl">
                    <a:srgbClr val="000000"/>
                  </a:outerShdw>
                </a:effectLst>
                <a:latin typeface="Kantipur" charset="0"/>
              </a:endParaRPr>
            </a:p>
          </p:txBody>
        </p:sp>
        <p:sp>
          <p:nvSpPr>
            <p:cNvPr id="10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0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0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0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0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06" name="Rectangle 32"/>
            <p:cNvSpPr>
              <a:spLocks noChangeArrowheads="1"/>
            </p:cNvSpPr>
            <p:nvPr/>
          </p:nvSpPr>
          <p:spPr bwMode="auto">
            <a:xfrm>
              <a:off x="2149" y="1896"/>
              <a:ext cx="361"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df];f</a:t>
              </a:r>
              <a:endParaRPr lang="en-US" sz="2000" b="1">
                <a:solidFill>
                  <a:srgbClr val="FFA27C"/>
                </a:solidFill>
                <a:effectLst>
                  <a:outerShdw blurRad="38100" dist="38100" dir="2700000" algn="tl">
                    <a:srgbClr val="000000"/>
                  </a:outerShdw>
                </a:effectLst>
                <a:latin typeface="Kantipur" charset="0"/>
              </a:endParaRPr>
            </a:p>
          </p:txBody>
        </p:sp>
        <p:sp>
          <p:nvSpPr>
            <p:cNvPr id="10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0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0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1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1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12" name="Rectangle 38"/>
            <p:cNvSpPr>
              <a:spLocks noChangeArrowheads="1"/>
            </p:cNvSpPr>
            <p:nvPr/>
          </p:nvSpPr>
          <p:spPr bwMode="auto">
            <a:xfrm>
              <a:off x="2269" y="2071"/>
              <a:ext cx="382"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oxf];[\</a:t>
              </a:r>
              <a:endParaRPr lang="en-US" sz="2000" b="1">
                <a:solidFill>
                  <a:srgbClr val="FFA27C"/>
                </a:solidFill>
                <a:effectLst>
                  <a:outerShdw blurRad="38100" dist="38100" dir="2700000" algn="tl">
                    <a:srgbClr val="000000"/>
                  </a:outerShdw>
                </a:effectLst>
                <a:latin typeface="Kantipur" charset="0"/>
              </a:endParaRPr>
            </a:p>
          </p:txBody>
        </p:sp>
        <p:sp>
          <p:nvSpPr>
            <p:cNvPr id="11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1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1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1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17" name="Rectangle 43"/>
            <p:cNvSpPr>
              <a:spLocks noChangeArrowheads="1"/>
            </p:cNvSpPr>
            <p:nvPr/>
          </p:nvSpPr>
          <p:spPr bwMode="auto">
            <a:xfrm>
              <a:off x="2349" y="2233"/>
              <a:ext cx="497"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c/fhtf</a:t>
              </a:r>
              <a:endParaRPr lang="en-US" sz="2000" b="1">
                <a:solidFill>
                  <a:srgbClr val="FFA27C"/>
                </a:solidFill>
                <a:effectLst>
                  <a:outerShdw blurRad="38100" dist="38100" dir="2700000" algn="tl">
                    <a:srgbClr val="000000"/>
                  </a:outerShdw>
                </a:effectLst>
                <a:latin typeface="Kantipur" charset="0"/>
              </a:endParaRPr>
            </a:p>
          </p:txBody>
        </p:sp>
        <p:sp>
          <p:nvSpPr>
            <p:cNvPr id="11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1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2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2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22" name="Rectangle 48"/>
            <p:cNvSpPr>
              <a:spLocks noChangeArrowheads="1"/>
            </p:cNvSpPr>
            <p:nvPr/>
          </p:nvSpPr>
          <p:spPr bwMode="auto">
            <a:xfrm>
              <a:off x="2500" y="2416"/>
              <a:ext cx="511" cy="192"/>
            </a:xfrm>
            <a:prstGeom prst="rect">
              <a:avLst/>
            </a:prstGeom>
            <a:noFill/>
            <a:ln w="9525">
              <a:noFill/>
              <a:miter lim="800000"/>
              <a:headEnd/>
              <a:tailEnd/>
            </a:ln>
          </p:spPr>
          <p:txBody>
            <a:bodyPr wrap="none" lIns="0" tIns="0" rIns="0" bIns="0">
              <a:spAutoFit/>
            </a:bodyPr>
            <a:lstStyle/>
            <a:p>
              <a:r>
                <a:rPr lang="en-US" sz="2000" b="1">
                  <a:solidFill>
                    <a:srgbClr val="790015"/>
                  </a:solidFill>
                  <a:effectLst/>
                  <a:latin typeface="Helvetica" charset="0"/>
                </a:rPr>
                <a:t>   </a:t>
              </a:r>
              <a:r>
                <a:rPr lang="en-US" sz="2000" b="1">
                  <a:solidFill>
                    <a:srgbClr val="790015"/>
                  </a:solidFill>
                  <a:effectLst/>
                  <a:latin typeface="Kantipur" charset="0"/>
                </a:rPr>
                <a:t>/fhstf{</a:t>
              </a:r>
              <a:endParaRPr lang="en-US" sz="2000" b="1">
                <a:solidFill>
                  <a:srgbClr val="FFA27C"/>
                </a:solidFill>
                <a:effectLst>
                  <a:outerShdw blurRad="38100" dist="38100" dir="2700000" algn="tl">
                    <a:srgbClr val="000000"/>
                  </a:outerShdw>
                </a:effectLst>
                <a:latin typeface="Kantipur" charset="0"/>
              </a:endParaRPr>
            </a:p>
          </p:txBody>
        </p:sp>
        <p:sp>
          <p:nvSpPr>
            <p:cNvPr id="12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2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2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2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27" name="Rectangle 53"/>
            <p:cNvSpPr>
              <a:spLocks noChangeArrowheads="1"/>
            </p:cNvSpPr>
            <p:nvPr/>
          </p:nvSpPr>
          <p:spPr bwMode="auto">
            <a:xfrm>
              <a:off x="2670" y="2591"/>
              <a:ext cx="422" cy="192"/>
            </a:xfrm>
            <a:prstGeom prst="rect">
              <a:avLst/>
            </a:prstGeom>
            <a:noFill/>
            <a:ln w="9525">
              <a:noFill/>
              <a:miter lim="800000"/>
              <a:headEnd/>
              <a:tailEnd/>
            </a:ln>
          </p:spPr>
          <p:txBody>
            <a:bodyPr wrap="none" lIns="0" tIns="0" rIns="0" bIns="0">
              <a:spAutoFit/>
            </a:bodyPr>
            <a:lstStyle/>
            <a:p>
              <a:r>
                <a:rPr lang="en-US" sz="1800" b="1" dirty="0">
                  <a:solidFill>
                    <a:srgbClr val="790015"/>
                  </a:solidFill>
                  <a:effectLst/>
                  <a:latin typeface="Helvetica" charset="0"/>
                </a:rPr>
                <a:t>  </a:t>
              </a:r>
              <a:r>
                <a:rPr lang="en-US" sz="2000" b="1" dirty="0">
                  <a:solidFill>
                    <a:srgbClr val="790015"/>
                  </a:solidFill>
                  <a:effectLst/>
                  <a:latin typeface="Helvetica" charset="0"/>
                </a:rPr>
                <a:t> </a:t>
              </a:r>
              <a:r>
                <a:rPr lang="en-US" sz="2000" b="1" dirty="0" err="1">
                  <a:solidFill>
                    <a:srgbClr val="790015"/>
                  </a:solidFill>
                  <a:effectLst/>
                  <a:latin typeface="Kantipur" charset="0"/>
                </a:rPr>
                <a:t>bf;Tj</a:t>
              </a:r>
              <a:endParaRPr lang="en-US" sz="2000" b="1" dirty="0">
                <a:solidFill>
                  <a:srgbClr val="FFA27C"/>
                </a:solidFill>
                <a:effectLst>
                  <a:outerShdw blurRad="38100" dist="38100" dir="2700000" algn="tl">
                    <a:srgbClr val="000000"/>
                  </a:outerShdw>
                </a:effectLst>
                <a:latin typeface="Kantipur" charset="0"/>
              </a:endParaRPr>
            </a:p>
          </p:txBody>
        </p:sp>
        <p:sp>
          <p:nvSpPr>
            <p:cNvPr id="12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2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3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3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3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33" name="Rectangle 59"/>
            <p:cNvSpPr>
              <a:spLocks noChangeArrowheads="1"/>
            </p:cNvSpPr>
            <p:nvPr/>
          </p:nvSpPr>
          <p:spPr bwMode="auto">
            <a:xfrm>
              <a:off x="2834" y="2777"/>
              <a:ext cx="438"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Kantipur" charset="0"/>
                </a:rPr>
                <a:t>z[\Gg]tf</a:t>
              </a:r>
              <a:endParaRPr lang="en-US" sz="2000" b="1">
                <a:solidFill>
                  <a:srgbClr val="FFA27C"/>
                </a:solidFill>
                <a:effectLst>
                  <a:outerShdw blurRad="38100" dist="38100" dir="2700000" algn="tl">
                    <a:srgbClr val="000000"/>
                  </a:outerShdw>
                </a:effectLst>
                <a:latin typeface="Kantipur" charset="0"/>
              </a:endParaRPr>
            </a:p>
          </p:txBody>
        </p:sp>
        <p:sp>
          <p:nvSpPr>
            <p:cNvPr id="13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3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3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3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3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grpSp>
          <p:nvGrpSpPr>
            <p:cNvPr id="139" name="Group 65"/>
            <p:cNvGrpSpPr>
              <a:grpSpLocks/>
            </p:cNvGrpSpPr>
            <p:nvPr/>
          </p:nvGrpSpPr>
          <p:grpSpPr bwMode="auto">
            <a:xfrm>
              <a:off x="2974" y="2932"/>
              <a:ext cx="538" cy="368"/>
              <a:chOff x="3062" y="3068"/>
              <a:chExt cx="538" cy="368"/>
            </a:xfrm>
          </p:grpSpPr>
          <p:sp>
            <p:nvSpPr>
              <p:cNvPr id="142" name="Rectangle 66"/>
              <p:cNvSpPr>
                <a:spLocks noChangeArrowheads="1"/>
              </p:cNvSpPr>
              <p:nvPr/>
            </p:nvSpPr>
            <p:spPr bwMode="auto">
              <a:xfrm>
                <a:off x="3062" y="3112"/>
                <a:ext cx="186" cy="269"/>
              </a:xfrm>
              <a:prstGeom prst="rect">
                <a:avLst/>
              </a:prstGeom>
              <a:noFill/>
              <a:ln w="9525">
                <a:noFill/>
                <a:miter lim="800000"/>
                <a:headEnd/>
                <a:tailEnd/>
              </a:ln>
            </p:spPr>
            <p:txBody>
              <a:bodyPr wrap="none" lIns="0" tIns="0" rIns="0" bIns="0">
                <a:spAutoFit/>
              </a:bodyPr>
              <a:lstStyle/>
              <a:p>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43" name="Rectangle 67"/>
              <p:cNvSpPr>
                <a:spLocks noChangeArrowheads="1"/>
              </p:cNvSpPr>
              <p:nvPr/>
            </p:nvSpPr>
            <p:spPr bwMode="auto">
              <a:xfrm>
                <a:off x="3182" y="3068"/>
                <a:ext cx="418" cy="368"/>
              </a:xfrm>
              <a:prstGeom prst="rect">
                <a:avLst/>
              </a:prstGeom>
              <a:noFill/>
              <a:ln w="9525">
                <a:noFill/>
                <a:miter lim="800000"/>
                <a:headEnd/>
                <a:tailEnd/>
              </a:ln>
            </p:spPr>
            <p:txBody>
              <a:bodyPr wrap="none" lIns="0" tIns="0" rIns="0" bIns="0">
                <a:spAutoFit/>
              </a:bodyPr>
              <a:lstStyle/>
              <a:p>
                <a:r>
                  <a:rPr lang="en-US" sz="3800" b="1" dirty="0">
                    <a:solidFill>
                      <a:schemeClr val="accent1"/>
                    </a:solidFill>
                    <a:effectLst/>
                    <a:latin typeface="Kantipur" charset="0"/>
                  </a:rPr>
                  <a:t>o]z[\ </a:t>
                </a:r>
                <a:endParaRPr lang="en-US" sz="3800" b="1" dirty="0">
                  <a:solidFill>
                    <a:schemeClr val="accent1"/>
                  </a:solidFill>
                  <a:effectLst>
                    <a:outerShdw blurRad="38100" dist="38100" dir="2700000" algn="tl">
                      <a:srgbClr val="000000"/>
                    </a:outerShdw>
                  </a:effectLst>
                  <a:latin typeface="Kantipur" charset="0"/>
                </a:endParaRPr>
              </a:p>
            </p:txBody>
          </p:sp>
        </p:grpSp>
        <p:sp>
          <p:nvSpPr>
            <p:cNvPr id="140"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41"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ea typeface="+mn-ea"/>
                <a:cs typeface="+mn-cs"/>
              </a:endParaRPr>
            </a:p>
          </p:txBody>
        </p:sp>
      </p:grpSp>
      <p:sp>
        <p:nvSpPr>
          <p:cNvPr id="144" name="AutoShape 3"/>
          <p:cNvSpPr>
            <a:spLocks noChangeArrowheads="1"/>
          </p:cNvSpPr>
          <p:nvPr/>
        </p:nvSpPr>
        <p:spPr bwMode="auto">
          <a:xfrm rot="20160000">
            <a:off x="1985523" y="2891534"/>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ea typeface="+mn-ea"/>
              <a:cs typeface="+mn-cs"/>
            </a:endParaRPr>
          </a:p>
        </p:txBody>
      </p:sp>
      <p:sp>
        <p:nvSpPr>
          <p:cNvPr id="145" name="AutoShape 89"/>
          <p:cNvSpPr>
            <a:spLocks noChangeArrowheads="1"/>
          </p:cNvSpPr>
          <p:nvPr/>
        </p:nvSpPr>
        <p:spPr bwMode="auto">
          <a:xfrm rot="16200000">
            <a:off x="5578965" y="1170183"/>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ea typeface="+mn-ea"/>
              <a:cs typeface="+mn-cs"/>
            </a:endParaRPr>
          </a:p>
        </p:txBody>
      </p:sp>
      <p:sp>
        <p:nvSpPr>
          <p:cNvPr id="146" name="Rectangle 90"/>
          <p:cNvSpPr>
            <a:spLocks noChangeArrowheads="1"/>
          </p:cNvSpPr>
          <p:nvPr/>
        </p:nvSpPr>
        <p:spPr bwMode="auto">
          <a:xfrm>
            <a:off x="5861520" y="1970371"/>
            <a:ext cx="2569693" cy="1567096"/>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square" lIns="90487" tIns="44450" rIns="90487" bIns="44450">
            <a:spAutoFit/>
          </a:bodyPr>
          <a:lstStyle/>
          <a:p>
            <a:pPr algn="l"/>
            <a:r>
              <a:rPr lang="ja-JP" altLang="en-US" sz="2000" b="1" dirty="0">
                <a:solidFill>
                  <a:srgbClr val="62D6AC"/>
                </a:solidFill>
                <a:effectLst/>
                <a:latin typeface="Arial" charset="0"/>
              </a:rPr>
              <a:t>“</a:t>
            </a:r>
            <a:r>
              <a:rPr lang="en-US" sz="2400" b="1" dirty="0">
                <a:solidFill>
                  <a:srgbClr val="FAFD00"/>
                </a:solidFill>
                <a:effectLst/>
                <a:latin typeface="Kantipur" charset="0"/>
              </a:rPr>
              <a:t>Ps</a:t>
            </a:r>
            <a:r>
              <a:rPr lang="en-US" sz="2400" b="1" dirty="0">
                <a:solidFill>
                  <a:srgbClr val="FAFD00"/>
                </a:solidFill>
                <a:effectLst/>
                <a:latin typeface="Arial" charset="0"/>
              </a:rPr>
              <a:t>                 </a:t>
            </a:r>
            <a:r>
              <a:rPr lang="en-US" sz="2400" dirty="0">
                <a:solidFill>
                  <a:schemeClr val="tx1"/>
                </a:solidFill>
                <a:effectLst/>
                <a:latin typeface="Arial" charset="0"/>
              </a:rPr>
              <a:t>    </a:t>
            </a:r>
          </a:p>
          <a:p>
            <a:pPr algn="l"/>
            <a:r>
              <a:rPr lang="en-US" sz="2400" b="1" dirty="0" err="1">
                <a:solidFill>
                  <a:srgbClr val="FAFD00"/>
                </a:solidFill>
                <a:effectLst/>
                <a:latin typeface="Kantipur" charset="0"/>
              </a:rPr>
              <a:t>Go</a:t>
            </a:r>
            <a:r>
              <a:rPr lang="en-US" sz="2400" b="1" dirty="0" err="1">
                <a:solidFill>
                  <a:srgbClr val="62D6AC"/>
                </a:solidFill>
                <a:effectLst/>
                <a:latin typeface="Kantipur" charset="0"/>
              </a:rPr>
              <a:t>stf</a:t>
            </a:r>
            <a:r>
              <a:rPr lang="en-US" sz="2400" b="1" dirty="0">
                <a:solidFill>
                  <a:srgbClr val="62D6AC"/>
                </a:solidFill>
                <a:effectLst/>
                <a:latin typeface="Kantipur" charset="0"/>
              </a:rPr>
              <a:t>{n]</a:t>
            </a:r>
            <a:r>
              <a:rPr lang="en-US" sz="2400" b="1" dirty="0">
                <a:solidFill>
                  <a:srgbClr val="62D6AC"/>
                </a:solidFill>
                <a:effectLst/>
                <a:latin typeface="Arial" charset="0"/>
              </a:rPr>
              <a:t>  </a:t>
            </a:r>
          </a:p>
          <a:p>
            <a:pPr algn="l"/>
            <a:r>
              <a:rPr lang="en-US" sz="2400" b="1" dirty="0">
                <a:solidFill>
                  <a:srgbClr val="FAFD00"/>
                </a:solidFill>
                <a:effectLst/>
                <a:latin typeface="Arial" charset="0"/>
              </a:rPr>
              <a:t>        </a:t>
            </a:r>
            <a:r>
              <a:rPr lang="en-US" sz="2400" b="1" dirty="0" err="1">
                <a:solidFill>
                  <a:srgbClr val="FAFD00"/>
                </a:solidFill>
                <a:effectLst/>
                <a:latin typeface="Kantipur" charset="0"/>
              </a:rPr>
              <a:t>Gof</a:t>
            </a:r>
            <a:r>
              <a:rPr lang="en-US" sz="2400" b="1" dirty="0" err="1">
                <a:solidFill>
                  <a:srgbClr val="62D6AC"/>
                </a:solidFill>
                <a:effectLst/>
                <a:latin typeface="Kantipur" charset="0"/>
              </a:rPr>
              <a:t>of</a:t>
            </a:r>
            <a:r>
              <a:rPr lang="en-US" sz="2400" b="1" dirty="0">
                <a:solidFill>
                  <a:srgbClr val="62D6AC"/>
                </a:solidFill>
                <a:effectLst/>
                <a:latin typeface="Arial" charset="0"/>
              </a:rPr>
              <a:t>            </a:t>
            </a:r>
          </a:p>
          <a:p>
            <a:pPr algn="l"/>
            <a:r>
              <a:rPr lang="en-US" sz="2400" b="1" dirty="0" err="1">
                <a:solidFill>
                  <a:srgbClr val="FAFD00"/>
                </a:solidFill>
                <a:effectLst/>
                <a:latin typeface="Kantipur" charset="0"/>
              </a:rPr>
              <a:t>u</a:t>
            </a:r>
            <a:r>
              <a:rPr lang="en-US" sz="2400" b="1" dirty="0" err="1">
                <a:solidFill>
                  <a:srgbClr val="62D6AC"/>
                </a:solidFill>
                <a:effectLst/>
                <a:latin typeface="Kantipur" charset="0"/>
              </a:rPr>
              <a:t>g</a:t>
            </a:r>
            <a:r>
              <a:rPr lang="en-US" sz="2400" b="1" dirty="0">
                <a:solidFill>
                  <a:srgbClr val="62D6AC"/>
                </a:solidFill>
                <a:effectLst/>
                <a:latin typeface="Kantipur" charset="0"/>
              </a:rPr>
              <a:t>[\{k5{ </a:t>
            </a:r>
            <a:r>
              <a:rPr lang="ja-JP" altLang="en-US" sz="2000" b="1" dirty="0">
                <a:solidFill>
                  <a:srgbClr val="62D6AC"/>
                </a:solidFill>
                <a:effectLst/>
                <a:latin typeface="Arial" charset="0"/>
              </a:rPr>
              <a:t>”</a:t>
            </a:r>
            <a:endParaRPr lang="en-US" sz="2400" b="1" dirty="0">
              <a:solidFill>
                <a:srgbClr val="FAFD00"/>
              </a:solidFill>
              <a:effectLst/>
              <a:latin typeface="Arial" charset="0"/>
            </a:endParaRPr>
          </a:p>
        </p:txBody>
      </p:sp>
      <p:sp>
        <p:nvSpPr>
          <p:cNvPr id="147"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41593944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500" fill="hold"/>
                                        <p:tgtEl>
                                          <p:spTgt spid="144"/>
                                        </p:tgtEl>
                                        <p:attrNameLst>
                                          <p:attrName>ppt_x</p:attrName>
                                        </p:attrNameLst>
                                      </p:cBhvr>
                                      <p:tavLst>
                                        <p:tav tm="0">
                                          <p:val>
                                            <p:strVal val="0-#ppt_w/2"/>
                                          </p:val>
                                        </p:tav>
                                        <p:tav tm="100000">
                                          <p:val>
                                            <p:strVal val="#ppt_x"/>
                                          </p:val>
                                        </p:tav>
                                      </p:tavLst>
                                    </p:anim>
                                    <p:anim calcmode="lin" valueType="num">
                                      <p:cBhvr additive="base">
                                        <p:cTn id="8" dur="500" fill="hold"/>
                                        <p:tgtEl>
                                          <p:spTgt spid="1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additive="base">
                                        <p:cTn id="12" dur="500" fill="hold"/>
                                        <p:tgtEl>
                                          <p:spTgt spid="145"/>
                                        </p:tgtEl>
                                        <p:attrNameLst>
                                          <p:attrName>ppt_x</p:attrName>
                                        </p:attrNameLst>
                                      </p:cBhvr>
                                      <p:tavLst>
                                        <p:tav tm="0">
                                          <p:val>
                                            <p:strVal val="1+#ppt_w/2"/>
                                          </p:val>
                                        </p:tav>
                                        <p:tav tm="100000">
                                          <p:val>
                                            <p:strVal val="#ppt_x"/>
                                          </p:val>
                                        </p:tav>
                                      </p:tavLst>
                                    </p:anim>
                                    <p:anim calcmode="lin" valueType="num">
                                      <p:cBhvr additive="base">
                                        <p:cTn id="13" dur="500" fill="hold"/>
                                        <p:tgtEl>
                                          <p:spTgt spid="14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dissolve">
                                      <p:cBhvr>
                                        <p:cTn id="1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778" name="AutoShape 3"/>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5779" name="Rectangle 4"/>
          <p:cNvSpPr>
            <a:spLocks noChangeArrowheads="1"/>
          </p:cNvSpPr>
          <p:nvPr/>
        </p:nvSpPr>
        <p:spPr bwMode="auto">
          <a:xfrm>
            <a:off x="2894013" y="931863"/>
            <a:ext cx="1692770"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dirty="0">
                <a:solidFill>
                  <a:schemeClr val="bg2"/>
                </a:solidFill>
                <a:latin typeface="Times" charset="0"/>
              </a:rPr>
              <a:t>   </a:t>
            </a:r>
            <a:r>
              <a:rPr lang="hi-IN" sz="3600" b="0" dirty="0">
                <a:solidFill>
                  <a:schemeClr val="bg2"/>
                </a:solidFill>
                <a:effectLst>
                  <a:outerShdw blurRad="38100" dist="38100" dir="2700000" algn="tl">
                    <a:srgbClr val="000000">
                      <a:alpha val="43137"/>
                    </a:srgbClr>
                  </a:outerShdw>
                </a:effectLst>
              </a:rPr>
              <a:t>यहोशू </a:t>
            </a:r>
            <a:endParaRPr lang="en-US" sz="3600" dirty="0">
              <a:solidFill>
                <a:schemeClr val="bg2"/>
              </a:solidFill>
              <a:latin typeface="Times" charset="0"/>
            </a:endParaRPr>
          </a:p>
        </p:txBody>
      </p:sp>
      <p:sp>
        <p:nvSpPr>
          <p:cNvPr id="7578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782" name="Line 7"/>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83"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784" name="Line 9"/>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86" name="Freeform 2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5787" name="Rectangle 3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788" name="Freeform 3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5789" name="AutoShape 3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5790" name="Rectangle 3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5791" name="Rectangle 3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75792" name="AutoShape 3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5793" name="Line 3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94" name="Line 3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95" name="Rectangle 38"/>
          <p:cNvSpPr>
            <a:spLocks noChangeArrowheads="1"/>
          </p:cNvSpPr>
          <p:nvPr/>
        </p:nvSpPr>
        <p:spPr bwMode="auto">
          <a:xfrm>
            <a:off x="8053388" y="3411747"/>
            <a:ext cx="634788"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400" b="0" dirty="0">
                <a:solidFill>
                  <a:schemeClr val="bg2"/>
                </a:solidFill>
                <a:effectLst>
                  <a:outerShdw blurRad="38100" dist="38100" dir="2700000" algn="tl">
                    <a:srgbClr val="000000">
                      <a:alpha val="43137"/>
                    </a:srgbClr>
                  </a:outerShdw>
                </a:effectLst>
              </a:rPr>
              <a:t>यहोशू </a:t>
            </a:r>
            <a:endParaRPr lang="en-US" sz="1400" dirty="0">
              <a:solidFill>
                <a:srgbClr val="000000"/>
              </a:solidFill>
              <a:latin typeface="Chicago" charset="0"/>
            </a:endParaRPr>
          </a:p>
        </p:txBody>
      </p:sp>
      <p:sp>
        <p:nvSpPr>
          <p:cNvPr id="75796" name="Text Box 39"/>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5517"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36</a:t>
            </a:r>
          </a:p>
        </p:txBody>
      </p:sp>
      <p:sp>
        <p:nvSpPr>
          <p:cNvPr id="105520" name="Rectangle 48"/>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27"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9" name="Rectangle 22"/>
          <p:cNvSpPr>
            <a:spLocks noChangeArrowheads="1"/>
          </p:cNvSpPr>
          <p:nvPr/>
        </p:nvSpPr>
        <p:spPr bwMode="auto">
          <a:xfrm>
            <a:off x="768851" y="2697840"/>
            <a:ext cx="2082299"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6000" dirty="0" err="1">
                <a:solidFill>
                  <a:schemeClr val="tx2"/>
                </a:solidFill>
                <a:latin typeface="Kantipur" pitchFamily="2" charset="0"/>
              </a:rPr>
              <a:t>df</a:t>
            </a:r>
            <a:r>
              <a:rPr lang="en-US" sz="6000" dirty="0">
                <a:solidFill>
                  <a:schemeClr val="tx2"/>
                </a:solidFill>
                <a:latin typeface="Kantipur" pitchFamily="2" charset="0"/>
              </a:rPr>
              <a:t>]</a:t>
            </a:r>
            <a:r>
              <a:rPr lang="en-US" sz="9600" dirty="0">
                <a:solidFill>
                  <a:srgbClr val="00CC00"/>
                </a:solidFill>
                <a:latin typeface="Kantipur" pitchFamily="2" charset="0"/>
              </a:rPr>
              <a:t>o</a:t>
            </a:r>
            <a:endParaRPr lang="en-US" sz="6000" dirty="0">
              <a:solidFill>
                <a:srgbClr val="FAFD00"/>
              </a:solidFill>
              <a:latin typeface="Times" pitchFamily="-107" charset="0"/>
            </a:endParaRPr>
          </a:p>
        </p:txBody>
      </p:sp>
      <p:sp>
        <p:nvSpPr>
          <p:cNvPr id="25"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2"/>
          <p:cNvSpPr>
            <a:spLocks noChangeArrowheads="1"/>
          </p:cNvSpPr>
          <p:nvPr/>
        </p:nvSpPr>
        <p:spPr bwMode="auto">
          <a:xfrm>
            <a:off x="1401374" y="786229"/>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3" name="Freeform 3"/>
          <p:cNvSpPr>
            <a:spLocks/>
          </p:cNvSpPr>
          <p:nvPr/>
        </p:nvSpPr>
        <p:spPr bwMode="auto">
          <a:xfrm>
            <a:off x="1407763" y="875970"/>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FBFB0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4"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FBFB0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3366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77"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33CC33"/>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FBFB0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FBFB0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solidFill>
            <a:srgbClr val="336600"/>
          </a:solidFill>
          <a:ln w="25400" cap="rnd">
            <a:solidFill>
              <a:srgbClr val="FBFB0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1"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rgbClr val="336600"/>
                </a:solidFill>
                <a:effectLst>
                  <a:outerShdw blurRad="38100" dist="38100" dir="2700000" algn="tl">
                    <a:srgbClr val="000000">
                      <a:alpha val="43137"/>
                    </a:srgbClr>
                  </a:outerShdw>
                </a:effectLst>
                <a:latin typeface="Kantipur" pitchFamily="2" charset="0"/>
              </a:rPr>
              <a:t>Uff</a:t>
            </a:r>
            <a:r>
              <a:rPr lang="en-US" sz="2800" dirty="0">
                <a:solidFill>
                  <a:srgbClr val="336600"/>
                </a:solidFill>
                <a:effectLst>
                  <a:outerShdw blurRad="38100" dist="38100" dir="2700000" algn="tl">
                    <a:srgbClr val="000000">
                      <a:alpha val="43137"/>
                    </a:srgbClr>
                  </a:outerShdw>
                </a:effectLst>
                <a:latin typeface="Kantipur" pitchFamily="2" charset="0"/>
              </a:rPr>
              <a:t> ;</a:t>
            </a:r>
          </a:p>
        </p:txBody>
      </p:sp>
      <p:sp>
        <p:nvSpPr>
          <p:cNvPr id="82" name="Rectangle 15"/>
          <p:cNvSpPr>
            <a:spLocks noChangeArrowheads="1"/>
          </p:cNvSpPr>
          <p:nvPr/>
        </p:nvSpPr>
        <p:spPr bwMode="auto">
          <a:xfrm>
            <a:off x="2496741" y="555470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rgbClr val="336600"/>
                </a:solidFill>
                <a:latin typeface="Kantipur" pitchFamily="2" charset="0"/>
              </a:rPr>
              <a:t>Nff</a:t>
            </a:r>
            <a:r>
              <a:rPr lang="en-US" sz="2800" dirty="0">
                <a:solidFill>
                  <a:srgbClr val="336600"/>
                </a:solidFill>
                <a:latin typeface="Kantipur" pitchFamily="2" charset="0"/>
              </a:rPr>
              <a:t> ;</a:t>
            </a:r>
            <a:endParaRPr lang="en-US" sz="2400" dirty="0">
              <a:solidFill>
                <a:srgbClr val="336600"/>
              </a:solidFill>
              <a:latin typeface="Kantipur" pitchFamily="2" charset="0"/>
            </a:endParaRPr>
          </a:p>
        </p:txBody>
      </p:sp>
      <p:sp>
        <p:nvSpPr>
          <p:cNvPr id="83"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4" name="Line 19"/>
          <p:cNvSpPr>
            <a:spLocks noChangeShapeType="1"/>
          </p:cNvSpPr>
          <p:nvPr/>
        </p:nvSpPr>
        <p:spPr bwMode="auto">
          <a:xfrm>
            <a:off x="4991100" y="984250"/>
            <a:ext cx="0" cy="5003800"/>
          </a:xfrm>
          <a:prstGeom prst="line">
            <a:avLst/>
          </a:prstGeom>
          <a:noFill/>
          <a:ln w="25400">
            <a:solidFill>
              <a:srgbClr val="336600"/>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d[ ;</a:t>
            </a:r>
            <a:endParaRPr lang="en-US" sz="2400" dirty="0">
              <a:solidFill>
                <a:srgbClr val="336600"/>
              </a:solidFill>
              <a:effectLst>
                <a:outerShdw blurRad="38100" dist="38100" dir="2700000" algn="tl">
                  <a:srgbClr val="000000">
                    <a:alpha val="43137"/>
                  </a:srgbClr>
                </a:outerShdw>
              </a:effectLst>
              <a:latin typeface="Times" pitchFamily="-107" charset="0"/>
            </a:endParaRPr>
          </a:p>
        </p:txBody>
      </p:sp>
      <p:sp>
        <p:nvSpPr>
          <p:cNvPr id="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7" name="Oval 23"/>
          <p:cNvSpPr>
            <a:spLocks noChangeArrowheads="1"/>
          </p:cNvSpPr>
          <p:nvPr/>
        </p:nvSpPr>
        <p:spPr bwMode="auto">
          <a:xfrm>
            <a:off x="6735763" y="4508500"/>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9"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90"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a</a:t>
            </a:r>
            <a:endParaRPr lang="en-US" sz="3200" dirty="0">
              <a:solidFill>
                <a:schemeClr val="tx1"/>
              </a:solidFill>
              <a:effectLst>
                <a:outerShdw blurRad="38100" dist="38100" dir="2700000" algn="tl">
                  <a:srgbClr val="000000">
                    <a:alpha val="43137"/>
                  </a:srgbClr>
                </a:outerShdw>
              </a:effectLst>
              <a:latin typeface="Times" pitchFamily="-107" charset="0"/>
            </a:endParaRPr>
          </a:p>
        </p:txBody>
      </p:sp>
      <p:sp>
        <p:nvSpPr>
          <p:cNvPr id="91" name="Oval 27"/>
          <p:cNvSpPr>
            <a:spLocks noChangeArrowheads="1"/>
          </p:cNvSpPr>
          <p:nvPr/>
        </p:nvSpPr>
        <p:spPr bwMode="auto">
          <a:xfrm>
            <a:off x="5702300" y="3033713"/>
            <a:ext cx="193675" cy="187325"/>
          </a:xfrm>
          <a:prstGeom prst="ellipse">
            <a:avLst/>
          </a:prstGeom>
          <a:solidFill>
            <a:srgbClr val="336600"/>
          </a:solidFill>
          <a:ln>
            <a:solidFill>
              <a:srgbClr val="33CC33"/>
            </a:solid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92"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93"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94"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tx1"/>
                </a:solidFill>
                <a:latin typeface="Kantipur" pitchFamily="2" charset="0"/>
              </a:rPr>
              <a:t>lg</a:t>
            </a:r>
            <a:r>
              <a:rPr lang="en-US" sz="2800" dirty="0">
                <a:solidFill>
                  <a:schemeClr val="tx1"/>
                </a:solidFill>
                <a:latin typeface="Times" charset="0"/>
              </a:rPr>
              <a:t>(</a:t>
            </a:r>
            <a:r>
              <a:rPr lang="en-US" sz="2800" dirty="0">
                <a:solidFill>
                  <a:schemeClr val="tx1"/>
                </a:solidFill>
                <a:latin typeface="Kantipur" pitchFamily="2" charset="0"/>
              </a:rPr>
              <a:t>c</a:t>
            </a:r>
            <a:r>
              <a:rPr lang="en-US" sz="2800" dirty="0">
                <a:solidFill>
                  <a:schemeClr val="tx1"/>
                </a:solidFill>
                <a:latin typeface="Times" charset="0"/>
              </a:rPr>
              <a:t>)</a:t>
            </a:r>
          </a:p>
        </p:txBody>
      </p:sp>
      <p:sp>
        <p:nvSpPr>
          <p:cNvPr id="95" name="Oval 31"/>
          <p:cNvSpPr>
            <a:spLocks noChangeArrowheads="1"/>
          </p:cNvSpPr>
          <p:nvPr/>
        </p:nvSpPr>
        <p:spPr bwMode="auto">
          <a:xfrm>
            <a:off x="6921500" y="1644650"/>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96" name="Oval 32"/>
          <p:cNvSpPr>
            <a:spLocks noChangeArrowheads="1"/>
          </p:cNvSpPr>
          <p:nvPr/>
        </p:nvSpPr>
        <p:spPr bwMode="auto">
          <a:xfrm>
            <a:off x="2873375" y="2744788"/>
            <a:ext cx="193675" cy="187325"/>
          </a:xfrm>
          <a:prstGeom prst="ellipse">
            <a:avLst/>
          </a:prstGeom>
          <a:solidFill>
            <a:srgbClr val="336600"/>
          </a:solidFill>
          <a:ln w="25400">
            <a:solidFill>
              <a:srgbClr val="33CC33"/>
            </a:solidFill>
            <a:round/>
            <a:headEnd/>
            <a:tailEnd/>
          </a:ln>
        </p:spPr>
        <p:txBody>
          <a:bodyPr wrap="none" anchor="ctr"/>
          <a:lstStyle/>
          <a:p>
            <a:endParaRPr lang="en-US">
              <a:solidFill>
                <a:srgbClr val="336600"/>
              </a:solidFill>
            </a:endParaRPr>
          </a:p>
        </p:txBody>
      </p:sp>
      <p:sp>
        <p:nvSpPr>
          <p:cNvPr id="97"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s</a:t>
            </a:r>
          </a:p>
        </p:txBody>
      </p:sp>
      <p:sp>
        <p:nvSpPr>
          <p:cNvPr id="98" name="Oval 34"/>
          <p:cNvSpPr>
            <a:spLocks noChangeArrowheads="1"/>
          </p:cNvSpPr>
          <p:nvPr/>
        </p:nvSpPr>
        <p:spPr bwMode="auto">
          <a:xfrm>
            <a:off x="2974975" y="3235325"/>
            <a:ext cx="193675" cy="187325"/>
          </a:xfrm>
          <a:prstGeom prst="ellipse">
            <a:avLst/>
          </a:prstGeom>
          <a:solidFill>
            <a:srgbClr val="336600"/>
          </a:solidFill>
          <a:ln w="25400">
            <a:solidFill>
              <a:srgbClr val="33CC33"/>
            </a:solidFill>
            <a:round/>
            <a:headEnd/>
            <a:tailEnd/>
          </a:ln>
        </p:spPr>
        <p:txBody>
          <a:bodyPr wrap="none" anchor="ctr"/>
          <a:lstStyle/>
          <a:p>
            <a:endParaRPr lang="en-US">
              <a:solidFill>
                <a:srgbClr val="336600"/>
              </a:solidFill>
            </a:endParaRPr>
          </a:p>
        </p:txBody>
      </p:sp>
      <p:sp>
        <p:nvSpPr>
          <p:cNvPr id="99"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o]</a:t>
            </a:r>
            <a:endParaRPr lang="en-US" sz="2400" dirty="0">
              <a:solidFill>
                <a:srgbClr val="336600"/>
              </a:solidFill>
              <a:latin typeface="Kantipur" pitchFamily="2" charset="0"/>
            </a:endParaRPr>
          </a:p>
        </p:txBody>
      </p:sp>
      <p:sp>
        <p:nvSpPr>
          <p:cNvPr id="100" name="Oval 36"/>
          <p:cNvSpPr>
            <a:spLocks noChangeArrowheads="1"/>
          </p:cNvSpPr>
          <p:nvPr/>
        </p:nvSpPr>
        <p:spPr bwMode="auto">
          <a:xfrm>
            <a:off x="3516313" y="3201988"/>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101" name="Oval 37"/>
          <p:cNvSpPr>
            <a:spLocks noChangeArrowheads="1"/>
          </p:cNvSpPr>
          <p:nvPr/>
        </p:nvSpPr>
        <p:spPr bwMode="auto">
          <a:xfrm>
            <a:off x="2906713" y="4573588"/>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102"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rgbClr val="336600"/>
                </a:solidFill>
                <a:effectLst>
                  <a:outerShdw blurRad="38100" dist="38100" dir="2700000" algn="tl">
                    <a:srgbClr val="000000">
                      <a:alpha val="43137"/>
                    </a:srgbClr>
                  </a:outerShdw>
                </a:effectLst>
                <a:latin typeface="Kantipur" pitchFamily="2" charset="0"/>
              </a:rPr>
              <a:t>sf </a:t>
            </a:r>
            <a:r>
              <a:rPr lang="en-US" sz="3200" dirty="0" err="1">
                <a:solidFill>
                  <a:srgbClr val="336600"/>
                </a:solidFill>
                <a:effectLst>
                  <a:outerShdw blurRad="38100" dist="38100" dir="2700000" algn="tl">
                    <a:srgbClr val="000000">
                      <a:alpha val="43137"/>
                    </a:srgbClr>
                  </a:outerShdw>
                </a:effectLst>
                <a:latin typeface="Kantipur" pitchFamily="2" charset="0"/>
              </a:rPr>
              <a:t>af</a:t>
            </a:r>
            <a:endParaRPr lang="en-US" sz="4800" dirty="0">
              <a:solidFill>
                <a:srgbClr val="336600"/>
              </a:solidFill>
              <a:effectLst>
                <a:outerShdw blurRad="38100" dist="38100" dir="2700000" algn="tl">
                  <a:srgbClr val="000000">
                    <a:alpha val="43137"/>
                  </a:srgbClr>
                </a:outerShdw>
              </a:effectLst>
              <a:latin typeface="Times" pitchFamily="-107" charset="0"/>
            </a:endParaRPr>
          </a:p>
        </p:txBody>
      </p:sp>
      <p:sp>
        <p:nvSpPr>
          <p:cNvPr id="103" name="Oval 39"/>
          <p:cNvSpPr>
            <a:spLocks noChangeArrowheads="1"/>
          </p:cNvSpPr>
          <p:nvPr/>
        </p:nvSpPr>
        <p:spPr bwMode="auto">
          <a:xfrm>
            <a:off x="2992438" y="5286375"/>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104"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l; k</a:t>
            </a:r>
          </a:p>
        </p:txBody>
      </p:sp>
      <p:sp>
        <p:nvSpPr>
          <p:cNvPr id="105" name="Oval 41"/>
          <p:cNvSpPr>
            <a:spLocks noChangeArrowheads="1"/>
          </p:cNvSpPr>
          <p:nvPr/>
        </p:nvSpPr>
        <p:spPr bwMode="auto">
          <a:xfrm>
            <a:off x="1671638" y="4186238"/>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106"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O</a:t>
            </a:r>
            <a:endParaRPr lang="en-US" sz="2800" dirty="0">
              <a:solidFill>
                <a:srgbClr val="336600"/>
              </a:solidFill>
              <a:latin typeface="Times" pitchFamily="-107" charset="0"/>
              <a:ea typeface="+mn-ea"/>
              <a:cs typeface="+mn-cs"/>
            </a:endParaRPr>
          </a:p>
        </p:txBody>
      </p:sp>
      <p:sp>
        <p:nvSpPr>
          <p:cNvPr id="107"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rgbClr val="336600"/>
                </a:solidFill>
                <a:effectLst>
                  <a:outerShdw blurRad="38100" dist="38100" dir="2700000" algn="tl">
                    <a:srgbClr val="000000">
                      <a:alpha val="43137"/>
                    </a:srgbClr>
                  </a:outerShdw>
                </a:effectLst>
                <a:latin typeface="Kantipur" pitchFamily="2" charset="0"/>
              </a:rPr>
              <a:t>lg</a:t>
            </a:r>
            <a:r>
              <a:rPr lang="en-US" sz="2800" dirty="0">
                <a:solidFill>
                  <a:srgbClr val="336600"/>
                </a:solidFill>
                <a:effectLst>
                  <a:outerShdw blurRad="38100" dist="38100" dir="2700000" algn="tl">
                    <a:srgbClr val="000000">
                      <a:alpha val="43137"/>
                    </a:srgbClr>
                  </a:outerShdw>
                </a:effectLst>
                <a:latin typeface="Kantipur" pitchFamily="2" charset="0"/>
              </a:rPr>
              <a:t> k</a:t>
            </a:r>
            <a:endParaRPr lang="en-US" sz="2400" dirty="0">
              <a:solidFill>
                <a:srgbClr val="336600"/>
              </a:solidFill>
              <a:effectLst>
                <a:outerShdw blurRad="38100" dist="38100" dir="2700000" algn="tl">
                  <a:srgbClr val="000000">
                    <a:alpha val="43137"/>
                  </a:srgbClr>
                </a:outerShdw>
              </a:effectLst>
              <a:latin typeface="Kantipur" pitchFamily="2" charset="0"/>
            </a:endParaRPr>
          </a:p>
        </p:txBody>
      </p:sp>
      <p:sp>
        <p:nvSpPr>
          <p:cNvPr id="108" name="Oval 57"/>
          <p:cNvSpPr>
            <a:spLocks noChangeArrowheads="1"/>
          </p:cNvSpPr>
          <p:nvPr/>
        </p:nvSpPr>
        <p:spPr bwMode="auto">
          <a:xfrm>
            <a:off x="2819400" y="4191000"/>
            <a:ext cx="1066800" cy="990600"/>
          </a:xfrm>
          <a:prstGeom prst="ellipse">
            <a:avLst/>
          </a:prstGeom>
          <a:noFill/>
          <a:ln w="57150">
            <a:solidFill>
              <a:srgbClr val="3366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9" name="Freeform 58"/>
          <p:cNvSpPr>
            <a:spLocks/>
          </p:cNvSpPr>
          <p:nvPr/>
        </p:nvSpPr>
        <p:spPr bwMode="auto">
          <a:xfrm>
            <a:off x="2770188" y="1283539"/>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3366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solidFill>
                <a:srgbClr val="336600"/>
              </a:solidFill>
              <a:latin typeface="Comic Sans MS" pitchFamily="-107" charset="0"/>
              <a:ea typeface="+mn-ea"/>
              <a:cs typeface="+mn-cs"/>
            </a:endParaRPr>
          </a:p>
        </p:txBody>
      </p:sp>
      <p:sp>
        <p:nvSpPr>
          <p:cNvPr id="1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1"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2"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3" name="Freeform 119"/>
          <p:cNvSpPr>
            <a:spLocks/>
          </p:cNvSpPr>
          <p:nvPr/>
        </p:nvSpPr>
        <p:spPr bwMode="auto">
          <a:xfrm>
            <a:off x="2309813" y="1249363"/>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66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solidFill>
                <a:srgbClr val="336600"/>
              </a:solidFill>
              <a:latin typeface="Comic Sans MS" pitchFamily="-107" charset="0"/>
              <a:ea typeface="+mn-ea"/>
              <a:cs typeface="+mn-cs"/>
            </a:endParaRPr>
          </a:p>
        </p:txBody>
      </p:sp>
      <p:sp>
        <p:nvSpPr>
          <p:cNvPr id="272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82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784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2404" name="Rectangle 20"/>
          <p:cNvSpPr>
            <a:spLocks noChangeArrowheads="1"/>
          </p:cNvSpPr>
          <p:nvPr/>
        </p:nvSpPr>
        <p:spPr bwMode="auto">
          <a:xfrm>
            <a:off x="76200" y="63267"/>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272442" name="Line 58"/>
          <p:cNvSpPr>
            <a:spLocks noChangeShapeType="1"/>
          </p:cNvSpPr>
          <p:nvPr/>
        </p:nvSpPr>
        <p:spPr bwMode="auto">
          <a:xfrm flipH="1">
            <a:off x="2487613" y="1341931"/>
            <a:ext cx="1079500" cy="2438400"/>
          </a:xfrm>
          <a:prstGeom prst="line">
            <a:avLst/>
          </a:prstGeom>
          <a:noFill/>
          <a:ln w="57150">
            <a:solidFill>
              <a:srgbClr val="FF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3" name="Line 59"/>
          <p:cNvSpPr>
            <a:spLocks noChangeShapeType="1"/>
          </p:cNvSpPr>
          <p:nvPr/>
        </p:nvSpPr>
        <p:spPr bwMode="auto">
          <a:xfrm>
            <a:off x="2410082" y="2971088"/>
            <a:ext cx="3092450" cy="158750"/>
          </a:xfrm>
          <a:prstGeom prst="line">
            <a:avLst/>
          </a:prstGeom>
          <a:noFill/>
          <a:ln w="57150">
            <a:solidFill>
              <a:srgbClr val="FF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4" name="Text Box 60"/>
          <p:cNvSpPr txBox="1">
            <a:spLocks noChangeArrowheads="1"/>
          </p:cNvSpPr>
          <p:nvPr/>
        </p:nvSpPr>
        <p:spPr bwMode="auto">
          <a:xfrm>
            <a:off x="3571082" y="852998"/>
            <a:ext cx="3325018" cy="138499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en-US" sz="4200" dirty="0" err="1">
                <a:solidFill>
                  <a:srgbClr val="FBFB05"/>
                </a:solidFill>
                <a:latin typeface="Kantipur" pitchFamily="2" charset="0"/>
              </a:rPr>
              <a:t>oxf</a:t>
            </a:r>
            <a:r>
              <a:rPr lang="en-US" sz="4200" dirty="0">
                <a:solidFill>
                  <a:srgbClr val="FBFB05"/>
                </a:solidFill>
                <a:latin typeface="Kantipur" pitchFamily="2" charset="0"/>
              </a:rPr>
              <a:t>]</a:t>
            </a:r>
            <a:r>
              <a:rPr lang="en-US" sz="4200" dirty="0" err="1">
                <a:solidFill>
                  <a:srgbClr val="FBFB05"/>
                </a:solidFill>
                <a:latin typeface="Kantipur" pitchFamily="2" charset="0"/>
              </a:rPr>
              <a:t>z"nfO</a:t>
            </a:r>
            <a:r>
              <a:rPr lang="en-US" sz="4200" dirty="0">
                <a:solidFill>
                  <a:srgbClr val="FBFB05"/>
                </a:solidFill>
                <a:latin typeface="Kantipur" pitchFamily="2" charset="0"/>
              </a:rPr>
              <a:t>{ k/d]</a:t>
            </a:r>
            <a:r>
              <a:rPr lang="en-US" sz="4200" dirty="0" err="1">
                <a:solidFill>
                  <a:srgbClr val="FBFB05"/>
                </a:solidFill>
                <a:latin typeface="Kantipur" pitchFamily="2" charset="0"/>
              </a:rPr>
              <a:t>Zj</a:t>
            </a:r>
            <a:r>
              <a:rPr lang="en-US" sz="4200" dirty="0">
                <a:solidFill>
                  <a:srgbClr val="FBFB05"/>
                </a:solidFill>
                <a:latin typeface="Kantipur" pitchFamily="2" charset="0"/>
              </a:rPr>
              <a:t>/sf] k|lt1f</a:t>
            </a:r>
            <a:r>
              <a:rPr lang="en-US" sz="2800" dirty="0">
                <a:solidFill>
                  <a:srgbClr val="FBFB05"/>
                </a:solidFill>
                <a:latin typeface="Comic Sans MS" pitchFamily="-107" charset="0"/>
                <a:ea typeface="+mn-ea"/>
                <a:cs typeface="+mn-cs"/>
              </a:rPr>
              <a:t>:</a:t>
            </a:r>
          </a:p>
        </p:txBody>
      </p:sp>
      <p:sp>
        <p:nvSpPr>
          <p:cNvPr id="272445" name="Text Box 61"/>
          <p:cNvSpPr txBox="1">
            <a:spLocks noChangeArrowheads="1"/>
          </p:cNvSpPr>
          <p:nvPr/>
        </p:nvSpPr>
        <p:spPr bwMode="auto">
          <a:xfrm>
            <a:off x="230691" y="2197111"/>
            <a:ext cx="2997200" cy="138499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4200" dirty="0">
                <a:solidFill>
                  <a:srgbClr val="FBFB05"/>
                </a:solidFill>
                <a:latin typeface="Kantipur" pitchFamily="2" charset="0"/>
              </a:rPr>
              <a:t>phf8 :</a:t>
            </a:r>
            <a:r>
              <a:rPr lang="en-US" sz="4200" dirty="0" err="1">
                <a:solidFill>
                  <a:srgbClr val="FBFB05"/>
                </a:solidFill>
                <a:latin typeface="Kantipur" pitchFamily="2" charset="0"/>
              </a:rPr>
              <a:t>yfgb</a:t>
            </a:r>
            <a:r>
              <a:rPr lang="en-US" sz="4200" dirty="0">
                <a:solidFill>
                  <a:srgbClr val="FBFB05"/>
                </a:solidFill>
                <a:latin typeface="Kantipur" pitchFamily="2" charset="0"/>
              </a:rPr>
              <a:t>]lv n]</a:t>
            </a:r>
            <a:r>
              <a:rPr lang="en-US" sz="4200" dirty="0" err="1">
                <a:solidFill>
                  <a:srgbClr val="FBFB05"/>
                </a:solidFill>
                <a:latin typeface="Kantipur" pitchFamily="2" charset="0"/>
              </a:rPr>
              <a:t>agfg;Dd</a:t>
            </a:r>
            <a:r>
              <a:rPr lang="en-US" sz="3200" dirty="0">
                <a:solidFill>
                  <a:srgbClr val="FBFB05"/>
                </a:solidFill>
              </a:rPr>
              <a:t>…</a:t>
            </a:r>
          </a:p>
        </p:txBody>
      </p:sp>
      <p:sp>
        <p:nvSpPr>
          <p:cNvPr id="272446" name="Text Box 62"/>
          <p:cNvSpPr txBox="1">
            <a:spLocks noChangeArrowheads="1"/>
          </p:cNvSpPr>
          <p:nvPr/>
        </p:nvSpPr>
        <p:spPr bwMode="auto">
          <a:xfrm>
            <a:off x="2317040" y="4809594"/>
            <a:ext cx="5680472" cy="116955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dirty="0">
                <a:solidFill>
                  <a:srgbClr val="FBFB05"/>
                </a:solidFill>
              </a:rPr>
              <a:t>... </a:t>
            </a:r>
            <a:r>
              <a:rPr lang="en-US" sz="4200" dirty="0" err="1">
                <a:solidFill>
                  <a:srgbClr val="FBFB05"/>
                </a:solidFill>
                <a:latin typeface="Kantipur" pitchFamily="2" charset="0"/>
              </a:rPr>
              <a:t>o'k</a:t>
            </a:r>
            <a:r>
              <a:rPr lang="en-US" sz="4200" dirty="0">
                <a:solidFill>
                  <a:srgbClr val="FBFB05"/>
                </a:solidFill>
                <a:latin typeface="Kantipur" pitchFamily="2" charset="0"/>
              </a:rPr>
              <a:t>|]l6;b]lv </a:t>
            </a:r>
            <a:r>
              <a:rPr lang="en-US" sz="4200" dirty="0">
                <a:solidFill>
                  <a:srgbClr val="FBFB05"/>
                </a:solidFill>
                <a:latin typeface="+mj-lt"/>
              </a:rPr>
              <a:t>“</a:t>
            </a:r>
            <a:r>
              <a:rPr lang="en-US" sz="4200" dirty="0" err="1">
                <a:solidFill>
                  <a:srgbClr val="FBFB05"/>
                </a:solidFill>
                <a:latin typeface="Kantipur" pitchFamily="2" charset="0"/>
              </a:rPr>
              <a:t>dxf;fu</a:t>
            </a:r>
            <a:r>
              <a:rPr lang="en-US" sz="4200" dirty="0">
                <a:solidFill>
                  <a:srgbClr val="FBFB05"/>
                </a:solidFill>
                <a:latin typeface="Kantipur" pitchFamily="2" charset="0"/>
              </a:rPr>
              <a:t>/</a:t>
            </a:r>
            <a:r>
              <a:rPr lang="en-US" sz="4200" dirty="0">
                <a:solidFill>
                  <a:srgbClr val="FBFB05"/>
                </a:solidFill>
                <a:latin typeface="+mj-lt"/>
              </a:rPr>
              <a:t>”</a:t>
            </a:r>
            <a:r>
              <a:rPr lang="en-US" sz="4200" dirty="0">
                <a:solidFill>
                  <a:srgbClr val="FBFB05"/>
                </a:solidFill>
                <a:latin typeface="Kantipur" pitchFamily="2" charset="0"/>
              </a:rPr>
              <a:t> ;</a:t>
            </a:r>
            <a:r>
              <a:rPr lang="en-US" sz="4200" dirty="0" err="1">
                <a:solidFill>
                  <a:srgbClr val="FBFB05"/>
                </a:solidFill>
                <a:latin typeface="Kantipur" pitchFamily="2" charset="0"/>
              </a:rPr>
              <a:t>Dd</a:t>
            </a:r>
            <a:r>
              <a:rPr lang="en-US" sz="2800" dirty="0">
                <a:solidFill>
                  <a:srgbClr val="FBFB05"/>
                </a:solidFill>
                <a:latin typeface="Kantipur" pitchFamily="2" charset="0"/>
              </a:rPr>
              <a:t> 				   -d]l86]l/</a:t>
            </a:r>
            <a:r>
              <a:rPr lang="en-US" sz="2800" dirty="0" err="1">
                <a:solidFill>
                  <a:srgbClr val="FBFB05"/>
                </a:solidFill>
                <a:latin typeface="Kantipur" pitchFamily="2" charset="0"/>
              </a:rPr>
              <a:t>og</a:t>
            </a:r>
            <a:r>
              <a:rPr lang="en-US" sz="2800" dirty="0">
                <a:solidFill>
                  <a:srgbClr val="FBFB05"/>
                </a:solidFill>
                <a:latin typeface="Kantipur" pitchFamily="2" charset="0"/>
              </a:rPr>
              <a:t> </a:t>
            </a:r>
            <a:r>
              <a:rPr lang="en-US" sz="2800" dirty="0" err="1">
                <a:solidFill>
                  <a:srgbClr val="FBFB05"/>
                </a:solidFill>
                <a:latin typeface="Kantipur" pitchFamily="2" charset="0"/>
              </a:rPr>
              <a:t>dxf;fu</a:t>
            </a:r>
            <a:r>
              <a:rPr lang="en-US" sz="2800" dirty="0">
                <a:solidFill>
                  <a:srgbClr val="FBFB05"/>
                </a:solidFill>
                <a:latin typeface="Kantipur" pitchFamily="2" charset="0"/>
              </a:rPr>
              <a:t>/_</a:t>
            </a:r>
          </a:p>
        </p:txBody>
      </p:sp>
      <p:sp>
        <p:nvSpPr>
          <p:cNvPr id="77879" name="Freeform 7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7881" name="Freeform 8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7882" name="AutoShape 8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83" name="Rectangle 8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84" name="Rectangle 8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77885" name="AutoShape 8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7886" name="Line 8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7" name="Line 8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8" name="Rectangle 88"/>
          <p:cNvSpPr>
            <a:spLocks noChangeArrowheads="1"/>
          </p:cNvSpPr>
          <p:nvPr/>
        </p:nvSpPr>
        <p:spPr bwMode="auto">
          <a:xfrm>
            <a:off x="8087894"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77889"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2477" name="Rectangle 9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37</a:t>
            </a:r>
          </a:p>
        </p:txBody>
      </p:sp>
      <p:sp>
        <p:nvSpPr>
          <p:cNvPr id="77892" name="Text Box 97"/>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
        <p:nvSpPr>
          <p:cNvPr id="70"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 name="Rectangle 1"/>
          <p:cNvSpPr/>
          <p:nvPr/>
        </p:nvSpPr>
        <p:spPr>
          <a:xfrm>
            <a:off x="7359524" y="5242988"/>
            <a:ext cx="792205" cy="523220"/>
          </a:xfrm>
          <a:prstGeom prst="rect">
            <a:avLst/>
          </a:prstGeom>
        </p:spPr>
        <p:txBody>
          <a:bodyPr wrap="none">
            <a:spAutoFit/>
          </a:bodyPr>
          <a:lstStyle/>
          <a:p>
            <a:pPr>
              <a:spcBef>
                <a:spcPct val="50000"/>
              </a:spcBef>
              <a:defRPr/>
            </a:pPr>
            <a:r>
              <a:rPr lang="en-US" sz="2800" dirty="0" err="1">
                <a:solidFill>
                  <a:srgbClr val="336600"/>
                </a:solidFill>
                <a:latin typeface="Kantipur" pitchFamily="2" charset="0"/>
              </a:rPr>
              <a:t>Kff</a:t>
            </a:r>
            <a:r>
              <a:rPr lang="en-US" sz="2800" dirty="0">
                <a:solidFill>
                  <a:srgbClr val="336600"/>
                </a:solidFill>
                <a:latin typeface="Kantipur" pitchFamily="2" charset="0"/>
              </a:rPr>
              <a:t> 3f</a:t>
            </a:r>
          </a:p>
        </p:txBody>
      </p:sp>
      <p:sp>
        <p:nvSpPr>
          <p:cNvPr id="3" name="Rectangle 2"/>
          <p:cNvSpPr/>
          <p:nvPr/>
        </p:nvSpPr>
        <p:spPr>
          <a:xfrm>
            <a:off x="1803650" y="1017122"/>
            <a:ext cx="679994" cy="523220"/>
          </a:xfrm>
          <a:prstGeom prst="rect">
            <a:avLst/>
          </a:prstGeom>
        </p:spPr>
        <p:txBody>
          <a:bodyPr wrap="none">
            <a:spAutoFit/>
          </a:bodyPr>
          <a:lstStyle/>
          <a:p>
            <a:pPr>
              <a:spcBef>
                <a:spcPct val="50000"/>
              </a:spcBef>
              <a:defRPr/>
            </a:pPr>
            <a:r>
              <a:rPr lang="en-US" sz="2800" dirty="0">
                <a:solidFill>
                  <a:schemeClr val="tx1"/>
                </a:solidFill>
                <a:latin typeface="Kantipur" pitchFamily="2" charset="0"/>
              </a:rPr>
              <a:t>e[\ ;</a:t>
            </a:r>
          </a:p>
        </p:txBody>
      </p:sp>
      <p:sp>
        <p:nvSpPr>
          <p:cNvPr id="69"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72444"/>
                                        </p:tgtEl>
                                        <p:attrNameLst>
                                          <p:attrName>style.visibility</p:attrName>
                                        </p:attrNameLst>
                                      </p:cBhvr>
                                      <p:to>
                                        <p:strVal val="visible"/>
                                      </p:to>
                                    </p:set>
                                    <p:anim calcmode="lin" valueType="num">
                                      <p:cBhvr>
                                        <p:cTn id="7" dur="500" fill="hold"/>
                                        <p:tgtEl>
                                          <p:spTgt spid="272444"/>
                                        </p:tgtEl>
                                        <p:attrNameLst>
                                          <p:attrName>ppt_w</p:attrName>
                                        </p:attrNameLst>
                                      </p:cBhvr>
                                      <p:tavLst>
                                        <p:tav tm="0">
                                          <p:val>
                                            <p:fltVal val="0"/>
                                          </p:val>
                                        </p:tav>
                                        <p:tav tm="100000">
                                          <p:val>
                                            <p:strVal val="#ppt_w"/>
                                          </p:val>
                                        </p:tav>
                                      </p:tavLst>
                                    </p:anim>
                                    <p:anim calcmode="lin" valueType="num">
                                      <p:cBhvr>
                                        <p:cTn id="8" dur="500" fill="hold"/>
                                        <p:tgtEl>
                                          <p:spTgt spid="272444"/>
                                        </p:tgtEl>
                                        <p:attrNameLst>
                                          <p:attrName>ppt_h</p:attrName>
                                        </p:attrNameLst>
                                      </p:cBhvr>
                                      <p:tavLst>
                                        <p:tav tm="0">
                                          <p:val>
                                            <p:fltVal val="0"/>
                                          </p:val>
                                        </p:tav>
                                        <p:tav tm="100000">
                                          <p:val>
                                            <p:strVal val="#ppt_h"/>
                                          </p:val>
                                        </p:tav>
                                      </p:tavLst>
                                    </p:anim>
                                    <p:anim calcmode="lin" valueType="num">
                                      <p:cBhvr>
                                        <p:cTn id="9" dur="500" fill="hold"/>
                                        <p:tgtEl>
                                          <p:spTgt spid="272444"/>
                                        </p:tgtEl>
                                        <p:attrNameLst>
                                          <p:attrName>ppt_x</p:attrName>
                                        </p:attrNameLst>
                                      </p:cBhvr>
                                      <p:tavLst>
                                        <p:tav tm="0">
                                          <p:val>
                                            <p:fltVal val="0.5"/>
                                          </p:val>
                                        </p:tav>
                                        <p:tav tm="100000">
                                          <p:val>
                                            <p:strVal val="#ppt_x"/>
                                          </p:val>
                                        </p:tav>
                                      </p:tavLst>
                                    </p:anim>
                                    <p:anim calcmode="lin" valueType="num">
                                      <p:cBhvr>
                                        <p:cTn id="10" dur="500" fill="hold"/>
                                        <p:tgtEl>
                                          <p:spTgt spid="2724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72445"/>
                                        </p:tgtEl>
                                        <p:attrNameLst>
                                          <p:attrName>style.visibility</p:attrName>
                                        </p:attrNameLst>
                                      </p:cBhvr>
                                      <p:to>
                                        <p:strVal val="visible"/>
                                      </p:to>
                                    </p:set>
                                    <p:anim calcmode="lin" valueType="num">
                                      <p:cBhvr>
                                        <p:cTn id="15" dur="500" fill="hold"/>
                                        <p:tgtEl>
                                          <p:spTgt spid="272445"/>
                                        </p:tgtEl>
                                        <p:attrNameLst>
                                          <p:attrName>ppt_w</p:attrName>
                                        </p:attrNameLst>
                                      </p:cBhvr>
                                      <p:tavLst>
                                        <p:tav tm="0">
                                          <p:val>
                                            <p:fltVal val="0"/>
                                          </p:val>
                                        </p:tav>
                                        <p:tav tm="100000">
                                          <p:val>
                                            <p:strVal val="#ppt_w"/>
                                          </p:val>
                                        </p:tav>
                                      </p:tavLst>
                                    </p:anim>
                                    <p:anim calcmode="lin" valueType="num">
                                      <p:cBhvr>
                                        <p:cTn id="16" dur="500" fill="hold"/>
                                        <p:tgtEl>
                                          <p:spTgt spid="272445"/>
                                        </p:tgtEl>
                                        <p:attrNameLst>
                                          <p:attrName>ppt_h</p:attrName>
                                        </p:attrNameLst>
                                      </p:cBhvr>
                                      <p:tavLst>
                                        <p:tav tm="0">
                                          <p:val>
                                            <p:fltVal val="0"/>
                                          </p:val>
                                        </p:tav>
                                        <p:tav tm="100000">
                                          <p:val>
                                            <p:strVal val="#ppt_h"/>
                                          </p:val>
                                        </p:tav>
                                      </p:tavLst>
                                    </p:anim>
                                    <p:anim calcmode="lin" valueType="num">
                                      <p:cBhvr>
                                        <p:cTn id="17" dur="500" fill="hold"/>
                                        <p:tgtEl>
                                          <p:spTgt spid="272445"/>
                                        </p:tgtEl>
                                        <p:attrNameLst>
                                          <p:attrName>ppt_x</p:attrName>
                                        </p:attrNameLst>
                                      </p:cBhvr>
                                      <p:tavLst>
                                        <p:tav tm="0">
                                          <p:val>
                                            <p:fltVal val="0.5"/>
                                          </p:val>
                                        </p:tav>
                                        <p:tav tm="100000">
                                          <p:val>
                                            <p:strVal val="#ppt_x"/>
                                          </p:val>
                                        </p:tav>
                                      </p:tavLst>
                                    </p:anim>
                                    <p:anim calcmode="lin" valueType="num">
                                      <p:cBhvr>
                                        <p:cTn id="18" dur="500" fill="hold"/>
                                        <p:tgtEl>
                                          <p:spTgt spid="27244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4" fill="hold" nodeType="afterEffect">
                                  <p:stCondLst>
                                    <p:cond delay="100"/>
                                  </p:stCondLst>
                                  <p:childTnLst>
                                    <p:set>
                                      <p:cBhvr>
                                        <p:cTn id="21" dur="1" fill="hold">
                                          <p:stCondLst>
                                            <p:cond delay="0"/>
                                          </p:stCondLst>
                                        </p:cTn>
                                        <p:tgtEl>
                                          <p:spTgt spid="272442"/>
                                        </p:tgtEl>
                                        <p:attrNameLst>
                                          <p:attrName>style.visibility</p:attrName>
                                        </p:attrNameLst>
                                      </p:cBhvr>
                                      <p:to>
                                        <p:strVal val="visible"/>
                                      </p:to>
                                    </p:set>
                                    <p:animEffect transition="in" filter="wipe(down)">
                                      <p:cBhvr>
                                        <p:cTn id="22" dur="500"/>
                                        <p:tgtEl>
                                          <p:spTgt spid="2724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72446"/>
                                        </p:tgtEl>
                                        <p:attrNameLst>
                                          <p:attrName>style.visibility</p:attrName>
                                        </p:attrNameLst>
                                      </p:cBhvr>
                                      <p:to>
                                        <p:strVal val="visible"/>
                                      </p:to>
                                    </p:set>
                                    <p:anim calcmode="lin" valueType="num">
                                      <p:cBhvr>
                                        <p:cTn id="27" dur="500" fill="hold"/>
                                        <p:tgtEl>
                                          <p:spTgt spid="272446"/>
                                        </p:tgtEl>
                                        <p:attrNameLst>
                                          <p:attrName>ppt_w</p:attrName>
                                        </p:attrNameLst>
                                      </p:cBhvr>
                                      <p:tavLst>
                                        <p:tav tm="0">
                                          <p:val>
                                            <p:fltVal val="0"/>
                                          </p:val>
                                        </p:tav>
                                        <p:tav tm="100000">
                                          <p:val>
                                            <p:strVal val="#ppt_w"/>
                                          </p:val>
                                        </p:tav>
                                      </p:tavLst>
                                    </p:anim>
                                    <p:anim calcmode="lin" valueType="num">
                                      <p:cBhvr>
                                        <p:cTn id="28" dur="500" fill="hold"/>
                                        <p:tgtEl>
                                          <p:spTgt spid="272446"/>
                                        </p:tgtEl>
                                        <p:attrNameLst>
                                          <p:attrName>ppt_h</p:attrName>
                                        </p:attrNameLst>
                                      </p:cBhvr>
                                      <p:tavLst>
                                        <p:tav tm="0">
                                          <p:val>
                                            <p:fltVal val="0"/>
                                          </p:val>
                                        </p:tav>
                                        <p:tav tm="100000">
                                          <p:val>
                                            <p:strVal val="#ppt_h"/>
                                          </p:val>
                                        </p:tav>
                                      </p:tavLst>
                                    </p:anim>
                                    <p:anim calcmode="lin" valueType="num">
                                      <p:cBhvr>
                                        <p:cTn id="29" dur="500" fill="hold"/>
                                        <p:tgtEl>
                                          <p:spTgt spid="272446"/>
                                        </p:tgtEl>
                                        <p:attrNameLst>
                                          <p:attrName>ppt_x</p:attrName>
                                        </p:attrNameLst>
                                      </p:cBhvr>
                                      <p:tavLst>
                                        <p:tav tm="0">
                                          <p:val>
                                            <p:fltVal val="0.5"/>
                                          </p:val>
                                        </p:tav>
                                        <p:tav tm="100000">
                                          <p:val>
                                            <p:strVal val="#ppt_x"/>
                                          </p:val>
                                        </p:tav>
                                      </p:tavLst>
                                    </p:anim>
                                    <p:anim calcmode="lin" valueType="num">
                                      <p:cBhvr>
                                        <p:cTn id="30" dur="500" fill="hold"/>
                                        <p:tgtEl>
                                          <p:spTgt spid="272446"/>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500"/>
                            </p:stCondLst>
                            <p:childTnLst>
                              <p:par>
                                <p:cTn id="32" presetID="22" presetClass="entr" presetSubtype="2" fill="hold" nodeType="afterEffect">
                                  <p:stCondLst>
                                    <p:cond delay="100"/>
                                  </p:stCondLst>
                                  <p:childTnLst>
                                    <p:set>
                                      <p:cBhvr>
                                        <p:cTn id="33" dur="1" fill="hold">
                                          <p:stCondLst>
                                            <p:cond delay="0"/>
                                          </p:stCondLst>
                                        </p:cTn>
                                        <p:tgtEl>
                                          <p:spTgt spid="272443"/>
                                        </p:tgtEl>
                                        <p:attrNameLst>
                                          <p:attrName>style.visibility</p:attrName>
                                        </p:attrNameLst>
                                      </p:cBhvr>
                                      <p:to>
                                        <p:strVal val="visible"/>
                                      </p:to>
                                    </p:set>
                                    <p:animEffect transition="in" filter="wipe(right)">
                                      <p:cBhvr>
                                        <p:cTn id="34" dur="500"/>
                                        <p:tgtEl>
                                          <p:spTgt spid="272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44" grpId="0" autoUpdateAnimBg="0"/>
      <p:bldP spid="272445" grpId="0" autoUpdateAnimBg="0"/>
      <p:bldP spid="27244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p:cNvGrpSpPr>
            <a:grpSpLocks/>
          </p:cNvGrpSpPr>
          <p:nvPr/>
        </p:nvGrpSpPr>
        <p:grpSpPr bwMode="auto">
          <a:xfrm>
            <a:off x="2619375" y="1635125"/>
            <a:ext cx="4362450" cy="3598863"/>
            <a:chOff x="1512" y="1397"/>
            <a:chExt cx="2748"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08" name="Rectangle 8"/>
            <p:cNvSpPr>
              <a:spLocks noChangeArrowheads="1"/>
            </p:cNvSpPr>
            <p:nvPr/>
          </p:nvSpPr>
          <p:spPr bwMode="auto">
            <a:xfrm>
              <a:off x="1696" y="1399"/>
              <a:ext cx="355"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pTktL</a:t>
              </a:r>
              <a:endParaRPr lang="en-US" b="1">
                <a:solidFill>
                  <a:srgbClr val="FFA27C"/>
                </a:solidFill>
                <a:effectLst>
                  <a:outerShdw blurRad="38100" dist="38100" dir="2700000" algn="tl">
                    <a:srgbClr val="000000"/>
                  </a:outerShdw>
                </a:effectLst>
                <a:latin typeface="Kantipur" charset="0"/>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16" name="Rectangle 16"/>
            <p:cNvSpPr>
              <a:spLocks noChangeArrowheads="1"/>
            </p:cNvSpPr>
            <p:nvPr/>
          </p:nvSpPr>
          <p:spPr bwMode="auto">
            <a:xfrm>
              <a:off x="1803" y="1566"/>
              <a:ext cx="416"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ca|fxfd</a:t>
              </a:r>
              <a:endParaRPr lang="en-US" b="1">
                <a:solidFill>
                  <a:srgbClr val="FFA27C"/>
                </a:solidFill>
                <a:effectLst>
                  <a:outerShdw blurRad="38100" dist="38100" dir="2700000" algn="tl">
                    <a:srgbClr val="000000"/>
                  </a:outerShdw>
                </a:effectLst>
                <a:latin typeface="Kantipur"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24" name="Rectangle 24"/>
            <p:cNvSpPr>
              <a:spLocks noChangeArrowheads="1"/>
            </p:cNvSpPr>
            <p:nvPr/>
          </p:nvSpPr>
          <p:spPr bwMode="auto">
            <a:xfrm>
              <a:off x="1967" y="1735"/>
              <a:ext cx="361"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o]z[\km</a:t>
              </a:r>
              <a:endParaRPr lang="en-US" b="1">
                <a:solidFill>
                  <a:srgbClr val="FFA27C"/>
                </a:solidFill>
                <a:effectLst>
                  <a:outerShdw blurRad="38100" dist="38100" dir="2700000" algn="tl">
                    <a:srgbClr val="000000"/>
                  </a:outerShdw>
                </a:effectLst>
                <a:latin typeface="Kantipur"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30" name="Rectangle 30"/>
            <p:cNvSpPr>
              <a:spLocks noChangeArrowheads="1"/>
            </p:cNvSpPr>
            <p:nvPr/>
          </p:nvSpPr>
          <p:spPr bwMode="auto">
            <a:xfrm>
              <a:off x="2163" y="1896"/>
              <a:ext cx="334" cy="173"/>
            </a:xfrm>
            <a:prstGeom prst="rect">
              <a:avLst/>
            </a:prstGeom>
            <a:noFill/>
            <a:ln w="9525">
              <a:noFill/>
              <a:miter lim="800000"/>
              <a:headEnd/>
              <a:tailEnd/>
            </a:ln>
          </p:spPr>
          <p:txBody>
            <a:bodyPr wrap="none" lIns="0" tIns="0" rIns="0" bIns="0">
              <a:spAutoFit/>
            </a:bodyPr>
            <a:lstStyle/>
            <a:p>
              <a:r>
                <a:rPr lang="en-US" sz="1800" b="1" dirty="0">
                  <a:solidFill>
                    <a:srgbClr val="790015"/>
                  </a:solidFill>
                  <a:effectLst/>
                  <a:latin typeface="Helvetica" charset="0"/>
                </a:rPr>
                <a:t>   </a:t>
              </a:r>
              <a:r>
                <a:rPr lang="en-US" sz="1800" b="1" dirty="0" err="1">
                  <a:solidFill>
                    <a:srgbClr val="790015"/>
                  </a:solidFill>
                  <a:effectLst/>
                  <a:latin typeface="Kantipur" charset="0"/>
                </a:rPr>
                <a:t>df</a:t>
              </a:r>
              <a:r>
                <a:rPr lang="en-US" sz="1800" b="1" dirty="0">
                  <a:solidFill>
                    <a:srgbClr val="790015"/>
                  </a:solidFill>
                  <a:effectLst/>
                  <a:latin typeface="Kantipur" charset="0"/>
                </a:rPr>
                <a:t>]</a:t>
              </a:r>
              <a:r>
                <a:rPr lang="en-US" sz="1800" b="1" dirty="0" err="1">
                  <a:solidFill>
                    <a:srgbClr val="790015"/>
                  </a:solidFill>
                  <a:effectLst/>
                  <a:latin typeface="Kantipur" charset="0"/>
                </a:rPr>
                <a:t>zf</a:t>
              </a:r>
              <a:endParaRPr lang="en-US" b="1" dirty="0">
                <a:solidFill>
                  <a:srgbClr val="FFA27C"/>
                </a:solidFill>
                <a:effectLst>
                  <a:outerShdw blurRad="38100" dist="38100" dir="2700000" algn="tl">
                    <a:srgbClr val="000000"/>
                  </a:outerShdw>
                </a:effectLst>
                <a:latin typeface="Kantipur" charset="0"/>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36" name="Rectangle 36"/>
            <p:cNvSpPr>
              <a:spLocks noChangeArrowheads="1"/>
            </p:cNvSpPr>
            <p:nvPr/>
          </p:nvSpPr>
          <p:spPr bwMode="auto">
            <a:xfrm>
              <a:off x="2282" y="2071"/>
              <a:ext cx="356" cy="173"/>
            </a:xfrm>
            <a:prstGeom prst="rect">
              <a:avLst/>
            </a:prstGeom>
            <a:noFill/>
            <a:ln w="9525">
              <a:noFill/>
              <a:miter lim="800000"/>
              <a:headEnd/>
              <a:tailEnd/>
            </a:ln>
          </p:spPr>
          <p:txBody>
            <a:bodyPr wrap="none" lIns="0" tIns="0" rIns="0" bIns="0">
              <a:spAutoFit/>
            </a:bodyPr>
            <a:lstStyle/>
            <a:p>
              <a:r>
                <a:rPr lang="en-US" sz="1800" b="1" dirty="0">
                  <a:solidFill>
                    <a:srgbClr val="790015"/>
                  </a:solidFill>
                  <a:effectLst/>
                  <a:latin typeface="Helvetica" charset="0"/>
                </a:rPr>
                <a:t>   </a:t>
              </a:r>
              <a:r>
                <a:rPr lang="en-US" sz="1800" b="1" dirty="0" err="1">
                  <a:solidFill>
                    <a:srgbClr val="790015"/>
                  </a:solidFill>
                  <a:effectLst/>
                  <a:latin typeface="Kantipur" charset="0"/>
                </a:rPr>
                <a:t>oxf</a:t>
              </a:r>
              <a:r>
                <a:rPr lang="en-US" sz="1800" b="1" dirty="0">
                  <a:solidFill>
                    <a:srgbClr val="790015"/>
                  </a:solidFill>
                  <a:effectLst/>
                  <a:latin typeface="Kantipur" charset="0"/>
                </a:rPr>
                <a:t>]z[\</a:t>
              </a:r>
              <a:endParaRPr lang="en-US" b="1" dirty="0">
                <a:solidFill>
                  <a:srgbClr val="FFA27C"/>
                </a:solidFill>
                <a:effectLst>
                  <a:outerShdw blurRad="38100" dist="38100" dir="2700000" algn="tl">
                    <a:srgbClr val="000000"/>
                  </a:outerShdw>
                </a:effectLst>
                <a:latin typeface="Kantipur" charset="0"/>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41" name="Rectangle 41"/>
            <p:cNvSpPr>
              <a:spLocks noChangeArrowheads="1"/>
            </p:cNvSpPr>
            <p:nvPr/>
          </p:nvSpPr>
          <p:spPr bwMode="auto">
            <a:xfrm>
              <a:off x="2328" y="2233"/>
              <a:ext cx="539"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c/fhstf</a:t>
              </a:r>
              <a:endParaRPr lang="en-US" b="1">
                <a:solidFill>
                  <a:srgbClr val="FFA27C"/>
                </a:solidFill>
                <a:effectLst>
                  <a:outerShdw blurRad="38100" dist="38100" dir="2700000" algn="tl">
                    <a:srgbClr val="000000"/>
                  </a:outerShdw>
                </a:effectLst>
                <a:latin typeface="Kantipur" charset="0"/>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46" name="Rectangle 46"/>
            <p:cNvSpPr>
              <a:spLocks noChangeArrowheads="1"/>
            </p:cNvSpPr>
            <p:nvPr/>
          </p:nvSpPr>
          <p:spPr bwMode="auto">
            <a:xfrm>
              <a:off x="2474" y="2416"/>
              <a:ext cx="563"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/fhkl/jf/</a:t>
              </a:r>
              <a:endParaRPr lang="en-US" b="1">
                <a:solidFill>
                  <a:srgbClr val="FFA27C"/>
                </a:solidFill>
                <a:effectLst>
                  <a:outerShdw blurRad="38100" dist="38100" dir="2700000" algn="tl">
                    <a:srgbClr val="000000"/>
                  </a:outerShdw>
                </a:effectLst>
                <a:latin typeface="Kantipur" charset="0"/>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51" name="Rectangle 51"/>
            <p:cNvSpPr>
              <a:spLocks noChangeArrowheads="1"/>
            </p:cNvSpPr>
            <p:nvPr/>
          </p:nvSpPr>
          <p:spPr bwMode="auto">
            <a:xfrm>
              <a:off x="2687" y="2591"/>
              <a:ext cx="38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bf;Tj</a:t>
              </a:r>
              <a:endParaRPr lang="en-US" b="1">
                <a:solidFill>
                  <a:srgbClr val="FFA27C"/>
                </a:solidFill>
                <a:effectLst>
                  <a:outerShdw blurRad="38100" dist="38100" dir="2700000" algn="tl">
                    <a:srgbClr val="000000"/>
                  </a:outerShdw>
                </a:effectLst>
                <a:latin typeface="Kantipur" charset="0"/>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57" name="Rectangle 57"/>
            <p:cNvSpPr>
              <a:spLocks noChangeArrowheads="1"/>
            </p:cNvSpPr>
            <p:nvPr/>
          </p:nvSpPr>
          <p:spPr bwMode="auto">
            <a:xfrm>
              <a:off x="2850" y="2777"/>
              <a:ext cx="406"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z[\Gg]tf</a:t>
              </a:r>
              <a:endParaRPr lang="en-US" b="1">
                <a:solidFill>
                  <a:srgbClr val="FFA27C"/>
                </a:solidFill>
                <a:effectLst>
                  <a:outerShdw blurRad="38100" dist="38100" dir="2700000" algn="tl">
                    <a:srgbClr val="000000"/>
                  </a:outerShdw>
                </a:effectLst>
                <a:latin typeface="Kantipur" charset="0"/>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grpSp>
          <p:nvGrpSpPr>
            <p:cNvPr id="19531" name="Group 63"/>
            <p:cNvGrpSpPr>
              <a:grpSpLocks/>
            </p:cNvGrpSpPr>
            <p:nvPr/>
          </p:nvGrpSpPr>
          <p:grpSpPr bwMode="auto">
            <a:xfrm>
              <a:off x="2974" y="2965"/>
              <a:ext cx="435" cy="280"/>
              <a:chOff x="3062" y="3101"/>
              <a:chExt cx="435" cy="280"/>
            </a:xfrm>
          </p:grpSpPr>
          <p:sp>
            <p:nvSpPr>
              <p:cNvPr id="768064" name="Rectangle 64"/>
              <p:cNvSpPr>
                <a:spLocks noChangeArrowheads="1"/>
              </p:cNvSpPr>
              <p:nvPr/>
            </p:nvSpPr>
            <p:spPr bwMode="auto">
              <a:xfrm>
                <a:off x="3062" y="3112"/>
                <a:ext cx="186" cy="269"/>
              </a:xfrm>
              <a:prstGeom prst="rect">
                <a:avLst/>
              </a:prstGeom>
              <a:noFill/>
              <a:ln w="9525">
                <a:noFill/>
                <a:miter lim="800000"/>
                <a:headEnd/>
                <a:tailEnd/>
              </a:ln>
            </p:spPr>
            <p:txBody>
              <a:bodyPr wrap="none" lIns="0" tIns="0" rIns="0" bIns="0">
                <a:spAutoFit/>
              </a:bodyPr>
              <a:lstStyle/>
              <a:p>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768065" name="Rectangle 65"/>
              <p:cNvSpPr>
                <a:spLocks noChangeArrowheads="1"/>
              </p:cNvSpPr>
              <p:nvPr/>
            </p:nvSpPr>
            <p:spPr bwMode="auto">
              <a:xfrm>
                <a:off x="3257" y="3101"/>
                <a:ext cx="240" cy="278"/>
              </a:xfrm>
              <a:prstGeom prst="rect">
                <a:avLst/>
              </a:prstGeom>
              <a:noFill/>
              <a:ln w="9525">
                <a:noFill/>
                <a:miter lim="800000"/>
                <a:headEnd/>
                <a:tailEnd/>
              </a:ln>
            </p:spPr>
            <p:txBody>
              <a:bodyPr wrap="none" lIns="0" tIns="0" rIns="0" bIns="0">
                <a:spAutoFit/>
              </a:bodyPr>
              <a:lstStyle/>
              <a:p>
                <a:r>
                  <a:rPr lang="en-US" sz="2900" b="1">
                    <a:solidFill>
                      <a:schemeClr val="accent1"/>
                    </a:solidFill>
                    <a:effectLst/>
                    <a:latin typeface="Kantipur" charset="0"/>
                  </a:rPr>
                  <a:t>o]z[\</a:t>
                </a:r>
                <a:endParaRPr lang="en-US" sz="4000" b="1">
                  <a:solidFill>
                    <a:schemeClr val="accent1"/>
                  </a:solidFill>
                  <a:effectLst>
                    <a:outerShdw blurRad="38100" dist="38100" dir="2700000" algn="tl">
                      <a:srgbClr val="000000"/>
                    </a:outerShdw>
                  </a:effectLst>
                  <a:latin typeface="Kantipur"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ea typeface="+mn-ea"/>
                <a:cs typeface="+mn-cs"/>
              </a:endParaRPr>
            </a:p>
          </p:txBody>
        </p:sp>
      </p:grpSp>
      <p:sp>
        <p:nvSpPr>
          <p:cNvPr id="768068" name="AutoShape 68"/>
          <p:cNvSpPr>
            <a:spLocks noChangeArrowheads="1"/>
          </p:cNvSpPr>
          <p:nvPr/>
        </p:nvSpPr>
        <p:spPr bwMode="auto">
          <a:xfrm rot="20160000">
            <a:off x="1903768" y="281262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ea typeface="+mn-ea"/>
              <a:cs typeface="+mn-cs"/>
            </a:endParaRPr>
          </a:p>
        </p:txBody>
      </p:sp>
      <p:sp>
        <p:nvSpPr>
          <p:cNvPr id="19460" name="Text Box 72"/>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68073" name="Text Box 73"/>
          <p:cNvSpPr txBox="1">
            <a:spLocks noChangeArrowheads="1"/>
          </p:cNvSpPr>
          <p:nvPr/>
        </p:nvSpPr>
        <p:spPr bwMode="auto">
          <a:xfrm>
            <a:off x="1781175" y="0"/>
            <a:ext cx="26035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b="0" dirty="0">
                <a:solidFill>
                  <a:schemeClr val="tx1"/>
                </a:solidFill>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endParaRPr lang="en-US" b="0" u="sng" dirty="0">
              <a:solidFill>
                <a:srgbClr val="000000"/>
              </a:solidFill>
              <a:latin typeface="Kantipur" pitchFamily="2" charset="0"/>
            </a:endParaRPr>
          </a:p>
        </p:txBody>
      </p:sp>
      <p:sp>
        <p:nvSpPr>
          <p:cNvPr id="19462" name="Text Box 7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68075" name="Rectangle 7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02</a:t>
            </a:r>
          </a:p>
        </p:txBody>
      </p:sp>
      <p:sp>
        <p:nvSpPr>
          <p:cNvPr id="19464" name="Text Box 77"/>
          <p:cNvSpPr txBox="1">
            <a:spLocks noChangeArrowheads="1"/>
          </p:cNvSpPr>
          <p:nvPr/>
        </p:nvSpPr>
        <p:spPr bwMode="auto">
          <a:xfrm>
            <a:off x="6835515" y="6240869"/>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
        <p:nvSpPr>
          <p:cNvPr id="768086" name="AutoShape 86"/>
          <p:cNvSpPr>
            <a:spLocks noChangeArrowheads="1"/>
          </p:cNvSpPr>
          <p:nvPr/>
        </p:nvSpPr>
        <p:spPr bwMode="auto">
          <a:xfrm rot="16200000">
            <a:off x="5482877" y="936049"/>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ea typeface="+mn-ea"/>
              <a:cs typeface="+mn-cs"/>
            </a:endParaRPr>
          </a:p>
        </p:txBody>
      </p:sp>
      <p:sp>
        <p:nvSpPr>
          <p:cNvPr id="768079" name="Rectangle 79"/>
          <p:cNvSpPr>
            <a:spLocks noChangeArrowheads="1"/>
          </p:cNvSpPr>
          <p:nvPr/>
        </p:nvSpPr>
        <p:spPr bwMode="auto">
          <a:xfrm>
            <a:off x="5880894" y="1826419"/>
            <a:ext cx="2166938" cy="138243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algn="l"/>
            <a:r>
              <a:rPr lang="ja-JP" altLang="en-US" sz="2100" b="1" dirty="0">
                <a:solidFill>
                  <a:srgbClr val="62D6AC"/>
                </a:solidFill>
                <a:effectLst/>
                <a:latin typeface="Arial" charset="0"/>
              </a:rPr>
              <a:t>“</a:t>
            </a:r>
            <a:r>
              <a:rPr lang="en-US" sz="2100" b="1" dirty="0">
                <a:solidFill>
                  <a:srgbClr val="FAFD00"/>
                </a:solidFill>
                <a:effectLst/>
                <a:latin typeface="Kantipur" charset="0"/>
              </a:rPr>
              <a:t>Ps</a:t>
            </a:r>
            <a:r>
              <a:rPr lang="en-US" sz="2100" b="1" dirty="0">
                <a:solidFill>
                  <a:srgbClr val="FAFD00"/>
                </a:solidFill>
                <a:effectLst/>
                <a:latin typeface="Arial" charset="0"/>
              </a:rPr>
              <a:t>                 </a:t>
            </a:r>
            <a:r>
              <a:rPr lang="en-US" sz="2100" dirty="0">
                <a:solidFill>
                  <a:schemeClr val="tx1"/>
                </a:solidFill>
                <a:effectLst/>
                <a:latin typeface="Arial" charset="0"/>
              </a:rPr>
              <a:t>    </a:t>
            </a:r>
          </a:p>
          <a:p>
            <a:pPr algn="l"/>
            <a:r>
              <a:rPr lang="en-US" sz="2100" b="1" dirty="0" err="1">
                <a:solidFill>
                  <a:srgbClr val="FAFD00"/>
                </a:solidFill>
                <a:effectLst/>
                <a:latin typeface="Kantipur" charset="0"/>
              </a:rPr>
              <a:t>Gofstf</a:t>
            </a:r>
            <a:r>
              <a:rPr lang="en-US" sz="2100" b="1" dirty="0">
                <a:solidFill>
                  <a:srgbClr val="FAFD00"/>
                </a:solidFill>
                <a:effectLst/>
                <a:latin typeface="Kantipur" charset="0"/>
              </a:rPr>
              <a:t>{n]</a:t>
            </a:r>
            <a:r>
              <a:rPr lang="en-US" sz="2100" b="1" dirty="0">
                <a:solidFill>
                  <a:srgbClr val="62D6AC"/>
                </a:solidFill>
                <a:effectLst/>
                <a:latin typeface="Arial" charset="0"/>
              </a:rPr>
              <a:t>  </a:t>
            </a:r>
          </a:p>
          <a:p>
            <a:pPr algn="l"/>
            <a:r>
              <a:rPr lang="en-US" sz="2100" b="1" dirty="0">
                <a:solidFill>
                  <a:srgbClr val="FAFD00"/>
                </a:solidFill>
                <a:effectLst/>
                <a:latin typeface="Arial" charset="0"/>
              </a:rPr>
              <a:t>       </a:t>
            </a:r>
            <a:r>
              <a:rPr lang="en-US" sz="2100" b="1" dirty="0" err="1">
                <a:solidFill>
                  <a:srgbClr val="FAFD00"/>
                </a:solidFill>
                <a:effectLst/>
                <a:latin typeface="Kantipur" charset="0"/>
              </a:rPr>
              <a:t>Gofof</a:t>
            </a:r>
            <a:r>
              <a:rPr lang="en-US" sz="2100" b="1" dirty="0">
                <a:solidFill>
                  <a:srgbClr val="62D6AC"/>
                </a:solidFill>
                <a:effectLst/>
                <a:latin typeface="Arial" charset="0"/>
              </a:rPr>
              <a:t>          </a:t>
            </a:r>
          </a:p>
          <a:p>
            <a:pPr algn="l"/>
            <a:r>
              <a:rPr lang="en-US" sz="2100" b="1" dirty="0" err="1">
                <a:solidFill>
                  <a:srgbClr val="FAFD00"/>
                </a:solidFill>
                <a:effectLst/>
                <a:latin typeface="Kantipur" charset="0"/>
              </a:rPr>
              <a:t>ug</a:t>
            </a:r>
            <a:r>
              <a:rPr lang="en-US" sz="2100" b="1" dirty="0">
                <a:solidFill>
                  <a:srgbClr val="FAFD00"/>
                </a:solidFill>
                <a:effectLst/>
                <a:latin typeface="Kantipur" charset="0"/>
              </a:rPr>
              <a:t>[\{ k5{ </a:t>
            </a:r>
            <a:r>
              <a:rPr lang="ja-JP" altLang="en-US" sz="2100" b="1" dirty="0">
                <a:solidFill>
                  <a:srgbClr val="62D6AC"/>
                </a:solidFill>
                <a:effectLst/>
                <a:latin typeface="Arial" charset="0"/>
              </a:rPr>
              <a:t>”</a:t>
            </a:r>
            <a:endParaRPr lang="en-US" sz="2100" b="1" dirty="0">
              <a:solidFill>
                <a:srgbClr val="FAFD00"/>
              </a:solidFill>
              <a:effectLst/>
              <a:latin typeface="Arial" charset="0"/>
            </a:endParaRPr>
          </a:p>
        </p:txBody>
      </p:sp>
      <p:sp>
        <p:nvSpPr>
          <p:cNvPr id="768083" name="Oval 83"/>
          <p:cNvSpPr>
            <a:spLocks noChangeArrowheads="1"/>
          </p:cNvSpPr>
          <p:nvPr/>
        </p:nvSpPr>
        <p:spPr bwMode="auto">
          <a:xfrm>
            <a:off x="6270709" y="2511425"/>
            <a:ext cx="864382" cy="317104"/>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a typeface="+mn-ea"/>
              <a:cs typeface="+mn-cs"/>
            </a:endParaRPr>
          </a:p>
        </p:txBody>
      </p:sp>
      <p:sp>
        <p:nvSpPr>
          <p:cNvPr id="19469" name="Text Box 152"/>
          <p:cNvSpPr txBox="1">
            <a:spLocks noChangeArrowheads="1"/>
          </p:cNvSpPr>
          <p:nvPr/>
        </p:nvSpPr>
        <p:spPr bwMode="auto">
          <a:xfrm>
            <a:off x="8637588" y="6408738"/>
            <a:ext cx="339725" cy="44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effectLst/>
              </a:rPr>
              <a:t>1</a:t>
            </a:r>
            <a:endParaRPr lang="en-US" sz="2000">
              <a:solidFill>
                <a:srgbClr val="FFA27C"/>
              </a:solidFill>
              <a:effectLst/>
              <a:latin typeface="B VAG Rounded Bold" charset="0"/>
            </a:endParaRPr>
          </a:p>
        </p:txBody>
      </p:sp>
      <p:sp>
        <p:nvSpPr>
          <p:cNvPr id="82" name="Rectangle 2"/>
          <p:cNvSpPr>
            <a:spLocks noChangeArrowheads="1"/>
          </p:cNvSpPr>
          <p:nvPr/>
        </p:nvSpPr>
        <p:spPr bwMode="auto">
          <a:xfrm>
            <a:off x="401010" y="0"/>
            <a:ext cx="997568" cy="19034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pPr>
            <a:r>
              <a:rPr lang="en-US" sz="11500" dirty="0">
                <a:solidFill>
                  <a:schemeClr val="tx2"/>
                </a:solidFill>
                <a:effectLst>
                  <a:outerShdw blurRad="38100" dist="38100" dir="2700000" algn="tl">
                    <a:srgbClr val="000000"/>
                  </a:outerShdw>
                </a:effectLst>
                <a:latin typeface="Kantipur" charset="0"/>
              </a:rPr>
              <a:t>&amp;</a:t>
            </a:r>
          </a:p>
        </p:txBody>
      </p:sp>
      <p:sp>
        <p:nvSpPr>
          <p:cNvPr id="2" name="Rectangle 1"/>
          <p:cNvSpPr/>
          <p:nvPr/>
        </p:nvSpPr>
        <p:spPr>
          <a:xfrm>
            <a:off x="4214370" y="3167390"/>
            <a:ext cx="715260" cy="523220"/>
          </a:xfrm>
          <a:prstGeom prst="rect">
            <a:avLst/>
          </a:prstGeom>
        </p:spPr>
        <p:txBody>
          <a:bodyPr wrap="none">
            <a:spAutoFit/>
          </a:bodyPr>
          <a:lstStyle/>
          <a:p>
            <a:r>
              <a:rPr lang="en-US" sz="2800" dirty="0">
                <a:solidFill>
                  <a:srgbClr val="D83104"/>
                </a:solidFill>
                <a:latin typeface="Kantipur" pitchFamily="2" charset="0"/>
              </a:rPr>
              <a:t>c</a:t>
            </a:r>
            <a:r>
              <a:rPr lang="en-US" dirty="0">
                <a:solidFill>
                  <a:schemeClr val="tx2"/>
                </a:solidFill>
                <a:latin typeface="Kantipur" pitchFamily="2" charset="0"/>
              </a:rPr>
              <a:t>o]</a:t>
            </a:r>
            <a:r>
              <a:rPr lang="en-US" dirty="0" err="1">
                <a:solidFill>
                  <a:schemeClr val="tx2"/>
                </a:solidFill>
                <a:latin typeface="Kantipur" pitchFamily="2" charset="0"/>
              </a:rPr>
              <a:t>df</a:t>
            </a:r>
            <a:r>
              <a:rPr lang="en-US" dirty="0">
                <a:solidFill>
                  <a:schemeClr val="tx2"/>
                </a:solidFill>
                <a:latin typeface="Kantipur" pitchFamily="2" charset="0"/>
              </a:rPr>
              <a:t>]o</a:t>
            </a:r>
            <a:endParaRPr lang="en-SG" dirty="0"/>
          </a:p>
        </p:txBody>
      </p:sp>
      <p:sp>
        <p:nvSpPr>
          <p:cNvPr id="6" name="Rectangle 4"/>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e-NP" altLang="en-US" sz="1800" b="0" i="0" u="none" strike="noStrike" cap="none" normalizeH="0" baseline="0" dirty="0">
                <a:ln>
                  <a:noFill/>
                </a:ln>
                <a:solidFill>
                  <a:srgbClr val="222222"/>
                </a:solidFill>
                <a:effectLst/>
                <a:latin typeface="inherit"/>
                <a:cs typeface="Mangal" panose="02040503050203030202" pitchFamily="18" charset="0"/>
              </a:rPr>
              <a:t>पृष्ठ</a:t>
            </a:r>
            <a:r>
              <a:rPr kumimoji="0" lang="ne-NP" altLang="en-US" sz="800" b="0" i="0" u="none" strike="noStrike" cap="none" normalizeH="0" baseline="0" dirty="0">
                <a:ln>
                  <a:noFill/>
                </a:ln>
                <a:solidFill>
                  <a:schemeClr val="tx1"/>
                </a:solidFill>
                <a:effectLst/>
                <a:cs typeface="Mangal" panose="02040503050203030202"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23468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500" fill="hold"/>
                                        <p:tgtEl>
                                          <p:spTgt spid="768086"/>
                                        </p:tgtEl>
                                        <p:attrNameLst>
                                          <p:attrName>ppt_x</p:attrName>
                                        </p:attrNameLst>
                                      </p:cBhvr>
                                      <p:tavLst>
                                        <p:tav tm="0">
                                          <p:val>
                                            <p:strVal val="1+#ppt_w/2"/>
                                          </p:val>
                                        </p:tav>
                                        <p:tav tm="100000">
                                          <p:val>
                                            <p:strVal val="#ppt_x"/>
                                          </p:val>
                                        </p:tav>
                                      </p:tavLst>
                                    </p:anim>
                                    <p:anim calcmode="lin" valueType="num">
                                      <p:cBhvr additive="base">
                                        <p:cTn id="13" dur="5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dissolve">
                                      <p:cBhvr>
                                        <p:cTn id="17" dur="10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500" fill="hold"/>
                                        <p:tgtEl>
                                          <p:spTgt spid="768083"/>
                                        </p:tgtEl>
                                        <p:attrNameLst>
                                          <p:attrName>ppt_x</p:attrName>
                                        </p:attrNameLst>
                                      </p:cBhvr>
                                      <p:tavLst>
                                        <p:tav tm="0">
                                          <p:val>
                                            <p:strVal val="#ppt_x"/>
                                          </p:val>
                                        </p:tav>
                                        <p:tav tm="100000">
                                          <p:val>
                                            <p:strVal val="#ppt_x"/>
                                          </p:val>
                                        </p:tav>
                                      </p:tavLst>
                                    </p:anim>
                                    <p:anim calcmode="lin" valueType="num">
                                      <p:cBhvr additive="base">
                                        <p:cTn id="22" dur="5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8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3956" name="Rectangle 20"/>
          <p:cNvSpPr>
            <a:spLocks noChangeArrowheads="1"/>
          </p:cNvSpPr>
          <p:nvPr/>
        </p:nvSpPr>
        <p:spPr bwMode="auto">
          <a:xfrm>
            <a:off x="74612" y="98192"/>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79924" name="Freeform 84"/>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26" name="Freeform 86"/>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27" name="AutoShape 87"/>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8" name="Rectangle 88"/>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9" name="Rectangle 89"/>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79930" name="AutoShape 90"/>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9931" name="Line 91"/>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2" name="Line 92"/>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3" name="Rectangle 93"/>
          <p:cNvSpPr>
            <a:spLocks noChangeArrowheads="1"/>
          </p:cNvSpPr>
          <p:nvPr/>
        </p:nvSpPr>
        <p:spPr bwMode="auto">
          <a:xfrm>
            <a:off x="8053388" y="3429000"/>
            <a:ext cx="655628"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dirty="0">
                <a:solidFill>
                  <a:srgbClr val="000000"/>
                </a:solidFill>
                <a:latin typeface="Chicago" charset="0"/>
              </a:rPr>
              <a:t>J</a:t>
            </a:r>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a:p>
            <a:endParaRPr lang="en-US" sz="1200" dirty="0">
              <a:solidFill>
                <a:srgbClr val="000000"/>
              </a:solidFill>
              <a:latin typeface="Chicago" charset="0"/>
            </a:endParaRPr>
          </a:p>
        </p:txBody>
      </p:sp>
      <p:sp>
        <p:nvSpPr>
          <p:cNvPr id="79934" name="Text Box 9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4035" name="Rectangle 9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sp>
        <p:nvSpPr>
          <p:cNvPr id="70" name="Text Box 12"/>
          <p:cNvSpPr txBox="1">
            <a:spLocks noChangeArrowheads="1"/>
          </p:cNvSpPr>
          <p:nvPr/>
        </p:nvSpPr>
        <p:spPr bwMode="auto">
          <a:xfrm>
            <a:off x="1973262" y="12647"/>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71" name="Rectangle 2"/>
          <p:cNvSpPr>
            <a:spLocks noChangeArrowheads="1"/>
          </p:cNvSpPr>
          <p:nvPr/>
        </p:nvSpPr>
        <p:spPr bwMode="auto">
          <a:xfrm>
            <a:off x="1420091" y="83470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2" name="Freeform 3"/>
          <p:cNvSpPr>
            <a:spLocks/>
          </p:cNvSpPr>
          <p:nvPr/>
        </p:nvSpPr>
        <p:spPr bwMode="auto">
          <a:xfrm>
            <a:off x="1416168" y="858838"/>
            <a:ext cx="1820745" cy="3134995"/>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8575"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33CC33"/>
              </a:solidFill>
            </a:endParaRPr>
          </a:p>
        </p:txBody>
      </p:sp>
      <p:sp>
        <p:nvSpPr>
          <p:cNvPr id="7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33CC33"/>
              </a:solidFill>
            </a:endParaRPr>
          </a:p>
        </p:txBody>
      </p:sp>
      <p:sp>
        <p:nvSpPr>
          <p:cNvPr id="7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7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Uff</a:t>
            </a:r>
            <a:r>
              <a:rPr lang="en-US" sz="2800" dirty="0">
                <a:solidFill>
                  <a:schemeClr val="tx1"/>
                </a:solidFill>
                <a:effectLst>
                  <a:outerShdw blurRad="38100" dist="38100" dir="2700000" algn="tl">
                    <a:srgbClr val="000000">
                      <a:alpha val="43137"/>
                    </a:srgbClr>
                  </a:outerShdw>
                </a:effectLst>
                <a:latin typeface="Kantipur" pitchFamily="2" charset="0"/>
              </a:rPr>
              <a:t> ;</a:t>
            </a:r>
          </a:p>
        </p:txBody>
      </p:sp>
      <p:sp>
        <p:nvSpPr>
          <p:cNvPr id="81"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chemeClr val="tx1"/>
                </a:solidFill>
                <a:latin typeface="Kantipur" pitchFamily="2" charset="0"/>
              </a:rPr>
              <a:t>Nff</a:t>
            </a:r>
            <a:r>
              <a:rPr lang="en-US" sz="2800" dirty="0">
                <a:solidFill>
                  <a:schemeClr val="tx1"/>
                </a:solidFill>
                <a:latin typeface="Kantipur" pitchFamily="2" charset="0"/>
              </a:rPr>
              <a:t> ;</a:t>
            </a:r>
            <a:endParaRPr lang="en-US" sz="2400" dirty="0">
              <a:solidFill>
                <a:schemeClr val="tx1"/>
              </a:solidFill>
              <a:latin typeface="Kantipur" pitchFamily="2" charset="0"/>
            </a:endParaRPr>
          </a:p>
        </p:txBody>
      </p:sp>
      <p:sp>
        <p:nvSpPr>
          <p:cNvPr id="8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 name="Line 19"/>
          <p:cNvSpPr>
            <a:spLocks noChangeShapeType="1"/>
          </p:cNvSpPr>
          <p:nvPr/>
        </p:nvSpPr>
        <p:spPr bwMode="auto">
          <a:xfrm>
            <a:off x="4991100" y="984250"/>
            <a:ext cx="0" cy="5003800"/>
          </a:xfrm>
          <a:prstGeom prst="line">
            <a:avLst/>
          </a:prstGeom>
          <a:noFill/>
          <a:ln w="25400">
            <a:solidFill>
              <a:srgbClr val="336600"/>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d[ ;</a:t>
            </a:r>
            <a:endParaRPr lang="en-US" sz="2400" dirty="0">
              <a:solidFill>
                <a:schemeClr val="tx1"/>
              </a:solidFill>
              <a:effectLst>
                <a:outerShdw blurRad="38100" dist="38100" dir="2700000" algn="tl">
                  <a:srgbClr val="000000">
                    <a:alpha val="43137"/>
                  </a:srgbClr>
                </a:outerShdw>
              </a:effectLst>
              <a:latin typeface="Times" pitchFamily="-107" charset="0"/>
            </a:endParaRPr>
          </a:p>
        </p:txBody>
      </p:sp>
      <p:sp>
        <p:nvSpPr>
          <p:cNvPr id="85"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6" name="Oval 23"/>
          <p:cNvSpPr>
            <a:spLocks noChangeArrowheads="1"/>
          </p:cNvSpPr>
          <p:nvPr/>
        </p:nvSpPr>
        <p:spPr bwMode="auto">
          <a:xfrm>
            <a:off x="6735763" y="4508500"/>
            <a:ext cx="193675" cy="187325"/>
          </a:xfrm>
          <a:prstGeom prst="ellipse">
            <a:avLst/>
          </a:prstGeom>
          <a:solidFill>
            <a:srgbClr val="7030A0"/>
          </a:solidFill>
          <a:ln w="25400">
            <a:noFill/>
            <a:round/>
            <a:headEnd/>
            <a:tailEnd/>
          </a:ln>
        </p:spPr>
        <p:txBody>
          <a:bodyPr wrap="none" anchor="ctr"/>
          <a:lstStyle/>
          <a:p>
            <a:endParaRPr lang="en-US"/>
          </a:p>
        </p:txBody>
      </p:sp>
      <p:sp>
        <p:nvSpPr>
          <p:cNvPr id="87"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accent1">
                    <a:lumMod val="75000"/>
                  </a:schemeClr>
                </a:solidFill>
                <a:effectLst>
                  <a:outerShdw blurRad="38100" dist="38100" dir="2700000" algn="tl">
                    <a:srgbClr val="000000">
                      <a:alpha val="43137"/>
                    </a:srgbClr>
                  </a:outerShdw>
                </a:effectLst>
                <a:latin typeface="Kantipur" pitchFamily="2" charset="0"/>
              </a:rPr>
              <a:t>p</a:t>
            </a:r>
          </a:p>
        </p:txBody>
      </p:sp>
      <p:sp>
        <p:nvSpPr>
          <p:cNvPr id="89"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a</a:t>
            </a:r>
            <a:endParaRPr lang="en-US" sz="3200" dirty="0">
              <a:solidFill>
                <a:schemeClr val="accent1">
                  <a:lumMod val="75000"/>
                </a:schemeClr>
              </a:solidFill>
              <a:effectLst>
                <a:outerShdw blurRad="38100" dist="38100" dir="2700000" algn="tl">
                  <a:srgbClr val="000000">
                    <a:alpha val="43137"/>
                  </a:srgbClr>
                </a:outerShdw>
              </a:effectLst>
              <a:latin typeface="Times" pitchFamily="-107" charset="0"/>
            </a:endParaRPr>
          </a:p>
        </p:txBody>
      </p:sp>
      <p:sp>
        <p:nvSpPr>
          <p:cNvPr id="90" name="Oval 27"/>
          <p:cNvSpPr>
            <a:spLocks noChangeArrowheads="1"/>
          </p:cNvSpPr>
          <p:nvPr/>
        </p:nvSpPr>
        <p:spPr bwMode="auto">
          <a:xfrm>
            <a:off x="5702300" y="3033713"/>
            <a:ext cx="193675" cy="187325"/>
          </a:xfrm>
          <a:prstGeom prst="ellipse">
            <a:avLst/>
          </a:prstGeom>
          <a:solidFill>
            <a:srgbClr val="7030A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91"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92" name="Oval 29"/>
          <p:cNvSpPr>
            <a:spLocks noChangeArrowheads="1"/>
          </p:cNvSpPr>
          <p:nvPr/>
        </p:nvSpPr>
        <p:spPr bwMode="auto">
          <a:xfrm>
            <a:off x="5313363" y="1982788"/>
            <a:ext cx="193675" cy="187325"/>
          </a:xfrm>
          <a:prstGeom prst="ellipse">
            <a:avLst/>
          </a:prstGeom>
          <a:solidFill>
            <a:srgbClr val="7030A0"/>
          </a:solidFill>
          <a:ln w="25400">
            <a:noFill/>
            <a:round/>
            <a:headEnd/>
            <a:tailEnd/>
          </a:ln>
        </p:spPr>
        <p:txBody>
          <a:bodyPr wrap="none" anchor="ctr"/>
          <a:lstStyle/>
          <a:p>
            <a:endParaRPr lang="en-US"/>
          </a:p>
        </p:txBody>
      </p:sp>
      <p:sp>
        <p:nvSpPr>
          <p:cNvPr id="93"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tx1"/>
                </a:solidFill>
                <a:latin typeface="Kantipur" pitchFamily="2" charset="0"/>
              </a:rPr>
              <a:t>lg</a:t>
            </a:r>
            <a:r>
              <a:rPr lang="en-US" sz="2800" dirty="0">
                <a:solidFill>
                  <a:schemeClr val="tx1"/>
                </a:solidFill>
                <a:latin typeface="Times" charset="0"/>
              </a:rPr>
              <a:t>(</a:t>
            </a:r>
            <a:r>
              <a:rPr lang="en-US" sz="2800" dirty="0">
                <a:solidFill>
                  <a:schemeClr val="tx1"/>
                </a:solidFill>
                <a:latin typeface="Kantipur" pitchFamily="2" charset="0"/>
              </a:rPr>
              <a:t>c</a:t>
            </a:r>
            <a:r>
              <a:rPr lang="en-US" sz="2800" dirty="0">
                <a:solidFill>
                  <a:schemeClr val="tx1"/>
                </a:solidFill>
                <a:latin typeface="Times" charset="0"/>
              </a:rPr>
              <a:t>)</a:t>
            </a:r>
          </a:p>
        </p:txBody>
      </p:sp>
      <p:sp>
        <p:nvSpPr>
          <p:cNvPr id="94" name="Oval 31"/>
          <p:cNvSpPr>
            <a:spLocks noChangeArrowheads="1"/>
          </p:cNvSpPr>
          <p:nvPr/>
        </p:nvSpPr>
        <p:spPr bwMode="auto">
          <a:xfrm>
            <a:off x="6921500" y="1644650"/>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95" name="Oval 32"/>
          <p:cNvSpPr>
            <a:spLocks noChangeArrowheads="1"/>
          </p:cNvSpPr>
          <p:nvPr/>
        </p:nvSpPr>
        <p:spPr bwMode="auto">
          <a:xfrm>
            <a:off x="2873375" y="2744788"/>
            <a:ext cx="193675" cy="187325"/>
          </a:xfrm>
          <a:prstGeom prst="ellipse">
            <a:avLst/>
          </a:prstGeom>
          <a:solidFill>
            <a:srgbClr val="FBFB05"/>
          </a:solidFill>
          <a:ln w="25400">
            <a:solidFill>
              <a:srgbClr val="336600"/>
            </a:solidFill>
            <a:round/>
            <a:headEnd/>
            <a:tailEnd/>
          </a:ln>
        </p:spPr>
        <p:txBody>
          <a:bodyPr wrap="none" anchor="ctr"/>
          <a:lstStyle/>
          <a:p>
            <a:endParaRPr lang="en-US">
              <a:solidFill>
                <a:srgbClr val="336600"/>
              </a:solidFill>
            </a:endParaRPr>
          </a:p>
        </p:txBody>
      </p:sp>
      <p:sp>
        <p:nvSpPr>
          <p:cNvPr id="96"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a:t>
            </a:r>
          </a:p>
        </p:txBody>
      </p:sp>
      <p:sp>
        <p:nvSpPr>
          <p:cNvPr id="9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solidFill>
                <a:srgbClr val="336600"/>
              </a:solidFill>
            </a:endParaRPr>
          </a:p>
        </p:txBody>
      </p:sp>
      <p:sp>
        <p:nvSpPr>
          <p:cNvPr id="98"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o]</a:t>
            </a:r>
            <a:endParaRPr lang="en-US" sz="2400" dirty="0">
              <a:solidFill>
                <a:schemeClr val="tx1"/>
              </a:solidFill>
              <a:latin typeface="Kantipur" pitchFamily="2" charset="0"/>
            </a:endParaRPr>
          </a:p>
        </p:txBody>
      </p:sp>
      <p:sp>
        <p:nvSpPr>
          <p:cNvPr id="9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0" name="Oval 37"/>
          <p:cNvSpPr>
            <a:spLocks noChangeArrowheads="1"/>
          </p:cNvSpPr>
          <p:nvPr/>
        </p:nvSpPr>
        <p:spPr bwMode="auto">
          <a:xfrm>
            <a:off x="2906713" y="457358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1"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sf </a:t>
            </a:r>
            <a:r>
              <a:rPr lang="en-US" sz="3200" dirty="0" err="1">
                <a:solidFill>
                  <a:schemeClr val="tx1"/>
                </a:solidFill>
                <a:effectLst>
                  <a:outerShdw blurRad="38100" dist="38100" dir="2700000" algn="tl">
                    <a:srgbClr val="000000">
                      <a:alpha val="43137"/>
                    </a:srgbClr>
                  </a:outerShdw>
                </a:effectLst>
                <a:latin typeface="Kantipur" pitchFamily="2" charset="0"/>
              </a:rPr>
              <a:t>af</a:t>
            </a:r>
            <a:endParaRPr lang="en-US" sz="4800" dirty="0">
              <a:solidFill>
                <a:schemeClr val="tx1"/>
              </a:solidFill>
              <a:effectLst>
                <a:outerShdw blurRad="38100" dist="38100" dir="2700000" algn="tl">
                  <a:srgbClr val="000000">
                    <a:alpha val="43137"/>
                  </a:srgbClr>
                </a:outerShdw>
              </a:effectLst>
              <a:latin typeface="Times" pitchFamily="-107" charset="0"/>
            </a:endParaRPr>
          </a:p>
        </p:txBody>
      </p:sp>
      <p:sp>
        <p:nvSpPr>
          <p:cNvPr id="102" name="Oval 39"/>
          <p:cNvSpPr>
            <a:spLocks noChangeArrowheads="1"/>
          </p:cNvSpPr>
          <p:nvPr/>
        </p:nvSpPr>
        <p:spPr bwMode="auto">
          <a:xfrm>
            <a:off x="2992438" y="5286375"/>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3"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l; k</a:t>
            </a:r>
          </a:p>
        </p:txBody>
      </p:sp>
      <p:sp>
        <p:nvSpPr>
          <p:cNvPr id="104" name="Oval 41"/>
          <p:cNvSpPr>
            <a:spLocks noChangeArrowheads="1"/>
          </p:cNvSpPr>
          <p:nvPr/>
        </p:nvSpPr>
        <p:spPr bwMode="auto">
          <a:xfrm>
            <a:off x="1671638" y="418623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5"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O</a:t>
            </a:r>
            <a:endParaRPr lang="en-US" sz="2800" dirty="0">
              <a:solidFill>
                <a:schemeClr val="tx1"/>
              </a:solidFill>
              <a:latin typeface="Times" pitchFamily="-107" charset="0"/>
              <a:ea typeface="+mn-ea"/>
              <a:cs typeface="+mn-cs"/>
            </a:endParaRPr>
          </a:p>
        </p:txBody>
      </p:sp>
      <p:sp>
        <p:nvSpPr>
          <p:cNvPr id="106"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lg</a:t>
            </a:r>
            <a:r>
              <a:rPr lang="en-US" sz="2800" dirty="0">
                <a:solidFill>
                  <a:schemeClr val="tx1"/>
                </a:solidFill>
                <a:effectLst>
                  <a:outerShdw blurRad="38100" dist="38100" dir="2700000" algn="tl">
                    <a:srgbClr val="000000">
                      <a:alpha val="43137"/>
                    </a:srgbClr>
                  </a:outerShdw>
                </a:effectLst>
                <a:latin typeface="Kantipur" pitchFamily="2" charset="0"/>
              </a:rPr>
              <a:t> k</a:t>
            </a:r>
            <a:endParaRPr lang="en-US" sz="2400" dirty="0">
              <a:solidFill>
                <a:schemeClr val="tx1"/>
              </a:solidFill>
              <a:effectLst>
                <a:outerShdw blurRad="38100" dist="38100" dir="2700000" algn="tl">
                  <a:srgbClr val="000000">
                    <a:alpha val="43137"/>
                  </a:srgbClr>
                </a:outerShdw>
              </a:effectLst>
              <a:latin typeface="Kantipur" pitchFamily="2" charset="0"/>
            </a:endParaRPr>
          </a:p>
        </p:txBody>
      </p:sp>
      <p:sp>
        <p:nvSpPr>
          <p:cNvPr id="109"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0"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1"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3" name="Rectangle 112"/>
          <p:cNvSpPr/>
          <p:nvPr/>
        </p:nvSpPr>
        <p:spPr>
          <a:xfrm>
            <a:off x="1631135" y="1016655"/>
            <a:ext cx="679994" cy="523220"/>
          </a:xfrm>
          <a:prstGeom prst="rect">
            <a:avLst/>
          </a:prstGeom>
        </p:spPr>
        <p:txBody>
          <a:bodyPr wrap="none">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e[\ ;</a:t>
            </a:r>
          </a:p>
        </p:txBody>
      </p:sp>
      <p:sp>
        <p:nvSpPr>
          <p:cNvPr id="114" name="Rectangle 113"/>
          <p:cNvSpPr/>
          <p:nvPr/>
        </p:nvSpPr>
        <p:spPr>
          <a:xfrm>
            <a:off x="7359524" y="5242988"/>
            <a:ext cx="792205" cy="523220"/>
          </a:xfrm>
          <a:prstGeom prst="rect">
            <a:avLst/>
          </a:prstGeom>
        </p:spPr>
        <p:txBody>
          <a:bodyPr wrap="none">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Kff</a:t>
            </a:r>
            <a:r>
              <a:rPr lang="en-US" sz="2800" dirty="0">
                <a:solidFill>
                  <a:schemeClr val="tx1"/>
                </a:solidFill>
                <a:effectLst>
                  <a:outerShdw blurRad="38100" dist="38100" dir="2700000" algn="tl">
                    <a:srgbClr val="000000">
                      <a:alpha val="43137"/>
                    </a:srgbClr>
                  </a:outerShdw>
                </a:effectLst>
                <a:latin typeface="Kantipur" pitchFamily="2" charset="0"/>
              </a:rPr>
              <a:t> 3f</a:t>
            </a:r>
          </a:p>
        </p:txBody>
      </p:sp>
      <p:sp>
        <p:nvSpPr>
          <p:cNvPr id="117" name="Freeform 36"/>
          <p:cNvSpPr>
            <a:spLocks/>
          </p:cNvSpPr>
          <p:nvPr/>
        </p:nvSpPr>
        <p:spPr bwMode="auto">
          <a:xfrm>
            <a:off x="29083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8"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9"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1"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4012" name="Text Box 76"/>
          <p:cNvSpPr txBox="1">
            <a:spLocks noChangeArrowheads="1"/>
          </p:cNvSpPr>
          <p:nvPr/>
        </p:nvSpPr>
        <p:spPr bwMode="auto">
          <a:xfrm>
            <a:off x="3861791" y="1966055"/>
            <a:ext cx="4315422" cy="326858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60000"/>
              </a:lnSpc>
              <a:spcBef>
                <a:spcPct val="50000"/>
              </a:spcBef>
              <a:defRPr/>
            </a:pPr>
            <a:r>
              <a:rPr lang="en-US" altLang="ja-JP" sz="3600" dirty="0">
                <a:solidFill>
                  <a:srgbClr val="FFFF00"/>
                </a:solidFill>
              </a:rPr>
              <a:t>"</a:t>
            </a:r>
            <a:r>
              <a:rPr lang="hi-IN" sz="4400" b="0" dirty="0">
                <a:solidFill>
                  <a:srgbClr val="FFFF00"/>
                </a:solidFill>
                <a:effectLst>
                  <a:outerShdw blurRad="38100" dist="38100" dir="2700000" algn="tl">
                    <a:srgbClr val="000000">
                      <a:alpha val="43137"/>
                    </a:srgbClr>
                  </a:outerShdw>
                </a:effectLst>
              </a:rPr>
              <a:t>यहोशू </a:t>
            </a:r>
            <a:r>
              <a:rPr lang="en-US" sz="3600" dirty="0">
                <a:solidFill>
                  <a:srgbClr val="FFFF00"/>
                </a:solidFill>
              </a:rPr>
              <a:t>…</a:t>
            </a:r>
          </a:p>
          <a:p>
            <a:pPr algn="ctr">
              <a:spcBef>
                <a:spcPts val="0"/>
              </a:spcBef>
              <a:defRPr/>
            </a:pPr>
            <a:r>
              <a:rPr lang="en-US" sz="6000" dirty="0" err="1">
                <a:solidFill>
                  <a:srgbClr val="FFFF00"/>
                </a:solidFill>
                <a:effectLst>
                  <a:outerShdw blurRad="38100" dist="38100" dir="2700000" algn="tl">
                    <a:srgbClr val="000000">
                      <a:alpha val="43137"/>
                    </a:srgbClr>
                  </a:outerShdw>
                </a:effectLst>
                <a:latin typeface="Kantipur" pitchFamily="2" charset="0"/>
              </a:rPr>
              <a:t>leq</a:t>
            </a:r>
            <a:r>
              <a:rPr lang="en-US" sz="6000" dirty="0">
                <a:solidFill>
                  <a:srgbClr val="FFFF00"/>
                </a:solidFill>
                <a:effectLst>
                  <a:outerShdw blurRad="38100" dist="38100" dir="2700000" algn="tl">
                    <a:srgbClr val="000000">
                      <a:alpha val="43137"/>
                    </a:srgbClr>
                  </a:outerShdw>
                </a:effectLst>
                <a:latin typeface="Kantipur" pitchFamily="2" charset="0"/>
              </a:rPr>
              <a:t> </a:t>
            </a:r>
            <a:r>
              <a:rPr lang="en-US" sz="6000" dirty="0" err="1">
                <a:solidFill>
                  <a:srgbClr val="FFFF00"/>
                </a:solidFill>
                <a:effectLst>
                  <a:outerShdw blurRad="38100" dist="38100" dir="2700000" algn="tl">
                    <a:srgbClr val="000000">
                      <a:alpha val="43137"/>
                    </a:srgbClr>
                  </a:outerShdw>
                </a:effectLst>
                <a:latin typeface="Kantipur" pitchFamily="2" charset="0"/>
              </a:rPr>
              <a:t>hfpm</a:t>
            </a:r>
            <a:r>
              <a:rPr lang="en-US" sz="6000" dirty="0">
                <a:solidFill>
                  <a:srgbClr val="FFFF00"/>
                </a:solidFill>
                <a:effectLst>
                  <a:outerShdw blurRad="38100" dist="38100" dir="2700000" algn="tl">
                    <a:srgbClr val="000000">
                      <a:alpha val="43137"/>
                    </a:srgbClr>
                  </a:outerShdw>
                </a:effectLst>
                <a:latin typeface="Kantipur" pitchFamily="2" charset="0"/>
              </a:rPr>
              <a:t> / e[\</a:t>
            </a:r>
            <a:r>
              <a:rPr lang="en-US" sz="6000" dirty="0" err="1">
                <a:solidFill>
                  <a:srgbClr val="FFFF00"/>
                </a:solidFill>
                <a:effectLst>
                  <a:outerShdw blurRad="38100" dist="38100" dir="2700000" algn="tl">
                    <a:srgbClr val="000000">
                      <a:alpha val="43137"/>
                    </a:srgbClr>
                  </a:outerShdw>
                </a:effectLst>
                <a:latin typeface="Kantipur" pitchFamily="2" charset="0"/>
              </a:rPr>
              <a:t>dLnfO</a:t>
            </a:r>
            <a:r>
              <a:rPr lang="en-US" sz="6000" dirty="0">
                <a:solidFill>
                  <a:srgbClr val="FFFF00"/>
                </a:solidFill>
                <a:effectLst>
                  <a:outerShdw blurRad="38100" dist="38100" dir="2700000" algn="tl">
                    <a:srgbClr val="000000">
                      <a:alpha val="43137"/>
                    </a:srgbClr>
                  </a:outerShdw>
                </a:effectLst>
                <a:latin typeface="Kantipur" pitchFamily="2" charset="0"/>
              </a:rPr>
              <a:t>{ </a:t>
            </a:r>
            <a:r>
              <a:rPr lang="ne-NP" altLang="en-US" sz="4400" b="0" dirty="0">
                <a:solidFill>
                  <a:srgbClr val="FFFF00"/>
                </a:solidFill>
                <a:effectLst>
                  <a:outerShdw blurRad="38100" dist="38100" dir="2700000" algn="tl">
                    <a:srgbClr val="000000">
                      <a:alpha val="43137"/>
                    </a:srgbClr>
                  </a:outerShdw>
                </a:effectLst>
                <a:latin typeface="inherit"/>
                <a:cs typeface="Mangal" panose="02040503050203030202" pitchFamily="18" charset="0"/>
              </a:rPr>
              <a:t>आफ्नै</a:t>
            </a:r>
            <a:r>
              <a:rPr lang="ne-NP" altLang="en-US" b="0" dirty="0">
                <a:solidFill>
                  <a:srgbClr val="FFFF00"/>
                </a:solidFill>
                <a:effectLst>
                  <a:outerShdw blurRad="38100" dist="38100" dir="2700000" algn="tl">
                    <a:srgbClr val="000000">
                      <a:alpha val="43137"/>
                    </a:srgbClr>
                  </a:outerShdw>
                </a:effectLst>
                <a:cs typeface="Mangal" panose="02040503050203030202" pitchFamily="18" charset="0"/>
              </a:rPr>
              <a:t> </a:t>
            </a:r>
            <a:r>
              <a:rPr lang="en-US" sz="6000" dirty="0" err="1">
                <a:solidFill>
                  <a:srgbClr val="FFFF00"/>
                </a:solidFill>
                <a:effectLst>
                  <a:outerShdw blurRad="38100" dist="38100" dir="2700000" algn="tl">
                    <a:srgbClr val="000000">
                      <a:alpha val="43137"/>
                    </a:srgbClr>
                  </a:outerShdw>
                </a:effectLst>
                <a:latin typeface="Kantipur" pitchFamily="2" charset="0"/>
              </a:rPr>
              <a:t>agfpm</a:t>
            </a:r>
            <a:r>
              <a:rPr lang="en-US" sz="6000" dirty="0">
                <a:solidFill>
                  <a:srgbClr val="FFFF00"/>
                </a:solidFill>
                <a:effectLst>
                  <a:outerShdw blurRad="38100" dist="38100" dir="2700000" algn="tl">
                    <a:srgbClr val="000000">
                      <a:alpha val="43137"/>
                    </a:srgbClr>
                  </a:outerShdw>
                </a:effectLst>
                <a:latin typeface="Kantipur" pitchFamily="2" charset="0"/>
              </a:rPr>
              <a:t> </a:t>
            </a:r>
            <a:r>
              <a:rPr lang="en-US" sz="3600" dirty="0">
                <a:solidFill>
                  <a:srgbClr val="DFED5D"/>
                </a:solidFill>
                <a:effectLst>
                  <a:outerShdw blurRad="38100" dist="38100" dir="2700000" algn="tl">
                    <a:srgbClr val="000000">
                      <a:alpha val="43137"/>
                    </a:srgbClr>
                  </a:outerShdw>
                </a:effectLst>
              </a:rPr>
              <a:t>!</a:t>
            </a:r>
            <a:r>
              <a:rPr lang="en-US" altLang="ja-JP" sz="3600" dirty="0">
                <a:solidFill>
                  <a:srgbClr val="DFED5D"/>
                </a:solidFill>
                <a:effectLst>
                  <a:outerShdw blurRad="38100" dist="38100" dir="2700000" algn="tl">
                    <a:srgbClr val="000000">
                      <a:alpha val="43137"/>
                    </a:srgbClr>
                  </a:outerShdw>
                </a:effectLst>
              </a:rPr>
              <a:t>"</a:t>
            </a:r>
            <a:endParaRPr lang="en-US" sz="3600" dirty="0">
              <a:solidFill>
                <a:srgbClr val="DFED5D"/>
              </a:solidFill>
              <a:effectLst>
                <a:outerShdw blurRad="38100" dist="38100" dir="2700000" algn="tl">
                  <a:srgbClr val="000000">
                    <a:alpha val="43137"/>
                  </a:srgbClr>
                </a:outerShdw>
              </a:effectLst>
            </a:endParaRPr>
          </a:p>
        </p:txBody>
      </p:sp>
      <p:grpSp>
        <p:nvGrpSpPr>
          <p:cNvPr id="4" name="Group 3"/>
          <p:cNvGrpSpPr/>
          <p:nvPr/>
        </p:nvGrpSpPr>
        <p:grpSpPr>
          <a:xfrm>
            <a:off x="1404702" y="600074"/>
            <a:ext cx="2681283" cy="3916363"/>
            <a:chOff x="1404702" y="600074"/>
            <a:chExt cx="2681283" cy="3916363"/>
          </a:xfrm>
        </p:grpSpPr>
        <p:grpSp>
          <p:nvGrpSpPr>
            <p:cNvPr id="2" name="Group 101"/>
            <p:cNvGrpSpPr>
              <a:grpSpLocks/>
            </p:cNvGrpSpPr>
            <p:nvPr/>
          </p:nvGrpSpPr>
          <p:grpSpPr bwMode="auto">
            <a:xfrm>
              <a:off x="1404702" y="600074"/>
              <a:ext cx="1012827" cy="3687763"/>
              <a:chOff x="951" y="296"/>
              <a:chExt cx="638" cy="2323"/>
            </a:xfrm>
          </p:grpSpPr>
          <p:sp>
            <p:nvSpPr>
              <p:cNvPr id="424014" name="Oval 78"/>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4015" name="Rectangle 79"/>
              <p:cNvSpPr>
                <a:spLocks noChangeArrowheads="1"/>
              </p:cNvSpPr>
              <p:nvPr/>
            </p:nvSpPr>
            <p:spPr bwMode="auto">
              <a:xfrm rot="18000000">
                <a:off x="108" y="1139"/>
                <a:ext cx="2323"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dirty="0">
                    <a:solidFill>
                      <a:srgbClr val="FFFF00"/>
                    </a:solidFill>
                    <a:latin typeface="Kantipur" pitchFamily="2" charset="0"/>
                  </a:rPr>
                  <a:t>e[\</a:t>
                </a:r>
                <a:r>
                  <a:rPr lang="en-US" sz="6000" dirty="0" err="1">
                    <a:solidFill>
                      <a:srgbClr val="FFFF00"/>
                    </a:solidFill>
                    <a:latin typeface="Kantipur" pitchFamily="2" charset="0"/>
                  </a:rPr>
                  <a:t>dL</a:t>
                </a:r>
                <a:endParaRPr lang="en-US" sz="3600" i="1" dirty="0">
                  <a:solidFill>
                    <a:srgbClr val="FAF200"/>
                  </a:solidFill>
                  <a:effectLst>
                    <a:outerShdw blurRad="38100" dist="38100" dir="2700000" algn="tl">
                      <a:srgbClr val="000000"/>
                    </a:outerShdw>
                  </a:effectLst>
                  <a:latin typeface="Times" charset="0"/>
                </a:endParaRPr>
              </a:p>
            </p:txBody>
          </p:sp>
        </p:grpSp>
        <p:sp>
          <p:nvSpPr>
            <p:cNvPr id="115" name="Line 80"/>
            <p:cNvSpPr>
              <a:spLocks noChangeShapeType="1"/>
            </p:cNvSpPr>
            <p:nvPr/>
          </p:nvSpPr>
          <p:spPr bwMode="auto">
            <a:xfrm>
              <a:off x="2646123" y="2017712"/>
              <a:ext cx="1439862" cy="271463"/>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6" name="Line 81"/>
            <p:cNvSpPr>
              <a:spLocks noChangeShapeType="1"/>
            </p:cNvSpPr>
            <p:nvPr/>
          </p:nvSpPr>
          <p:spPr bwMode="auto">
            <a:xfrm>
              <a:off x="1799985" y="3567112"/>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22"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4" name="Freeform 7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5" name="Freeform 8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6" name="AutoShape 8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7" name="Rectangle 8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8" name="Rectangle 8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29" name="AutoShape 8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30" name="Line 8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8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Rectangle 88"/>
          <p:cNvSpPr>
            <a:spLocks noChangeArrowheads="1"/>
          </p:cNvSpPr>
          <p:nvPr/>
        </p:nvSpPr>
        <p:spPr bwMode="auto">
          <a:xfrm>
            <a:off x="8087894"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3" name="Rectangle 1"/>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7"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8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3956" name="Rectangle 20"/>
          <p:cNvSpPr>
            <a:spLocks noChangeArrowheads="1"/>
          </p:cNvSpPr>
          <p:nvPr/>
        </p:nvSpPr>
        <p:spPr bwMode="auto">
          <a:xfrm>
            <a:off x="74612" y="98192"/>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79924" name="Freeform 84"/>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26" name="Freeform 86"/>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27" name="AutoShape 87"/>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8" name="Rectangle 88"/>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9" name="Rectangle 89"/>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79930" name="AutoShape 90"/>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9931" name="Line 91"/>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2" name="Line 92"/>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3" name="Rectangle 93"/>
          <p:cNvSpPr>
            <a:spLocks noChangeArrowheads="1"/>
          </p:cNvSpPr>
          <p:nvPr/>
        </p:nvSpPr>
        <p:spPr bwMode="auto">
          <a:xfrm>
            <a:off x="8053388" y="3429000"/>
            <a:ext cx="655628"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dirty="0">
                <a:solidFill>
                  <a:srgbClr val="000000"/>
                </a:solidFill>
                <a:latin typeface="Chicago" charset="0"/>
              </a:rPr>
              <a:t>J</a:t>
            </a:r>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a:p>
            <a:endParaRPr lang="en-US" sz="1200" dirty="0">
              <a:solidFill>
                <a:srgbClr val="000000"/>
              </a:solidFill>
              <a:latin typeface="Chicago" charset="0"/>
            </a:endParaRPr>
          </a:p>
        </p:txBody>
      </p:sp>
      <p:sp>
        <p:nvSpPr>
          <p:cNvPr id="79934" name="Text Box 9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4035" name="Rectangle 9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sp>
        <p:nvSpPr>
          <p:cNvPr id="70" name="Text Box 12"/>
          <p:cNvSpPr txBox="1">
            <a:spLocks noChangeArrowheads="1"/>
          </p:cNvSpPr>
          <p:nvPr/>
        </p:nvSpPr>
        <p:spPr bwMode="auto">
          <a:xfrm>
            <a:off x="1973262" y="12647"/>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71" name="Rectangle 2"/>
          <p:cNvSpPr>
            <a:spLocks noChangeArrowheads="1"/>
          </p:cNvSpPr>
          <p:nvPr/>
        </p:nvSpPr>
        <p:spPr bwMode="auto">
          <a:xfrm>
            <a:off x="1420091" y="83470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2" name="Freeform 3"/>
          <p:cNvSpPr>
            <a:spLocks/>
          </p:cNvSpPr>
          <p:nvPr/>
        </p:nvSpPr>
        <p:spPr bwMode="auto">
          <a:xfrm>
            <a:off x="1416168" y="858838"/>
            <a:ext cx="1820745" cy="3134995"/>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8575"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33CC33"/>
              </a:solidFill>
            </a:endParaRPr>
          </a:p>
        </p:txBody>
      </p:sp>
      <p:sp>
        <p:nvSpPr>
          <p:cNvPr id="7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33CC33"/>
              </a:solidFill>
            </a:endParaRPr>
          </a:p>
        </p:txBody>
      </p:sp>
      <p:sp>
        <p:nvSpPr>
          <p:cNvPr id="7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7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Uff</a:t>
            </a:r>
            <a:r>
              <a:rPr lang="en-US" sz="2800" dirty="0">
                <a:solidFill>
                  <a:schemeClr val="tx1"/>
                </a:solidFill>
                <a:effectLst>
                  <a:outerShdw blurRad="38100" dist="38100" dir="2700000" algn="tl">
                    <a:srgbClr val="000000">
                      <a:alpha val="43137"/>
                    </a:srgbClr>
                  </a:outerShdw>
                </a:effectLst>
                <a:latin typeface="Kantipur" pitchFamily="2" charset="0"/>
              </a:rPr>
              <a:t> ;</a:t>
            </a:r>
          </a:p>
        </p:txBody>
      </p:sp>
      <p:sp>
        <p:nvSpPr>
          <p:cNvPr id="81"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chemeClr val="tx1"/>
                </a:solidFill>
                <a:latin typeface="Kantipur" pitchFamily="2" charset="0"/>
              </a:rPr>
              <a:t>Nff</a:t>
            </a:r>
            <a:r>
              <a:rPr lang="en-US" sz="2800" dirty="0">
                <a:solidFill>
                  <a:schemeClr val="tx1"/>
                </a:solidFill>
                <a:latin typeface="Kantipur" pitchFamily="2" charset="0"/>
              </a:rPr>
              <a:t> ;</a:t>
            </a:r>
            <a:endParaRPr lang="en-US" sz="2400" dirty="0">
              <a:solidFill>
                <a:schemeClr val="tx1"/>
              </a:solidFill>
              <a:latin typeface="Kantipur" pitchFamily="2" charset="0"/>
            </a:endParaRPr>
          </a:p>
        </p:txBody>
      </p:sp>
      <p:sp>
        <p:nvSpPr>
          <p:cNvPr id="8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 name="Line 19"/>
          <p:cNvSpPr>
            <a:spLocks noChangeShapeType="1"/>
          </p:cNvSpPr>
          <p:nvPr/>
        </p:nvSpPr>
        <p:spPr bwMode="auto">
          <a:xfrm>
            <a:off x="4991100" y="984250"/>
            <a:ext cx="0" cy="5003800"/>
          </a:xfrm>
          <a:prstGeom prst="line">
            <a:avLst/>
          </a:prstGeom>
          <a:noFill/>
          <a:ln w="25400">
            <a:solidFill>
              <a:srgbClr val="336600"/>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d[ ;</a:t>
            </a:r>
            <a:endParaRPr lang="en-US" sz="2400" dirty="0">
              <a:solidFill>
                <a:schemeClr val="tx1"/>
              </a:solidFill>
              <a:effectLst>
                <a:outerShdw blurRad="38100" dist="38100" dir="2700000" algn="tl">
                  <a:srgbClr val="000000">
                    <a:alpha val="43137"/>
                  </a:srgbClr>
                </a:outerShdw>
              </a:effectLst>
              <a:latin typeface="Times" pitchFamily="-107" charset="0"/>
            </a:endParaRPr>
          </a:p>
        </p:txBody>
      </p:sp>
      <p:sp>
        <p:nvSpPr>
          <p:cNvPr id="85"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6" name="Oval 23"/>
          <p:cNvSpPr>
            <a:spLocks noChangeArrowheads="1"/>
          </p:cNvSpPr>
          <p:nvPr/>
        </p:nvSpPr>
        <p:spPr bwMode="auto">
          <a:xfrm>
            <a:off x="6735763" y="4508500"/>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87"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89"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a</a:t>
            </a:r>
            <a:endParaRPr lang="en-US" sz="3200" dirty="0">
              <a:solidFill>
                <a:schemeClr val="tx1"/>
              </a:solidFill>
              <a:effectLst>
                <a:outerShdw blurRad="38100" dist="38100" dir="2700000" algn="tl">
                  <a:srgbClr val="000000">
                    <a:alpha val="43137"/>
                  </a:srgbClr>
                </a:outerShdw>
              </a:effectLst>
              <a:latin typeface="Times" pitchFamily="-107" charset="0"/>
            </a:endParaRPr>
          </a:p>
        </p:txBody>
      </p:sp>
      <p:sp>
        <p:nvSpPr>
          <p:cNvPr id="90" name="Oval 27"/>
          <p:cNvSpPr>
            <a:spLocks noChangeArrowheads="1"/>
          </p:cNvSpPr>
          <p:nvPr/>
        </p:nvSpPr>
        <p:spPr bwMode="auto">
          <a:xfrm>
            <a:off x="5702300" y="3033713"/>
            <a:ext cx="193675" cy="187325"/>
          </a:xfrm>
          <a:prstGeom prst="ellipse">
            <a:avLst/>
          </a:prstGeom>
          <a:solidFill>
            <a:srgbClr val="FBFB05"/>
          </a:solidFill>
          <a:ln>
            <a:solidFill>
              <a:srgbClr val="33CC33"/>
            </a:solidFill>
          </a:ln>
          <a:extLs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91"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tx1"/>
                </a:solidFill>
                <a:effectLst>
                  <a:outerShdw blurRad="38100" dist="38100" dir="2700000" algn="tl">
                    <a:srgbClr val="000000">
                      <a:alpha val="43137"/>
                    </a:srgbClr>
                  </a:outerShdw>
                </a:effectLst>
                <a:latin typeface="Kantipur" pitchFamily="2" charset="0"/>
              </a:rPr>
              <a:t>x</a:t>
            </a:r>
            <a:endParaRPr lang="en-US" sz="3200" dirty="0">
              <a:solidFill>
                <a:schemeClr val="tx1"/>
              </a:solidFill>
              <a:latin typeface="Times" charset="0"/>
            </a:endParaRPr>
          </a:p>
        </p:txBody>
      </p:sp>
      <p:sp>
        <p:nvSpPr>
          <p:cNvPr id="92" name="Oval 29"/>
          <p:cNvSpPr>
            <a:spLocks noChangeArrowheads="1"/>
          </p:cNvSpPr>
          <p:nvPr/>
        </p:nvSpPr>
        <p:spPr bwMode="auto">
          <a:xfrm>
            <a:off x="5313363" y="198278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93"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tx1"/>
                </a:solidFill>
                <a:latin typeface="Kantipur" pitchFamily="2" charset="0"/>
              </a:rPr>
              <a:t>lg</a:t>
            </a:r>
            <a:r>
              <a:rPr lang="en-US" sz="2800" dirty="0">
                <a:solidFill>
                  <a:schemeClr val="tx1"/>
                </a:solidFill>
                <a:latin typeface="Times" charset="0"/>
              </a:rPr>
              <a:t>(</a:t>
            </a:r>
            <a:r>
              <a:rPr lang="en-US" sz="2800" dirty="0">
                <a:solidFill>
                  <a:schemeClr val="tx1"/>
                </a:solidFill>
                <a:latin typeface="Kantipur" pitchFamily="2" charset="0"/>
              </a:rPr>
              <a:t>c</a:t>
            </a:r>
            <a:r>
              <a:rPr lang="en-US" sz="2800" dirty="0">
                <a:solidFill>
                  <a:schemeClr val="tx1"/>
                </a:solidFill>
                <a:latin typeface="Times" charset="0"/>
              </a:rPr>
              <a:t>)</a:t>
            </a:r>
          </a:p>
        </p:txBody>
      </p:sp>
      <p:sp>
        <p:nvSpPr>
          <p:cNvPr id="94" name="Oval 31"/>
          <p:cNvSpPr>
            <a:spLocks noChangeArrowheads="1"/>
          </p:cNvSpPr>
          <p:nvPr/>
        </p:nvSpPr>
        <p:spPr bwMode="auto">
          <a:xfrm>
            <a:off x="6921500" y="1644650"/>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95" name="Oval 32"/>
          <p:cNvSpPr>
            <a:spLocks noChangeArrowheads="1"/>
          </p:cNvSpPr>
          <p:nvPr/>
        </p:nvSpPr>
        <p:spPr bwMode="auto">
          <a:xfrm>
            <a:off x="2873375" y="2744788"/>
            <a:ext cx="193675" cy="187325"/>
          </a:xfrm>
          <a:prstGeom prst="ellipse">
            <a:avLst/>
          </a:prstGeom>
          <a:solidFill>
            <a:srgbClr val="FBFB05"/>
          </a:solidFill>
          <a:ln w="25400">
            <a:solidFill>
              <a:srgbClr val="336600"/>
            </a:solidFill>
            <a:round/>
            <a:headEnd/>
            <a:tailEnd/>
          </a:ln>
        </p:spPr>
        <p:txBody>
          <a:bodyPr wrap="none" anchor="ctr"/>
          <a:lstStyle/>
          <a:p>
            <a:endParaRPr lang="en-US">
              <a:solidFill>
                <a:srgbClr val="336600"/>
              </a:solidFill>
            </a:endParaRPr>
          </a:p>
        </p:txBody>
      </p:sp>
      <p:sp>
        <p:nvSpPr>
          <p:cNvPr id="96"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a:t>
            </a:r>
          </a:p>
        </p:txBody>
      </p:sp>
      <p:sp>
        <p:nvSpPr>
          <p:cNvPr id="9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solidFill>
                <a:srgbClr val="336600"/>
              </a:solidFill>
            </a:endParaRPr>
          </a:p>
        </p:txBody>
      </p:sp>
      <p:sp>
        <p:nvSpPr>
          <p:cNvPr id="98"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o]</a:t>
            </a:r>
            <a:endParaRPr lang="en-US" sz="2400" dirty="0">
              <a:solidFill>
                <a:schemeClr val="tx1"/>
              </a:solidFill>
              <a:latin typeface="Kantipur" pitchFamily="2" charset="0"/>
            </a:endParaRPr>
          </a:p>
        </p:txBody>
      </p:sp>
      <p:sp>
        <p:nvSpPr>
          <p:cNvPr id="9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0" name="Oval 37"/>
          <p:cNvSpPr>
            <a:spLocks noChangeArrowheads="1"/>
          </p:cNvSpPr>
          <p:nvPr/>
        </p:nvSpPr>
        <p:spPr bwMode="auto">
          <a:xfrm>
            <a:off x="2906713" y="457358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1"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sf </a:t>
            </a:r>
            <a:r>
              <a:rPr lang="en-US" sz="3200" dirty="0" err="1">
                <a:solidFill>
                  <a:schemeClr val="tx1"/>
                </a:solidFill>
                <a:effectLst>
                  <a:outerShdw blurRad="38100" dist="38100" dir="2700000" algn="tl">
                    <a:srgbClr val="000000">
                      <a:alpha val="43137"/>
                    </a:srgbClr>
                  </a:outerShdw>
                </a:effectLst>
                <a:latin typeface="Kantipur" pitchFamily="2" charset="0"/>
              </a:rPr>
              <a:t>af</a:t>
            </a:r>
            <a:endParaRPr lang="en-US" sz="4800" dirty="0">
              <a:solidFill>
                <a:schemeClr val="tx1"/>
              </a:solidFill>
              <a:effectLst>
                <a:outerShdw blurRad="38100" dist="38100" dir="2700000" algn="tl">
                  <a:srgbClr val="000000">
                    <a:alpha val="43137"/>
                  </a:srgbClr>
                </a:outerShdw>
              </a:effectLst>
              <a:latin typeface="Times" pitchFamily="-107" charset="0"/>
            </a:endParaRPr>
          </a:p>
        </p:txBody>
      </p:sp>
      <p:sp>
        <p:nvSpPr>
          <p:cNvPr id="102" name="Oval 39"/>
          <p:cNvSpPr>
            <a:spLocks noChangeArrowheads="1"/>
          </p:cNvSpPr>
          <p:nvPr/>
        </p:nvSpPr>
        <p:spPr bwMode="auto">
          <a:xfrm>
            <a:off x="2992438" y="5286375"/>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3"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l; k</a:t>
            </a:r>
          </a:p>
        </p:txBody>
      </p:sp>
      <p:sp>
        <p:nvSpPr>
          <p:cNvPr id="104" name="Oval 41"/>
          <p:cNvSpPr>
            <a:spLocks noChangeArrowheads="1"/>
          </p:cNvSpPr>
          <p:nvPr/>
        </p:nvSpPr>
        <p:spPr bwMode="auto">
          <a:xfrm>
            <a:off x="1671638" y="418623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5"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O</a:t>
            </a:r>
            <a:endParaRPr lang="en-US" sz="2800" dirty="0">
              <a:solidFill>
                <a:schemeClr val="tx1"/>
              </a:solidFill>
              <a:latin typeface="Times" pitchFamily="-107" charset="0"/>
              <a:ea typeface="+mn-ea"/>
              <a:cs typeface="+mn-cs"/>
            </a:endParaRPr>
          </a:p>
        </p:txBody>
      </p:sp>
      <p:sp>
        <p:nvSpPr>
          <p:cNvPr id="106"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lg</a:t>
            </a:r>
            <a:r>
              <a:rPr lang="en-US" sz="2800" dirty="0">
                <a:solidFill>
                  <a:schemeClr val="tx1"/>
                </a:solidFill>
                <a:effectLst>
                  <a:outerShdw blurRad="38100" dist="38100" dir="2700000" algn="tl">
                    <a:srgbClr val="000000">
                      <a:alpha val="43137"/>
                    </a:srgbClr>
                  </a:outerShdw>
                </a:effectLst>
                <a:latin typeface="Kantipur" pitchFamily="2" charset="0"/>
              </a:rPr>
              <a:t> k</a:t>
            </a:r>
            <a:endParaRPr lang="en-US" sz="2400" dirty="0">
              <a:solidFill>
                <a:schemeClr val="tx1"/>
              </a:solidFill>
              <a:effectLst>
                <a:outerShdw blurRad="38100" dist="38100" dir="2700000" algn="tl">
                  <a:srgbClr val="000000">
                    <a:alpha val="43137"/>
                  </a:srgbClr>
                </a:outerShdw>
              </a:effectLst>
              <a:latin typeface="Kantipur" pitchFamily="2" charset="0"/>
            </a:endParaRPr>
          </a:p>
        </p:txBody>
      </p:sp>
      <p:sp>
        <p:nvSpPr>
          <p:cNvPr id="109"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0"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1"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3" name="Rectangle 112"/>
          <p:cNvSpPr/>
          <p:nvPr/>
        </p:nvSpPr>
        <p:spPr>
          <a:xfrm>
            <a:off x="1631135" y="1016655"/>
            <a:ext cx="679994" cy="523220"/>
          </a:xfrm>
          <a:prstGeom prst="rect">
            <a:avLst/>
          </a:prstGeom>
        </p:spPr>
        <p:txBody>
          <a:bodyPr wrap="none">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e[\ ;</a:t>
            </a:r>
          </a:p>
        </p:txBody>
      </p:sp>
      <p:sp>
        <p:nvSpPr>
          <p:cNvPr id="114" name="Rectangle 113"/>
          <p:cNvSpPr/>
          <p:nvPr/>
        </p:nvSpPr>
        <p:spPr>
          <a:xfrm>
            <a:off x="7359524" y="5242988"/>
            <a:ext cx="792205" cy="523220"/>
          </a:xfrm>
          <a:prstGeom prst="rect">
            <a:avLst/>
          </a:prstGeom>
        </p:spPr>
        <p:txBody>
          <a:bodyPr wrap="none">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Kff</a:t>
            </a:r>
            <a:r>
              <a:rPr lang="en-US" sz="2800" dirty="0">
                <a:solidFill>
                  <a:schemeClr val="tx1"/>
                </a:solidFill>
                <a:effectLst>
                  <a:outerShdw blurRad="38100" dist="38100" dir="2700000" algn="tl">
                    <a:srgbClr val="000000">
                      <a:alpha val="43137"/>
                    </a:srgbClr>
                  </a:outerShdw>
                </a:effectLst>
                <a:latin typeface="Kantipur" pitchFamily="2" charset="0"/>
              </a:rPr>
              <a:t> 3f</a:t>
            </a:r>
          </a:p>
        </p:txBody>
      </p:sp>
      <p:sp>
        <p:nvSpPr>
          <p:cNvPr id="424014" name="Oval 78"/>
          <p:cNvSpPr>
            <a:spLocks noChangeArrowheads="1"/>
          </p:cNvSpPr>
          <p:nvPr/>
        </p:nvSpPr>
        <p:spPr bwMode="auto">
          <a:xfrm rot="1740000">
            <a:off x="1509474" y="862012"/>
            <a:ext cx="808038" cy="3405188"/>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7" name="Freeform 36"/>
          <p:cNvSpPr>
            <a:spLocks/>
          </p:cNvSpPr>
          <p:nvPr/>
        </p:nvSpPr>
        <p:spPr bwMode="auto">
          <a:xfrm>
            <a:off x="29083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8"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9"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1"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5" name="Line 80"/>
          <p:cNvSpPr>
            <a:spLocks noChangeShapeType="1"/>
          </p:cNvSpPr>
          <p:nvPr/>
        </p:nvSpPr>
        <p:spPr bwMode="auto">
          <a:xfrm>
            <a:off x="2646123" y="2017712"/>
            <a:ext cx="1439862" cy="271463"/>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6" name="Line 81"/>
          <p:cNvSpPr>
            <a:spLocks noChangeShapeType="1"/>
          </p:cNvSpPr>
          <p:nvPr/>
        </p:nvSpPr>
        <p:spPr bwMode="auto">
          <a:xfrm>
            <a:off x="1799985" y="3567112"/>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7" name="AutoShape 66"/>
          <p:cNvSpPr>
            <a:spLocks noChangeArrowheads="1"/>
          </p:cNvSpPr>
          <p:nvPr/>
        </p:nvSpPr>
        <p:spPr bwMode="auto">
          <a:xfrm rot="-4575445">
            <a:off x="2724944" y="2413794"/>
            <a:ext cx="1060450" cy="442912"/>
          </a:xfrm>
          <a:prstGeom prst="curvedDownArrow">
            <a:avLst>
              <a:gd name="adj1" fmla="val 55234"/>
              <a:gd name="adj2" fmla="val 10693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8" name="AutoShape 67"/>
          <p:cNvSpPr>
            <a:spLocks noChangeArrowheads="1"/>
          </p:cNvSpPr>
          <p:nvPr/>
        </p:nvSpPr>
        <p:spPr bwMode="auto">
          <a:xfrm rot="7343733" flipV="1">
            <a:off x="2247107" y="3269456"/>
            <a:ext cx="1200150" cy="468313"/>
          </a:xfrm>
          <a:prstGeom prst="curvedDownArrow">
            <a:avLst>
              <a:gd name="adj1" fmla="val 59868"/>
              <a:gd name="adj2" fmla="val 12360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2" name="Text Box 51"/>
          <p:cNvSpPr txBox="1">
            <a:spLocks noChangeArrowheads="1"/>
          </p:cNvSpPr>
          <p:nvPr/>
        </p:nvSpPr>
        <p:spPr bwMode="auto">
          <a:xfrm>
            <a:off x="4633449" y="2036048"/>
            <a:ext cx="3900488" cy="267765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nSpc>
                <a:spcPct val="120000"/>
              </a:lnSpc>
              <a:spcBef>
                <a:spcPct val="50000"/>
              </a:spcBef>
              <a:defRPr/>
            </a:pPr>
            <a:r>
              <a:rPr lang="en-US" sz="4800" dirty="0">
                <a:solidFill>
                  <a:srgbClr val="FFFF00"/>
                </a:solidFill>
                <a:latin typeface="Kantipur" pitchFamily="2" charset="0"/>
              </a:rPr>
              <a:t>g]</a:t>
            </a:r>
            <a:r>
              <a:rPr lang="en-US" sz="4800" dirty="0" err="1">
                <a:solidFill>
                  <a:srgbClr val="FFFF00"/>
                </a:solidFill>
                <a:latin typeface="Kantipur" pitchFamily="2" charset="0"/>
              </a:rPr>
              <a:t>af</a:t>
            </a:r>
            <a:r>
              <a:rPr lang="en-US" sz="4800" dirty="0">
                <a:solidFill>
                  <a:srgbClr val="FFFF00"/>
                </a:solidFill>
                <a:latin typeface="Kantipur" pitchFamily="2" charset="0"/>
              </a:rPr>
              <a:t>] </a:t>
            </a:r>
            <a:r>
              <a:rPr lang="en-US" sz="4800" dirty="0" err="1">
                <a:solidFill>
                  <a:srgbClr val="FFFF00"/>
                </a:solidFill>
                <a:latin typeface="Kantipur" pitchFamily="2" charset="0"/>
              </a:rPr>
              <a:t>kj</a:t>
            </a:r>
            <a:r>
              <a:rPr lang="en-US" sz="4800" dirty="0">
                <a:solidFill>
                  <a:srgbClr val="FFFF00"/>
                </a:solidFill>
                <a:latin typeface="Kantipur" pitchFamily="2" charset="0"/>
              </a:rPr>
              <a:t>{taf6 </a:t>
            </a:r>
            <a:r>
              <a:rPr lang="en-US" sz="4800" dirty="0">
                <a:solidFill>
                  <a:srgbClr val="EEFF4B"/>
                </a:solidFill>
                <a:latin typeface="Comic Sans MS" pitchFamily="-107" charset="0"/>
              </a:rPr>
              <a:t>…</a:t>
            </a:r>
          </a:p>
          <a:p>
            <a:pPr>
              <a:lnSpc>
                <a:spcPct val="120000"/>
              </a:lnSpc>
              <a:spcBef>
                <a:spcPts val="0"/>
              </a:spcBef>
              <a:defRPr/>
            </a:pPr>
            <a:r>
              <a:rPr lang="en-US" sz="4800" dirty="0" err="1">
                <a:solidFill>
                  <a:srgbClr val="FFFF00"/>
                </a:solidFill>
                <a:latin typeface="Kantipur" pitchFamily="2" charset="0"/>
              </a:rPr>
              <a:t>ob</a:t>
            </a:r>
            <a:r>
              <a:rPr lang="en-US" sz="4800" dirty="0">
                <a:solidFill>
                  <a:srgbClr val="FFFF00"/>
                </a:solidFill>
                <a:latin typeface="Kantipur" pitchFamily="2" charset="0"/>
              </a:rPr>
              <a:t>{g </a:t>
            </a:r>
            <a:r>
              <a:rPr lang="en-US" sz="4800" dirty="0" err="1">
                <a:solidFill>
                  <a:srgbClr val="FFFF00"/>
                </a:solidFill>
                <a:latin typeface="Kantipur" pitchFamily="2" charset="0"/>
              </a:rPr>
              <a:t>gbL</a:t>
            </a:r>
            <a:r>
              <a:rPr lang="en-US" sz="4800" dirty="0">
                <a:solidFill>
                  <a:srgbClr val="FFFF00"/>
                </a:solidFill>
                <a:latin typeface="Kantipur" pitchFamily="2" charset="0"/>
              </a:rPr>
              <a:t> </a:t>
            </a:r>
            <a:r>
              <a:rPr lang="en-US" sz="4800" dirty="0" err="1">
                <a:solidFill>
                  <a:srgbClr val="FFFF00"/>
                </a:solidFill>
                <a:latin typeface="Kantipur" pitchFamily="2" charset="0"/>
              </a:rPr>
              <a:t>tg</a:t>
            </a:r>
            <a:r>
              <a:rPr lang="en-US" sz="4800" dirty="0">
                <a:solidFill>
                  <a:srgbClr val="FFFF00"/>
                </a:solidFill>
                <a:latin typeface="Kantipur" pitchFamily="2" charset="0"/>
              </a:rPr>
              <a:t>{ </a:t>
            </a:r>
            <a:r>
              <a:rPr lang="en-US" sz="4800" dirty="0" err="1">
                <a:solidFill>
                  <a:srgbClr val="FFFF00"/>
                </a:solidFill>
                <a:latin typeface="Kantipur" pitchFamily="2" charset="0"/>
              </a:rPr>
              <a:t>oxf</a:t>
            </a:r>
            <a:r>
              <a:rPr lang="en-US" sz="4800" dirty="0">
                <a:solidFill>
                  <a:srgbClr val="FFFF00"/>
                </a:solidFill>
                <a:latin typeface="Kantipur" pitchFamily="2" charset="0"/>
              </a:rPr>
              <a:t>]</a:t>
            </a:r>
            <a:r>
              <a:rPr lang="en-US" sz="4800" dirty="0" err="1">
                <a:solidFill>
                  <a:srgbClr val="FFFF00"/>
                </a:solidFill>
                <a:latin typeface="Kantipur" pitchFamily="2" charset="0"/>
              </a:rPr>
              <a:t>z"sf</a:t>
            </a:r>
            <a:r>
              <a:rPr lang="en-US" sz="4800" dirty="0">
                <a:solidFill>
                  <a:srgbClr val="FFFF00"/>
                </a:solidFill>
                <a:latin typeface="Kantipur" pitchFamily="2" charset="0"/>
              </a:rPr>
              <a:t>] </a:t>
            </a:r>
            <a:r>
              <a:rPr lang="en-US" sz="4800" dirty="0" err="1">
                <a:solidFill>
                  <a:srgbClr val="FFFF00"/>
                </a:solidFill>
                <a:latin typeface="Kantipur" pitchFamily="2" charset="0"/>
              </a:rPr>
              <a:t>hf</a:t>
            </a:r>
            <a:r>
              <a:rPr lang="en-US" sz="4800" dirty="0">
                <a:solidFill>
                  <a:srgbClr val="FFFF00"/>
                </a:solidFill>
                <a:latin typeface="Kantipur" pitchFamily="2" charset="0"/>
              </a:rPr>
              <a:t>]8</a:t>
            </a:r>
            <a:endParaRPr lang="en-SG" sz="4800" dirty="0">
              <a:solidFill>
                <a:srgbClr val="FFFF00"/>
              </a:solidFill>
              <a:latin typeface="Kantipur" pitchFamily="2" charset="0"/>
            </a:endParaRPr>
          </a:p>
        </p:txBody>
      </p:sp>
      <p:sp>
        <p:nvSpPr>
          <p:cNvPr id="122"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4" name="Freeform 7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5" name="Freeform 8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6" name="AutoShape 8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7" name="Rectangle 8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8" name="Rectangle 8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29" name="AutoShape 8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30" name="Line 8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8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Rectangle 88"/>
          <p:cNvSpPr>
            <a:spLocks noChangeArrowheads="1"/>
          </p:cNvSpPr>
          <p:nvPr/>
        </p:nvSpPr>
        <p:spPr bwMode="auto">
          <a:xfrm>
            <a:off x="8087894"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133" name="Rectangle 79"/>
          <p:cNvSpPr>
            <a:spLocks noChangeArrowheads="1"/>
          </p:cNvSpPr>
          <p:nvPr/>
        </p:nvSpPr>
        <p:spPr bwMode="auto">
          <a:xfrm rot="18000000">
            <a:off x="-14506" y="2086988"/>
            <a:ext cx="3687763" cy="101282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dirty="0">
                <a:solidFill>
                  <a:srgbClr val="FFFF00"/>
                </a:solidFill>
                <a:latin typeface="Kantipur" pitchFamily="2" charset="0"/>
              </a:rPr>
              <a:t>e[\</a:t>
            </a:r>
            <a:r>
              <a:rPr lang="en-US" sz="6000" dirty="0" err="1">
                <a:solidFill>
                  <a:srgbClr val="FFFF00"/>
                </a:solidFill>
                <a:latin typeface="Kantipur" pitchFamily="2" charset="0"/>
              </a:rPr>
              <a:t>dL</a:t>
            </a:r>
            <a:endParaRPr lang="en-US" sz="3600" i="1" dirty="0">
              <a:solidFill>
                <a:srgbClr val="FAF200"/>
              </a:solidFill>
              <a:effectLst>
                <a:outerShdw blurRad="38100" dist="38100" dir="2700000" algn="tl">
                  <a:srgbClr val="000000"/>
                </a:outerShdw>
              </a:effectLst>
              <a:latin typeface="Times" charset="0"/>
            </a:endParaRPr>
          </a:p>
        </p:txBody>
      </p:sp>
      <p:sp>
        <p:nvSpPr>
          <p:cNvPr id="134"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543457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down)">
                                      <p:cBhvr>
                                        <p:cTn id="11" dur="500"/>
                                        <p:tgtEl>
                                          <p:spTgt spid="10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wipe(up)">
                                      <p:cBhvr>
                                        <p:cTn id="15"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1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ChangeArrowheads="1"/>
          </p:cNvSpPr>
          <p:nvPr/>
        </p:nvSpPr>
        <p:spPr bwMode="auto">
          <a:xfrm>
            <a:off x="3508375" y="2868613"/>
            <a:ext cx="2484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970" name="Rectangle 5"/>
          <p:cNvSpPr>
            <a:spLocks noChangeArrowheads="1"/>
          </p:cNvSpPr>
          <p:nvPr/>
        </p:nvSpPr>
        <p:spPr bwMode="auto">
          <a:xfrm>
            <a:off x="3375025" y="3173413"/>
            <a:ext cx="25828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pic>
        <p:nvPicPr>
          <p:cNvPr id="107575" name="Picture 55"/>
          <p:cNvPicPr>
            <a:picLocks noChangeAspect="1" noChangeArrowheads="1"/>
          </p:cNvPicPr>
          <p:nvPr/>
        </p:nvPicPr>
        <p:blipFill>
          <a:blip r:embed="rId3"/>
          <a:srcRect/>
          <a:stretch>
            <a:fillRect/>
          </a:stretch>
        </p:blipFill>
        <p:spPr bwMode="auto">
          <a:xfrm>
            <a:off x="3752850" y="679450"/>
            <a:ext cx="4635500" cy="3059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83973" name="Freeform 3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3974" name="Rectangle 4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975" name="Freeform 4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3976" name="AutoShape 4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3977" name="Rectangle 4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3978" name="Rectangle 4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83979" name="AutoShape 4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3980" name="Line 4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1" name="Line 4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2" name="Rectangle 48"/>
          <p:cNvSpPr>
            <a:spLocks noChangeArrowheads="1"/>
          </p:cNvSpPr>
          <p:nvPr/>
        </p:nvSpPr>
        <p:spPr bwMode="auto">
          <a:xfrm>
            <a:off x="8070641"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107577" name="Rectangle 5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40</a:t>
            </a:r>
          </a:p>
        </p:txBody>
      </p:sp>
      <p:pic>
        <p:nvPicPr>
          <p:cNvPr id="107574" name="Picture 54"/>
          <p:cNvPicPr>
            <a:picLocks noChangeAspect="1" noChangeArrowheads="1"/>
          </p:cNvPicPr>
          <p:nvPr/>
        </p:nvPicPr>
        <p:blipFill>
          <a:blip r:embed="rId4">
            <a:lum contrast="30000"/>
          </a:blip>
          <a:srcRect/>
          <a:stretch>
            <a:fillRect/>
          </a:stretch>
        </p:blipFill>
        <p:spPr bwMode="auto">
          <a:xfrm>
            <a:off x="614363" y="460375"/>
            <a:ext cx="3732212" cy="2317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83986" name="Group 14"/>
          <p:cNvGrpSpPr>
            <a:grpSpLocks/>
          </p:cNvGrpSpPr>
          <p:nvPr/>
        </p:nvGrpSpPr>
        <p:grpSpPr bwMode="auto">
          <a:xfrm>
            <a:off x="6102350" y="3582988"/>
            <a:ext cx="1536700" cy="2682875"/>
            <a:chOff x="2000" y="776"/>
            <a:chExt cx="1648" cy="2426"/>
          </a:xfrm>
        </p:grpSpPr>
        <p:pic>
          <p:nvPicPr>
            <p:cNvPr id="107535" name="Picture 15"/>
            <p:cNvPicPr>
              <a:picLocks noChangeArrowheads="1"/>
            </p:cNvPicPr>
            <p:nvPr/>
          </p:nvPicPr>
          <p:blipFill>
            <a:blip r:embed="rId5"/>
            <a:srcRect/>
            <a:stretch>
              <a:fillRect/>
            </a:stretch>
          </p:blipFill>
          <p:spPr bwMode="auto">
            <a:xfrm>
              <a:off x="2003" y="787"/>
              <a:ext cx="1645" cy="2415"/>
            </a:xfrm>
            <a:prstGeom prst="rect">
              <a:avLst/>
            </a:prstGeom>
            <a:noFill/>
            <a:ln w="12700">
              <a:noFill/>
              <a:miter lim="800000"/>
              <a:headEnd/>
              <a:tailEnd/>
            </a:ln>
            <a:effectLst>
              <a:outerShdw blurRad="63500" dist="89803" dir="2700000" algn="ctr" rotWithShape="0">
                <a:schemeClr val="bg2">
                  <a:alpha val="74998"/>
                </a:schemeClr>
              </a:outerShdw>
            </a:effectLst>
          </p:spPr>
        </p:pic>
        <p:sp>
          <p:nvSpPr>
            <p:cNvPr id="107536" name="Rectangle 16"/>
            <p:cNvSpPr>
              <a:spLocks noChangeArrowheads="1"/>
            </p:cNvSpPr>
            <p:nvPr/>
          </p:nvSpPr>
          <p:spPr bwMode="auto">
            <a:xfrm>
              <a:off x="2000" y="776"/>
              <a:ext cx="1648" cy="2416"/>
            </a:xfrm>
            <a:prstGeom prst="rect">
              <a:avLst/>
            </a:prstGeom>
            <a:noFill/>
            <a:ln w="508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07537" name="Freeform 17"/>
          <p:cNvSpPr>
            <a:spLocks/>
          </p:cNvSpPr>
          <p:nvPr/>
        </p:nvSpPr>
        <p:spPr bwMode="auto">
          <a:xfrm>
            <a:off x="6534150" y="5094288"/>
            <a:ext cx="679450" cy="531812"/>
          </a:xfrm>
          <a:custGeom>
            <a:avLst/>
            <a:gdLst/>
            <a:ahLst/>
            <a:cxnLst>
              <a:cxn ang="0">
                <a:pos x="728" y="8"/>
              </a:cxn>
              <a:cxn ang="0">
                <a:pos x="712" y="8"/>
              </a:cxn>
              <a:cxn ang="0">
                <a:pos x="696" y="0"/>
              </a:cxn>
              <a:cxn ang="0">
                <a:pos x="680" y="0"/>
              </a:cxn>
              <a:cxn ang="0">
                <a:pos x="664" y="0"/>
              </a:cxn>
              <a:cxn ang="0">
                <a:pos x="640" y="0"/>
              </a:cxn>
              <a:cxn ang="0">
                <a:pos x="624" y="0"/>
              </a:cxn>
              <a:cxn ang="0">
                <a:pos x="608" y="0"/>
              </a:cxn>
              <a:cxn ang="0">
                <a:pos x="584" y="0"/>
              </a:cxn>
              <a:cxn ang="0">
                <a:pos x="560" y="0"/>
              </a:cxn>
              <a:cxn ang="0">
                <a:pos x="544" y="0"/>
              </a:cxn>
              <a:cxn ang="0">
                <a:pos x="528" y="0"/>
              </a:cxn>
              <a:cxn ang="0">
                <a:pos x="504" y="0"/>
              </a:cxn>
              <a:cxn ang="0">
                <a:pos x="488" y="0"/>
              </a:cxn>
              <a:cxn ang="0">
                <a:pos x="472" y="0"/>
              </a:cxn>
              <a:cxn ang="0">
                <a:pos x="448" y="8"/>
              </a:cxn>
              <a:cxn ang="0">
                <a:pos x="432" y="16"/>
              </a:cxn>
              <a:cxn ang="0">
                <a:pos x="408" y="16"/>
              </a:cxn>
              <a:cxn ang="0">
                <a:pos x="392" y="24"/>
              </a:cxn>
              <a:cxn ang="0">
                <a:pos x="376" y="24"/>
              </a:cxn>
              <a:cxn ang="0">
                <a:pos x="360" y="32"/>
              </a:cxn>
              <a:cxn ang="0">
                <a:pos x="344" y="32"/>
              </a:cxn>
              <a:cxn ang="0">
                <a:pos x="328" y="32"/>
              </a:cxn>
              <a:cxn ang="0">
                <a:pos x="312" y="40"/>
              </a:cxn>
              <a:cxn ang="0">
                <a:pos x="296" y="48"/>
              </a:cxn>
              <a:cxn ang="0">
                <a:pos x="280" y="56"/>
              </a:cxn>
              <a:cxn ang="0">
                <a:pos x="264" y="56"/>
              </a:cxn>
              <a:cxn ang="0">
                <a:pos x="248" y="72"/>
              </a:cxn>
              <a:cxn ang="0">
                <a:pos x="232" y="80"/>
              </a:cxn>
              <a:cxn ang="0">
                <a:pos x="216" y="88"/>
              </a:cxn>
              <a:cxn ang="0">
                <a:pos x="200" y="96"/>
              </a:cxn>
              <a:cxn ang="0">
                <a:pos x="192" y="112"/>
              </a:cxn>
              <a:cxn ang="0">
                <a:pos x="176" y="128"/>
              </a:cxn>
              <a:cxn ang="0">
                <a:pos x="160" y="144"/>
              </a:cxn>
              <a:cxn ang="0">
                <a:pos x="152" y="160"/>
              </a:cxn>
              <a:cxn ang="0">
                <a:pos x="136" y="168"/>
              </a:cxn>
              <a:cxn ang="0">
                <a:pos x="128" y="184"/>
              </a:cxn>
              <a:cxn ang="0">
                <a:pos x="120" y="200"/>
              </a:cxn>
              <a:cxn ang="0">
                <a:pos x="104" y="208"/>
              </a:cxn>
              <a:cxn ang="0">
                <a:pos x="104" y="224"/>
              </a:cxn>
              <a:cxn ang="0">
                <a:pos x="88" y="232"/>
              </a:cxn>
              <a:cxn ang="0">
                <a:pos x="88" y="248"/>
              </a:cxn>
              <a:cxn ang="0">
                <a:pos x="72" y="256"/>
              </a:cxn>
              <a:cxn ang="0">
                <a:pos x="72" y="272"/>
              </a:cxn>
              <a:cxn ang="0">
                <a:pos x="64" y="288"/>
              </a:cxn>
              <a:cxn ang="0">
                <a:pos x="56" y="304"/>
              </a:cxn>
              <a:cxn ang="0">
                <a:pos x="48" y="320"/>
              </a:cxn>
              <a:cxn ang="0">
                <a:pos x="48" y="336"/>
              </a:cxn>
              <a:cxn ang="0">
                <a:pos x="40" y="352"/>
              </a:cxn>
              <a:cxn ang="0">
                <a:pos x="32" y="368"/>
              </a:cxn>
              <a:cxn ang="0">
                <a:pos x="24" y="384"/>
              </a:cxn>
              <a:cxn ang="0">
                <a:pos x="24" y="400"/>
              </a:cxn>
              <a:cxn ang="0">
                <a:pos x="16" y="416"/>
              </a:cxn>
              <a:cxn ang="0">
                <a:pos x="8" y="432"/>
              </a:cxn>
              <a:cxn ang="0">
                <a:pos x="8" y="448"/>
              </a:cxn>
              <a:cxn ang="0">
                <a:pos x="8" y="464"/>
              </a:cxn>
              <a:cxn ang="0">
                <a:pos x="8" y="480"/>
              </a:cxn>
              <a:cxn ang="0">
                <a:pos x="0" y="464"/>
              </a:cxn>
            </a:cxnLst>
            <a:rect l="0" t="0" r="r" b="b"/>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538" name="Freeform 18"/>
          <p:cNvSpPr>
            <a:spLocks/>
          </p:cNvSpPr>
          <p:nvPr/>
        </p:nvSpPr>
        <p:spPr bwMode="auto">
          <a:xfrm>
            <a:off x="6813550" y="3760788"/>
            <a:ext cx="433388" cy="1239837"/>
          </a:xfrm>
          <a:custGeom>
            <a:avLst/>
            <a:gdLst/>
            <a:ahLst/>
            <a:cxnLst>
              <a:cxn ang="0">
                <a:pos x="448" y="1104"/>
              </a:cxn>
              <a:cxn ang="0">
                <a:pos x="416" y="1096"/>
              </a:cxn>
              <a:cxn ang="0">
                <a:pos x="384" y="1096"/>
              </a:cxn>
              <a:cxn ang="0">
                <a:pos x="352" y="1080"/>
              </a:cxn>
              <a:cxn ang="0">
                <a:pos x="320" y="1064"/>
              </a:cxn>
              <a:cxn ang="0">
                <a:pos x="288" y="1056"/>
              </a:cxn>
              <a:cxn ang="0">
                <a:pos x="256" y="1040"/>
              </a:cxn>
              <a:cxn ang="0">
                <a:pos x="224" y="1024"/>
              </a:cxn>
              <a:cxn ang="0">
                <a:pos x="184" y="992"/>
              </a:cxn>
              <a:cxn ang="0">
                <a:pos x="152" y="976"/>
              </a:cxn>
              <a:cxn ang="0">
                <a:pos x="128" y="952"/>
              </a:cxn>
              <a:cxn ang="0">
                <a:pos x="96" y="928"/>
              </a:cxn>
              <a:cxn ang="0">
                <a:pos x="64" y="896"/>
              </a:cxn>
              <a:cxn ang="0">
                <a:pos x="48" y="864"/>
              </a:cxn>
              <a:cxn ang="0">
                <a:pos x="24" y="840"/>
              </a:cxn>
              <a:cxn ang="0">
                <a:pos x="8" y="808"/>
              </a:cxn>
              <a:cxn ang="0">
                <a:pos x="8" y="776"/>
              </a:cxn>
              <a:cxn ang="0">
                <a:pos x="0" y="744"/>
              </a:cxn>
              <a:cxn ang="0">
                <a:pos x="0" y="704"/>
              </a:cxn>
              <a:cxn ang="0">
                <a:pos x="0" y="648"/>
              </a:cxn>
              <a:cxn ang="0">
                <a:pos x="0" y="608"/>
              </a:cxn>
              <a:cxn ang="0">
                <a:pos x="0" y="576"/>
              </a:cxn>
              <a:cxn ang="0">
                <a:pos x="0" y="544"/>
              </a:cxn>
              <a:cxn ang="0">
                <a:pos x="8" y="512"/>
              </a:cxn>
              <a:cxn ang="0">
                <a:pos x="16" y="480"/>
              </a:cxn>
              <a:cxn ang="0">
                <a:pos x="32" y="440"/>
              </a:cxn>
              <a:cxn ang="0">
                <a:pos x="40" y="408"/>
              </a:cxn>
              <a:cxn ang="0">
                <a:pos x="64" y="384"/>
              </a:cxn>
              <a:cxn ang="0">
                <a:pos x="80" y="352"/>
              </a:cxn>
              <a:cxn ang="0">
                <a:pos x="104" y="320"/>
              </a:cxn>
              <a:cxn ang="0">
                <a:pos x="136" y="280"/>
              </a:cxn>
              <a:cxn ang="0">
                <a:pos x="168" y="240"/>
              </a:cxn>
              <a:cxn ang="0">
                <a:pos x="200" y="216"/>
              </a:cxn>
              <a:cxn ang="0">
                <a:pos x="216" y="200"/>
              </a:cxn>
              <a:cxn ang="0">
                <a:pos x="232" y="184"/>
              </a:cxn>
              <a:cxn ang="0">
                <a:pos x="256" y="152"/>
              </a:cxn>
              <a:cxn ang="0">
                <a:pos x="296" y="120"/>
              </a:cxn>
              <a:cxn ang="0">
                <a:pos x="320" y="96"/>
              </a:cxn>
              <a:cxn ang="0">
                <a:pos x="344" y="72"/>
              </a:cxn>
              <a:cxn ang="0">
                <a:pos x="376" y="48"/>
              </a:cxn>
              <a:cxn ang="0">
                <a:pos x="408" y="24"/>
              </a:cxn>
              <a:cxn ang="0">
                <a:pos x="432" y="0"/>
              </a:cxn>
            </a:cxnLst>
            <a:rect l="0" t="0" r="r" b="b"/>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540" name="Text Box 20"/>
          <p:cNvSpPr txBox="1">
            <a:spLocks noChangeArrowheads="1"/>
          </p:cNvSpPr>
          <p:nvPr/>
        </p:nvSpPr>
        <p:spPr bwMode="auto">
          <a:xfrm>
            <a:off x="969963" y="2578100"/>
            <a:ext cx="7080250" cy="769441"/>
          </a:xfrm>
          <a:prstGeom prst="rect">
            <a:avLst/>
          </a:prstGeom>
          <a:gradFill rotWithShape="0">
            <a:gsLst>
              <a:gs pos="0">
                <a:srgbClr val="2D1A74"/>
              </a:gs>
              <a:gs pos="50000">
                <a:srgbClr val="2D1A74">
                  <a:gamma/>
                  <a:shade val="46275"/>
                  <a:invGamma/>
                </a:srgbClr>
              </a:gs>
              <a:gs pos="100000">
                <a:srgbClr val="2D1A74"/>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400" dirty="0" err="1">
                <a:solidFill>
                  <a:srgbClr val="FFCE33"/>
                </a:solidFill>
                <a:latin typeface="Kantipur" pitchFamily="2" charset="0"/>
              </a:rPr>
              <a:t>oxf</a:t>
            </a:r>
            <a:r>
              <a:rPr lang="en-US" sz="4400" dirty="0">
                <a:solidFill>
                  <a:srgbClr val="FFCE33"/>
                </a:solidFill>
                <a:latin typeface="Kantipur" pitchFamily="2" charset="0"/>
              </a:rPr>
              <a:t>]</a:t>
            </a:r>
            <a:r>
              <a:rPr lang="en-US" sz="4400" dirty="0" err="1">
                <a:solidFill>
                  <a:srgbClr val="FFCE33"/>
                </a:solidFill>
                <a:latin typeface="Kantipur" pitchFamily="2" charset="0"/>
              </a:rPr>
              <a:t>z"sf</a:t>
            </a:r>
            <a:r>
              <a:rPr lang="en-US" sz="4400" dirty="0">
                <a:solidFill>
                  <a:srgbClr val="FFCE33"/>
                </a:solidFill>
                <a:latin typeface="Kantipur" pitchFamily="2" charset="0"/>
              </a:rPr>
              <a:t>] </a:t>
            </a:r>
            <a:r>
              <a:rPr lang="en-US" sz="4400" dirty="0" err="1">
                <a:solidFill>
                  <a:srgbClr val="FFCE33"/>
                </a:solidFill>
                <a:latin typeface="Kantipur" pitchFamily="2" charset="0"/>
              </a:rPr>
              <a:t>euf</a:t>
            </a:r>
            <a:r>
              <a:rPr lang="en-US" sz="4400" dirty="0">
                <a:solidFill>
                  <a:srgbClr val="FFCE33"/>
                </a:solidFill>
                <a:latin typeface="Kantipur" pitchFamily="2" charset="0"/>
              </a:rPr>
              <a:t>}</a:t>
            </a:r>
            <a:r>
              <a:rPr lang="en-US" sz="4400" dirty="0" err="1">
                <a:solidFill>
                  <a:srgbClr val="FFCE33"/>
                </a:solidFill>
                <a:latin typeface="Kantipur" pitchFamily="2" charset="0"/>
              </a:rPr>
              <a:t>lns</a:t>
            </a:r>
            <a:r>
              <a:rPr lang="en-US" sz="4400" dirty="0">
                <a:solidFill>
                  <a:srgbClr val="FFCE33"/>
                </a:solidFill>
                <a:latin typeface="Kantipur" pitchFamily="2" charset="0"/>
              </a:rPr>
              <a:t> </a:t>
            </a:r>
            <a:r>
              <a:rPr lang="en-US" sz="4400" dirty="0" err="1">
                <a:solidFill>
                  <a:srgbClr val="FFCE33"/>
                </a:solidFill>
                <a:latin typeface="Kantipur" pitchFamily="2" charset="0"/>
              </a:rPr>
              <a:t>r'gf</a:t>
            </a:r>
            <a:r>
              <a:rPr lang="en-US" sz="4400" dirty="0">
                <a:solidFill>
                  <a:srgbClr val="FFCE33"/>
                </a:solidFill>
                <a:latin typeface="Kantipur" pitchFamily="2" charset="0"/>
              </a:rPr>
              <a:t>}</a:t>
            </a:r>
            <a:r>
              <a:rPr lang="en-US" sz="4400" dirty="0" err="1">
                <a:solidFill>
                  <a:srgbClr val="FFCE33"/>
                </a:solidFill>
                <a:latin typeface="Kantipur" pitchFamily="2" charset="0"/>
              </a:rPr>
              <a:t>ltx</a:t>
            </a:r>
            <a:r>
              <a:rPr lang="en-US" sz="4400" dirty="0">
                <a:solidFill>
                  <a:srgbClr val="FFCE33"/>
                </a:solidFill>
                <a:latin typeface="Kantipur" pitchFamily="2" charset="0"/>
              </a:rPr>
              <a:t>¿</a:t>
            </a:r>
            <a:r>
              <a:rPr lang="en-US" sz="3200" dirty="0">
                <a:solidFill>
                  <a:schemeClr val="tx2"/>
                </a:solidFill>
                <a:latin typeface="Comic Sans MS" pitchFamily="-107" charset="0"/>
                <a:ea typeface="+mn-ea"/>
                <a:cs typeface="+mn-cs"/>
              </a:rPr>
              <a:t>...</a:t>
            </a:r>
          </a:p>
        </p:txBody>
      </p:sp>
      <p:pic>
        <p:nvPicPr>
          <p:cNvPr id="107579" name="Picture 59"/>
          <p:cNvPicPr>
            <a:picLocks noChangeAspect="1" noChangeArrowheads="1"/>
          </p:cNvPicPr>
          <p:nvPr/>
        </p:nvPicPr>
        <p:blipFill>
          <a:blip r:embed="rId6"/>
          <a:srcRect/>
          <a:stretch>
            <a:fillRect/>
          </a:stretch>
        </p:blipFill>
        <p:spPr bwMode="auto">
          <a:xfrm>
            <a:off x="1195388" y="3395663"/>
            <a:ext cx="3971925" cy="27765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83992" name="Text Box 61"/>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4</a:t>
            </a:r>
            <a:endParaRPr lang="en-US" sz="1400"/>
          </a:p>
        </p:txBody>
      </p:sp>
      <p:sp>
        <p:nvSpPr>
          <p:cNvPr id="28" name="Text Box 12"/>
          <p:cNvSpPr txBox="1">
            <a:spLocks noChangeArrowheads="1"/>
          </p:cNvSpPr>
          <p:nvPr/>
        </p:nvSpPr>
        <p:spPr bwMode="auto">
          <a:xfrm>
            <a:off x="1973262" y="12647"/>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9" name="Rectangle 40"/>
          <p:cNvSpPr>
            <a:spLocks noChangeArrowheads="1"/>
          </p:cNvSpPr>
          <p:nvPr/>
        </p:nvSpPr>
        <p:spPr bwMode="auto">
          <a:xfrm>
            <a:off x="8118475" y="3627647"/>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30"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7538"/>
                                        </p:tgtEl>
                                        <p:attrNameLst>
                                          <p:attrName>style.visibility</p:attrName>
                                        </p:attrNameLst>
                                      </p:cBhvr>
                                      <p:to>
                                        <p:strVal val="visible"/>
                                      </p:to>
                                    </p:set>
                                    <p:anim calcmode="lin" valueType="num">
                                      <p:cBhvr>
                                        <p:cTn id="7" dur="500" fill="hold"/>
                                        <p:tgtEl>
                                          <p:spTgt spid="107538"/>
                                        </p:tgtEl>
                                        <p:attrNameLst>
                                          <p:attrName>ppt_w</p:attrName>
                                        </p:attrNameLst>
                                      </p:cBhvr>
                                      <p:tavLst>
                                        <p:tav tm="0">
                                          <p:val>
                                            <p:fltVal val="0"/>
                                          </p:val>
                                        </p:tav>
                                        <p:tav tm="100000">
                                          <p:val>
                                            <p:strVal val="#ppt_w"/>
                                          </p:val>
                                        </p:tav>
                                      </p:tavLst>
                                    </p:anim>
                                    <p:anim calcmode="lin" valueType="num">
                                      <p:cBhvr>
                                        <p:cTn id="8" dur="500" fill="hold"/>
                                        <p:tgtEl>
                                          <p:spTgt spid="107538"/>
                                        </p:tgtEl>
                                        <p:attrNameLst>
                                          <p:attrName>ppt_h</p:attrName>
                                        </p:attrNameLst>
                                      </p:cBhvr>
                                      <p:tavLst>
                                        <p:tav tm="0">
                                          <p:val>
                                            <p:fltVal val="0"/>
                                          </p:val>
                                        </p:tav>
                                        <p:tav tm="100000">
                                          <p:val>
                                            <p:strVal val="#ppt_h"/>
                                          </p:val>
                                        </p:tav>
                                      </p:tavLst>
                                    </p:anim>
                                    <p:anim calcmode="lin" valueType="num">
                                      <p:cBhvr>
                                        <p:cTn id="9" dur="500" fill="hold"/>
                                        <p:tgtEl>
                                          <p:spTgt spid="107538"/>
                                        </p:tgtEl>
                                        <p:attrNameLst>
                                          <p:attrName>ppt_x</p:attrName>
                                        </p:attrNameLst>
                                      </p:cBhvr>
                                      <p:tavLst>
                                        <p:tav tm="0">
                                          <p:val>
                                            <p:fltVal val="0.5"/>
                                          </p:val>
                                        </p:tav>
                                        <p:tav tm="100000">
                                          <p:val>
                                            <p:strVal val="#ppt_x"/>
                                          </p:val>
                                        </p:tav>
                                      </p:tavLst>
                                    </p:anim>
                                    <p:anim calcmode="lin" valueType="num">
                                      <p:cBhvr>
                                        <p:cTn id="10" dur="500" fill="hold"/>
                                        <p:tgtEl>
                                          <p:spTgt spid="10753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07537"/>
                                        </p:tgtEl>
                                        <p:attrNameLst>
                                          <p:attrName>style.visibility</p:attrName>
                                        </p:attrNameLst>
                                      </p:cBhvr>
                                      <p:to>
                                        <p:strVal val="visible"/>
                                      </p:to>
                                    </p:set>
                                    <p:anim calcmode="lin" valueType="num">
                                      <p:cBhvr>
                                        <p:cTn id="14" dur="500" fill="hold"/>
                                        <p:tgtEl>
                                          <p:spTgt spid="107537"/>
                                        </p:tgtEl>
                                        <p:attrNameLst>
                                          <p:attrName>ppt_w</p:attrName>
                                        </p:attrNameLst>
                                      </p:cBhvr>
                                      <p:tavLst>
                                        <p:tav tm="0">
                                          <p:val>
                                            <p:fltVal val="0"/>
                                          </p:val>
                                        </p:tav>
                                        <p:tav tm="100000">
                                          <p:val>
                                            <p:strVal val="#ppt_w"/>
                                          </p:val>
                                        </p:tav>
                                      </p:tavLst>
                                    </p:anim>
                                    <p:anim calcmode="lin" valueType="num">
                                      <p:cBhvr>
                                        <p:cTn id="15" dur="500" fill="hold"/>
                                        <p:tgtEl>
                                          <p:spTgt spid="107537"/>
                                        </p:tgtEl>
                                        <p:attrNameLst>
                                          <p:attrName>ppt_h</p:attrName>
                                        </p:attrNameLst>
                                      </p:cBhvr>
                                      <p:tavLst>
                                        <p:tav tm="0">
                                          <p:val>
                                            <p:fltVal val="0"/>
                                          </p:val>
                                        </p:tav>
                                        <p:tav tm="100000">
                                          <p:val>
                                            <p:strVal val="#ppt_h"/>
                                          </p:val>
                                        </p:tav>
                                      </p:tavLst>
                                    </p:anim>
                                    <p:anim calcmode="lin" valueType="num">
                                      <p:cBhvr>
                                        <p:cTn id="16" dur="500" fill="hold"/>
                                        <p:tgtEl>
                                          <p:spTgt spid="107537"/>
                                        </p:tgtEl>
                                        <p:attrNameLst>
                                          <p:attrName>ppt_x</p:attrName>
                                        </p:attrNameLst>
                                      </p:cBhvr>
                                      <p:tavLst>
                                        <p:tav tm="0">
                                          <p:val>
                                            <p:fltVal val="0.5"/>
                                          </p:val>
                                        </p:tav>
                                        <p:tav tm="100000">
                                          <p:val>
                                            <p:strVal val="#ppt_x"/>
                                          </p:val>
                                        </p:tav>
                                      </p:tavLst>
                                    </p:anim>
                                    <p:anim calcmode="lin" valueType="num">
                                      <p:cBhvr>
                                        <p:cTn id="17" dur="500" fill="hold"/>
                                        <p:tgtEl>
                                          <p:spTgt spid="1075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7579"/>
                                        </p:tgtEl>
                                        <p:attrNameLst>
                                          <p:attrName>style.visibility</p:attrName>
                                        </p:attrNameLst>
                                      </p:cBhvr>
                                      <p:to>
                                        <p:strVal val="visible"/>
                                      </p:to>
                                    </p:set>
                                    <p:animEffect transition="in" filter="fade">
                                      <p:cBhvr>
                                        <p:cTn id="22" dur="1000"/>
                                        <p:tgtEl>
                                          <p:spTgt spid="1075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7574"/>
                                        </p:tgtEl>
                                        <p:attrNameLst>
                                          <p:attrName>style.visibility</p:attrName>
                                        </p:attrNameLst>
                                      </p:cBhvr>
                                      <p:to>
                                        <p:strVal val="visible"/>
                                      </p:to>
                                    </p:set>
                                    <p:animEffect transition="in" filter="fade">
                                      <p:cBhvr>
                                        <p:cTn id="27" dur="1000"/>
                                        <p:tgtEl>
                                          <p:spTgt spid="107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7575"/>
                                        </p:tgtEl>
                                        <p:attrNameLst>
                                          <p:attrName>style.visibility</p:attrName>
                                        </p:attrNameLst>
                                      </p:cBhvr>
                                      <p:to>
                                        <p:strVal val="visible"/>
                                      </p:to>
                                    </p:set>
                                    <p:animEffect transition="in" filter="fade">
                                      <p:cBhvr>
                                        <p:cTn id="32" dur="1000"/>
                                        <p:tgtEl>
                                          <p:spTgt spid="10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8547" name="Rectangle 3"/>
          <p:cNvSpPr>
            <a:spLocks noChangeArrowheads="1"/>
          </p:cNvSpPr>
          <p:nvPr/>
        </p:nvSpPr>
        <p:spPr bwMode="auto">
          <a:xfrm>
            <a:off x="3360738" y="1852822"/>
            <a:ext cx="1503616"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2800" dirty="0">
                <a:solidFill>
                  <a:schemeClr val="bg2">
                    <a:lumMod val="75000"/>
                    <a:lumOff val="25000"/>
                  </a:schemeClr>
                </a:solidFill>
                <a:effectLst>
                  <a:outerShdw blurRad="38100" dist="38100" dir="2700000" algn="tl">
                    <a:srgbClr val="000000">
                      <a:alpha val="43137"/>
                    </a:srgbClr>
                  </a:outerShdw>
                </a:effectLst>
              </a:rPr>
              <a:t>यरीहो</a:t>
            </a:r>
            <a:r>
              <a:rPr lang="en-US" sz="2800" dirty="0">
                <a:solidFill>
                  <a:schemeClr val="accent2"/>
                </a:solidFill>
                <a:latin typeface="Times" charset="0"/>
              </a:rPr>
              <a:t> / </a:t>
            </a:r>
            <a:r>
              <a:rPr lang="hi-IN" sz="3200" dirty="0">
                <a:solidFill>
                  <a:schemeClr val="bg2">
                    <a:lumMod val="75000"/>
                    <a:lumOff val="25000"/>
                  </a:schemeClr>
                </a:solidFill>
                <a:effectLst>
                  <a:outerShdw blurRad="38100" dist="38100" dir="2700000" algn="tl">
                    <a:srgbClr val="000000">
                      <a:alpha val="43137"/>
                    </a:srgbClr>
                  </a:outerShdw>
                </a:effectLst>
              </a:rPr>
              <a:t>ऐ</a:t>
            </a:r>
            <a:endParaRPr lang="en-US" sz="2800" dirty="0">
              <a:solidFill>
                <a:schemeClr val="bg2">
                  <a:lumMod val="75000"/>
                  <a:lumOff val="25000"/>
                </a:schemeClr>
              </a:solidFill>
              <a:effectLst>
                <a:outerShdw blurRad="38100" dist="38100" dir="2700000" algn="tl">
                  <a:srgbClr val="000000">
                    <a:alpha val="43137"/>
                  </a:srgbClr>
                </a:outerShdw>
              </a:effectLst>
              <a:latin typeface="Times" charset="0"/>
            </a:endParaRPr>
          </a:p>
        </p:txBody>
      </p:sp>
      <p:sp>
        <p:nvSpPr>
          <p:cNvPr id="86019"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20" name="Rectangle 5"/>
          <p:cNvSpPr>
            <a:spLocks noChangeArrowheads="1"/>
          </p:cNvSpPr>
          <p:nvPr/>
        </p:nvSpPr>
        <p:spPr bwMode="auto">
          <a:xfrm>
            <a:off x="2928519" y="931863"/>
            <a:ext cx="1692770"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dirty="0">
                <a:solidFill>
                  <a:schemeClr val="accent2"/>
                </a:solidFill>
                <a:latin typeface="Times" charset="0"/>
              </a:rPr>
              <a:t>   </a:t>
            </a:r>
            <a:r>
              <a:rPr lang="hi-IN" sz="3600" b="0" dirty="0">
                <a:solidFill>
                  <a:schemeClr val="bg2">
                    <a:lumMod val="75000"/>
                    <a:lumOff val="25000"/>
                  </a:schemeClr>
                </a:solidFill>
                <a:effectLst>
                  <a:outerShdw blurRad="38100" dist="38100" dir="2700000" algn="tl">
                    <a:srgbClr val="000000">
                      <a:alpha val="43137"/>
                    </a:srgbClr>
                  </a:outerShdw>
                </a:effectLst>
              </a:rPr>
              <a:t>यहोशू </a:t>
            </a:r>
            <a:endParaRPr lang="en-US" sz="3600" dirty="0">
              <a:solidFill>
                <a:schemeClr val="accent2"/>
              </a:solidFill>
              <a:latin typeface="Times" charset="0"/>
            </a:endParaRPr>
          </a:p>
        </p:txBody>
      </p:sp>
      <p:sp>
        <p:nvSpPr>
          <p:cNvPr id="86022"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23" name="Line 8"/>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24" name="Rectangle 9"/>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25" name="Line 10"/>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26" name="Text Box 28"/>
          <p:cNvSpPr txBox="1">
            <a:spLocks noChangeArrowheads="1"/>
          </p:cNvSpPr>
          <p:nvPr/>
        </p:nvSpPr>
        <p:spPr bwMode="auto">
          <a:xfrm>
            <a:off x="533400" y="6483350"/>
            <a:ext cx="19939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a:p>
            <a:pPr>
              <a:spcBef>
                <a:spcPct val="50000"/>
              </a:spcBef>
            </a:pPr>
            <a:endParaRPr lang="en-US">
              <a:solidFill>
                <a:schemeClr val="tx1"/>
              </a:solidFill>
            </a:endParaRPr>
          </a:p>
        </p:txBody>
      </p:sp>
      <p:sp>
        <p:nvSpPr>
          <p:cNvPr id="86028" name="Freeform 3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6029" name="Rectangle 3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30" name="Freeform 3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6031" name="AutoShape 3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32" name="Rectangle 3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33" name="Rectangle 3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86034" name="AutoShape 3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6035" name="Line 3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6" name="Line 3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7" name="Rectangle 39"/>
          <p:cNvSpPr>
            <a:spLocks noChangeArrowheads="1"/>
          </p:cNvSpPr>
          <p:nvPr/>
        </p:nvSpPr>
        <p:spPr bwMode="auto">
          <a:xfrm>
            <a:off x="8053388"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86038" name="Rectangle 40"/>
          <p:cNvSpPr>
            <a:spLocks noChangeArrowheads="1"/>
          </p:cNvSpPr>
          <p:nvPr/>
        </p:nvSpPr>
        <p:spPr bwMode="auto">
          <a:xfrm>
            <a:off x="8118475" y="3627647"/>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86039"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8589" name="Rectangle 4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41</a:t>
            </a:r>
          </a:p>
        </p:txBody>
      </p:sp>
      <p:sp>
        <p:nvSpPr>
          <p:cNvPr id="108592" name="Rectangle 48"/>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108594" name="Oval 50"/>
          <p:cNvSpPr>
            <a:spLocks noChangeArrowheads="1"/>
          </p:cNvSpPr>
          <p:nvPr/>
        </p:nvSpPr>
        <p:spPr bwMode="auto">
          <a:xfrm>
            <a:off x="3130550" y="1751013"/>
            <a:ext cx="2928938" cy="776287"/>
          </a:xfrm>
          <a:prstGeom prst="ellipse">
            <a:avLst/>
          </a:prstGeom>
          <a:noFill/>
          <a:ln w="76200">
            <a:solidFill>
              <a:srgbClr val="FF00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 name="Text Box 12"/>
          <p:cNvSpPr txBox="1">
            <a:spLocks noChangeArrowheads="1"/>
          </p:cNvSpPr>
          <p:nvPr/>
        </p:nvSpPr>
        <p:spPr bwMode="auto">
          <a:xfrm>
            <a:off x="1973262" y="12647"/>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33" name="Rectangle 22"/>
          <p:cNvSpPr>
            <a:spLocks noChangeArrowheads="1"/>
          </p:cNvSpPr>
          <p:nvPr/>
        </p:nvSpPr>
        <p:spPr bwMode="auto">
          <a:xfrm>
            <a:off x="765676" y="2527300"/>
            <a:ext cx="2082299"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6000" dirty="0" err="1">
                <a:solidFill>
                  <a:schemeClr val="tx2"/>
                </a:solidFill>
                <a:latin typeface="Kantipur" pitchFamily="2" charset="0"/>
              </a:rPr>
              <a:t>df</a:t>
            </a:r>
            <a:r>
              <a:rPr lang="en-US" sz="6000" dirty="0">
                <a:solidFill>
                  <a:schemeClr val="tx2"/>
                </a:solidFill>
                <a:latin typeface="Kantipur" pitchFamily="2" charset="0"/>
              </a:rPr>
              <a:t>]</a:t>
            </a:r>
            <a:r>
              <a:rPr lang="en-US" sz="9600" dirty="0">
                <a:solidFill>
                  <a:srgbClr val="00CC00"/>
                </a:solidFill>
                <a:latin typeface="Kantipur" pitchFamily="2" charset="0"/>
              </a:rPr>
              <a:t>o</a:t>
            </a:r>
            <a:endParaRPr lang="en-US" sz="6000" dirty="0">
              <a:solidFill>
                <a:srgbClr val="FAFD00"/>
              </a:solidFill>
              <a:latin typeface="Times" pitchFamily="-107" charset="0"/>
            </a:endParaRPr>
          </a:p>
        </p:txBody>
      </p:sp>
      <p:sp>
        <p:nvSpPr>
          <p:cNvPr id="29"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ppt_x</p:attrName>
                                        </p:attrNameLst>
                                      </p:cBhvr>
                                      <p:tavLst>
                                        <p:tav tm="0">
                                          <p:val>
                                            <p:strVal val="#ppt_x-#ppt_w/2"/>
                                          </p:val>
                                        </p:tav>
                                        <p:tav tm="100000">
                                          <p:val>
                                            <p:strVal val="#ppt_x"/>
                                          </p:val>
                                        </p:tav>
                                      </p:tavLst>
                                    </p:anim>
                                    <p:anim calcmode="lin" valueType="num">
                                      <p:cBhvr>
                                        <p:cTn id="8" dur="500" fill="hold"/>
                                        <p:tgtEl>
                                          <p:spTgt spid="108547"/>
                                        </p:tgtEl>
                                        <p:attrNameLst>
                                          <p:attrName>ppt_y</p:attrName>
                                        </p:attrNameLst>
                                      </p:cBhvr>
                                      <p:tavLst>
                                        <p:tav tm="0">
                                          <p:val>
                                            <p:strVal val="#ppt_y"/>
                                          </p:val>
                                        </p:tav>
                                        <p:tav tm="100000">
                                          <p:val>
                                            <p:strVal val="#ppt_y"/>
                                          </p:val>
                                        </p:tav>
                                      </p:tavLst>
                                    </p:anim>
                                    <p:anim calcmode="lin" valueType="num">
                                      <p:cBhvr>
                                        <p:cTn id="9" dur="500" fill="hold"/>
                                        <p:tgtEl>
                                          <p:spTgt spid="108547"/>
                                        </p:tgtEl>
                                        <p:attrNameLst>
                                          <p:attrName>ppt_w</p:attrName>
                                        </p:attrNameLst>
                                      </p:cBhvr>
                                      <p:tavLst>
                                        <p:tav tm="0">
                                          <p:val>
                                            <p:fltVal val="0"/>
                                          </p:val>
                                        </p:tav>
                                        <p:tav tm="100000">
                                          <p:val>
                                            <p:strVal val="#ppt_w"/>
                                          </p:val>
                                        </p:tav>
                                      </p:tavLst>
                                    </p:anim>
                                    <p:anim calcmode="lin" valueType="num">
                                      <p:cBhvr>
                                        <p:cTn id="10" dur="500" fill="hold"/>
                                        <p:tgtEl>
                                          <p:spTgt spid="1085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8594"/>
                                        </p:tgtEl>
                                        <p:attrNameLst>
                                          <p:attrName>style.visibility</p:attrName>
                                        </p:attrNameLst>
                                      </p:cBhvr>
                                      <p:to>
                                        <p:strVal val="visible"/>
                                      </p:to>
                                    </p:set>
                                    <p:animEffect transition="in" filter="fade">
                                      <p:cBhvr>
                                        <p:cTn id="14" dur="500"/>
                                        <p:tgtEl>
                                          <p:spTgt spid="10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9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267"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42</a:t>
            </a:r>
          </a:p>
        </p:txBody>
      </p:sp>
      <p:pic>
        <p:nvPicPr>
          <p:cNvPr id="88068"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51270" name="Text Box 6"/>
          <p:cNvSpPr txBox="1">
            <a:spLocks noChangeArrowheads="1"/>
          </p:cNvSpPr>
          <p:nvPr/>
        </p:nvSpPr>
        <p:spPr bwMode="auto">
          <a:xfrm>
            <a:off x="3117850" y="4287838"/>
            <a:ext cx="3681413"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dirty="0" err="1">
                <a:solidFill>
                  <a:srgbClr val="FFCE33"/>
                </a:solidFill>
                <a:effectLst>
                  <a:outerShdw blurRad="38100" dist="38100" dir="2700000" algn="tl">
                    <a:srgbClr val="000000">
                      <a:alpha val="43137"/>
                    </a:srgbClr>
                  </a:outerShdw>
                </a:effectLst>
                <a:latin typeface="Kantipur" pitchFamily="2" charset="0"/>
              </a:rPr>
              <a:t>k|flrg</a:t>
            </a:r>
            <a:r>
              <a:rPr lang="en-US" sz="2400" dirty="0">
                <a:solidFill>
                  <a:schemeClr val="tx2"/>
                </a:solidFill>
                <a:effectLst>
                  <a:outerShdw blurRad="38100" dist="38100" dir="2700000" algn="tl">
                    <a:srgbClr val="000000">
                      <a:alpha val="43137"/>
                    </a:srgbClr>
                  </a:outerShdw>
                </a:effectLst>
                <a:latin typeface="Comic Sans MS" pitchFamily="-107" charset="0"/>
                <a:ea typeface="+mn-ea"/>
                <a:cs typeface="+mn-cs"/>
              </a:rPr>
              <a:t> </a:t>
            </a:r>
            <a:r>
              <a:rPr lang="hi-IN" sz="2800" dirty="0">
                <a:solidFill>
                  <a:srgbClr val="FFCE33"/>
                </a:solidFill>
              </a:rPr>
              <a:t>यरीहो</a:t>
            </a:r>
            <a:endParaRPr lang="en-US" sz="2800" dirty="0">
              <a:solidFill>
                <a:srgbClr val="FFCE33"/>
              </a:solidFill>
              <a:latin typeface="Comic Sans MS" pitchFamily="-107" charset="0"/>
            </a:endParaRPr>
          </a:p>
        </p:txBody>
      </p:sp>
      <p:sp>
        <p:nvSpPr>
          <p:cNvPr id="651271" name="Text Box 7"/>
          <p:cNvSpPr txBox="1">
            <a:spLocks noChangeArrowheads="1"/>
          </p:cNvSpPr>
          <p:nvPr/>
        </p:nvSpPr>
        <p:spPr bwMode="auto">
          <a:xfrm>
            <a:off x="4900613" y="881063"/>
            <a:ext cx="3421063"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hi-IN" sz="2800" b="0" dirty="0">
                <a:solidFill>
                  <a:schemeClr val="accent5">
                    <a:lumMod val="50000"/>
                  </a:schemeClr>
                </a:solidFill>
              </a:rPr>
              <a:t>खाराको समुद्र </a:t>
            </a:r>
            <a:endParaRPr lang="en-US" sz="2800" dirty="0">
              <a:solidFill>
                <a:schemeClr val="accent5">
                  <a:lumMod val="50000"/>
                </a:schemeClr>
              </a:solidFill>
              <a:latin typeface="Comic Sans MS" pitchFamily="-107" charset="0"/>
              <a:ea typeface="+mn-ea"/>
              <a:cs typeface="+mn-cs"/>
            </a:endParaRPr>
          </a:p>
        </p:txBody>
      </p:sp>
      <p:sp>
        <p:nvSpPr>
          <p:cNvPr id="651272" name="Text Box 8"/>
          <p:cNvSpPr txBox="1">
            <a:spLocks noChangeArrowheads="1"/>
          </p:cNvSpPr>
          <p:nvPr/>
        </p:nvSpPr>
        <p:spPr bwMode="auto">
          <a:xfrm>
            <a:off x="1479551" y="1322975"/>
            <a:ext cx="3421062"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dirty="0" err="1">
                <a:solidFill>
                  <a:schemeClr val="accent1">
                    <a:lumMod val="75000"/>
                  </a:schemeClr>
                </a:solidFill>
                <a:latin typeface="Kantipur" pitchFamily="2" charset="0"/>
              </a:rPr>
              <a:t>ob</a:t>
            </a:r>
            <a:r>
              <a:rPr lang="en-US" sz="4400" dirty="0">
                <a:solidFill>
                  <a:schemeClr val="accent1">
                    <a:lumMod val="75000"/>
                  </a:schemeClr>
                </a:solidFill>
                <a:latin typeface="Kantipur" pitchFamily="2" charset="0"/>
              </a:rPr>
              <a:t>{g </a:t>
            </a:r>
            <a:r>
              <a:rPr lang="en-US" sz="4400" dirty="0" err="1">
                <a:solidFill>
                  <a:schemeClr val="accent1">
                    <a:lumMod val="75000"/>
                  </a:schemeClr>
                </a:solidFill>
                <a:latin typeface="Kantipur" pitchFamily="2" charset="0"/>
              </a:rPr>
              <a:t>gbL</a:t>
            </a:r>
            <a:endParaRPr lang="en-US" sz="4400" dirty="0">
              <a:solidFill>
                <a:schemeClr val="accent1">
                  <a:lumMod val="75000"/>
                </a:schemeClr>
              </a:solidFill>
              <a:latin typeface="Comic Sans MS" pitchFamily="-107" charset="0"/>
              <a:ea typeface="+mn-ea"/>
              <a:cs typeface="+mn-cs"/>
            </a:endParaRPr>
          </a:p>
        </p:txBody>
      </p:sp>
      <p:sp>
        <p:nvSpPr>
          <p:cNvPr id="651273"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4"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5"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075"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303" name="Rectangle 39"/>
          <p:cNvSpPr>
            <a:spLocks noChangeArrowheads="1"/>
          </p:cNvSpPr>
          <p:nvPr/>
        </p:nvSpPr>
        <p:spPr bwMode="auto">
          <a:xfrm>
            <a:off x="2562214" y="5167313"/>
            <a:ext cx="4073551" cy="123110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hi-IN" sz="2800" b="0" dirty="0">
                <a:solidFill>
                  <a:srgbClr val="FFCE33"/>
                </a:solidFill>
              </a:rPr>
              <a:t>यरीहो</a:t>
            </a:r>
            <a:r>
              <a:rPr lang="en-US" sz="3800" dirty="0">
                <a:solidFill>
                  <a:srgbClr val="FFCE33"/>
                </a:solidFill>
                <a:effectLst>
                  <a:outerShdw blurRad="38100" dist="38100" dir="2700000" algn="tl">
                    <a:srgbClr val="000000">
                      <a:alpha val="43137"/>
                    </a:srgbClr>
                  </a:outerShdw>
                </a:effectLst>
                <a:latin typeface="Kantipur" pitchFamily="2" charset="0"/>
              </a:rPr>
              <a:t>b]lv</a:t>
            </a:r>
            <a:r>
              <a:rPr lang="en-US" sz="2400" dirty="0">
                <a:solidFill>
                  <a:srgbClr val="FFCE33"/>
                </a:solidFill>
                <a:latin typeface="Comic Sans MS" pitchFamily="-107" charset="0"/>
                <a:ea typeface="+mn-ea"/>
                <a:cs typeface="+mn-cs"/>
              </a:rPr>
              <a:t>...</a:t>
            </a:r>
          </a:p>
          <a:p>
            <a:r>
              <a:rPr lang="en-US" sz="3600" dirty="0" err="1">
                <a:solidFill>
                  <a:srgbClr val="FFCE33"/>
                </a:solidFill>
                <a:effectLst>
                  <a:outerShdw blurRad="38100" dist="38100" dir="2700000" algn="tl">
                    <a:srgbClr val="000000">
                      <a:alpha val="43137"/>
                    </a:srgbClr>
                  </a:outerShdw>
                </a:effectLst>
                <a:latin typeface="Kantipur" pitchFamily="2" charset="0"/>
              </a:rPr>
              <a:t>ob</a:t>
            </a:r>
            <a:r>
              <a:rPr lang="en-US" sz="3600" dirty="0">
                <a:solidFill>
                  <a:srgbClr val="FFCE33"/>
                </a:solidFill>
                <a:effectLst>
                  <a:outerShdw blurRad="38100" dist="38100" dir="2700000" algn="tl">
                    <a:srgbClr val="000000">
                      <a:alpha val="43137"/>
                    </a:srgbClr>
                  </a:outerShdw>
                </a:effectLst>
                <a:latin typeface="Kantipur" pitchFamily="2" charset="0"/>
              </a:rPr>
              <a:t>{g </a:t>
            </a:r>
            <a:r>
              <a:rPr lang="en-US" sz="3600" dirty="0" err="1">
                <a:solidFill>
                  <a:srgbClr val="FFCE33"/>
                </a:solidFill>
                <a:effectLst>
                  <a:outerShdw blurRad="38100" dist="38100" dir="2700000" algn="tl">
                    <a:srgbClr val="000000">
                      <a:alpha val="43137"/>
                    </a:srgbClr>
                  </a:outerShdw>
                </a:effectLst>
                <a:latin typeface="Kantipur" pitchFamily="2" charset="0"/>
              </a:rPr>
              <a:t>gbLsf</a:t>
            </a:r>
            <a:r>
              <a:rPr lang="en-US" sz="3600" dirty="0">
                <a:solidFill>
                  <a:srgbClr val="FFCE33"/>
                </a:solidFill>
                <a:effectLst>
                  <a:outerShdw blurRad="38100" dist="38100" dir="2700000" algn="tl">
                    <a:srgbClr val="000000">
                      <a:alpha val="43137"/>
                    </a:srgbClr>
                  </a:outerShdw>
                </a:effectLst>
                <a:latin typeface="Kantipur" pitchFamily="2" charset="0"/>
              </a:rPr>
              <a:t>] </a:t>
            </a:r>
            <a:r>
              <a:rPr lang="en-US" sz="3600" dirty="0" err="1">
                <a:solidFill>
                  <a:srgbClr val="FFCE33"/>
                </a:solidFill>
                <a:latin typeface="Kantipur" pitchFamily="2" charset="0"/>
              </a:rPr>
              <a:t>kf</a:t>
            </a:r>
            <a:r>
              <a:rPr lang="en-US" sz="3600" dirty="0">
                <a:solidFill>
                  <a:srgbClr val="FFCE33"/>
                </a:solidFill>
                <a:latin typeface="Kantipur" pitchFamily="2" charset="0"/>
              </a:rPr>
              <a:t>/</a:t>
            </a:r>
            <a:r>
              <a:rPr lang="en-US" sz="3600" dirty="0">
                <a:solidFill>
                  <a:srgbClr val="FFCE33"/>
                </a:solidFill>
                <a:effectLst>
                  <a:outerShdw blurRad="38100" dist="38100" dir="2700000" algn="tl">
                    <a:srgbClr val="000000">
                      <a:alpha val="43137"/>
                    </a:srgbClr>
                  </a:outerShdw>
                </a:effectLst>
                <a:latin typeface="Kantipur" pitchFamily="2" charset="0"/>
              </a:rPr>
              <a:t> </a:t>
            </a:r>
            <a:r>
              <a:rPr lang="en-US" sz="3600" dirty="0" err="1">
                <a:solidFill>
                  <a:srgbClr val="FFCE33"/>
                </a:solidFill>
                <a:effectLst>
                  <a:outerShdw blurRad="38100" dist="38100" dir="2700000" algn="tl">
                    <a:srgbClr val="000000">
                      <a:alpha val="43137"/>
                    </a:srgbClr>
                  </a:outerShdw>
                </a:effectLst>
                <a:latin typeface="Kantipur" pitchFamily="2" charset="0"/>
              </a:rPr>
              <a:t>k"j</a:t>
            </a:r>
            <a:r>
              <a:rPr lang="en-US" sz="3600" dirty="0">
                <a:solidFill>
                  <a:srgbClr val="FFCE33"/>
                </a:solidFill>
                <a:effectLst>
                  <a:outerShdw blurRad="38100" dist="38100" dir="2700000" algn="tl">
                    <a:srgbClr val="000000">
                      <a:alpha val="43137"/>
                    </a:srgbClr>
                  </a:outerShdw>
                </a:effectLst>
                <a:latin typeface="Kantipur" pitchFamily="2" charset="0"/>
              </a:rPr>
              <a:t>{</a:t>
            </a:r>
            <a:r>
              <a:rPr lang="en-US" sz="3600" dirty="0" err="1">
                <a:solidFill>
                  <a:srgbClr val="FFCE33"/>
                </a:solidFill>
                <a:effectLst>
                  <a:outerShdw blurRad="38100" dist="38100" dir="2700000" algn="tl">
                    <a:srgbClr val="000000">
                      <a:alpha val="43137"/>
                    </a:srgbClr>
                  </a:outerShdw>
                </a:effectLst>
                <a:latin typeface="Kantipur" pitchFamily="2" charset="0"/>
              </a:rPr>
              <a:t>lt</a:t>
            </a:r>
            <a:r>
              <a:rPr lang="en-US" sz="3600" dirty="0">
                <a:solidFill>
                  <a:srgbClr val="FFCE33"/>
                </a:solidFill>
                <a:effectLst>
                  <a:outerShdw blurRad="38100" dist="38100" dir="2700000" algn="tl">
                    <a:srgbClr val="000000">
                      <a:alpha val="43137"/>
                    </a:srgbClr>
                  </a:outerShdw>
                </a:effectLst>
                <a:latin typeface="Kantipur" pitchFamily="2" charset="0"/>
              </a:rPr>
              <a:t>/ x]bf{</a:t>
            </a:r>
            <a:endParaRPr lang="en-SG" sz="3600" dirty="0">
              <a:solidFill>
                <a:srgbClr val="FFCE33"/>
              </a:solidFill>
              <a:effectLst>
                <a:outerShdw blurRad="38100" dist="38100" dir="2700000" algn="tl">
                  <a:srgbClr val="000000">
                    <a:alpha val="43137"/>
                  </a:srgbClr>
                </a:outerShdw>
              </a:effectLst>
              <a:latin typeface="Kantipur" pitchFamily="2" charset="0"/>
            </a:endParaRPr>
          </a:p>
        </p:txBody>
      </p:sp>
      <p:sp>
        <p:nvSpPr>
          <p:cNvPr id="651304" name="Text Box 40"/>
          <p:cNvSpPr txBox="1">
            <a:spLocks noChangeArrowheads="1"/>
          </p:cNvSpPr>
          <p:nvPr/>
        </p:nvSpPr>
        <p:spPr bwMode="auto">
          <a:xfrm>
            <a:off x="2424113" y="2979738"/>
            <a:ext cx="3681412"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dirty="0" err="1">
                <a:solidFill>
                  <a:srgbClr val="FFCE33"/>
                </a:solidFill>
                <a:effectLst>
                  <a:outerShdw blurRad="38100" dist="38100" dir="2700000" algn="tl">
                    <a:srgbClr val="000000">
                      <a:alpha val="43137"/>
                    </a:srgbClr>
                  </a:outerShdw>
                </a:effectLst>
                <a:latin typeface="Kantipur" pitchFamily="2" charset="0"/>
              </a:rPr>
              <a:t>cfw'lgs</a:t>
            </a:r>
            <a:r>
              <a:rPr lang="en-US" sz="3200" dirty="0">
                <a:solidFill>
                  <a:srgbClr val="FFCE33"/>
                </a:solidFill>
                <a:effectLst>
                  <a:outerShdw blurRad="38100" dist="38100" dir="2700000" algn="tl">
                    <a:srgbClr val="000000">
                      <a:alpha val="43137"/>
                    </a:srgbClr>
                  </a:outerShdw>
                </a:effectLst>
                <a:latin typeface="Kantipur" pitchFamily="2" charset="0"/>
              </a:rPr>
              <a:t> </a:t>
            </a:r>
            <a:r>
              <a:rPr lang="hi-IN" sz="3200" b="0" dirty="0">
                <a:solidFill>
                  <a:srgbClr val="FFCE33"/>
                </a:solidFill>
              </a:rPr>
              <a:t>यरीहो</a:t>
            </a:r>
            <a:endParaRPr lang="en-US" sz="3200" b="0" dirty="0">
              <a:solidFill>
                <a:srgbClr val="FFCE33"/>
              </a:solidFill>
              <a:latin typeface="Comic Sans MS" pitchFamily="-107" charset="0"/>
              <a:ea typeface="+mn-ea"/>
              <a:cs typeface="+mn-cs"/>
            </a:endParaRPr>
          </a:p>
        </p:txBody>
      </p:sp>
      <p:sp>
        <p:nvSpPr>
          <p:cNvPr id="88078" name="Freeform 41"/>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8079" name="Rectangle 42"/>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080" name="Freeform 43"/>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8081" name="AutoShape 44"/>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082" name="Rectangle 45"/>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083" name="Rectangle 46"/>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88084" name="AutoShape 47"/>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8085" name="Line 48"/>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6" name="Line 49"/>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7" name="Rectangle 50"/>
          <p:cNvSpPr>
            <a:spLocks noChangeArrowheads="1"/>
          </p:cNvSpPr>
          <p:nvPr/>
        </p:nvSpPr>
        <p:spPr bwMode="auto">
          <a:xfrm>
            <a:off x="8053388"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26" name="Rectangle 40"/>
          <p:cNvSpPr>
            <a:spLocks noChangeArrowheads="1"/>
          </p:cNvSpPr>
          <p:nvPr/>
        </p:nvSpPr>
        <p:spPr bwMode="auto">
          <a:xfrm>
            <a:off x="8118475" y="3627647"/>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7"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3000"/>
                                        <p:tgtEl>
                                          <p:spTgt spid="651275"/>
                                        </p:tgtEl>
                                      </p:cBhvr>
                                    </p:animEffect>
                                  </p:childTnLst>
                                </p:cTn>
                              </p:par>
                              <p:par>
                                <p:cTn id="8" presetID="22" presetClass="entr" presetSubtype="1" fill="hold" nodeType="withEffect">
                                  <p:stCondLst>
                                    <p:cond delay="0"/>
                                  </p:stCondLst>
                                  <p:childTnLst>
                                    <p:set>
                                      <p:cBhvr>
                                        <p:cTn id="9" dur="1" fill="hold">
                                          <p:stCondLst>
                                            <p:cond delay="0"/>
                                          </p:stCondLst>
                                        </p:cTn>
                                        <p:tgtEl>
                                          <p:spTgt spid="651274"/>
                                        </p:tgtEl>
                                        <p:attrNameLst>
                                          <p:attrName>style.visibility</p:attrName>
                                        </p:attrNameLst>
                                      </p:cBhvr>
                                      <p:to>
                                        <p:strVal val="visible"/>
                                      </p:to>
                                    </p:set>
                                    <p:animEffect transition="in" filter="wipe(up)">
                                      <p:cBhvr>
                                        <p:cTn id="10" dur="3000"/>
                                        <p:tgtEl>
                                          <p:spTgt spid="651274"/>
                                        </p:tgtEl>
                                      </p:cBhvr>
                                    </p:animEffect>
                                  </p:childTnLst>
                                </p:cTn>
                              </p:par>
                              <p:par>
                                <p:cTn id="11" presetID="22" presetClass="entr" presetSubtype="1" fill="hold" nodeType="withEffect">
                                  <p:stCondLst>
                                    <p:cond delay="0"/>
                                  </p:stCondLst>
                                  <p:childTnLst>
                                    <p:set>
                                      <p:cBhvr>
                                        <p:cTn id="12" dur="1" fill="hold">
                                          <p:stCondLst>
                                            <p:cond delay="0"/>
                                          </p:stCondLst>
                                        </p:cTn>
                                        <p:tgtEl>
                                          <p:spTgt spid="651273"/>
                                        </p:tgtEl>
                                        <p:attrNameLst>
                                          <p:attrName>style.visibility</p:attrName>
                                        </p:attrNameLst>
                                      </p:cBhvr>
                                      <p:to>
                                        <p:strVal val="visible"/>
                                      </p:to>
                                    </p:set>
                                    <p:animEffect transition="in" filter="wipe(up)">
                                      <p:cBhvr>
                                        <p:cTn id="13" dur="30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0628" name="Rectangle 3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43</a:t>
            </a:r>
          </a:p>
        </p:txBody>
      </p:sp>
      <p:pic>
        <p:nvPicPr>
          <p:cNvPr id="90115" name="Picture 38" descr="Jericho looking east with tell in foreground, 44-35tb s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512763" y="534988"/>
            <a:ext cx="8148637" cy="57785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10595" name="Rectangle 3"/>
          <p:cNvSpPr>
            <a:spLocks noChangeArrowheads="1"/>
          </p:cNvSpPr>
          <p:nvPr/>
        </p:nvSpPr>
        <p:spPr bwMode="auto">
          <a:xfrm>
            <a:off x="488950" y="5646738"/>
            <a:ext cx="8027988" cy="1674817"/>
          </a:xfrm>
          <a:prstGeom prst="rect">
            <a:avLst/>
          </a:prstGeom>
          <a:noFill/>
          <a:ln w="76200">
            <a:noFill/>
            <a:miter lim="800000"/>
            <a:headEnd/>
            <a:tailEnd/>
          </a:ln>
          <a:effectLst/>
        </p:spPr>
        <p:txBody>
          <a:bodyPr lIns="90487" tIns="44450" rIns="90487" bIns="44450">
            <a:spAutoFit/>
          </a:bodyPr>
          <a:lstStyle/>
          <a:p>
            <a:pPr algn="ctr">
              <a:defRPr/>
            </a:pPr>
            <a:r>
              <a:rPr lang="hi-IN" sz="4800" dirty="0">
                <a:ln w="41275">
                  <a:solidFill>
                    <a:schemeClr val="bg2"/>
                  </a:solidFill>
                  <a:prstDash val="solid"/>
                </a:ln>
                <a:solidFill>
                  <a:srgbClr val="FFCE33"/>
                </a:solidFill>
              </a:rPr>
              <a:t>यरीहो</a:t>
            </a:r>
            <a:r>
              <a:rPr lang="en-US" sz="3600" dirty="0">
                <a:solidFill>
                  <a:schemeClr val="tx2"/>
                </a:solidFill>
                <a:effectLst>
                  <a:glow rad="139700">
                    <a:schemeClr val="bg2"/>
                  </a:glow>
                </a:effectLst>
                <a:latin typeface="Comic Sans MS" pitchFamily="-107" charset="0"/>
                <a:ea typeface="+mn-ea"/>
                <a:cs typeface="+mn-cs"/>
              </a:rPr>
              <a:t>: </a:t>
            </a:r>
            <a:r>
              <a:rPr lang="en-US" sz="6700" dirty="0" err="1">
                <a:ln w="9525">
                  <a:solidFill>
                    <a:schemeClr val="bg2"/>
                  </a:solidFill>
                  <a:prstDash val="solid"/>
                </a:ln>
                <a:solidFill>
                  <a:schemeClr val="tx2"/>
                </a:solidFill>
                <a:effectLst>
                  <a:outerShdw blurRad="12700" dist="38100" dir="2700000" algn="tl" rotWithShape="0">
                    <a:schemeClr val="bg1">
                      <a:lumMod val="50000"/>
                    </a:schemeClr>
                  </a:outerShdw>
                </a:effectLst>
                <a:latin typeface="Kantipur" pitchFamily="2" charset="0"/>
              </a:rPr>
              <a:t>k|flrg</a:t>
            </a:r>
            <a:r>
              <a:rPr lang="en-US" sz="6700" dirty="0">
                <a:ln w="9525">
                  <a:solidFill>
                    <a:schemeClr val="bg2"/>
                  </a:solidFill>
                  <a:prstDash val="solid"/>
                </a:ln>
                <a:solidFill>
                  <a:schemeClr val="tx2"/>
                </a:solidFill>
                <a:effectLst>
                  <a:outerShdw blurRad="12700" dist="38100" dir="2700000" algn="tl" rotWithShape="0">
                    <a:schemeClr val="bg1">
                      <a:lumMod val="50000"/>
                    </a:schemeClr>
                  </a:outerShdw>
                </a:effectLst>
                <a:latin typeface="Kantipur" pitchFamily="2" charset="0"/>
              </a:rPr>
              <a:t> /xG5</a:t>
            </a:r>
            <a:endParaRPr lang="en-SG" sz="6700" dirty="0">
              <a:ln w="9525">
                <a:solidFill>
                  <a:schemeClr val="bg2"/>
                </a:solidFill>
                <a:prstDash val="solid"/>
              </a:ln>
              <a:solidFill>
                <a:schemeClr val="tx2"/>
              </a:solidFill>
              <a:effectLst>
                <a:outerShdw blurRad="12700" dist="38100" dir="2700000" algn="tl" rotWithShape="0">
                  <a:schemeClr val="bg1">
                    <a:lumMod val="50000"/>
                  </a:schemeClr>
                </a:outerShdw>
              </a:effectLst>
              <a:latin typeface="Kantipur" pitchFamily="2" charset="0"/>
            </a:endParaRPr>
          </a:p>
          <a:p>
            <a:pPr algn="ctr">
              <a:defRPr/>
            </a:pPr>
            <a:endParaRPr lang="en-US" sz="3600" dirty="0">
              <a:solidFill>
                <a:schemeClr val="tx2"/>
              </a:solidFill>
              <a:effectLst>
                <a:glow rad="139700">
                  <a:schemeClr val="bg2"/>
                </a:glow>
              </a:effectLst>
              <a:latin typeface="Comic Sans MS" pitchFamily="-107" charset="0"/>
              <a:ea typeface="+mn-ea"/>
              <a:cs typeface="+mn-cs"/>
            </a:endParaRPr>
          </a:p>
        </p:txBody>
      </p:sp>
      <p:pic>
        <p:nvPicPr>
          <p:cNvPr id="110632" name="Picture 40" descr="Jericho mudbrick collapse in front of revetment wall, 97k-22"/>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3036888" y="595313"/>
            <a:ext cx="3889375" cy="2484437"/>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10633" name="AutoShape 41"/>
          <p:cNvSpPr>
            <a:spLocks noChangeArrowheads="1"/>
          </p:cNvSpPr>
          <p:nvPr/>
        </p:nvSpPr>
        <p:spPr bwMode="auto">
          <a:xfrm>
            <a:off x="4710113" y="3338513"/>
            <a:ext cx="3557587" cy="833437"/>
          </a:xfrm>
          <a:prstGeom prst="roundRect">
            <a:avLst>
              <a:gd name="adj" fmla="val 16667"/>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110631" name="Picture 39" descr="Jericho Neolithic tower, 45-01tb sr"/>
          <p:cNvPicPr preferRelativeResize="0">
            <a:picLocks noChangeAspect="1" noChangeArrowheads="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270000" y="1638300"/>
            <a:ext cx="2481263" cy="37147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90121" name="Freeform 1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0122" name="Rectangle 2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23" name="Freeform 2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0124" name="AutoShape 2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25" name="Rectangle 2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26" name="Rectangle 2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90127" name="AutoShape 2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0128" name="Line 2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29" name="Line 2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0" name="Rectangle 28"/>
          <p:cNvSpPr>
            <a:spLocks noChangeArrowheads="1"/>
          </p:cNvSpPr>
          <p:nvPr/>
        </p:nvSpPr>
        <p:spPr bwMode="auto">
          <a:xfrm>
            <a:off x="8053388"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21"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2"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0633"/>
                                        </p:tgtEl>
                                        <p:attrNameLst>
                                          <p:attrName>style.visibility</p:attrName>
                                        </p:attrNameLst>
                                      </p:cBhvr>
                                      <p:to>
                                        <p:strVal val="visible"/>
                                      </p:to>
                                    </p:set>
                                    <p:animEffect transition="in" filter="fade">
                                      <p:cBhvr>
                                        <p:cTn id="7" dur="1000"/>
                                        <p:tgtEl>
                                          <p:spTgt spid="11063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632"/>
                                        </p:tgtEl>
                                        <p:attrNameLst>
                                          <p:attrName>style.visibility</p:attrName>
                                        </p:attrNameLst>
                                      </p:cBhvr>
                                      <p:to>
                                        <p:strVal val="visible"/>
                                      </p:to>
                                    </p:set>
                                    <p:animEffect transition="in" filter="fade">
                                      <p:cBhvr>
                                        <p:cTn id="11" dur="10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51"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07" charset="0"/>
                <a:ea typeface="+mn-ea"/>
                <a:cs typeface="+mn-cs"/>
              </a:rPr>
              <a:t>7</a:t>
            </a:r>
          </a:p>
        </p:txBody>
      </p:sp>
      <p:sp>
        <p:nvSpPr>
          <p:cNvPr id="364552" name="Line 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92163" name="Group 15"/>
          <p:cNvGrpSpPr>
            <a:grpSpLocks/>
          </p:cNvGrpSpPr>
          <p:nvPr/>
        </p:nvGrpSpPr>
        <p:grpSpPr bwMode="auto">
          <a:xfrm>
            <a:off x="571500" y="495300"/>
            <a:ext cx="8129588" cy="5786438"/>
            <a:chOff x="360" y="326"/>
            <a:chExt cx="5121" cy="3645"/>
          </a:xfrm>
        </p:grpSpPr>
        <p:pic>
          <p:nvPicPr>
            <p:cNvPr id="92182" name="Picture 1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 y="352"/>
              <a:ext cx="5020" cy="3619"/>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364561" name="Rectangle 17"/>
            <p:cNvSpPr>
              <a:spLocks noChangeArrowheads="1"/>
            </p:cNvSpPr>
            <p:nvPr/>
          </p:nvSpPr>
          <p:spPr bwMode="auto">
            <a:xfrm>
              <a:off x="411" y="326"/>
              <a:ext cx="5070" cy="58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C00000"/>
                  </a:solidFill>
                  <a:effectLst>
                    <a:outerShdw blurRad="38100" dist="38100" dir="2700000" algn="tl">
                      <a:srgbClr val="000000">
                        <a:alpha val="43137"/>
                      </a:srgbClr>
                    </a:outerShdw>
                  </a:effectLst>
                  <a:latin typeface="Kantipur" pitchFamily="2" charset="0"/>
                </a:rPr>
                <a:t>taf</a:t>
              </a:r>
              <a:r>
                <a:rPr lang="en-US" sz="5400" dirty="0">
                  <a:solidFill>
                    <a:srgbClr val="C00000"/>
                  </a:solidFill>
                  <a:effectLst>
                    <a:outerShdw blurRad="38100" dist="38100" dir="2700000" algn="tl">
                      <a:srgbClr val="000000">
                        <a:alpha val="43137"/>
                      </a:srgbClr>
                    </a:outerShdw>
                  </a:effectLst>
                  <a:latin typeface="Kantipur" pitchFamily="2" charset="0"/>
                </a:rPr>
                <a:t>]/ </a:t>
              </a:r>
              <a:r>
                <a:rPr lang="en-US" sz="5400" dirty="0" err="1">
                  <a:solidFill>
                    <a:srgbClr val="C00000"/>
                  </a:solidFill>
                  <a:effectLst>
                    <a:outerShdw blurRad="38100" dist="38100" dir="2700000" algn="tl">
                      <a:srgbClr val="000000">
                        <a:alpha val="43137"/>
                      </a:srgbClr>
                    </a:outerShdw>
                  </a:effectLst>
                  <a:latin typeface="Kantipur" pitchFamily="2" charset="0"/>
                </a:rPr>
                <a:t>kj</a:t>
              </a:r>
              <a:r>
                <a:rPr lang="en-US" sz="5400" dirty="0">
                  <a:solidFill>
                    <a:srgbClr val="C00000"/>
                  </a:solidFill>
                  <a:effectLst>
                    <a:outerShdw blurRad="38100" dist="38100" dir="2700000" algn="tl">
                      <a:srgbClr val="000000">
                        <a:alpha val="43137"/>
                      </a:srgbClr>
                    </a:outerShdw>
                  </a:effectLst>
                  <a:latin typeface="Kantipur" pitchFamily="2" charset="0"/>
                </a:rPr>
                <a:t>{taf6 Oh|]n </a:t>
              </a:r>
              <a:r>
                <a:rPr lang="en-US" sz="5400" dirty="0" err="1">
                  <a:solidFill>
                    <a:srgbClr val="C00000"/>
                  </a:solidFill>
                  <a:effectLst>
                    <a:outerShdw blurRad="38100" dist="38100" dir="2700000" algn="tl">
                      <a:srgbClr val="000000">
                        <a:alpha val="43137"/>
                      </a:srgbClr>
                    </a:outerShdw>
                  </a:effectLst>
                  <a:latin typeface="Kantipur" pitchFamily="2" charset="0"/>
                </a:rPr>
                <a:t>pkTosf</a:t>
              </a:r>
              <a:endParaRPr lang="en-US" sz="5400" dirty="0">
                <a:solidFill>
                  <a:srgbClr val="C00000"/>
                </a:solidFill>
                <a:effectLst>
                  <a:outerShdw blurRad="38100" dist="38100" dir="2700000" algn="tl">
                    <a:srgbClr val="000000">
                      <a:alpha val="43137"/>
                    </a:srgbClr>
                  </a:outerShdw>
                </a:effectLst>
                <a:latin typeface="Kantipur" pitchFamily="2" charset="0"/>
              </a:endParaRPr>
            </a:p>
          </p:txBody>
        </p:sp>
      </p:grpSp>
      <p:sp>
        <p:nvSpPr>
          <p:cNvPr id="92164" name="Text Box 31"/>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92166" name="Freeform 3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2167" name="Rectangle 3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2168" name="Freeform 3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2169" name="AutoShape 3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170" name="Rectangle 3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171" name="Rectangle 3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92172" name="AutoShape 3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2173" name="Line 4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4" name="Line 4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5" name="Rectangle 42"/>
          <p:cNvSpPr>
            <a:spLocks noChangeArrowheads="1"/>
          </p:cNvSpPr>
          <p:nvPr/>
        </p:nvSpPr>
        <p:spPr bwMode="auto">
          <a:xfrm>
            <a:off x="8053388"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92177" name="Text Box 4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4593" name="Rectangle 4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44</a:t>
            </a:r>
          </a:p>
        </p:txBody>
      </p:sp>
      <p:sp>
        <p:nvSpPr>
          <p:cNvPr id="364595" name="Text Box 51"/>
          <p:cNvSpPr txBox="1">
            <a:spLocks noChangeArrowheads="1"/>
          </p:cNvSpPr>
          <p:nvPr/>
        </p:nvSpPr>
        <p:spPr bwMode="auto">
          <a:xfrm>
            <a:off x="898525" y="4770775"/>
            <a:ext cx="7513638"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000" dirty="0">
                <a:solidFill>
                  <a:srgbClr val="FFFF00"/>
                </a:solidFill>
                <a:latin typeface="Kantipur" pitchFamily="2" charset="0"/>
              </a:rPr>
              <a:t>of] </a:t>
            </a:r>
            <a:r>
              <a:rPr lang="en-US" sz="6000" dirty="0" err="1">
                <a:solidFill>
                  <a:srgbClr val="FFFF00"/>
                </a:solidFill>
                <a:latin typeface="Kantipur" pitchFamily="2" charset="0"/>
              </a:rPr>
              <a:t>b"w</a:t>
            </a:r>
            <a:r>
              <a:rPr lang="en-US" sz="6000" dirty="0">
                <a:solidFill>
                  <a:srgbClr val="FFFF00"/>
                </a:solidFill>
                <a:latin typeface="Kantipur" pitchFamily="2" charset="0"/>
              </a:rPr>
              <a:t> / dx </a:t>
            </a:r>
            <a:r>
              <a:rPr lang="en-US" sz="6000" dirty="0" err="1">
                <a:solidFill>
                  <a:srgbClr val="FFFF00"/>
                </a:solidFill>
                <a:latin typeface="Kantipur" pitchFamily="2" charset="0"/>
              </a:rPr>
              <a:t>xf</a:t>
            </a:r>
            <a:r>
              <a:rPr lang="en-US" sz="6000" dirty="0">
                <a:solidFill>
                  <a:srgbClr val="FFFF00"/>
                </a:solidFill>
                <a:latin typeface="Kantipur" pitchFamily="2" charset="0"/>
              </a:rPr>
              <a:t> </a:t>
            </a:r>
            <a:r>
              <a:rPr lang="en-US" sz="4000" dirty="0">
                <a:solidFill>
                  <a:srgbClr val="FFFF00"/>
                </a:solidFill>
                <a:latin typeface="Comic Sans MS" pitchFamily="-107" charset="0"/>
                <a:ea typeface="+mn-ea"/>
                <a:cs typeface="+mn-cs"/>
              </a:rPr>
              <a:t>!</a:t>
            </a:r>
          </a:p>
        </p:txBody>
      </p:sp>
      <p:sp>
        <p:nvSpPr>
          <p:cNvPr id="92181" name="Rectangle 52"/>
          <p:cNvSpPr>
            <a:spLocks noChangeArrowheads="1"/>
          </p:cNvSpPr>
          <p:nvPr/>
        </p:nvSpPr>
        <p:spPr bwMode="auto">
          <a:xfrm>
            <a:off x="4229100" y="3905250"/>
            <a:ext cx="60325" cy="42863"/>
          </a:xfrm>
          <a:prstGeom prst="rect">
            <a:avLst/>
          </a:prstGeom>
          <a:solidFill>
            <a:srgbClr val="4666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5" name="Text Box 12"/>
          <p:cNvSpPr txBox="1">
            <a:spLocks noChangeArrowheads="1"/>
          </p:cNvSpPr>
          <p:nvPr/>
        </p:nvSpPr>
        <p:spPr bwMode="auto">
          <a:xfrm>
            <a:off x="1959769" y="9903"/>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!&amp;</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6"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7"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64595"/>
                                        </p:tgtEl>
                                        <p:attrNameLst>
                                          <p:attrName>style.visibility</p:attrName>
                                        </p:attrNameLst>
                                      </p:cBhvr>
                                      <p:to>
                                        <p:strVal val="visible"/>
                                      </p:to>
                                    </p:set>
                                    <p:anim calcmode="lin" valueType="num">
                                      <p:cBhvr additive="base">
                                        <p:cTn id="7" dur="5000" fill="hold"/>
                                        <p:tgtEl>
                                          <p:spTgt spid="364595"/>
                                        </p:tgtEl>
                                        <p:attrNameLst>
                                          <p:attrName>ppt_x</p:attrName>
                                        </p:attrNameLst>
                                      </p:cBhvr>
                                      <p:tavLst>
                                        <p:tav tm="0">
                                          <p:val>
                                            <p:strVal val="#ppt_x"/>
                                          </p:val>
                                        </p:tav>
                                        <p:tav tm="100000">
                                          <p:val>
                                            <p:strVal val="#ppt_x"/>
                                          </p:val>
                                        </p:tav>
                                      </p:tavLst>
                                    </p:anim>
                                    <p:anim calcmode="lin" valueType="num">
                                      <p:cBhvr additive="base">
                                        <p:cTn id="8" dur="5000" fill="hold"/>
                                        <p:tgtEl>
                                          <p:spTgt spid="364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9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9" name="Text Box 29"/>
          <p:cNvSpPr txBox="1">
            <a:spLocks noChangeArrowheads="1"/>
          </p:cNvSpPr>
          <p:nvPr/>
        </p:nvSpPr>
        <p:spPr bwMode="auto">
          <a:xfrm>
            <a:off x="1787525" y="41275"/>
            <a:ext cx="3146425" cy="2143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800" u="sng">
              <a:solidFill>
                <a:srgbClr val="000000"/>
              </a:solidFill>
              <a:latin typeface="Geneva" pitchFamily="-107" charset="0"/>
              <a:ea typeface="+mn-ea"/>
              <a:cs typeface="+mn-cs"/>
            </a:endParaRPr>
          </a:p>
        </p:txBody>
      </p:sp>
      <p:sp>
        <p:nvSpPr>
          <p:cNvPr id="94210" name="Text Box 48"/>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12691" name="Picture 51"/>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3159125" cy="24463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112692" name="Picture 5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12651" name="Rectangle 11"/>
          <p:cNvSpPr>
            <a:spLocks noChangeArrowheads="1"/>
          </p:cNvSpPr>
          <p:nvPr/>
        </p:nvSpPr>
        <p:spPr bwMode="auto">
          <a:xfrm>
            <a:off x="3883025" y="666750"/>
            <a:ext cx="4595813" cy="643766"/>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000" dirty="0">
                <a:solidFill>
                  <a:schemeClr val="bg2"/>
                </a:solidFill>
                <a:latin typeface="Comic Sans MS" pitchFamily="-107" charset="0"/>
                <a:ea typeface="+mn-ea"/>
                <a:cs typeface="+mn-cs"/>
              </a:rPr>
              <a:t> </a:t>
            </a:r>
            <a:r>
              <a:rPr lang="en-US" sz="2400" dirty="0">
                <a:solidFill>
                  <a:schemeClr val="accent2"/>
                </a:solidFill>
                <a:latin typeface="Comic Sans MS" pitchFamily="-107" charset="0"/>
                <a:ea typeface="+mn-ea"/>
                <a:cs typeface="+mn-cs"/>
              </a:rPr>
              <a:t>…</a:t>
            </a:r>
            <a:r>
              <a:rPr lang="en-US" sz="3600" dirty="0" err="1">
                <a:solidFill>
                  <a:srgbClr val="C00000"/>
                </a:solidFill>
                <a:effectLst>
                  <a:outerShdw blurRad="38100" dist="38100" dir="2700000" algn="tl">
                    <a:srgbClr val="000000">
                      <a:alpha val="43137"/>
                    </a:srgbClr>
                  </a:outerShdw>
                </a:effectLst>
                <a:latin typeface="Kantipur" pitchFamily="2" charset="0"/>
              </a:rPr>
              <a:t>pQ</a:t>
            </a:r>
            <a:r>
              <a:rPr lang="en-US" sz="3600" dirty="0">
                <a:solidFill>
                  <a:srgbClr val="C00000"/>
                </a:solidFill>
                <a:effectLst>
                  <a:outerShdw blurRad="38100" dist="38100" dir="2700000" algn="tl">
                    <a:srgbClr val="000000">
                      <a:alpha val="43137"/>
                    </a:srgbClr>
                  </a:outerShdw>
                </a:effectLst>
                <a:latin typeface="Kantipur" pitchFamily="2" charset="0"/>
              </a:rPr>
              <a:t>/</a:t>
            </a:r>
            <a:r>
              <a:rPr lang="en-US" sz="3600" dirty="0" err="1">
                <a:solidFill>
                  <a:srgbClr val="C00000"/>
                </a:solidFill>
                <a:effectLst>
                  <a:outerShdw blurRad="38100" dist="38100" dir="2700000" algn="tl">
                    <a:srgbClr val="000000">
                      <a:alpha val="43137"/>
                    </a:srgbClr>
                  </a:outerShdw>
                </a:effectLst>
                <a:latin typeface="Kantipur" pitchFamily="2" charset="0"/>
              </a:rPr>
              <a:t>df</a:t>
            </a:r>
            <a:r>
              <a:rPr lang="en-US" sz="3600" dirty="0">
                <a:solidFill>
                  <a:srgbClr val="C00000"/>
                </a:solidFill>
                <a:effectLst>
                  <a:outerShdw blurRad="38100" dist="38100" dir="2700000" algn="tl">
                    <a:srgbClr val="000000">
                      <a:alpha val="43137"/>
                    </a:srgbClr>
                  </a:outerShdw>
                </a:effectLst>
                <a:latin typeface="Kantipur" pitchFamily="2" charset="0"/>
              </a:rPr>
              <a:t> </a:t>
            </a:r>
            <a:r>
              <a:rPr lang="en-US" sz="3600" dirty="0" err="1">
                <a:solidFill>
                  <a:srgbClr val="C00000"/>
                </a:solidFill>
                <a:effectLst>
                  <a:outerShdw blurRad="38100" dist="38100" dir="2700000" algn="tl">
                    <a:srgbClr val="000000">
                      <a:alpha val="43137"/>
                    </a:srgbClr>
                  </a:outerShdw>
                </a:effectLst>
                <a:latin typeface="Kantipur" pitchFamily="2" charset="0"/>
              </a:rPr>
              <a:t>bfg</a:t>
            </a:r>
            <a:r>
              <a:rPr lang="en-US" sz="2000" dirty="0">
                <a:solidFill>
                  <a:schemeClr val="accent2"/>
                </a:solidFill>
                <a:latin typeface="Comic Sans MS" pitchFamily="-107" charset="0"/>
                <a:ea typeface="+mn-ea"/>
                <a:cs typeface="+mn-cs"/>
              </a:rPr>
              <a:t>…</a:t>
            </a:r>
          </a:p>
        </p:txBody>
      </p:sp>
      <p:sp>
        <p:nvSpPr>
          <p:cNvPr id="112652" name="Rectangle 12"/>
          <p:cNvSpPr>
            <a:spLocks noChangeArrowheads="1"/>
          </p:cNvSpPr>
          <p:nvPr/>
        </p:nvSpPr>
        <p:spPr bwMode="auto">
          <a:xfrm>
            <a:off x="2428875" y="5707063"/>
            <a:ext cx="5116513" cy="643766"/>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000" dirty="0">
                <a:solidFill>
                  <a:schemeClr val="bg2"/>
                </a:solidFill>
                <a:latin typeface="Comic Sans MS" pitchFamily="-107" charset="0"/>
                <a:ea typeface="+mn-ea"/>
                <a:cs typeface="+mn-cs"/>
              </a:rPr>
              <a:t> </a:t>
            </a:r>
            <a:r>
              <a:rPr lang="en-US" sz="2400" dirty="0">
                <a:solidFill>
                  <a:schemeClr val="accent2"/>
                </a:solidFill>
                <a:latin typeface="Comic Sans MS" pitchFamily="-107" charset="0"/>
                <a:ea typeface="+mn-ea"/>
                <a:cs typeface="+mn-cs"/>
              </a:rPr>
              <a:t>…</a:t>
            </a:r>
            <a:r>
              <a:rPr lang="en-US" sz="3600" dirty="0">
                <a:solidFill>
                  <a:srgbClr val="C00000"/>
                </a:solidFill>
                <a:latin typeface="Kantipur" pitchFamily="2" charset="0"/>
              </a:rPr>
              <a:t>blIf0fdf a]z]{</a:t>
            </a:r>
            <a:r>
              <a:rPr lang="en-US" sz="3600" dirty="0" err="1">
                <a:solidFill>
                  <a:srgbClr val="C00000"/>
                </a:solidFill>
                <a:latin typeface="Kantipur" pitchFamily="2" charset="0"/>
              </a:rPr>
              <a:t>af</a:t>
            </a:r>
            <a:r>
              <a:rPr lang="en-US" sz="1800" dirty="0">
                <a:solidFill>
                  <a:schemeClr val="accent2"/>
                </a:solidFill>
                <a:latin typeface="Comic Sans MS" pitchFamily="-107" charset="0"/>
              </a:rPr>
              <a:t>…</a:t>
            </a:r>
            <a:endParaRPr lang="en-US" sz="1800" dirty="0">
              <a:solidFill>
                <a:schemeClr val="accent2"/>
              </a:solidFill>
              <a:latin typeface="Comic Sans MS" pitchFamily="-107" charset="0"/>
              <a:ea typeface="+mn-ea"/>
              <a:cs typeface="+mn-cs"/>
            </a:endParaRPr>
          </a:p>
        </p:txBody>
      </p:sp>
      <p:sp>
        <p:nvSpPr>
          <p:cNvPr id="94215" name="Freeform 3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4216" name="Rectangle 3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17" name="Freeform 3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4218" name="AutoShape 3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19" name="Rectangle 3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20" name="Rectangle 4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94221" name="AutoShape 4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4222" name="Line 4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23" name="Line 4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24" name="Rectangle 44"/>
          <p:cNvSpPr>
            <a:spLocks noChangeArrowheads="1"/>
          </p:cNvSpPr>
          <p:nvPr/>
        </p:nvSpPr>
        <p:spPr bwMode="auto">
          <a:xfrm>
            <a:off x="8053388"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94226" name="Rectangle 46"/>
          <p:cNvSpPr>
            <a:spLocks noChangeArrowheads="1"/>
          </p:cNvSpPr>
          <p:nvPr/>
        </p:nvSpPr>
        <p:spPr bwMode="auto">
          <a:xfrm>
            <a:off x="8035925" y="3835400"/>
            <a:ext cx="180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a:solidFill>
                <a:srgbClr val="000000"/>
              </a:solidFill>
              <a:latin typeface="Helvetica" charset="0"/>
            </a:endParaRPr>
          </a:p>
        </p:txBody>
      </p:sp>
      <p:pic>
        <p:nvPicPr>
          <p:cNvPr id="112644" name="Picture 4"/>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8"/>
              </a:schemeClr>
            </a:outerShdw>
          </a:effectLst>
        </p:spPr>
      </p:pic>
      <p:sp>
        <p:nvSpPr>
          <p:cNvPr id="112671" name="AutoShape 3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000000"/>
              </a:gs>
            </a:gsLst>
            <a:lin ang="5400000" scaled="1"/>
          </a:gradFill>
          <a:ln w="12700">
            <a:solidFill>
              <a:srgbClr val="FF0000"/>
            </a:solidFill>
            <a:miter lim="800000"/>
            <a:headEnd/>
            <a:tailEnd/>
          </a:ln>
        </p:spPr>
        <p:txBody>
          <a:bodyPr wrap="none" anchor="ctr"/>
          <a:lstStyle/>
          <a:p>
            <a:endParaRPr lang="en-US"/>
          </a:p>
        </p:txBody>
      </p:sp>
      <p:sp>
        <p:nvSpPr>
          <p:cNvPr id="112672" name="AutoShape 3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000000"/>
              </a:gs>
              <a:gs pos="100000">
                <a:srgbClr val="66FF66"/>
              </a:gs>
            </a:gsLst>
            <a:lin ang="5400000" scaled="1"/>
          </a:gradFill>
          <a:ln w="12700">
            <a:solidFill>
              <a:srgbClr val="FF0000"/>
            </a:solidFill>
            <a:miter lim="800000"/>
            <a:headEnd/>
            <a:tailEnd/>
          </a:ln>
        </p:spPr>
        <p:txBody>
          <a:bodyPr wrap="none" anchor="ctr"/>
          <a:lstStyle/>
          <a:p>
            <a:endParaRPr lang="en-US"/>
          </a:p>
        </p:txBody>
      </p:sp>
      <p:sp>
        <p:nvSpPr>
          <p:cNvPr id="112695"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45</a:t>
            </a:r>
          </a:p>
        </p:txBody>
      </p:sp>
      <p:sp>
        <p:nvSpPr>
          <p:cNvPr id="94232" name="Text Box 58"/>
          <p:cNvSpPr txBox="1">
            <a:spLocks noChangeArrowheads="1"/>
          </p:cNvSpPr>
          <p:nvPr/>
        </p:nvSpPr>
        <p:spPr bwMode="auto">
          <a:xfrm>
            <a:off x="866140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112699" name="Text Box 59"/>
          <p:cNvSpPr txBox="1">
            <a:spLocks noChangeArrowheads="1"/>
          </p:cNvSpPr>
          <p:nvPr/>
        </p:nvSpPr>
        <p:spPr bwMode="auto">
          <a:xfrm>
            <a:off x="503238" y="2963863"/>
            <a:ext cx="2382837"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800" dirty="0">
                <a:solidFill>
                  <a:srgbClr val="FFFF00"/>
                </a:solidFill>
                <a:latin typeface="Kantipur" pitchFamily="2" charset="0"/>
              </a:rPr>
              <a:t>;</a:t>
            </a:r>
            <a:r>
              <a:rPr lang="en-US" sz="4800" dirty="0" err="1">
                <a:solidFill>
                  <a:srgbClr val="FFFF00"/>
                </a:solidFill>
                <a:latin typeface="Kantipur" pitchFamily="2" charset="0"/>
              </a:rPr>
              <a:t>ft</a:t>
            </a:r>
            <a:r>
              <a:rPr lang="en-US" sz="4800" dirty="0">
                <a:solidFill>
                  <a:srgbClr val="FFFF00"/>
                </a:solidFill>
                <a:latin typeface="Kantipur" pitchFamily="2" charset="0"/>
              </a:rPr>
              <a:t> </a:t>
            </a:r>
            <a:r>
              <a:rPr lang="en-US" sz="4800" dirty="0" err="1">
                <a:solidFill>
                  <a:srgbClr val="FFFF00"/>
                </a:solidFill>
                <a:latin typeface="Kantipur" pitchFamily="2" charset="0"/>
              </a:rPr>
              <a:t>jif</a:t>
            </a:r>
            <a:r>
              <a:rPr lang="en-US" sz="4800" dirty="0">
                <a:solidFill>
                  <a:srgbClr val="FFFF00"/>
                </a:solidFill>
                <a:latin typeface="Kantipur" pitchFamily="2" charset="0"/>
              </a:rPr>
              <a:t>{sf] sl7g o'4kl5 </a:t>
            </a:r>
            <a:r>
              <a:rPr lang="en-US" sz="3600" dirty="0">
                <a:solidFill>
                  <a:srgbClr val="FFFF00"/>
                </a:solidFill>
                <a:latin typeface="Comic Sans MS" pitchFamily="-107" charset="0"/>
                <a:ea typeface="+mn-ea"/>
                <a:cs typeface="+mn-cs"/>
              </a:rPr>
              <a:t>…  </a:t>
            </a:r>
          </a:p>
        </p:txBody>
      </p:sp>
      <p:sp>
        <p:nvSpPr>
          <p:cNvPr id="94234" name="Text Box 62"/>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
        <p:nvSpPr>
          <p:cNvPr id="28"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9"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2672"/>
                                        </p:tgtEl>
                                        <p:attrNameLst>
                                          <p:attrName>style.visibility</p:attrName>
                                        </p:attrNameLst>
                                      </p:cBhvr>
                                      <p:to>
                                        <p:strVal val="visible"/>
                                      </p:to>
                                    </p:set>
                                    <p:animEffect transition="in" filter="wipe(down)">
                                      <p:cBhvr>
                                        <p:cTn id="7" dur="500"/>
                                        <p:tgtEl>
                                          <p:spTgt spid="11267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671"/>
                                        </p:tgtEl>
                                        <p:attrNameLst>
                                          <p:attrName>style.visibility</p:attrName>
                                        </p:attrNameLst>
                                      </p:cBhvr>
                                      <p:to>
                                        <p:strVal val="visible"/>
                                      </p:to>
                                    </p:set>
                                    <p:animEffect transition="in" filter="wipe(up)">
                                      <p:cBhvr>
                                        <p:cTn id="11" dur="500"/>
                                        <p:tgtEl>
                                          <p:spTgt spid="1126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2691"/>
                                        </p:tgtEl>
                                        <p:attrNameLst>
                                          <p:attrName>style.visibility</p:attrName>
                                        </p:attrNameLst>
                                      </p:cBhvr>
                                      <p:to>
                                        <p:strVal val="visible"/>
                                      </p:to>
                                    </p:set>
                                    <p:animEffect transition="in" filter="wipe(left)">
                                      <p:cBhvr>
                                        <p:cTn id="16" dur="500"/>
                                        <p:tgtEl>
                                          <p:spTgt spid="112691"/>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2692"/>
                                        </p:tgtEl>
                                        <p:attrNameLst>
                                          <p:attrName>style.visibility</p:attrName>
                                        </p:attrNameLst>
                                      </p:cBhvr>
                                      <p:to>
                                        <p:strVal val="visible"/>
                                      </p:to>
                                    </p:set>
                                    <p:animEffect transition="in" filter="wipe(left)">
                                      <p:cBhvr>
                                        <p:cTn id="20" dur="500"/>
                                        <p:tgtEl>
                                          <p:spTgt spid="1126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2651"/>
                                        </p:tgtEl>
                                        <p:attrNameLst>
                                          <p:attrName>style.visibility</p:attrName>
                                        </p:attrNameLst>
                                      </p:cBhvr>
                                      <p:to>
                                        <p:strVal val="visible"/>
                                      </p:to>
                                    </p:set>
                                    <p:animEffect transition="in" filter="wipe(right)">
                                      <p:cBhvr>
                                        <p:cTn id="25" dur="1000"/>
                                        <p:tgtEl>
                                          <p:spTgt spid="112651"/>
                                        </p:tgtEl>
                                      </p:cBhvr>
                                    </p:animEffect>
                                  </p:childTnLst>
                                </p:cTn>
                              </p:par>
                            </p:childTnLst>
                          </p:cTn>
                        </p:par>
                        <p:par>
                          <p:cTn id="26" fill="hold" nodeType="afterGroup">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2652"/>
                                        </p:tgtEl>
                                        <p:attrNameLst>
                                          <p:attrName>style.visibility</p:attrName>
                                        </p:attrNameLst>
                                      </p:cBhvr>
                                      <p:to>
                                        <p:strVal val="visible"/>
                                      </p:to>
                                    </p:set>
                                    <p:animEffect transition="in" filter="wipe(right)">
                                      <p:cBhvr>
                                        <p:cTn id="29" dur="1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nimBg="1" autoUpdateAnimBg="0"/>
      <p:bldP spid="112652" grpId="0" animBg="1" autoUpdateAnimBg="0"/>
      <p:bldP spid="112671" grpId="0" animBg="1"/>
      <p:bldP spid="11267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1620" name="Rectangle 4"/>
          <p:cNvSpPr>
            <a:spLocks noChangeArrowheads="1"/>
          </p:cNvSpPr>
          <p:nvPr/>
        </p:nvSpPr>
        <p:spPr bwMode="auto">
          <a:xfrm>
            <a:off x="3179100" y="2261525"/>
            <a:ext cx="2946318"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dirty="0">
                <a:solidFill>
                  <a:srgbClr val="C00000"/>
                </a:solidFill>
                <a:latin typeface="Kantipur" pitchFamily="2" charset="0"/>
              </a:rPr>
              <a:t>b]</a:t>
            </a:r>
            <a:r>
              <a:rPr lang="en-US" sz="3600" dirty="0" err="1">
                <a:solidFill>
                  <a:srgbClr val="C00000"/>
                </a:solidFill>
                <a:latin typeface="Kantipur" pitchFamily="2" charset="0"/>
              </a:rPr>
              <a:t>zsf</a:t>
            </a:r>
            <a:r>
              <a:rPr lang="en-US" sz="3600" dirty="0">
                <a:solidFill>
                  <a:srgbClr val="C00000"/>
                </a:solidFill>
                <a:latin typeface="Kantipur" pitchFamily="2" charset="0"/>
              </a:rPr>
              <a:t>] </a:t>
            </a:r>
            <a:r>
              <a:rPr lang="en-US" sz="3600" dirty="0" err="1">
                <a:solidFill>
                  <a:srgbClr val="C00000"/>
                </a:solidFill>
                <a:latin typeface="Kantipur" pitchFamily="2" charset="0"/>
              </a:rPr>
              <a:t>ljefhg</a:t>
            </a:r>
            <a:r>
              <a:rPr lang="en-US" sz="3600" dirty="0">
                <a:solidFill>
                  <a:srgbClr val="C00000"/>
                </a:solidFill>
                <a:latin typeface="Kantipur" pitchFamily="2" charset="0"/>
              </a:rPr>
              <a:t> </a:t>
            </a:r>
            <a:r>
              <a:rPr lang="en-US" sz="3600" dirty="0" err="1">
                <a:solidFill>
                  <a:srgbClr val="C00000"/>
                </a:solidFill>
                <a:latin typeface="Kantipur" pitchFamily="2" charset="0"/>
              </a:rPr>
              <a:t>eof</a:t>
            </a:r>
            <a:r>
              <a:rPr lang="en-US" sz="3600" dirty="0">
                <a:solidFill>
                  <a:srgbClr val="C00000"/>
                </a:solidFill>
                <a:latin typeface="Kantipur" pitchFamily="2" charset="0"/>
              </a:rPr>
              <a:t>]</a:t>
            </a:r>
          </a:p>
        </p:txBody>
      </p:sp>
      <p:sp>
        <p:nvSpPr>
          <p:cNvPr id="96260"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6261" name="Rectangle 6"/>
          <p:cNvSpPr>
            <a:spLocks noChangeArrowheads="1"/>
          </p:cNvSpPr>
          <p:nvPr/>
        </p:nvSpPr>
        <p:spPr bwMode="auto">
          <a:xfrm>
            <a:off x="2928519" y="931863"/>
            <a:ext cx="1692770"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3600" dirty="0">
                <a:solidFill>
                  <a:schemeClr val="bg2">
                    <a:lumMod val="75000"/>
                    <a:lumOff val="25000"/>
                  </a:schemeClr>
                </a:solidFill>
                <a:latin typeface="Times" charset="0"/>
              </a:rPr>
              <a:t>   </a:t>
            </a:r>
            <a:r>
              <a:rPr lang="hi-IN" sz="3600" b="0" dirty="0">
                <a:solidFill>
                  <a:schemeClr val="bg2">
                    <a:lumMod val="75000"/>
                    <a:lumOff val="25000"/>
                  </a:schemeClr>
                </a:solidFill>
                <a:effectLst>
                  <a:outerShdw blurRad="38100" dist="38100" dir="2700000" algn="tl">
                    <a:srgbClr val="000000">
                      <a:alpha val="43137"/>
                    </a:srgbClr>
                  </a:outerShdw>
                </a:effectLst>
              </a:rPr>
              <a:t>यहोशू </a:t>
            </a:r>
            <a:endParaRPr lang="en-US" sz="3600" b="0" u="sng" dirty="0">
              <a:solidFill>
                <a:schemeClr val="bg2">
                  <a:lumMod val="75000"/>
                  <a:lumOff val="25000"/>
                </a:schemeClr>
              </a:solidFill>
              <a:effectLst>
                <a:outerShdw blurRad="38100" dist="38100" dir="2700000" algn="tl">
                  <a:srgbClr val="000000">
                    <a:alpha val="43137"/>
                  </a:srgbClr>
                </a:outerShdw>
              </a:effectLst>
              <a:latin typeface="Geneva" charset="0"/>
            </a:endParaRPr>
          </a:p>
        </p:txBody>
      </p:sp>
      <p:sp>
        <p:nvSpPr>
          <p:cNvPr id="96263" name="Line 9"/>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64" name="Rectangle 10"/>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6265" name="Line 11"/>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1658" name="Text Box 42"/>
          <p:cNvSpPr txBox="1">
            <a:spLocks noChangeArrowheads="1"/>
          </p:cNvSpPr>
          <p:nvPr/>
        </p:nvSpPr>
        <p:spPr bwMode="auto">
          <a:xfrm>
            <a:off x="1781175" y="44450"/>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 </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 %</a:t>
            </a:r>
            <a:r>
              <a:rPr lang="en-US" b="0" dirty="0">
                <a:solidFill>
                  <a:schemeClr val="tx1"/>
                </a:solidFill>
                <a:effectLst>
                  <a:outerShdw blurRad="38100" dist="38100" dir="2700000" algn="tl">
                    <a:srgbClr val="000000">
                      <a:alpha val="43137"/>
                    </a:srgbClr>
                  </a:outerShdw>
                </a:effectLst>
              </a:rPr>
              <a:t> </a:t>
            </a:r>
            <a:endParaRPr lang="en-US" b="0" u="sng" dirty="0">
              <a:solidFill>
                <a:schemeClr val="tx1"/>
              </a:solidFill>
              <a:effectLst>
                <a:outerShdw blurRad="38100" dist="38100" dir="2700000" algn="tl">
                  <a:srgbClr val="000000">
                    <a:alpha val="43137"/>
                  </a:srgbClr>
                </a:outerShdw>
              </a:effectLst>
              <a:latin typeface="Geneva" charset="0"/>
            </a:endParaRPr>
          </a:p>
        </p:txBody>
      </p:sp>
      <p:sp>
        <p:nvSpPr>
          <p:cNvPr id="96279"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1675" name="Rectangle 5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46</a:t>
            </a:r>
          </a:p>
        </p:txBody>
      </p:sp>
      <p:sp>
        <p:nvSpPr>
          <p:cNvPr id="111678" name="Rectangle 62"/>
          <p:cNvSpPr>
            <a:spLocks noChangeArrowheads="1"/>
          </p:cNvSpPr>
          <p:nvPr/>
        </p:nvSpPr>
        <p:spPr bwMode="auto">
          <a:xfrm>
            <a:off x="519113" y="7938"/>
            <a:ext cx="771525" cy="1966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a:p>
            <a:pPr>
              <a:defRPr/>
            </a:pPr>
            <a:endParaRPr lang="en-US" dirty="0"/>
          </a:p>
        </p:txBody>
      </p:sp>
      <p:sp>
        <p:nvSpPr>
          <p:cNvPr id="111681" name="Oval 65"/>
          <p:cNvSpPr>
            <a:spLocks noChangeArrowheads="1"/>
          </p:cNvSpPr>
          <p:nvPr/>
        </p:nvSpPr>
        <p:spPr bwMode="auto">
          <a:xfrm>
            <a:off x="2992438" y="2230438"/>
            <a:ext cx="3224212" cy="668337"/>
          </a:xfrm>
          <a:prstGeom prst="ellipse">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 name="Rectangle 22"/>
          <p:cNvSpPr>
            <a:spLocks noChangeArrowheads="1"/>
          </p:cNvSpPr>
          <p:nvPr/>
        </p:nvSpPr>
        <p:spPr bwMode="auto">
          <a:xfrm>
            <a:off x="768851" y="2697840"/>
            <a:ext cx="2082299"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6000" dirty="0" err="1">
                <a:solidFill>
                  <a:schemeClr val="tx2"/>
                </a:solidFill>
                <a:latin typeface="Kantipur" pitchFamily="2" charset="0"/>
              </a:rPr>
              <a:t>df</a:t>
            </a:r>
            <a:r>
              <a:rPr lang="en-US" sz="6000" dirty="0">
                <a:solidFill>
                  <a:schemeClr val="tx2"/>
                </a:solidFill>
                <a:latin typeface="Kantipur" pitchFamily="2" charset="0"/>
              </a:rPr>
              <a:t>]</a:t>
            </a:r>
            <a:r>
              <a:rPr lang="en-US" sz="9600" dirty="0">
                <a:solidFill>
                  <a:srgbClr val="00CC00"/>
                </a:solidFill>
                <a:latin typeface="Kantipur" pitchFamily="2" charset="0"/>
              </a:rPr>
              <a:t>o</a:t>
            </a:r>
            <a:endParaRPr lang="en-US" sz="6000" dirty="0">
              <a:solidFill>
                <a:srgbClr val="FAFD00"/>
              </a:solidFill>
              <a:latin typeface="Times" pitchFamily="-107" charset="0"/>
            </a:endParaRPr>
          </a:p>
        </p:txBody>
      </p:sp>
      <p:sp>
        <p:nvSpPr>
          <p:cNvPr id="35" name="Rectangle 40"/>
          <p:cNvSpPr>
            <a:spLocks noChangeArrowheads="1"/>
          </p:cNvSpPr>
          <p:nvPr/>
        </p:nvSpPr>
        <p:spPr bwMode="auto">
          <a:xfrm>
            <a:off x="3535276" y="1819411"/>
            <a:ext cx="1841850"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600" b="0" dirty="0">
                <a:solidFill>
                  <a:schemeClr val="bg2"/>
                </a:solidFill>
                <a:effectLst>
                  <a:outerShdw blurRad="38100" dist="38100" dir="2700000" algn="tl">
                    <a:srgbClr val="000000">
                      <a:alpha val="43137"/>
                    </a:srgbClr>
                  </a:outerShdw>
                </a:effectLst>
              </a:rPr>
              <a:t>यरीहो</a:t>
            </a:r>
            <a:r>
              <a:rPr lang="en-US" sz="3600" b="0" dirty="0">
                <a:solidFill>
                  <a:schemeClr val="bg2"/>
                </a:solidFill>
                <a:latin typeface="Times" charset="0"/>
              </a:rPr>
              <a:t> / </a:t>
            </a:r>
            <a:r>
              <a:rPr lang="hi-IN" sz="3600" b="0" dirty="0">
                <a:solidFill>
                  <a:schemeClr val="bg2"/>
                </a:solidFill>
                <a:effectLst>
                  <a:outerShdw blurRad="38100" dist="38100" dir="2700000" algn="tl">
                    <a:srgbClr val="000000">
                      <a:alpha val="43137"/>
                    </a:srgbClr>
                  </a:outerShdw>
                </a:effectLst>
              </a:rPr>
              <a:t>ऐ</a:t>
            </a:r>
            <a:endParaRPr lang="en-US" sz="3600" b="0" dirty="0">
              <a:solidFill>
                <a:schemeClr val="bg2"/>
              </a:solidFill>
              <a:effectLst>
                <a:outerShdw blurRad="38100" dist="38100" dir="2700000" algn="tl">
                  <a:srgbClr val="000000">
                    <a:alpha val="43137"/>
                  </a:srgbClr>
                </a:outerShdw>
              </a:effectLst>
              <a:latin typeface="Times" charset="0"/>
            </a:endParaRPr>
          </a:p>
        </p:txBody>
      </p:sp>
      <p:grpSp>
        <p:nvGrpSpPr>
          <p:cNvPr id="3" name="Group 2"/>
          <p:cNvGrpSpPr/>
          <p:nvPr/>
        </p:nvGrpSpPr>
        <p:grpSpPr>
          <a:xfrm>
            <a:off x="7945410" y="3429000"/>
            <a:ext cx="1106393" cy="673100"/>
            <a:chOff x="7945410" y="3429000"/>
            <a:chExt cx="1106393" cy="673100"/>
          </a:xfrm>
        </p:grpSpPr>
        <p:sp>
          <p:nvSpPr>
            <p:cNvPr id="96267"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6268"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6269"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6270"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71"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72"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96273"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6274"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75"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76"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33"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 name="Rectangle 1"/>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30"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ppt_x</p:attrName>
                                        </p:attrNameLst>
                                      </p:cBhvr>
                                      <p:tavLst>
                                        <p:tav tm="0">
                                          <p:val>
                                            <p:strVal val="#ppt_x-#ppt_w/2"/>
                                          </p:val>
                                        </p:tav>
                                        <p:tav tm="100000">
                                          <p:val>
                                            <p:strVal val="#ppt_x"/>
                                          </p:val>
                                        </p:tav>
                                      </p:tavLst>
                                    </p:anim>
                                    <p:anim calcmode="lin" valueType="num">
                                      <p:cBhvr>
                                        <p:cTn id="8" dur="500" fill="hold"/>
                                        <p:tgtEl>
                                          <p:spTgt spid="111620"/>
                                        </p:tgtEl>
                                        <p:attrNameLst>
                                          <p:attrName>ppt_y</p:attrName>
                                        </p:attrNameLst>
                                      </p:cBhvr>
                                      <p:tavLst>
                                        <p:tav tm="0">
                                          <p:val>
                                            <p:strVal val="#ppt_y"/>
                                          </p:val>
                                        </p:tav>
                                        <p:tav tm="100000">
                                          <p:val>
                                            <p:strVal val="#ppt_y"/>
                                          </p:val>
                                        </p:tav>
                                      </p:tavLst>
                                    </p:anim>
                                    <p:anim calcmode="lin" valueType="num">
                                      <p:cBhvr>
                                        <p:cTn id="9" dur="500" fill="hold"/>
                                        <p:tgtEl>
                                          <p:spTgt spid="111620"/>
                                        </p:tgtEl>
                                        <p:attrNameLst>
                                          <p:attrName>ppt_w</p:attrName>
                                        </p:attrNameLst>
                                      </p:cBhvr>
                                      <p:tavLst>
                                        <p:tav tm="0">
                                          <p:val>
                                            <p:fltVal val="0"/>
                                          </p:val>
                                        </p:tav>
                                        <p:tav tm="100000">
                                          <p:val>
                                            <p:strVal val="#ppt_w"/>
                                          </p:val>
                                        </p:tav>
                                      </p:tavLst>
                                    </p:anim>
                                    <p:anim calcmode="lin" valueType="num">
                                      <p:cBhvr>
                                        <p:cTn id="10" dur="500" fill="hold"/>
                                        <p:tgtEl>
                                          <p:spTgt spid="11162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1681"/>
                                        </p:tgtEl>
                                        <p:attrNameLst>
                                          <p:attrName>style.visibility</p:attrName>
                                        </p:attrNameLst>
                                      </p:cBhvr>
                                      <p:to>
                                        <p:strVal val="visible"/>
                                      </p:to>
                                    </p:set>
                                    <p:animEffect transition="in" filter="fade">
                                      <p:cBhvr>
                                        <p:cTn id="14" dur="500"/>
                                        <p:tgtEl>
                                          <p:spTgt spid="11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8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6"/>
          <p:cNvSpPr>
            <a:spLocks noChangeArrowheads="1"/>
          </p:cNvSpPr>
          <p:nvPr/>
        </p:nvSpPr>
        <p:spPr bwMode="auto">
          <a:xfrm>
            <a:off x="2527299" y="635000"/>
            <a:ext cx="5859463"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98306" name="Group 59"/>
          <p:cNvGrpSpPr>
            <a:grpSpLocks/>
          </p:cNvGrpSpPr>
          <p:nvPr/>
        </p:nvGrpSpPr>
        <p:grpSpPr bwMode="auto">
          <a:xfrm>
            <a:off x="5473700" y="2120900"/>
            <a:ext cx="558800" cy="3644900"/>
            <a:chOff x="3448" y="1336"/>
            <a:chExt cx="352" cy="2296"/>
          </a:xfrm>
        </p:grpSpPr>
        <p:grpSp>
          <p:nvGrpSpPr>
            <p:cNvPr id="98363" name="Group 58"/>
            <p:cNvGrpSpPr>
              <a:grpSpLocks/>
            </p:cNvGrpSpPr>
            <p:nvPr/>
          </p:nvGrpSpPr>
          <p:grpSpPr bwMode="auto">
            <a:xfrm>
              <a:off x="3656" y="1336"/>
              <a:ext cx="144" cy="1416"/>
              <a:chOff x="3656" y="1336"/>
              <a:chExt cx="144" cy="1416"/>
            </a:xfrm>
          </p:grpSpPr>
          <p:sp>
            <p:nvSpPr>
              <p:cNvPr id="525344" name="Freeform 32"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5" name="Freeform 33"/>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6" name="Freeform 34"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98307" name="Group 57"/>
          <p:cNvGrpSpPr>
            <a:grpSpLocks/>
          </p:cNvGrpSpPr>
          <p:nvPr/>
        </p:nvGrpSpPr>
        <p:grpSpPr bwMode="auto">
          <a:xfrm>
            <a:off x="3073400" y="1079500"/>
            <a:ext cx="2317750" cy="4584700"/>
            <a:chOff x="1936" y="680"/>
            <a:chExt cx="1460" cy="2888"/>
          </a:xfrm>
        </p:grpSpPr>
        <p:sp>
          <p:nvSpPr>
            <p:cNvPr id="525347" name="Freeform 35"/>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8" name="Freeform 36"/>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9" name="Text Box 37"/>
          <p:cNvSpPr txBox="1">
            <a:spLocks noChangeArrowheads="1"/>
          </p:cNvSpPr>
          <p:nvPr/>
        </p:nvSpPr>
        <p:spPr bwMode="auto">
          <a:xfrm>
            <a:off x="5664200" y="1554310"/>
            <a:ext cx="910029"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hi-IN" sz="1400" b="0" dirty="0">
                <a:solidFill>
                  <a:srgbClr val="33CC33"/>
                </a:solidFill>
              </a:rPr>
              <a:t>गालील समुद्र</a:t>
            </a:r>
            <a:endParaRPr lang="en-US" sz="1400" b="0" i="1" dirty="0">
              <a:solidFill>
                <a:srgbClr val="33CC33"/>
              </a:solidFill>
              <a:latin typeface="Comic Sans MS" pitchFamily="-107" charset="0"/>
              <a:ea typeface="+mn-ea"/>
              <a:cs typeface="+mn-cs"/>
            </a:endParaRPr>
          </a:p>
        </p:txBody>
      </p:sp>
      <p:sp>
        <p:nvSpPr>
          <p:cNvPr id="525350" name="Text Box 38"/>
          <p:cNvSpPr txBox="1">
            <a:spLocks noChangeArrowheads="1"/>
          </p:cNvSpPr>
          <p:nvPr/>
        </p:nvSpPr>
        <p:spPr bwMode="auto">
          <a:xfrm>
            <a:off x="5518150" y="269875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गिल्बो पर्वत</a:t>
            </a:r>
            <a:endParaRPr lang="en-US" sz="1800" b="0" i="1" dirty="0">
              <a:solidFill>
                <a:srgbClr val="33CC33"/>
              </a:solidFill>
              <a:latin typeface="Comic Sans MS" pitchFamily="-107" charset="0"/>
              <a:ea typeface="+mn-ea"/>
              <a:cs typeface="+mn-cs"/>
            </a:endParaRPr>
          </a:p>
        </p:txBody>
      </p:sp>
      <p:sp>
        <p:nvSpPr>
          <p:cNvPr id="525351" name="Text Box 39"/>
          <p:cNvSpPr txBox="1">
            <a:spLocks noChangeArrowheads="1"/>
          </p:cNvSpPr>
          <p:nvPr/>
        </p:nvSpPr>
        <p:spPr bwMode="auto">
          <a:xfrm>
            <a:off x="4838700" y="46609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हेब्रोन</a:t>
            </a:r>
            <a:endParaRPr lang="en-US" sz="1800" b="0" i="1" dirty="0">
              <a:solidFill>
                <a:srgbClr val="33CC33"/>
              </a:solidFill>
              <a:latin typeface="Comic Sans MS" pitchFamily="-107" charset="0"/>
              <a:ea typeface="+mn-ea"/>
              <a:cs typeface="+mn-cs"/>
            </a:endParaRPr>
          </a:p>
        </p:txBody>
      </p:sp>
      <p:sp>
        <p:nvSpPr>
          <p:cNvPr id="525352" name="Text Box 40"/>
          <p:cNvSpPr txBox="1">
            <a:spLocks noChangeArrowheads="1"/>
          </p:cNvSpPr>
          <p:nvPr/>
        </p:nvSpPr>
        <p:spPr bwMode="auto">
          <a:xfrm rot="-5286213">
            <a:off x="4362450" y="13599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आशेर</a:t>
            </a:r>
            <a:endParaRPr lang="en-US" sz="1800" dirty="0">
              <a:solidFill>
                <a:srgbClr val="FBFB05"/>
              </a:solidFill>
              <a:latin typeface="Comic Sans MS" pitchFamily="-107" charset="0"/>
              <a:ea typeface="+mn-ea"/>
              <a:cs typeface="+mn-cs"/>
            </a:endParaRPr>
          </a:p>
        </p:txBody>
      </p:sp>
      <p:sp>
        <p:nvSpPr>
          <p:cNvPr id="525353" name="Text Box 41"/>
          <p:cNvSpPr txBox="1">
            <a:spLocks noChangeArrowheads="1"/>
          </p:cNvSpPr>
          <p:nvPr/>
        </p:nvSpPr>
        <p:spPr bwMode="auto">
          <a:xfrm rot="-844665">
            <a:off x="5075238" y="239660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इस्साखार</a:t>
            </a:r>
            <a:endParaRPr lang="en-US" sz="1800" dirty="0">
              <a:solidFill>
                <a:srgbClr val="FBFB05"/>
              </a:solidFill>
              <a:latin typeface="Comic Sans MS" pitchFamily="-107" charset="0"/>
              <a:ea typeface="+mn-ea"/>
              <a:cs typeface="+mn-cs"/>
            </a:endParaRPr>
          </a:p>
        </p:txBody>
      </p:sp>
      <p:sp>
        <p:nvSpPr>
          <p:cNvPr id="525355" name="Text Box 43"/>
          <p:cNvSpPr txBox="1">
            <a:spLocks noChangeArrowheads="1"/>
          </p:cNvSpPr>
          <p:nvPr/>
        </p:nvSpPr>
        <p:spPr bwMode="auto">
          <a:xfrm rot="2606806">
            <a:off x="5867400" y="42809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गाद</a:t>
            </a:r>
            <a:endParaRPr lang="en-US" sz="1800" dirty="0">
              <a:solidFill>
                <a:srgbClr val="FBFB05"/>
              </a:solidFill>
              <a:latin typeface="Comic Sans MS" pitchFamily="-107" charset="0"/>
              <a:ea typeface="+mn-ea"/>
              <a:cs typeface="+mn-cs"/>
            </a:endParaRPr>
          </a:p>
        </p:txBody>
      </p:sp>
      <p:sp>
        <p:nvSpPr>
          <p:cNvPr id="525356" name="Text Box 44"/>
          <p:cNvSpPr txBox="1">
            <a:spLocks noChangeArrowheads="1"/>
          </p:cNvSpPr>
          <p:nvPr/>
        </p:nvSpPr>
        <p:spPr bwMode="auto">
          <a:xfrm rot="-2225045">
            <a:off x="4559300" y="3580884"/>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एप्रैम</a:t>
            </a:r>
            <a:endParaRPr lang="en-US" sz="1800" dirty="0">
              <a:solidFill>
                <a:srgbClr val="FBFB05"/>
              </a:solidFill>
              <a:latin typeface="Comic Sans MS" pitchFamily="-107" charset="0"/>
              <a:ea typeface="+mn-ea"/>
              <a:cs typeface="+mn-cs"/>
            </a:endParaRPr>
          </a:p>
        </p:txBody>
      </p:sp>
      <p:sp>
        <p:nvSpPr>
          <p:cNvPr id="525357" name="Text Box 45"/>
          <p:cNvSpPr txBox="1">
            <a:spLocks noChangeArrowheads="1"/>
          </p:cNvSpPr>
          <p:nvPr/>
        </p:nvSpPr>
        <p:spPr bwMode="auto">
          <a:xfrm>
            <a:off x="4800600" y="42672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बिन्यामीन</a:t>
            </a:r>
            <a:endParaRPr lang="en-US" sz="1800" dirty="0">
              <a:solidFill>
                <a:srgbClr val="FBFB05"/>
              </a:solidFill>
              <a:latin typeface="Comic Sans MS" pitchFamily="-107" charset="0"/>
              <a:ea typeface="+mn-ea"/>
              <a:cs typeface="+mn-cs"/>
            </a:endParaRPr>
          </a:p>
        </p:txBody>
      </p:sp>
      <p:sp>
        <p:nvSpPr>
          <p:cNvPr id="525358" name="Text Box 46"/>
          <p:cNvSpPr txBox="1">
            <a:spLocks noChangeArrowheads="1"/>
          </p:cNvSpPr>
          <p:nvPr/>
        </p:nvSpPr>
        <p:spPr bwMode="auto">
          <a:xfrm rot="2953560">
            <a:off x="5767388" y="501915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रूबेन</a:t>
            </a:r>
            <a:endParaRPr lang="en-US" sz="1800" dirty="0">
              <a:solidFill>
                <a:srgbClr val="FBFB05"/>
              </a:solidFill>
              <a:latin typeface="Comic Sans MS" pitchFamily="-107" charset="0"/>
              <a:ea typeface="+mn-ea"/>
              <a:cs typeface="+mn-cs"/>
            </a:endParaRPr>
          </a:p>
        </p:txBody>
      </p:sp>
      <p:sp>
        <p:nvSpPr>
          <p:cNvPr id="525359" name="Text Box 47"/>
          <p:cNvSpPr txBox="1">
            <a:spLocks noChangeArrowheads="1"/>
          </p:cNvSpPr>
          <p:nvPr/>
        </p:nvSpPr>
        <p:spPr bwMode="auto">
          <a:xfrm rot="-3254640">
            <a:off x="3824288" y="39634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दान</a:t>
            </a:r>
            <a:endParaRPr lang="en-US" sz="1800" dirty="0">
              <a:solidFill>
                <a:srgbClr val="FBFB05"/>
              </a:solidFill>
              <a:latin typeface="Comic Sans MS" pitchFamily="-107" charset="0"/>
              <a:ea typeface="+mn-ea"/>
              <a:cs typeface="+mn-cs"/>
            </a:endParaRPr>
          </a:p>
        </p:txBody>
      </p:sp>
      <p:sp>
        <p:nvSpPr>
          <p:cNvPr id="525360" name="Text Box 48"/>
          <p:cNvSpPr txBox="1">
            <a:spLocks noChangeArrowheads="1"/>
          </p:cNvSpPr>
          <p:nvPr/>
        </p:nvSpPr>
        <p:spPr bwMode="auto">
          <a:xfrm rot="-2428638">
            <a:off x="3752850" y="4685784"/>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यहूदा </a:t>
            </a:r>
            <a:endParaRPr lang="en-US" sz="1800" dirty="0">
              <a:solidFill>
                <a:srgbClr val="FBFB05"/>
              </a:solidFill>
              <a:latin typeface="Comic Sans MS" pitchFamily="-107" charset="0"/>
              <a:ea typeface="+mn-ea"/>
              <a:cs typeface="+mn-cs"/>
            </a:endParaRPr>
          </a:p>
        </p:txBody>
      </p:sp>
      <p:sp>
        <p:nvSpPr>
          <p:cNvPr id="525361" name="Text Box 49"/>
          <p:cNvSpPr txBox="1">
            <a:spLocks noChangeArrowheads="1"/>
          </p:cNvSpPr>
          <p:nvPr/>
        </p:nvSpPr>
        <p:spPr bwMode="auto">
          <a:xfrm>
            <a:off x="3898900" y="55372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शिमोन</a:t>
            </a:r>
            <a:endParaRPr lang="en-US" sz="1800" dirty="0">
              <a:solidFill>
                <a:srgbClr val="FBFB05"/>
              </a:solidFill>
              <a:latin typeface="Comic Sans MS" pitchFamily="-107" charset="0"/>
              <a:ea typeface="+mn-ea"/>
              <a:cs typeface="+mn-cs"/>
            </a:endParaRPr>
          </a:p>
        </p:txBody>
      </p:sp>
      <p:grpSp>
        <p:nvGrpSpPr>
          <p:cNvPr id="5" name="Group 70"/>
          <p:cNvGrpSpPr>
            <a:grpSpLocks/>
          </p:cNvGrpSpPr>
          <p:nvPr/>
        </p:nvGrpSpPr>
        <p:grpSpPr bwMode="auto">
          <a:xfrm>
            <a:off x="4419600" y="3032128"/>
            <a:ext cx="2989263" cy="565151"/>
            <a:chOff x="2784" y="1910"/>
            <a:chExt cx="1883" cy="356"/>
          </a:xfrm>
        </p:grpSpPr>
        <p:sp>
          <p:nvSpPr>
            <p:cNvPr id="525354" name="Text Box 42"/>
            <p:cNvSpPr txBox="1">
              <a:spLocks noChangeArrowheads="1"/>
            </p:cNvSpPr>
            <p:nvPr/>
          </p:nvSpPr>
          <p:spPr bwMode="auto">
            <a:xfrm rot="469584">
              <a:off x="2784" y="1910"/>
              <a:ext cx="1016" cy="2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मनश्शे</a:t>
              </a:r>
              <a:endParaRPr lang="en-US" sz="1800" dirty="0">
                <a:solidFill>
                  <a:srgbClr val="FBFB05"/>
                </a:solidFill>
                <a:latin typeface="Comic Sans MS" pitchFamily="-107" charset="0"/>
                <a:ea typeface="+mn-ea"/>
                <a:cs typeface="+mn-cs"/>
              </a:endParaRPr>
            </a:p>
          </p:txBody>
        </p:sp>
        <p:sp>
          <p:nvSpPr>
            <p:cNvPr id="525362" name="Text Box 50"/>
            <p:cNvSpPr txBox="1">
              <a:spLocks noChangeArrowheads="1"/>
            </p:cNvSpPr>
            <p:nvPr/>
          </p:nvSpPr>
          <p:spPr bwMode="auto">
            <a:xfrm rot="20128893">
              <a:off x="3651" y="2033"/>
              <a:ext cx="1016" cy="2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मनश्शे</a:t>
              </a:r>
              <a:endParaRPr lang="en-US" sz="1800" dirty="0">
                <a:solidFill>
                  <a:srgbClr val="FBFB05"/>
                </a:solidFill>
                <a:latin typeface="Comic Sans MS" pitchFamily="-107" charset="0"/>
                <a:ea typeface="+mn-ea"/>
                <a:cs typeface="+mn-cs"/>
              </a:endParaRPr>
            </a:p>
          </p:txBody>
        </p:sp>
      </p:grpSp>
      <p:sp>
        <p:nvSpPr>
          <p:cNvPr id="525363" name="Text Box 51"/>
          <p:cNvSpPr txBox="1">
            <a:spLocks noChangeArrowheads="1"/>
          </p:cNvSpPr>
          <p:nvPr/>
        </p:nvSpPr>
        <p:spPr bwMode="auto">
          <a:xfrm rot="-4430452">
            <a:off x="5772150" y="123932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नप्ताली</a:t>
            </a:r>
            <a:endParaRPr lang="en-US" sz="1800" dirty="0">
              <a:solidFill>
                <a:srgbClr val="FBFB05"/>
              </a:solidFill>
              <a:latin typeface="Comic Sans MS" pitchFamily="-107" charset="0"/>
              <a:ea typeface="+mn-ea"/>
              <a:cs typeface="+mn-cs"/>
            </a:endParaRPr>
          </a:p>
        </p:txBody>
      </p:sp>
      <p:sp>
        <p:nvSpPr>
          <p:cNvPr id="525364" name="Text Box 52"/>
          <p:cNvSpPr txBox="1">
            <a:spLocks noChangeArrowheads="1"/>
          </p:cNvSpPr>
          <p:nvPr/>
        </p:nvSpPr>
        <p:spPr bwMode="auto">
          <a:xfrm rot="-5105054">
            <a:off x="4718050" y="14996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जबूलून</a:t>
            </a:r>
            <a:endParaRPr lang="en-US" sz="1800" dirty="0">
              <a:solidFill>
                <a:srgbClr val="FBFB05"/>
              </a:solidFill>
              <a:latin typeface="Comic Sans MS" pitchFamily="-107" charset="0"/>
              <a:ea typeface="+mn-ea"/>
              <a:cs typeface="+mn-cs"/>
            </a:endParaRPr>
          </a:p>
        </p:txBody>
      </p:sp>
      <p:sp>
        <p:nvSpPr>
          <p:cNvPr id="525365" name="Text Box 53"/>
          <p:cNvSpPr txBox="1">
            <a:spLocks noChangeArrowheads="1"/>
          </p:cNvSpPr>
          <p:nvPr/>
        </p:nvSpPr>
        <p:spPr bwMode="auto">
          <a:xfrm>
            <a:off x="4051300" y="23114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कर्मेल डाँडा</a:t>
            </a:r>
            <a:endParaRPr lang="en-US" sz="1800" i="1" dirty="0">
              <a:solidFill>
                <a:srgbClr val="33CC33"/>
              </a:solidFill>
              <a:latin typeface="Comic Sans MS" pitchFamily="-107" charset="0"/>
              <a:ea typeface="+mn-ea"/>
              <a:cs typeface="+mn-cs"/>
            </a:endParaRPr>
          </a:p>
        </p:txBody>
      </p:sp>
      <p:sp>
        <p:nvSpPr>
          <p:cNvPr id="525366" name="Text Box 54"/>
          <p:cNvSpPr txBox="1">
            <a:spLocks noChangeArrowheads="1"/>
          </p:cNvSpPr>
          <p:nvPr/>
        </p:nvSpPr>
        <p:spPr bwMode="auto">
          <a:xfrm>
            <a:off x="5448300" y="21463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ताबोर पर्वत</a:t>
            </a:r>
            <a:endParaRPr lang="en-US" sz="1800" b="0" i="1" dirty="0">
              <a:solidFill>
                <a:srgbClr val="33CC33"/>
              </a:solidFill>
              <a:latin typeface="Comic Sans MS" pitchFamily="-107" charset="0"/>
              <a:ea typeface="+mn-ea"/>
              <a:cs typeface="+mn-cs"/>
            </a:endParaRPr>
          </a:p>
        </p:txBody>
      </p:sp>
      <p:sp>
        <p:nvSpPr>
          <p:cNvPr id="525367" name="Text Box 55"/>
          <p:cNvSpPr txBox="1">
            <a:spLocks noChangeArrowheads="1"/>
          </p:cNvSpPr>
          <p:nvPr/>
        </p:nvSpPr>
        <p:spPr bwMode="auto">
          <a:xfrm>
            <a:off x="4914900" y="50927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खाराको समुद्र </a:t>
            </a:r>
            <a:endParaRPr lang="en-US" sz="1800" b="0" i="1" dirty="0">
              <a:solidFill>
                <a:srgbClr val="33CC33"/>
              </a:solidFill>
              <a:latin typeface="Comic Sans MS" pitchFamily="-107" charset="0"/>
              <a:ea typeface="+mn-ea"/>
              <a:cs typeface="+mn-cs"/>
            </a:endParaRPr>
          </a:p>
        </p:txBody>
      </p:sp>
      <p:sp>
        <p:nvSpPr>
          <p:cNvPr id="525372" name="Text Box 60"/>
          <p:cNvSpPr txBox="1">
            <a:spLocks noChangeArrowheads="1"/>
          </p:cNvSpPr>
          <p:nvPr/>
        </p:nvSpPr>
        <p:spPr bwMode="auto">
          <a:xfrm>
            <a:off x="2756089" y="818288"/>
            <a:ext cx="1612900"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err="1">
                <a:solidFill>
                  <a:srgbClr val="33CC33"/>
                </a:solidFill>
                <a:latin typeface="Kantipur" pitchFamily="2" charset="0"/>
              </a:rPr>
              <a:t>dxf;fu</a:t>
            </a:r>
            <a:r>
              <a:rPr lang="en-US" sz="3200" dirty="0">
                <a:solidFill>
                  <a:srgbClr val="33CC33"/>
                </a:solidFill>
                <a:latin typeface="Kantipur" pitchFamily="2" charset="0"/>
              </a:rPr>
              <a:t>/</a:t>
            </a:r>
            <a:endParaRPr lang="en-US" sz="3200" i="1" dirty="0">
              <a:solidFill>
                <a:srgbClr val="33CC33"/>
              </a:solidFill>
              <a:latin typeface="Comic Sans MS" pitchFamily="-107" charset="0"/>
              <a:ea typeface="+mn-ea"/>
              <a:cs typeface="+mn-cs"/>
            </a:endParaRPr>
          </a:p>
        </p:txBody>
      </p:sp>
      <p:sp>
        <p:nvSpPr>
          <p:cNvPr id="525373" name="Oval 61"/>
          <p:cNvSpPr>
            <a:spLocks noChangeArrowheads="1"/>
          </p:cNvSpPr>
          <p:nvPr/>
        </p:nvSpPr>
        <p:spPr bwMode="auto">
          <a:xfrm>
            <a:off x="4953000" y="4953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4" name="Oval 62"/>
          <p:cNvSpPr>
            <a:spLocks noChangeArrowheads="1"/>
          </p:cNvSpPr>
          <p:nvPr/>
        </p:nvSpPr>
        <p:spPr bwMode="auto">
          <a:xfrm>
            <a:off x="5435600" y="28702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5" name="Oval 63"/>
          <p:cNvSpPr>
            <a:spLocks noChangeArrowheads="1"/>
          </p:cNvSpPr>
          <p:nvPr/>
        </p:nvSpPr>
        <p:spPr bwMode="auto">
          <a:xfrm>
            <a:off x="5461000" y="24257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6" name="Oval 64"/>
          <p:cNvSpPr>
            <a:spLocks noChangeArrowheads="1"/>
          </p:cNvSpPr>
          <p:nvPr/>
        </p:nvSpPr>
        <p:spPr bwMode="auto">
          <a:xfrm>
            <a:off x="4902200" y="2286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7" name="Text Box 65"/>
          <p:cNvSpPr txBox="1">
            <a:spLocks noChangeArrowheads="1"/>
          </p:cNvSpPr>
          <p:nvPr/>
        </p:nvSpPr>
        <p:spPr bwMode="auto">
          <a:xfrm rot="-37201">
            <a:off x="6715849" y="4717207"/>
            <a:ext cx="1583785" cy="11480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lnSpc>
                <a:spcPct val="70000"/>
              </a:lnSpc>
              <a:spcBef>
                <a:spcPct val="50000"/>
              </a:spcBef>
              <a:defRPr/>
            </a:pPr>
            <a:r>
              <a:rPr lang="hi-IN" sz="1800" b="0" dirty="0">
                <a:solidFill>
                  <a:srgbClr val="FBFB05"/>
                </a:solidFill>
              </a:rPr>
              <a:t>लेवी </a:t>
            </a:r>
            <a:r>
              <a:rPr lang="en-US" sz="1800" i="1" dirty="0">
                <a:solidFill>
                  <a:srgbClr val="FFFF00"/>
                </a:solidFill>
                <a:latin typeface="Comic Sans MS" pitchFamily="-107" charset="0"/>
                <a:ea typeface="+mn-ea"/>
                <a:cs typeface="+mn-cs"/>
              </a:rPr>
              <a:t>:  </a:t>
            </a:r>
            <a:r>
              <a:rPr lang="en-US" sz="2000" dirty="0" err="1">
                <a:solidFill>
                  <a:srgbClr val="FFFF00"/>
                </a:solidFill>
                <a:latin typeface="Kantipur" pitchFamily="2" charset="0"/>
              </a:rPr>
              <a:t>zx</a:t>
            </a:r>
            <a:r>
              <a:rPr lang="en-US" sz="2000" dirty="0">
                <a:solidFill>
                  <a:srgbClr val="FFFF00"/>
                </a:solidFill>
                <a:latin typeface="Kantipur" pitchFamily="2" charset="0"/>
              </a:rPr>
              <a:t>/</a:t>
            </a:r>
            <a:r>
              <a:rPr lang="en-US" sz="2000" dirty="0" err="1">
                <a:solidFill>
                  <a:srgbClr val="FFFF00"/>
                </a:solidFill>
                <a:latin typeface="Kantipur" pitchFamily="2" charset="0"/>
              </a:rPr>
              <a:t>x¿df</a:t>
            </a:r>
            <a:r>
              <a:rPr lang="en-US" sz="2000" dirty="0">
                <a:solidFill>
                  <a:srgbClr val="FFFF00"/>
                </a:solidFill>
                <a:latin typeface="Kantipur" pitchFamily="2" charset="0"/>
              </a:rPr>
              <a:t> </a:t>
            </a:r>
            <a:r>
              <a:rPr lang="en-US" sz="2000" dirty="0" err="1">
                <a:solidFill>
                  <a:srgbClr val="FFFF00"/>
                </a:solidFill>
                <a:latin typeface="Kantipur" pitchFamily="2" charset="0"/>
              </a:rPr>
              <a:t>dfq</a:t>
            </a:r>
            <a:r>
              <a:rPr lang="en-US" sz="2000" dirty="0">
                <a:solidFill>
                  <a:srgbClr val="FFFF00"/>
                </a:solidFill>
                <a:latin typeface="Kantipur" pitchFamily="2" charset="0"/>
              </a:rPr>
              <a:t> a:g ­ </a:t>
            </a:r>
            <a:r>
              <a:rPr lang="en-US" sz="2000" dirty="0" err="1">
                <a:solidFill>
                  <a:srgbClr val="FFFF00"/>
                </a:solidFill>
                <a:latin typeface="Kantipur" pitchFamily="2" charset="0"/>
              </a:rPr>
              <a:t>ltgLx¿n</a:t>
            </a:r>
            <a:r>
              <a:rPr lang="en-US" sz="2000" dirty="0">
                <a:solidFill>
                  <a:srgbClr val="FFFF00"/>
                </a:solidFill>
                <a:latin typeface="Kantipur" pitchFamily="2" charset="0"/>
              </a:rPr>
              <a:t>] </a:t>
            </a:r>
            <a:r>
              <a:rPr lang="en-US" sz="2000" dirty="0" err="1">
                <a:solidFill>
                  <a:srgbClr val="FFFF00"/>
                </a:solidFill>
                <a:latin typeface="Kantipur" pitchFamily="2" charset="0"/>
              </a:rPr>
              <a:t>kljq</a:t>
            </a:r>
            <a:r>
              <a:rPr lang="en-US" sz="2000" dirty="0">
                <a:solidFill>
                  <a:srgbClr val="FFFF00"/>
                </a:solidFill>
                <a:latin typeface="Kantipur" pitchFamily="2" charset="0"/>
              </a:rPr>
              <a:t> </a:t>
            </a:r>
            <a:r>
              <a:rPr lang="en-US" sz="2000" dirty="0" err="1">
                <a:solidFill>
                  <a:srgbClr val="FFFF00"/>
                </a:solidFill>
                <a:latin typeface="Kantipur" pitchFamily="2" charset="0"/>
              </a:rPr>
              <a:t>af</a:t>
            </a:r>
            <a:r>
              <a:rPr lang="en-US" sz="2000" dirty="0">
                <a:solidFill>
                  <a:srgbClr val="FFFF00"/>
                </a:solidFill>
                <a:latin typeface="Kantipur" pitchFamily="2" charset="0"/>
              </a:rPr>
              <a:t>;:</a:t>
            </a:r>
            <a:r>
              <a:rPr lang="en-US" sz="2000" dirty="0" err="1">
                <a:solidFill>
                  <a:srgbClr val="FFFF00"/>
                </a:solidFill>
                <a:latin typeface="Kantipur" pitchFamily="2" charset="0"/>
              </a:rPr>
              <a:t>yfgsf</a:t>
            </a:r>
            <a:r>
              <a:rPr lang="en-US" sz="2000" dirty="0">
                <a:solidFill>
                  <a:srgbClr val="FFFF00"/>
                </a:solidFill>
                <a:latin typeface="Kantipur" pitchFamily="2" charset="0"/>
              </a:rPr>
              <a:t>] </a:t>
            </a:r>
            <a:r>
              <a:rPr lang="en-US" sz="2000" dirty="0" err="1">
                <a:solidFill>
                  <a:srgbClr val="FFFF00"/>
                </a:solidFill>
                <a:latin typeface="Kantipur" pitchFamily="2" charset="0"/>
              </a:rPr>
              <a:t>jf:tf</a:t>
            </a:r>
            <a:r>
              <a:rPr lang="en-US" sz="2000" dirty="0">
                <a:solidFill>
                  <a:srgbClr val="FFFF00"/>
                </a:solidFill>
                <a:latin typeface="Kantipur" pitchFamily="2" charset="0"/>
              </a:rPr>
              <a:t> </a:t>
            </a:r>
            <a:r>
              <a:rPr lang="en-US" sz="2000" dirty="0" err="1">
                <a:solidFill>
                  <a:srgbClr val="FFFF00"/>
                </a:solidFill>
                <a:latin typeface="Kantipur" pitchFamily="2" charset="0"/>
              </a:rPr>
              <a:t>ug</a:t>
            </a:r>
            <a:r>
              <a:rPr lang="en-US" sz="2000" dirty="0">
                <a:solidFill>
                  <a:srgbClr val="FFFF00"/>
                </a:solidFill>
                <a:latin typeface="Kantipur" pitchFamily="2" charset="0"/>
              </a:rPr>
              <a:t>{' </a:t>
            </a:r>
            <a:r>
              <a:rPr lang="en-US" sz="2000" dirty="0" err="1">
                <a:solidFill>
                  <a:srgbClr val="FFFF00"/>
                </a:solidFill>
                <a:latin typeface="Kantipur" pitchFamily="2" charset="0"/>
              </a:rPr>
              <a:t>kYof</a:t>
            </a:r>
            <a:r>
              <a:rPr lang="en-US" sz="1800" dirty="0">
                <a:solidFill>
                  <a:srgbClr val="FFFF00"/>
                </a:solidFill>
                <a:latin typeface="Kantipur" pitchFamily="2" charset="0"/>
              </a:rPr>
              <a:t>]{</a:t>
            </a:r>
            <a:r>
              <a:rPr lang="en-US" i="1" dirty="0">
                <a:solidFill>
                  <a:srgbClr val="FFFF00"/>
                </a:solidFill>
                <a:latin typeface="Comic Sans MS" pitchFamily="-107" charset="0"/>
                <a:ea typeface="+mn-ea"/>
                <a:cs typeface="+mn-cs"/>
              </a:rPr>
              <a:t>!</a:t>
            </a:r>
          </a:p>
        </p:txBody>
      </p:sp>
      <p:sp>
        <p:nvSpPr>
          <p:cNvPr id="525380" name="Text Box 68"/>
          <p:cNvSpPr txBox="1">
            <a:spLocks noChangeArrowheads="1"/>
          </p:cNvSpPr>
          <p:nvPr/>
        </p:nvSpPr>
        <p:spPr bwMode="auto">
          <a:xfrm>
            <a:off x="1828660" y="17253"/>
            <a:ext cx="3787775"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 </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  !#</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 </a:t>
            </a:r>
            <a:endParaRPr lang="en-US" b="0" u="sng" dirty="0">
              <a:solidFill>
                <a:schemeClr val="tx1"/>
              </a:solidFill>
              <a:effectLst>
                <a:outerShdw blurRad="38100" dist="38100" dir="2700000" algn="tl">
                  <a:srgbClr val="000000">
                    <a:alpha val="43137"/>
                  </a:srgbClr>
                </a:outerShdw>
              </a:effectLst>
              <a:latin typeface="Geneva" charset="0"/>
            </a:endParaRPr>
          </a:p>
        </p:txBody>
      </p:sp>
      <p:sp>
        <p:nvSpPr>
          <p:cNvPr id="525381" name="AutoShape 69"/>
          <p:cNvSpPr>
            <a:spLocks noChangeArrowheads="1"/>
          </p:cNvSpPr>
          <p:nvPr/>
        </p:nvSpPr>
        <p:spPr bwMode="auto">
          <a:xfrm>
            <a:off x="6785884" y="4479925"/>
            <a:ext cx="1494516" cy="1566863"/>
          </a:xfrm>
          <a:prstGeom prst="roundRect">
            <a:avLst>
              <a:gd name="adj" fmla="val 16667"/>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83" name="Text Box 71"/>
          <p:cNvSpPr txBox="1">
            <a:spLocks noChangeArrowheads="1"/>
          </p:cNvSpPr>
          <p:nvPr/>
        </p:nvSpPr>
        <p:spPr bwMode="auto">
          <a:xfrm>
            <a:off x="596900" y="1993900"/>
            <a:ext cx="2387600" cy="35394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3200" dirty="0">
                <a:solidFill>
                  <a:srgbClr val="FFFF00"/>
                </a:solidFill>
                <a:latin typeface="Kantipur" pitchFamily="2" charset="0"/>
              </a:rPr>
              <a:t>x/]s </a:t>
            </a:r>
            <a:r>
              <a:rPr lang="en-US" sz="3200" dirty="0" err="1">
                <a:solidFill>
                  <a:srgbClr val="FFFF00"/>
                </a:solidFill>
                <a:latin typeface="Kantipur" pitchFamily="2" charset="0"/>
              </a:rPr>
              <a:t>s'n</a:t>
            </a:r>
            <a:r>
              <a:rPr lang="en-US" sz="3200" dirty="0">
                <a:solidFill>
                  <a:srgbClr val="FFFF00"/>
                </a:solidFill>
                <a:latin typeface="Kantipur" pitchFamily="2" charset="0"/>
              </a:rPr>
              <a:t> </a:t>
            </a:r>
            <a:r>
              <a:rPr lang="en-US" sz="3200" dirty="0" err="1">
                <a:solidFill>
                  <a:srgbClr val="FFFF00"/>
                </a:solidFill>
                <a:latin typeface="Kantipur" pitchFamily="2" charset="0"/>
              </a:rPr>
              <a:t>a;f</a:t>
            </a:r>
            <a:r>
              <a:rPr lang="en-US" sz="3200" dirty="0">
                <a:solidFill>
                  <a:srgbClr val="FFFF00"/>
                </a:solidFill>
                <a:latin typeface="Kantipur" pitchFamily="2" charset="0"/>
              </a:rPr>
              <a:t>]</a:t>
            </a:r>
            <a:r>
              <a:rPr lang="en-US" sz="3200" dirty="0" err="1">
                <a:solidFill>
                  <a:srgbClr val="FFFF00"/>
                </a:solidFill>
                <a:latin typeface="Kantipur" pitchFamily="2" charset="0"/>
              </a:rPr>
              <a:t>af</a:t>
            </a:r>
            <a:r>
              <a:rPr lang="en-US" sz="3200" dirty="0">
                <a:solidFill>
                  <a:srgbClr val="FFFF00"/>
                </a:solidFill>
                <a:latin typeface="Kantipur" pitchFamily="2" charset="0"/>
              </a:rPr>
              <a:t>; u/kl5, </a:t>
            </a:r>
            <a:r>
              <a:rPr lang="en-US" sz="3200" dirty="0" err="1">
                <a:solidFill>
                  <a:srgbClr val="FFFF00"/>
                </a:solidFill>
                <a:latin typeface="Kantipur" pitchFamily="2" charset="0"/>
              </a:rPr>
              <a:t>ca|fxfdsf</a:t>
            </a:r>
            <a:r>
              <a:rPr lang="en-US" sz="3200" dirty="0">
                <a:solidFill>
                  <a:srgbClr val="FFFF00"/>
                </a:solidFill>
                <a:latin typeface="Kantipur" pitchFamily="2" charset="0"/>
              </a:rPr>
              <a:t>] </a:t>
            </a:r>
            <a:r>
              <a:rPr lang="en-US" sz="3200" dirty="0" err="1">
                <a:solidFill>
                  <a:srgbClr val="FFFF00"/>
                </a:solidFill>
                <a:latin typeface="Kantipur" pitchFamily="2" charset="0"/>
              </a:rPr>
              <a:t>pQ</a:t>
            </a:r>
            <a:r>
              <a:rPr lang="en-US" sz="3200" dirty="0">
                <a:solidFill>
                  <a:srgbClr val="FFFF00"/>
                </a:solidFill>
                <a:latin typeface="Kantipur" pitchFamily="2" charset="0"/>
              </a:rPr>
              <a:t>/</a:t>
            </a:r>
            <a:r>
              <a:rPr lang="en-US" sz="3200" dirty="0" err="1">
                <a:solidFill>
                  <a:srgbClr val="FFFF00"/>
                </a:solidFill>
                <a:latin typeface="Kantipur" pitchFamily="2" charset="0"/>
              </a:rPr>
              <a:t>flwsf</a:t>
            </a:r>
            <a:r>
              <a:rPr lang="en-US" sz="3200" dirty="0">
                <a:solidFill>
                  <a:srgbClr val="FFFF00"/>
                </a:solidFill>
                <a:latin typeface="Kantipur" pitchFamily="2" charset="0"/>
              </a:rPr>
              <a:t>/sf] </a:t>
            </a:r>
            <a:r>
              <a:rPr lang="en-US" sz="3200" dirty="0" err="1">
                <a:solidFill>
                  <a:srgbClr val="FFFF00"/>
                </a:solidFill>
                <a:latin typeface="Kantipur" pitchFamily="2" charset="0"/>
              </a:rPr>
              <a:t>gofF</a:t>
            </a:r>
            <a:r>
              <a:rPr lang="en-US" sz="3200" dirty="0">
                <a:solidFill>
                  <a:srgbClr val="FFFF00"/>
                </a:solidFill>
                <a:latin typeface="Kantipur" pitchFamily="2" charset="0"/>
              </a:rPr>
              <a:t> b]</a:t>
            </a:r>
            <a:r>
              <a:rPr lang="en-US" sz="3200" dirty="0" err="1">
                <a:solidFill>
                  <a:srgbClr val="FFFF00"/>
                </a:solidFill>
                <a:latin typeface="Kantipur" pitchFamily="2" charset="0"/>
              </a:rPr>
              <a:t>zdf</a:t>
            </a:r>
            <a:r>
              <a:rPr lang="en-US" sz="3200" dirty="0">
                <a:solidFill>
                  <a:srgbClr val="FFFF00"/>
                </a:solidFill>
                <a:latin typeface="Kantipur" pitchFamily="2" charset="0"/>
              </a:rPr>
              <a:t> a:g </a:t>
            </a:r>
            <a:r>
              <a:rPr lang="en-US" sz="3200" dirty="0" err="1">
                <a:solidFill>
                  <a:srgbClr val="FFFF00"/>
                </a:solidFill>
                <a:latin typeface="Kantipur" pitchFamily="2" charset="0"/>
              </a:rPr>
              <a:t>l;Sgsf</a:t>
            </a:r>
            <a:r>
              <a:rPr lang="en-US" sz="3200" dirty="0">
                <a:solidFill>
                  <a:srgbClr val="FFFF00"/>
                </a:solidFill>
                <a:latin typeface="Kantipur" pitchFamily="2" charset="0"/>
              </a:rPr>
              <a:t>] </a:t>
            </a:r>
            <a:r>
              <a:rPr lang="en-US" sz="3200" dirty="0" err="1">
                <a:solidFill>
                  <a:srgbClr val="FFFF00"/>
                </a:solidFill>
                <a:latin typeface="Kantipur" pitchFamily="2" charset="0"/>
              </a:rPr>
              <a:t>nflu</a:t>
            </a:r>
            <a:r>
              <a:rPr lang="en-US" sz="3200" dirty="0">
                <a:solidFill>
                  <a:srgbClr val="FFFF00"/>
                </a:solidFill>
                <a:latin typeface="Kantipur" pitchFamily="2" charset="0"/>
              </a:rPr>
              <a:t> </a:t>
            </a:r>
            <a:r>
              <a:rPr lang="en-US" sz="3200" dirty="0" err="1">
                <a:solidFill>
                  <a:srgbClr val="FFFF00"/>
                </a:solidFill>
                <a:latin typeface="Kantipur" pitchFamily="2" charset="0"/>
              </a:rPr>
              <a:t>tof</a:t>
            </a:r>
            <a:r>
              <a:rPr lang="en-US" sz="3200" dirty="0">
                <a:solidFill>
                  <a:srgbClr val="FFFF00"/>
                </a:solidFill>
                <a:latin typeface="Kantipur" pitchFamily="2" charset="0"/>
              </a:rPr>
              <a:t>/ 5g\ .</a:t>
            </a:r>
            <a:endParaRPr lang="en-US" sz="3200" i="1" dirty="0">
              <a:solidFill>
                <a:srgbClr val="FFFF00"/>
              </a:solidFill>
              <a:latin typeface="Kantipur" pitchFamily="2" charset="0"/>
              <a:ea typeface="+mn-ea"/>
              <a:cs typeface="+mn-cs"/>
            </a:endParaRPr>
          </a:p>
        </p:txBody>
      </p:sp>
      <p:sp>
        <p:nvSpPr>
          <p:cNvPr id="98335" name="Freeform 72"/>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8337" name="Freeform 74"/>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8347" name="Text Box 84"/>
          <p:cNvSpPr txBox="1">
            <a:spLocks noChangeArrowheads="1"/>
          </p:cNvSpPr>
          <p:nvPr/>
        </p:nvSpPr>
        <p:spPr bwMode="auto">
          <a:xfrm>
            <a:off x="8721725"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8348" name="Text Box 87"/>
          <p:cNvSpPr txBox="1">
            <a:spLocks noChangeArrowheads="1"/>
          </p:cNvSpPr>
          <p:nvPr/>
        </p:nvSpPr>
        <p:spPr bwMode="auto">
          <a:xfrm>
            <a:off x="8659813"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25400" name="Rectangle 8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grpSp>
        <p:nvGrpSpPr>
          <p:cNvPr id="6" name="Group 89"/>
          <p:cNvGrpSpPr>
            <a:grpSpLocks/>
          </p:cNvGrpSpPr>
          <p:nvPr/>
        </p:nvGrpSpPr>
        <p:grpSpPr bwMode="auto">
          <a:xfrm>
            <a:off x="4275138" y="2395538"/>
            <a:ext cx="3800475" cy="1992312"/>
            <a:chOff x="2693" y="1509"/>
            <a:chExt cx="2394" cy="1255"/>
          </a:xfrm>
        </p:grpSpPr>
        <p:sp>
          <p:nvSpPr>
            <p:cNvPr id="525402" name="Text Box 90"/>
            <p:cNvSpPr txBox="1">
              <a:spLocks noChangeArrowheads="1"/>
            </p:cNvSpPr>
            <p:nvPr/>
          </p:nvSpPr>
          <p:spPr bwMode="auto">
            <a:xfrm>
              <a:off x="4071" y="1509"/>
              <a:ext cx="1016"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hi-IN" sz="1800" b="0" dirty="0">
                  <a:solidFill>
                    <a:schemeClr val="tx1"/>
                  </a:solidFill>
                </a:rPr>
                <a:t>यूसुफका छोराहरू</a:t>
              </a:r>
              <a:endParaRPr lang="en-US" sz="1800" dirty="0">
                <a:solidFill>
                  <a:schemeClr val="tx1"/>
                </a:solidFill>
              </a:endParaRPr>
            </a:p>
          </p:txBody>
        </p:sp>
        <p:sp>
          <p:nvSpPr>
            <p:cNvPr id="525403" name="Freeform 91"/>
            <p:cNvSpPr>
              <a:spLocks/>
            </p:cNvSpPr>
            <p:nvPr/>
          </p:nvSpPr>
          <p:spPr bwMode="auto">
            <a:xfrm>
              <a:off x="2693" y="1876"/>
              <a:ext cx="1893" cy="888"/>
            </a:xfrm>
            <a:custGeom>
              <a:avLst/>
              <a:gdLst/>
              <a:ahLst/>
              <a:cxnLst>
                <a:cxn ang="0">
                  <a:pos x="507" y="9"/>
                </a:cxn>
                <a:cxn ang="0">
                  <a:pos x="103" y="17"/>
                </a:cxn>
                <a:cxn ang="0">
                  <a:pos x="39" y="65"/>
                </a:cxn>
                <a:cxn ang="0">
                  <a:pos x="0" y="152"/>
                </a:cxn>
                <a:cxn ang="0">
                  <a:pos x="55" y="215"/>
                </a:cxn>
                <a:cxn ang="0">
                  <a:pos x="79" y="247"/>
                </a:cxn>
                <a:cxn ang="0">
                  <a:pos x="158" y="286"/>
                </a:cxn>
                <a:cxn ang="0">
                  <a:pos x="206" y="318"/>
                </a:cxn>
                <a:cxn ang="0">
                  <a:pos x="245" y="358"/>
                </a:cxn>
                <a:cxn ang="0">
                  <a:pos x="269" y="429"/>
                </a:cxn>
                <a:cxn ang="0">
                  <a:pos x="277" y="453"/>
                </a:cxn>
                <a:cxn ang="0">
                  <a:pos x="237" y="722"/>
                </a:cxn>
                <a:cxn ang="0">
                  <a:pos x="325" y="888"/>
                </a:cxn>
                <a:cxn ang="0">
                  <a:pos x="515" y="857"/>
                </a:cxn>
                <a:cxn ang="0">
                  <a:pos x="768" y="627"/>
                </a:cxn>
                <a:cxn ang="0">
                  <a:pos x="1014" y="619"/>
                </a:cxn>
                <a:cxn ang="0">
                  <a:pos x="1101" y="603"/>
                </a:cxn>
                <a:cxn ang="0">
                  <a:pos x="1204" y="524"/>
                </a:cxn>
                <a:cxn ang="0">
                  <a:pos x="1291" y="492"/>
                </a:cxn>
                <a:cxn ang="0">
                  <a:pos x="1624" y="429"/>
                </a:cxn>
                <a:cxn ang="0">
                  <a:pos x="1671" y="397"/>
                </a:cxn>
                <a:cxn ang="0">
                  <a:pos x="1774" y="334"/>
                </a:cxn>
                <a:cxn ang="0">
                  <a:pos x="1790" y="310"/>
                </a:cxn>
                <a:cxn ang="0">
                  <a:pos x="1814" y="294"/>
                </a:cxn>
                <a:cxn ang="0">
                  <a:pos x="1861" y="247"/>
                </a:cxn>
                <a:cxn ang="0">
                  <a:pos x="1869" y="223"/>
                </a:cxn>
                <a:cxn ang="0">
                  <a:pos x="1877" y="191"/>
                </a:cxn>
                <a:cxn ang="0">
                  <a:pos x="1893" y="144"/>
                </a:cxn>
                <a:cxn ang="0">
                  <a:pos x="1798" y="57"/>
                </a:cxn>
                <a:cxn ang="0">
                  <a:pos x="1750" y="41"/>
                </a:cxn>
                <a:cxn ang="0">
                  <a:pos x="1441" y="49"/>
                </a:cxn>
                <a:cxn ang="0">
                  <a:pos x="1386" y="81"/>
                </a:cxn>
                <a:cxn ang="0">
                  <a:pos x="1243" y="160"/>
                </a:cxn>
                <a:cxn ang="0">
                  <a:pos x="950" y="144"/>
                </a:cxn>
                <a:cxn ang="0">
                  <a:pos x="808" y="65"/>
                </a:cxn>
                <a:cxn ang="0">
                  <a:pos x="507" y="9"/>
                </a:cxn>
              </a:cxnLst>
              <a:rect l="0" t="0" r="r" b="b"/>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00" cap="flat" cmpd="sng">
              <a:solidFill>
                <a:srgbClr val="FFFF00"/>
              </a:solidFill>
              <a:prstDash val="solid"/>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405" name="Text Box 93"/>
          <p:cNvSpPr txBox="1">
            <a:spLocks noChangeArrowheads="1"/>
          </p:cNvSpPr>
          <p:nvPr/>
        </p:nvSpPr>
        <p:spPr bwMode="auto">
          <a:xfrm>
            <a:off x="-111564" y="1803400"/>
            <a:ext cx="2875396" cy="378565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en-US" sz="6000" i="1" dirty="0" err="1">
                <a:solidFill>
                  <a:srgbClr val="FFFF00"/>
                </a:solidFill>
                <a:latin typeface="Kantipur" pitchFamily="2" charset="0"/>
              </a:rPr>
              <a:t>sgfg</a:t>
            </a:r>
            <a:r>
              <a:rPr lang="en-US" sz="6000" i="1" dirty="0">
                <a:solidFill>
                  <a:srgbClr val="FFFF00"/>
                </a:solidFill>
                <a:latin typeface="Kantipur" pitchFamily="2" charset="0"/>
              </a:rPr>
              <a:t> b]</a:t>
            </a:r>
            <a:r>
              <a:rPr lang="en-US" sz="6000" i="1" dirty="0" err="1">
                <a:solidFill>
                  <a:srgbClr val="FFFF00"/>
                </a:solidFill>
                <a:latin typeface="Kantipur" pitchFamily="2" charset="0"/>
              </a:rPr>
              <a:t>zsf</a:t>
            </a:r>
            <a:r>
              <a:rPr lang="en-US" sz="6000" i="1" dirty="0">
                <a:solidFill>
                  <a:srgbClr val="FFFF00"/>
                </a:solidFill>
                <a:latin typeface="Kantipur" pitchFamily="2" charset="0"/>
              </a:rPr>
              <a:t>] </a:t>
            </a:r>
            <a:r>
              <a:rPr lang="en-US" sz="6000" i="1" dirty="0" err="1">
                <a:solidFill>
                  <a:srgbClr val="FFFF00"/>
                </a:solidFill>
                <a:latin typeface="Kantipur" pitchFamily="2" charset="0"/>
              </a:rPr>
              <a:t>ljefhg</a:t>
            </a:r>
            <a:r>
              <a:rPr lang="en-US" sz="6000" i="1" dirty="0">
                <a:solidFill>
                  <a:srgbClr val="FFFF00"/>
                </a:solidFill>
                <a:latin typeface="Kantipur" pitchFamily="2" charset="0"/>
              </a:rPr>
              <a:t> </a:t>
            </a:r>
            <a:r>
              <a:rPr lang="en-US" sz="6000" i="1" dirty="0" err="1">
                <a:solidFill>
                  <a:srgbClr val="FFFF00"/>
                </a:solidFill>
                <a:latin typeface="Kantipur" pitchFamily="2" charset="0"/>
              </a:rPr>
              <a:t>eof</a:t>
            </a:r>
            <a:r>
              <a:rPr lang="en-US" sz="6000" i="1" dirty="0">
                <a:solidFill>
                  <a:srgbClr val="FFFF00"/>
                </a:solidFill>
                <a:latin typeface="Kantipur" pitchFamily="2" charset="0"/>
              </a:rPr>
              <a:t> </a:t>
            </a:r>
            <a:r>
              <a:rPr lang="en-US" sz="4000" i="1" dirty="0">
                <a:solidFill>
                  <a:srgbClr val="FFFF00"/>
                </a:solidFill>
                <a:latin typeface="Comic Sans MS" pitchFamily="-107" charset="0"/>
                <a:ea typeface="+mn-ea"/>
                <a:cs typeface="+mn-cs"/>
              </a:rPr>
              <a:t>!</a:t>
            </a:r>
          </a:p>
        </p:txBody>
      </p:sp>
      <p:sp>
        <p:nvSpPr>
          <p:cNvPr id="525407" name="Rectangle 9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98354" name="Text Box 97"/>
          <p:cNvSpPr txBox="1">
            <a:spLocks noChangeArrowheads="1"/>
          </p:cNvSpPr>
          <p:nvPr/>
        </p:nvSpPr>
        <p:spPr bwMode="auto">
          <a:xfrm>
            <a:off x="8545513" y="6488113"/>
            <a:ext cx="4016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13</a:t>
            </a:r>
            <a:endParaRPr lang="en-US" sz="1400"/>
          </a:p>
        </p:txBody>
      </p:sp>
      <p:grpSp>
        <p:nvGrpSpPr>
          <p:cNvPr id="63" name="Group 62"/>
          <p:cNvGrpSpPr/>
          <p:nvPr/>
        </p:nvGrpSpPr>
        <p:grpSpPr>
          <a:xfrm>
            <a:off x="7945410" y="3429000"/>
            <a:ext cx="1106393" cy="673100"/>
            <a:chOff x="7945410" y="3429000"/>
            <a:chExt cx="1106393" cy="673100"/>
          </a:xfrm>
        </p:grpSpPr>
        <p:sp>
          <p:nvSpPr>
            <p:cNvPr id="64"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6"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7"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70"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1"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74"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75" name="Rectangle 74"/>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76"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254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grpId="1" nodeType="clickEffect">
                                  <p:stCondLst>
                                    <p:cond delay="0"/>
                                  </p:stCondLst>
                                  <p:childTnLst>
                                    <p:animEffect transition="out" filter="wipe(up)">
                                      <p:cBhvr>
                                        <p:cTn id="10" dur="500"/>
                                        <p:tgtEl>
                                          <p:spTgt spid="525405"/>
                                        </p:tgtEl>
                                      </p:cBhvr>
                                    </p:animEffect>
                                    <p:set>
                                      <p:cBhvr>
                                        <p:cTn id="11" dur="1" fill="hold">
                                          <p:stCondLst>
                                            <p:cond delay="499"/>
                                          </p:stCondLst>
                                        </p:cTn>
                                        <p:tgtEl>
                                          <p:spTgt spid="525405"/>
                                        </p:tgtEl>
                                        <p:attrNameLst>
                                          <p:attrName>style.visibility</p:attrName>
                                        </p:attrNameLst>
                                      </p:cBhvr>
                                      <p:to>
                                        <p:strVal val="hidden"/>
                                      </p:to>
                                    </p:set>
                                  </p:childTnLst>
                                </p:cTn>
                              </p:par>
                            </p:childTnLst>
                          </p:cTn>
                        </p:par>
                        <p:par>
                          <p:cTn id="12" fill="hold" nodeType="afterGroup">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525383"/>
                                        </p:tgtEl>
                                        <p:attrNameLst>
                                          <p:attrName>style.visibility</p:attrName>
                                        </p:attrNameLst>
                                      </p:cBhvr>
                                      <p:to>
                                        <p:strVal val="visible"/>
                                      </p:to>
                                    </p:set>
                                    <p:animEffect transition="in" filter="wipe(up)">
                                      <p:cBhvr>
                                        <p:cTn id="15" dur="500"/>
                                        <p:tgtEl>
                                          <p:spTgt spid="52538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525352"/>
                                        </p:tgtEl>
                                        <p:attrNameLst>
                                          <p:attrName>style.visibility</p:attrName>
                                        </p:attrNameLst>
                                      </p:cBhvr>
                                      <p:to>
                                        <p:strVal val="visible"/>
                                      </p:to>
                                    </p:set>
                                    <p:anim calcmode="lin" valueType="num">
                                      <p:cBhvr>
                                        <p:cTn id="20" dur="500" fill="hold"/>
                                        <p:tgtEl>
                                          <p:spTgt spid="525352"/>
                                        </p:tgtEl>
                                        <p:attrNameLst>
                                          <p:attrName>ppt_w</p:attrName>
                                        </p:attrNameLst>
                                      </p:cBhvr>
                                      <p:tavLst>
                                        <p:tav tm="0">
                                          <p:val>
                                            <p:strVal val="(6*min(max(#ppt_w*#ppt_h,.3),1)-7.4)/-.7*#ppt_w"/>
                                          </p:val>
                                        </p:tav>
                                        <p:tav tm="100000">
                                          <p:val>
                                            <p:strVal val="#ppt_w"/>
                                          </p:val>
                                        </p:tav>
                                      </p:tavLst>
                                    </p:anim>
                                    <p:anim calcmode="lin" valueType="num">
                                      <p:cBhvr>
                                        <p:cTn id="21" dur="500" fill="hold"/>
                                        <p:tgtEl>
                                          <p:spTgt spid="525352"/>
                                        </p:tgtEl>
                                        <p:attrNameLst>
                                          <p:attrName>ppt_h</p:attrName>
                                        </p:attrNameLst>
                                      </p:cBhvr>
                                      <p:tavLst>
                                        <p:tav tm="0">
                                          <p:val>
                                            <p:strVal val="(6*min(max(#ppt_w*#ppt_h,.3),1)-7.4)/-.7*#ppt_h"/>
                                          </p:val>
                                        </p:tav>
                                        <p:tav tm="100000">
                                          <p:val>
                                            <p:strVal val="#ppt_h"/>
                                          </p:val>
                                        </p:tav>
                                      </p:tavLst>
                                    </p:anim>
                                    <p:anim calcmode="lin" valueType="num">
                                      <p:cBhvr>
                                        <p:cTn id="22" dur="500" fill="hold"/>
                                        <p:tgtEl>
                                          <p:spTgt spid="525352"/>
                                        </p:tgtEl>
                                        <p:attrNameLst>
                                          <p:attrName>ppt_x</p:attrName>
                                        </p:attrNameLst>
                                      </p:cBhvr>
                                      <p:tavLst>
                                        <p:tav tm="0">
                                          <p:val>
                                            <p:fltVal val="0.5"/>
                                          </p:val>
                                        </p:tav>
                                        <p:tav tm="100000">
                                          <p:val>
                                            <p:strVal val="#ppt_x"/>
                                          </p:val>
                                        </p:tav>
                                      </p:tavLst>
                                    </p:anim>
                                    <p:anim calcmode="lin" valueType="num">
                                      <p:cBhvr>
                                        <p:cTn id="23" dur="500" fill="hold"/>
                                        <p:tgtEl>
                                          <p:spTgt spid="525352"/>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525364"/>
                                        </p:tgtEl>
                                        <p:attrNameLst>
                                          <p:attrName>style.visibility</p:attrName>
                                        </p:attrNameLst>
                                      </p:cBhvr>
                                      <p:to>
                                        <p:strVal val="visible"/>
                                      </p:to>
                                    </p:set>
                                    <p:anim calcmode="lin" valueType="num">
                                      <p:cBhvr>
                                        <p:cTn id="28" dur="500" fill="hold"/>
                                        <p:tgtEl>
                                          <p:spTgt spid="525364"/>
                                        </p:tgtEl>
                                        <p:attrNameLst>
                                          <p:attrName>ppt_w</p:attrName>
                                        </p:attrNameLst>
                                      </p:cBhvr>
                                      <p:tavLst>
                                        <p:tav tm="0">
                                          <p:val>
                                            <p:strVal val="(6*min(max(#ppt_w*#ppt_h,.3),1)-7.4)/-.7*#ppt_w"/>
                                          </p:val>
                                        </p:tav>
                                        <p:tav tm="100000">
                                          <p:val>
                                            <p:strVal val="#ppt_w"/>
                                          </p:val>
                                        </p:tav>
                                      </p:tavLst>
                                    </p:anim>
                                    <p:anim calcmode="lin" valueType="num">
                                      <p:cBhvr>
                                        <p:cTn id="29" dur="500" fill="hold"/>
                                        <p:tgtEl>
                                          <p:spTgt spid="525364"/>
                                        </p:tgtEl>
                                        <p:attrNameLst>
                                          <p:attrName>ppt_h</p:attrName>
                                        </p:attrNameLst>
                                      </p:cBhvr>
                                      <p:tavLst>
                                        <p:tav tm="0">
                                          <p:val>
                                            <p:strVal val="(6*min(max(#ppt_w*#ppt_h,.3),1)-7.4)/-.7*#ppt_h"/>
                                          </p:val>
                                        </p:tav>
                                        <p:tav tm="100000">
                                          <p:val>
                                            <p:strVal val="#ppt_h"/>
                                          </p:val>
                                        </p:tav>
                                      </p:tavLst>
                                    </p:anim>
                                    <p:anim calcmode="lin" valueType="num">
                                      <p:cBhvr>
                                        <p:cTn id="30" dur="500" fill="hold"/>
                                        <p:tgtEl>
                                          <p:spTgt spid="525364"/>
                                        </p:tgtEl>
                                        <p:attrNameLst>
                                          <p:attrName>ppt_x</p:attrName>
                                        </p:attrNameLst>
                                      </p:cBhvr>
                                      <p:tavLst>
                                        <p:tav tm="0">
                                          <p:val>
                                            <p:fltVal val="0.5"/>
                                          </p:val>
                                        </p:tav>
                                        <p:tav tm="100000">
                                          <p:val>
                                            <p:strVal val="#ppt_x"/>
                                          </p:val>
                                        </p:tav>
                                      </p:tavLst>
                                    </p:anim>
                                    <p:anim calcmode="lin" valueType="num">
                                      <p:cBhvr>
                                        <p:cTn id="31" dur="500" fill="hold"/>
                                        <p:tgtEl>
                                          <p:spTgt spid="525364"/>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525363"/>
                                        </p:tgtEl>
                                        <p:attrNameLst>
                                          <p:attrName>style.visibility</p:attrName>
                                        </p:attrNameLst>
                                      </p:cBhvr>
                                      <p:to>
                                        <p:strVal val="visible"/>
                                      </p:to>
                                    </p:set>
                                    <p:anim calcmode="lin" valueType="num">
                                      <p:cBhvr>
                                        <p:cTn id="36" dur="500" fill="hold"/>
                                        <p:tgtEl>
                                          <p:spTgt spid="525363"/>
                                        </p:tgtEl>
                                        <p:attrNameLst>
                                          <p:attrName>ppt_w</p:attrName>
                                        </p:attrNameLst>
                                      </p:cBhvr>
                                      <p:tavLst>
                                        <p:tav tm="0">
                                          <p:val>
                                            <p:strVal val="(6*min(max(#ppt_w*#ppt_h,.3),1)-7.4)/-.7*#ppt_w"/>
                                          </p:val>
                                        </p:tav>
                                        <p:tav tm="100000">
                                          <p:val>
                                            <p:strVal val="#ppt_w"/>
                                          </p:val>
                                        </p:tav>
                                      </p:tavLst>
                                    </p:anim>
                                    <p:anim calcmode="lin" valueType="num">
                                      <p:cBhvr>
                                        <p:cTn id="37" dur="500" fill="hold"/>
                                        <p:tgtEl>
                                          <p:spTgt spid="525363"/>
                                        </p:tgtEl>
                                        <p:attrNameLst>
                                          <p:attrName>ppt_h</p:attrName>
                                        </p:attrNameLst>
                                      </p:cBhvr>
                                      <p:tavLst>
                                        <p:tav tm="0">
                                          <p:val>
                                            <p:strVal val="(6*min(max(#ppt_w*#ppt_h,.3),1)-7.4)/-.7*#ppt_h"/>
                                          </p:val>
                                        </p:tav>
                                        <p:tav tm="100000">
                                          <p:val>
                                            <p:strVal val="#ppt_h"/>
                                          </p:val>
                                        </p:tav>
                                      </p:tavLst>
                                    </p:anim>
                                    <p:anim calcmode="lin" valueType="num">
                                      <p:cBhvr>
                                        <p:cTn id="38" dur="500" fill="hold"/>
                                        <p:tgtEl>
                                          <p:spTgt spid="525363"/>
                                        </p:tgtEl>
                                        <p:attrNameLst>
                                          <p:attrName>ppt_x</p:attrName>
                                        </p:attrNameLst>
                                      </p:cBhvr>
                                      <p:tavLst>
                                        <p:tav tm="0">
                                          <p:val>
                                            <p:fltVal val="0.5"/>
                                          </p:val>
                                        </p:tav>
                                        <p:tav tm="100000">
                                          <p:val>
                                            <p:strVal val="#ppt_x"/>
                                          </p:val>
                                        </p:tav>
                                      </p:tavLst>
                                    </p:anim>
                                    <p:anim calcmode="lin" valueType="num">
                                      <p:cBhvr>
                                        <p:cTn id="39" dur="500" fill="hold"/>
                                        <p:tgtEl>
                                          <p:spTgt spid="52536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525353"/>
                                        </p:tgtEl>
                                        <p:attrNameLst>
                                          <p:attrName>style.visibility</p:attrName>
                                        </p:attrNameLst>
                                      </p:cBhvr>
                                      <p:to>
                                        <p:strVal val="visible"/>
                                      </p:to>
                                    </p:set>
                                    <p:anim calcmode="lin" valueType="num">
                                      <p:cBhvr>
                                        <p:cTn id="44" dur="500" fill="hold"/>
                                        <p:tgtEl>
                                          <p:spTgt spid="525353"/>
                                        </p:tgtEl>
                                        <p:attrNameLst>
                                          <p:attrName>ppt_w</p:attrName>
                                        </p:attrNameLst>
                                      </p:cBhvr>
                                      <p:tavLst>
                                        <p:tav tm="0">
                                          <p:val>
                                            <p:strVal val="(6*min(max(#ppt_w*#ppt_h,.3),1)-7.4)/-.7*#ppt_w"/>
                                          </p:val>
                                        </p:tav>
                                        <p:tav tm="100000">
                                          <p:val>
                                            <p:strVal val="#ppt_w"/>
                                          </p:val>
                                        </p:tav>
                                      </p:tavLst>
                                    </p:anim>
                                    <p:anim calcmode="lin" valueType="num">
                                      <p:cBhvr>
                                        <p:cTn id="45" dur="500" fill="hold"/>
                                        <p:tgtEl>
                                          <p:spTgt spid="525353"/>
                                        </p:tgtEl>
                                        <p:attrNameLst>
                                          <p:attrName>ppt_h</p:attrName>
                                        </p:attrNameLst>
                                      </p:cBhvr>
                                      <p:tavLst>
                                        <p:tav tm="0">
                                          <p:val>
                                            <p:strVal val="(6*min(max(#ppt_w*#ppt_h,.3),1)-7.4)/-.7*#ppt_h"/>
                                          </p:val>
                                        </p:tav>
                                        <p:tav tm="100000">
                                          <p:val>
                                            <p:strVal val="#ppt_h"/>
                                          </p:val>
                                        </p:tav>
                                      </p:tavLst>
                                    </p:anim>
                                    <p:anim calcmode="lin" valueType="num">
                                      <p:cBhvr>
                                        <p:cTn id="46" dur="500" fill="hold"/>
                                        <p:tgtEl>
                                          <p:spTgt spid="525353"/>
                                        </p:tgtEl>
                                        <p:attrNameLst>
                                          <p:attrName>ppt_x</p:attrName>
                                        </p:attrNameLst>
                                      </p:cBhvr>
                                      <p:tavLst>
                                        <p:tav tm="0">
                                          <p:val>
                                            <p:fltVal val="0.5"/>
                                          </p:val>
                                        </p:tav>
                                        <p:tav tm="100000">
                                          <p:val>
                                            <p:strVal val="#ppt_x"/>
                                          </p:val>
                                        </p:tav>
                                      </p:tavLst>
                                    </p:anim>
                                    <p:anim calcmode="lin" valueType="num">
                                      <p:cBhvr>
                                        <p:cTn id="47" dur="500" fill="hold"/>
                                        <p:tgtEl>
                                          <p:spTgt spid="525353"/>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525356"/>
                                        </p:tgtEl>
                                        <p:attrNameLst>
                                          <p:attrName>style.visibility</p:attrName>
                                        </p:attrNameLst>
                                      </p:cBhvr>
                                      <p:to>
                                        <p:strVal val="visible"/>
                                      </p:to>
                                    </p:set>
                                    <p:anim calcmode="lin" valueType="num">
                                      <p:cBhvr>
                                        <p:cTn id="52" dur="500" fill="hold"/>
                                        <p:tgtEl>
                                          <p:spTgt spid="525356"/>
                                        </p:tgtEl>
                                        <p:attrNameLst>
                                          <p:attrName>ppt_w</p:attrName>
                                        </p:attrNameLst>
                                      </p:cBhvr>
                                      <p:tavLst>
                                        <p:tav tm="0">
                                          <p:val>
                                            <p:strVal val="(6*min(max(#ppt_w*#ppt_h,.3),1)-7.4)/-.7*#ppt_w"/>
                                          </p:val>
                                        </p:tav>
                                        <p:tav tm="100000">
                                          <p:val>
                                            <p:strVal val="#ppt_w"/>
                                          </p:val>
                                        </p:tav>
                                      </p:tavLst>
                                    </p:anim>
                                    <p:anim calcmode="lin" valueType="num">
                                      <p:cBhvr>
                                        <p:cTn id="53" dur="500" fill="hold"/>
                                        <p:tgtEl>
                                          <p:spTgt spid="525356"/>
                                        </p:tgtEl>
                                        <p:attrNameLst>
                                          <p:attrName>ppt_h</p:attrName>
                                        </p:attrNameLst>
                                      </p:cBhvr>
                                      <p:tavLst>
                                        <p:tav tm="0">
                                          <p:val>
                                            <p:strVal val="(6*min(max(#ppt_w*#ppt_h,.3),1)-7.4)/-.7*#ppt_h"/>
                                          </p:val>
                                        </p:tav>
                                        <p:tav tm="100000">
                                          <p:val>
                                            <p:strVal val="#ppt_h"/>
                                          </p:val>
                                        </p:tav>
                                      </p:tavLst>
                                    </p:anim>
                                    <p:anim calcmode="lin" valueType="num">
                                      <p:cBhvr>
                                        <p:cTn id="54" dur="500" fill="hold"/>
                                        <p:tgtEl>
                                          <p:spTgt spid="525356"/>
                                        </p:tgtEl>
                                        <p:attrNameLst>
                                          <p:attrName>ppt_x</p:attrName>
                                        </p:attrNameLst>
                                      </p:cBhvr>
                                      <p:tavLst>
                                        <p:tav tm="0">
                                          <p:val>
                                            <p:fltVal val="0.5"/>
                                          </p:val>
                                        </p:tav>
                                        <p:tav tm="100000">
                                          <p:val>
                                            <p:strVal val="#ppt_x"/>
                                          </p:val>
                                        </p:tav>
                                      </p:tavLst>
                                    </p:anim>
                                    <p:anim calcmode="lin" valueType="num">
                                      <p:cBhvr>
                                        <p:cTn id="55" dur="500" fill="hold"/>
                                        <p:tgtEl>
                                          <p:spTgt spid="525356"/>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500"/>
                            </p:stCondLst>
                            <p:childTnLst>
                              <p:par>
                                <p:cTn id="57" presetID="23" presetClass="entr" presetSubtype="3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strVal val="(6*min(max(#ppt_w*#ppt_h,.3),1)-7.4)/-.7*#ppt_w"/>
                                          </p:val>
                                        </p:tav>
                                        <p:tav tm="100000">
                                          <p:val>
                                            <p:strVal val="#ppt_w"/>
                                          </p:val>
                                        </p:tav>
                                      </p:tavLst>
                                    </p:anim>
                                    <p:anim calcmode="lin" valueType="num">
                                      <p:cBhvr>
                                        <p:cTn id="60" dur="500" fill="hold"/>
                                        <p:tgtEl>
                                          <p:spTgt spid="5"/>
                                        </p:tgtEl>
                                        <p:attrNameLst>
                                          <p:attrName>ppt_h</p:attrName>
                                        </p:attrNameLst>
                                      </p:cBhvr>
                                      <p:tavLst>
                                        <p:tav tm="0">
                                          <p:val>
                                            <p:strVal val="(6*min(max(#ppt_w*#ppt_h,.3),1)-7.4)/-.7*#ppt_h"/>
                                          </p:val>
                                        </p:tav>
                                        <p:tav tm="100000">
                                          <p:val>
                                            <p:strVal val="#ppt_h"/>
                                          </p:val>
                                        </p:tav>
                                      </p:tavLst>
                                    </p:anim>
                                    <p:anim calcmode="lin" valueType="num">
                                      <p:cBhvr>
                                        <p:cTn id="61" dur="500" fill="hold"/>
                                        <p:tgtEl>
                                          <p:spTgt spid="5"/>
                                        </p:tgtEl>
                                        <p:attrNameLst>
                                          <p:attrName>ppt_x</p:attrName>
                                        </p:attrNameLst>
                                      </p:cBhvr>
                                      <p:tavLst>
                                        <p:tav tm="0">
                                          <p:val>
                                            <p:fltVal val="0.5"/>
                                          </p:val>
                                        </p:tav>
                                        <p:tav tm="100000">
                                          <p:val>
                                            <p:strVal val="#ppt_x"/>
                                          </p:val>
                                        </p:tav>
                                      </p:tavLst>
                                    </p:anim>
                                    <p:anim calcmode="lin" valueType="num">
                                      <p:cBhvr>
                                        <p:cTn id="62"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1000"/>
                            </p:stCondLst>
                            <p:childTnLst>
                              <p:par>
                                <p:cTn id="64" presetID="22" presetClass="entr" presetSubtype="8"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500"/>
                                        <p:tgtEl>
                                          <p:spTgt spid="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grpId="0" nodeType="clickEffect">
                                  <p:stCondLst>
                                    <p:cond delay="0"/>
                                  </p:stCondLst>
                                  <p:childTnLst>
                                    <p:set>
                                      <p:cBhvr>
                                        <p:cTn id="70" dur="1" fill="hold">
                                          <p:stCondLst>
                                            <p:cond delay="0"/>
                                          </p:stCondLst>
                                        </p:cTn>
                                        <p:tgtEl>
                                          <p:spTgt spid="525355"/>
                                        </p:tgtEl>
                                        <p:attrNameLst>
                                          <p:attrName>style.visibility</p:attrName>
                                        </p:attrNameLst>
                                      </p:cBhvr>
                                      <p:to>
                                        <p:strVal val="visible"/>
                                      </p:to>
                                    </p:set>
                                    <p:anim calcmode="lin" valueType="num">
                                      <p:cBhvr>
                                        <p:cTn id="71" dur="500" fill="hold"/>
                                        <p:tgtEl>
                                          <p:spTgt spid="525355"/>
                                        </p:tgtEl>
                                        <p:attrNameLst>
                                          <p:attrName>ppt_w</p:attrName>
                                        </p:attrNameLst>
                                      </p:cBhvr>
                                      <p:tavLst>
                                        <p:tav tm="0">
                                          <p:val>
                                            <p:strVal val="(6*min(max(#ppt_w*#ppt_h,.3),1)-7.4)/-.7*#ppt_w"/>
                                          </p:val>
                                        </p:tav>
                                        <p:tav tm="100000">
                                          <p:val>
                                            <p:strVal val="#ppt_w"/>
                                          </p:val>
                                        </p:tav>
                                      </p:tavLst>
                                    </p:anim>
                                    <p:anim calcmode="lin" valueType="num">
                                      <p:cBhvr>
                                        <p:cTn id="72" dur="500" fill="hold"/>
                                        <p:tgtEl>
                                          <p:spTgt spid="525355"/>
                                        </p:tgtEl>
                                        <p:attrNameLst>
                                          <p:attrName>ppt_h</p:attrName>
                                        </p:attrNameLst>
                                      </p:cBhvr>
                                      <p:tavLst>
                                        <p:tav tm="0">
                                          <p:val>
                                            <p:strVal val="(6*min(max(#ppt_w*#ppt_h,.3),1)-7.4)/-.7*#ppt_h"/>
                                          </p:val>
                                        </p:tav>
                                        <p:tav tm="100000">
                                          <p:val>
                                            <p:strVal val="#ppt_h"/>
                                          </p:val>
                                        </p:tav>
                                      </p:tavLst>
                                    </p:anim>
                                    <p:anim calcmode="lin" valueType="num">
                                      <p:cBhvr>
                                        <p:cTn id="73" dur="500" fill="hold"/>
                                        <p:tgtEl>
                                          <p:spTgt spid="525355"/>
                                        </p:tgtEl>
                                        <p:attrNameLst>
                                          <p:attrName>ppt_x</p:attrName>
                                        </p:attrNameLst>
                                      </p:cBhvr>
                                      <p:tavLst>
                                        <p:tav tm="0">
                                          <p:val>
                                            <p:fltVal val="0.5"/>
                                          </p:val>
                                        </p:tav>
                                        <p:tav tm="100000">
                                          <p:val>
                                            <p:strVal val="#ppt_x"/>
                                          </p:val>
                                        </p:tav>
                                      </p:tavLst>
                                    </p:anim>
                                    <p:anim calcmode="lin" valueType="num">
                                      <p:cBhvr>
                                        <p:cTn id="74" dur="500" fill="hold"/>
                                        <p:tgtEl>
                                          <p:spTgt spid="525355"/>
                                        </p:tgtEl>
                                        <p:attrNameLst>
                                          <p:attrName>ppt_y</p:attrName>
                                        </p:attrNameLst>
                                      </p:cBhvr>
                                      <p:tavLst>
                                        <p:tav tm="0">
                                          <p:val>
                                            <p:strVal val="1+(6*min(max(#ppt_w*#ppt_h,.3),1)-7.4)/-.7*#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36" fill="hold" grpId="0" nodeType="clickEffect">
                                  <p:stCondLst>
                                    <p:cond delay="0"/>
                                  </p:stCondLst>
                                  <p:childTnLst>
                                    <p:set>
                                      <p:cBhvr>
                                        <p:cTn id="78" dur="1" fill="hold">
                                          <p:stCondLst>
                                            <p:cond delay="0"/>
                                          </p:stCondLst>
                                        </p:cTn>
                                        <p:tgtEl>
                                          <p:spTgt spid="525359"/>
                                        </p:tgtEl>
                                        <p:attrNameLst>
                                          <p:attrName>style.visibility</p:attrName>
                                        </p:attrNameLst>
                                      </p:cBhvr>
                                      <p:to>
                                        <p:strVal val="visible"/>
                                      </p:to>
                                    </p:set>
                                    <p:anim calcmode="lin" valueType="num">
                                      <p:cBhvr>
                                        <p:cTn id="79" dur="500" fill="hold"/>
                                        <p:tgtEl>
                                          <p:spTgt spid="525359"/>
                                        </p:tgtEl>
                                        <p:attrNameLst>
                                          <p:attrName>ppt_w</p:attrName>
                                        </p:attrNameLst>
                                      </p:cBhvr>
                                      <p:tavLst>
                                        <p:tav tm="0">
                                          <p:val>
                                            <p:strVal val="(6*min(max(#ppt_w*#ppt_h,.3),1)-7.4)/-.7*#ppt_w"/>
                                          </p:val>
                                        </p:tav>
                                        <p:tav tm="100000">
                                          <p:val>
                                            <p:strVal val="#ppt_w"/>
                                          </p:val>
                                        </p:tav>
                                      </p:tavLst>
                                    </p:anim>
                                    <p:anim calcmode="lin" valueType="num">
                                      <p:cBhvr>
                                        <p:cTn id="80" dur="500" fill="hold"/>
                                        <p:tgtEl>
                                          <p:spTgt spid="525359"/>
                                        </p:tgtEl>
                                        <p:attrNameLst>
                                          <p:attrName>ppt_h</p:attrName>
                                        </p:attrNameLst>
                                      </p:cBhvr>
                                      <p:tavLst>
                                        <p:tav tm="0">
                                          <p:val>
                                            <p:strVal val="(6*min(max(#ppt_w*#ppt_h,.3),1)-7.4)/-.7*#ppt_h"/>
                                          </p:val>
                                        </p:tav>
                                        <p:tav tm="100000">
                                          <p:val>
                                            <p:strVal val="#ppt_h"/>
                                          </p:val>
                                        </p:tav>
                                      </p:tavLst>
                                    </p:anim>
                                    <p:anim calcmode="lin" valueType="num">
                                      <p:cBhvr>
                                        <p:cTn id="81" dur="500" fill="hold"/>
                                        <p:tgtEl>
                                          <p:spTgt spid="525359"/>
                                        </p:tgtEl>
                                        <p:attrNameLst>
                                          <p:attrName>ppt_x</p:attrName>
                                        </p:attrNameLst>
                                      </p:cBhvr>
                                      <p:tavLst>
                                        <p:tav tm="0">
                                          <p:val>
                                            <p:fltVal val="0.5"/>
                                          </p:val>
                                        </p:tav>
                                        <p:tav tm="100000">
                                          <p:val>
                                            <p:strVal val="#ppt_x"/>
                                          </p:val>
                                        </p:tav>
                                      </p:tavLst>
                                    </p:anim>
                                    <p:anim calcmode="lin" valueType="num">
                                      <p:cBhvr>
                                        <p:cTn id="82" dur="500" fill="hold"/>
                                        <p:tgtEl>
                                          <p:spTgt spid="525359"/>
                                        </p:tgtEl>
                                        <p:attrNameLst>
                                          <p:attrName>ppt_y</p:attrName>
                                        </p:attrNameLst>
                                      </p:cBhvr>
                                      <p:tavLst>
                                        <p:tav tm="0">
                                          <p:val>
                                            <p:strVal val="1+(6*min(max(#ppt_w*#ppt_h,.3),1)-7.4)/-.7*#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36" fill="hold" grpId="0" nodeType="clickEffect">
                                  <p:stCondLst>
                                    <p:cond delay="0"/>
                                  </p:stCondLst>
                                  <p:childTnLst>
                                    <p:set>
                                      <p:cBhvr>
                                        <p:cTn id="86" dur="1" fill="hold">
                                          <p:stCondLst>
                                            <p:cond delay="0"/>
                                          </p:stCondLst>
                                        </p:cTn>
                                        <p:tgtEl>
                                          <p:spTgt spid="525358"/>
                                        </p:tgtEl>
                                        <p:attrNameLst>
                                          <p:attrName>style.visibility</p:attrName>
                                        </p:attrNameLst>
                                      </p:cBhvr>
                                      <p:to>
                                        <p:strVal val="visible"/>
                                      </p:to>
                                    </p:set>
                                    <p:anim calcmode="lin" valueType="num">
                                      <p:cBhvr>
                                        <p:cTn id="87" dur="500" fill="hold"/>
                                        <p:tgtEl>
                                          <p:spTgt spid="525358"/>
                                        </p:tgtEl>
                                        <p:attrNameLst>
                                          <p:attrName>ppt_w</p:attrName>
                                        </p:attrNameLst>
                                      </p:cBhvr>
                                      <p:tavLst>
                                        <p:tav tm="0">
                                          <p:val>
                                            <p:strVal val="(6*min(max(#ppt_w*#ppt_h,.3),1)-7.4)/-.7*#ppt_w"/>
                                          </p:val>
                                        </p:tav>
                                        <p:tav tm="100000">
                                          <p:val>
                                            <p:strVal val="#ppt_w"/>
                                          </p:val>
                                        </p:tav>
                                      </p:tavLst>
                                    </p:anim>
                                    <p:anim calcmode="lin" valueType="num">
                                      <p:cBhvr>
                                        <p:cTn id="88" dur="500" fill="hold"/>
                                        <p:tgtEl>
                                          <p:spTgt spid="525358"/>
                                        </p:tgtEl>
                                        <p:attrNameLst>
                                          <p:attrName>ppt_h</p:attrName>
                                        </p:attrNameLst>
                                      </p:cBhvr>
                                      <p:tavLst>
                                        <p:tav tm="0">
                                          <p:val>
                                            <p:strVal val="(6*min(max(#ppt_w*#ppt_h,.3),1)-7.4)/-.7*#ppt_h"/>
                                          </p:val>
                                        </p:tav>
                                        <p:tav tm="100000">
                                          <p:val>
                                            <p:strVal val="#ppt_h"/>
                                          </p:val>
                                        </p:tav>
                                      </p:tavLst>
                                    </p:anim>
                                    <p:anim calcmode="lin" valueType="num">
                                      <p:cBhvr>
                                        <p:cTn id="89" dur="500" fill="hold"/>
                                        <p:tgtEl>
                                          <p:spTgt spid="525358"/>
                                        </p:tgtEl>
                                        <p:attrNameLst>
                                          <p:attrName>ppt_x</p:attrName>
                                        </p:attrNameLst>
                                      </p:cBhvr>
                                      <p:tavLst>
                                        <p:tav tm="0">
                                          <p:val>
                                            <p:fltVal val="0.5"/>
                                          </p:val>
                                        </p:tav>
                                        <p:tav tm="100000">
                                          <p:val>
                                            <p:strVal val="#ppt_x"/>
                                          </p:val>
                                        </p:tav>
                                      </p:tavLst>
                                    </p:anim>
                                    <p:anim calcmode="lin" valueType="num">
                                      <p:cBhvr>
                                        <p:cTn id="90" dur="500" fill="hold"/>
                                        <p:tgtEl>
                                          <p:spTgt spid="525358"/>
                                        </p:tgtEl>
                                        <p:attrNameLst>
                                          <p:attrName>ppt_y</p:attrName>
                                        </p:attrNameLst>
                                      </p:cBhvr>
                                      <p:tavLst>
                                        <p:tav tm="0">
                                          <p:val>
                                            <p:strVal val="1+(6*min(max(#ppt_w*#ppt_h,.3),1)-7.4)/-.7*#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36" fill="hold" grpId="0" nodeType="clickEffect">
                                  <p:stCondLst>
                                    <p:cond delay="0"/>
                                  </p:stCondLst>
                                  <p:childTnLst>
                                    <p:set>
                                      <p:cBhvr>
                                        <p:cTn id="94" dur="1" fill="hold">
                                          <p:stCondLst>
                                            <p:cond delay="0"/>
                                          </p:stCondLst>
                                        </p:cTn>
                                        <p:tgtEl>
                                          <p:spTgt spid="525361"/>
                                        </p:tgtEl>
                                        <p:attrNameLst>
                                          <p:attrName>style.visibility</p:attrName>
                                        </p:attrNameLst>
                                      </p:cBhvr>
                                      <p:to>
                                        <p:strVal val="visible"/>
                                      </p:to>
                                    </p:set>
                                    <p:anim calcmode="lin" valueType="num">
                                      <p:cBhvr>
                                        <p:cTn id="95" dur="500" fill="hold"/>
                                        <p:tgtEl>
                                          <p:spTgt spid="525361"/>
                                        </p:tgtEl>
                                        <p:attrNameLst>
                                          <p:attrName>ppt_w</p:attrName>
                                        </p:attrNameLst>
                                      </p:cBhvr>
                                      <p:tavLst>
                                        <p:tav tm="0">
                                          <p:val>
                                            <p:strVal val="(6*min(max(#ppt_w*#ppt_h,.3),1)-7.4)/-.7*#ppt_w"/>
                                          </p:val>
                                        </p:tav>
                                        <p:tav tm="100000">
                                          <p:val>
                                            <p:strVal val="#ppt_w"/>
                                          </p:val>
                                        </p:tav>
                                      </p:tavLst>
                                    </p:anim>
                                    <p:anim calcmode="lin" valueType="num">
                                      <p:cBhvr>
                                        <p:cTn id="96" dur="500" fill="hold"/>
                                        <p:tgtEl>
                                          <p:spTgt spid="525361"/>
                                        </p:tgtEl>
                                        <p:attrNameLst>
                                          <p:attrName>ppt_h</p:attrName>
                                        </p:attrNameLst>
                                      </p:cBhvr>
                                      <p:tavLst>
                                        <p:tav tm="0">
                                          <p:val>
                                            <p:strVal val="(6*min(max(#ppt_w*#ppt_h,.3),1)-7.4)/-.7*#ppt_h"/>
                                          </p:val>
                                        </p:tav>
                                        <p:tav tm="100000">
                                          <p:val>
                                            <p:strVal val="#ppt_h"/>
                                          </p:val>
                                        </p:tav>
                                      </p:tavLst>
                                    </p:anim>
                                    <p:anim calcmode="lin" valueType="num">
                                      <p:cBhvr>
                                        <p:cTn id="97" dur="500" fill="hold"/>
                                        <p:tgtEl>
                                          <p:spTgt spid="525361"/>
                                        </p:tgtEl>
                                        <p:attrNameLst>
                                          <p:attrName>ppt_x</p:attrName>
                                        </p:attrNameLst>
                                      </p:cBhvr>
                                      <p:tavLst>
                                        <p:tav tm="0">
                                          <p:val>
                                            <p:fltVal val="0.5"/>
                                          </p:val>
                                        </p:tav>
                                        <p:tav tm="100000">
                                          <p:val>
                                            <p:strVal val="#ppt_x"/>
                                          </p:val>
                                        </p:tav>
                                      </p:tavLst>
                                    </p:anim>
                                    <p:anim calcmode="lin" valueType="num">
                                      <p:cBhvr>
                                        <p:cTn id="98" dur="500" fill="hold"/>
                                        <p:tgtEl>
                                          <p:spTgt spid="525361"/>
                                        </p:tgtEl>
                                        <p:attrNameLst>
                                          <p:attrName>ppt_y</p:attrName>
                                        </p:attrNameLst>
                                      </p:cBhvr>
                                      <p:tavLst>
                                        <p:tav tm="0">
                                          <p:val>
                                            <p:strVal val="1+(6*min(max(#ppt_w*#ppt_h,.3),1)-7.4)/-.7*#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525360"/>
                                        </p:tgtEl>
                                        <p:attrNameLst>
                                          <p:attrName>style.visibility</p:attrName>
                                        </p:attrNameLst>
                                      </p:cBhvr>
                                      <p:to>
                                        <p:strVal val="visible"/>
                                      </p:to>
                                    </p:set>
                                    <p:anim calcmode="lin" valueType="num">
                                      <p:cBhvr>
                                        <p:cTn id="103" dur="500" fill="hold"/>
                                        <p:tgtEl>
                                          <p:spTgt spid="525360"/>
                                        </p:tgtEl>
                                        <p:attrNameLst>
                                          <p:attrName>ppt_w</p:attrName>
                                        </p:attrNameLst>
                                      </p:cBhvr>
                                      <p:tavLst>
                                        <p:tav tm="0">
                                          <p:val>
                                            <p:strVal val="(6*min(max(#ppt_w*#ppt_h,.3),1)-7.4)/-.7*#ppt_w"/>
                                          </p:val>
                                        </p:tav>
                                        <p:tav tm="100000">
                                          <p:val>
                                            <p:strVal val="#ppt_w"/>
                                          </p:val>
                                        </p:tav>
                                      </p:tavLst>
                                    </p:anim>
                                    <p:anim calcmode="lin" valueType="num">
                                      <p:cBhvr>
                                        <p:cTn id="104" dur="500" fill="hold"/>
                                        <p:tgtEl>
                                          <p:spTgt spid="525360"/>
                                        </p:tgtEl>
                                        <p:attrNameLst>
                                          <p:attrName>ppt_h</p:attrName>
                                        </p:attrNameLst>
                                      </p:cBhvr>
                                      <p:tavLst>
                                        <p:tav tm="0">
                                          <p:val>
                                            <p:strVal val="(6*min(max(#ppt_w*#ppt_h,.3),1)-7.4)/-.7*#ppt_h"/>
                                          </p:val>
                                        </p:tav>
                                        <p:tav tm="100000">
                                          <p:val>
                                            <p:strVal val="#ppt_h"/>
                                          </p:val>
                                        </p:tav>
                                      </p:tavLst>
                                    </p:anim>
                                    <p:anim calcmode="lin" valueType="num">
                                      <p:cBhvr>
                                        <p:cTn id="105" dur="500" fill="hold"/>
                                        <p:tgtEl>
                                          <p:spTgt spid="525360"/>
                                        </p:tgtEl>
                                        <p:attrNameLst>
                                          <p:attrName>ppt_x</p:attrName>
                                        </p:attrNameLst>
                                      </p:cBhvr>
                                      <p:tavLst>
                                        <p:tav tm="0">
                                          <p:val>
                                            <p:fltVal val="0.5"/>
                                          </p:val>
                                        </p:tav>
                                        <p:tav tm="100000">
                                          <p:val>
                                            <p:strVal val="#ppt_x"/>
                                          </p:val>
                                        </p:tav>
                                      </p:tavLst>
                                    </p:anim>
                                    <p:anim calcmode="lin" valueType="num">
                                      <p:cBhvr>
                                        <p:cTn id="106" dur="500" fill="hold"/>
                                        <p:tgtEl>
                                          <p:spTgt spid="525360"/>
                                        </p:tgtEl>
                                        <p:attrNameLst>
                                          <p:attrName>ppt_y</p:attrName>
                                        </p:attrNameLst>
                                      </p:cBhvr>
                                      <p:tavLst>
                                        <p:tav tm="0">
                                          <p:val>
                                            <p:strVal val="1+(6*min(max(#ppt_w*#ppt_h,.3),1)-7.4)/-.7*#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36" fill="hold" grpId="0" nodeType="clickEffect">
                                  <p:stCondLst>
                                    <p:cond delay="0"/>
                                  </p:stCondLst>
                                  <p:childTnLst>
                                    <p:set>
                                      <p:cBhvr>
                                        <p:cTn id="110" dur="1" fill="hold">
                                          <p:stCondLst>
                                            <p:cond delay="0"/>
                                          </p:stCondLst>
                                        </p:cTn>
                                        <p:tgtEl>
                                          <p:spTgt spid="525357"/>
                                        </p:tgtEl>
                                        <p:attrNameLst>
                                          <p:attrName>style.visibility</p:attrName>
                                        </p:attrNameLst>
                                      </p:cBhvr>
                                      <p:to>
                                        <p:strVal val="visible"/>
                                      </p:to>
                                    </p:set>
                                    <p:anim calcmode="lin" valueType="num">
                                      <p:cBhvr>
                                        <p:cTn id="111" dur="500" fill="hold"/>
                                        <p:tgtEl>
                                          <p:spTgt spid="525357"/>
                                        </p:tgtEl>
                                        <p:attrNameLst>
                                          <p:attrName>ppt_w</p:attrName>
                                        </p:attrNameLst>
                                      </p:cBhvr>
                                      <p:tavLst>
                                        <p:tav tm="0">
                                          <p:val>
                                            <p:strVal val="(6*min(max(#ppt_w*#ppt_h,.3),1)-7.4)/-.7*#ppt_w"/>
                                          </p:val>
                                        </p:tav>
                                        <p:tav tm="100000">
                                          <p:val>
                                            <p:strVal val="#ppt_w"/>
                                          </p:val>
                                        </p:tav>
                                      </p:tavLst>
                                    </p:anim>
                                    <p:anim calcmode="lin" valueType="num">
                                      <p:cBhvr>
                                        <p:cTn id="112" dur="500" fill="hold"/>
                                        <p:tgtEl>
                                          <p:spTgt spid="525357"/>
                                        </p:tgtEl>
                                        <p:attrNameLst>
                                          <p:attrName>ppt_h</p:attrName>
                                        </p:attrNameLst>
                                      </p:cBhvr>
                                      <p:tavLst>
                                        <p:tav tm="0">
                                          <p:val>
                                            <p:strVal val="(6*min(max(#ppt_w*#ppt_h,.3),1)-7.4)/-.7*#ppt_h"/>
                                          </p:val>
                                        </p:tav>
                                        <p:tav tm="100000">
                                          <p:val>
                                            <p:strVal val="#ppt_h"/>
                                          </p:val>
                                        </p:tav>
                                      </p:tavLst>
                                    </p:anim>
                                    <p:anim calcmode="lin" valueType="num">
                                      <p:cBhvr>
                                        <p:cTn id="113" dur="500" fill="hold"/>
                                        <p:tgtEl>
                                          <p:spTgt spid="525357"/>
                                        </p:tgtEl>
                                        <p:attrNameLst>
                                          <p:attrName>ppt_x</p:attrName>
                                        </p:attrNameLst>
                                      </p:cBhvr>
                                      <p:tavLst>
                                        <p:tav tm="0">
                                          <p:val>
                                            <p:fltVal val="0.5"/>
                                          </p:val>
                                        </p:tav>
                                        <p:tav tm="100000">
                                          <p:val>
                                            <p:strVal val="#ppt_x"/>
                                          </p:val>
                                        </p:tav>
                                      </p:tavLst>
                                    </p:anim>
                                    <p:anim calcmode="lin" valueType="num">
                                      <p:cBhvr>
                                        <p:cTn id="114" dur="500" fill="hold"/>
                                        <p:tgtEl>
                                          <p:spTgt spid="525357"/>
                                        </p:tgtEl>
                                        <p:attrNameLst>
                                          <p:attrName>ppt_y</p:attrName>
                                        </p:attrNameLst>
                                      </p:cBhvr>
                                      <p:tavLst>
                                        <p:tav tm="0">
                                          <p:val>
                                            <p:strVal val="1+(6*min(max(#ppt_w*#ppt_h,.3),1)-7.4)/-.7*#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3" presetClass="entr" presetSubtype="36" fill="hold" grpId="0" nodeType="clickEffect">
                                  <p:stCondLst>
                                    <p:cond delay="0"/>
                                  </p:stCondLst>
                                  <p:childTnLst>
                                    <p:set>
                                      <p:cBhvr>
                                        <p:cTn id="118" dur="1" fill="hold">
                                          <p:stCondLst>
                                            <p:cond delay="0"/>
                                          </p:stCondLst>
                                        </p:cTn>
                                        <p:tgtEl>
                                          <p:spTgt spid="525377"/>
                                        </p:tgtEl>
                                        <p:attrNameLst>
                                          <p:attrName>style.visibility</p:attrName>
                                        </p:attrNameLst>
                                      </p:cBhvr>
                                      <p:to>
                                        <p:strVal val="visible"/>
                                      </p:to>
                                    </p:set>
                                    <p:anim calcmode="lin" valueType="num">
                                      <p:cBhvr>
                                        <p:cTn id="119" dur="500" fill="hold"/>
                                        <p:tgtEl>
                                          <p:spTgt spid="525377"/>
                                        </p:tgtEl>
                                        <p:attrNameLst>
                                          <p:attrName>ppt_w</p:attrName>
                                        </p:attrNameLst>
                                      </p:cBhvr>
                                      <p:tavLst>
                                        <p:tav tm="0">
                                          <p:val>
                                            <p:strVal val="(6*min(max(#ppt_w*#ppt_h,.3),1)-7.4)/-.7*#ppt_w"/>
                                          </p:val>
                                        </p:tav>
                                        <p:tav tm="100000">
                                          <p:val>
                                            <p:strVal val="#ppt_w"/>
                                          </p:val>
                                        </p:tav>
                                      </p:tavLst>
                                    </p:anim>
                                    <p:anim calcmode="lin" valueType="num">
                                      <p:cBhvr>
                                        <p:cTn id="120" dur="500" fill="hold"/>
                                        <p:tgtEl>
                                          <p:spTgt spid="525377"/>
                                        </p:tgtEl>
                                        <p:attrNameLst>
                                          <p:attrName>ppt_h</p:attrName>
                                        </p:attrNameLst>
                                      </p:cBhvr>
                                      <p:tavLst>
                                        <p:tav tm="0">
                                          <p:val>
                                            <p:strVal val="(6*min(max(#ppt_w*#ppt_h,.3),1)-7.4)/-.7*#ppt_h"/>
                                          </p:val>
                                        </p:tav>
                                        <p:tav tm="100000">
                                          <p:val>
                                            <p:strVal val="#ppt_h"/>
                                          </p:val>
                                        </p:tav>
                                      </p:tavLst>
                                    </p:anim>
                                    <p:anim calcmode="lin" valueType="num">
                                      <p:cBhvr>
                                        <p:cTn id="121" dur="500" fill="hold"/>
                                        <p:tgtEl>
                                          <p:spTgt spid="525377"/>
                                        </p:tgtEl>
                                        <p:attrNameLst>
                                          <p:attrName>ppt_x</p:attrName>
                                        </p:attrNameLst>
                                      </p:cBhvr>
                                      <p:tavLst>
                                        <p:tav tm="0">
                                          <p:val>
                                            <p:fltVal val="0.5"/>
                                          </p:val>
                                        </p:tav>
                                        <p:tav tm="100000">
                                          <p:val>
                                            <p:strVal val="#ppt_x"/>
                                          </p:val>
                                        </p:tav>
                                      </p:tavLst>
                                    </p:anim>
                                    <p:anim calcmode="lin" valueType="num">
                                      <p:cBhvr>
                                        <p:cTn id="122" dur="500" fill="hold"/>
                                        <p:tgtEl>
                                          <p:spTgt spid="525377"/>
                                        </p:tgtEl>
                                        <p:attrNameLst>
                                          <p:attrName>ppt_y</p:attrName>
                                        </p:attrNameLst>
                                      </p:cBhvr>
                                      <p:tavLst>
                                        <p:tav tm="0">
                                          <p:val>
                                            <p:strVal val="1+(6*min(max(#ppt_w*#ppt_h,.3),1)-7.4)/-.7*#ppt_h/2"/>
                                          </p:val>
                                        </p:tav>
                                        <p:tav tm="100000">
                                          <p:val>
                                            <p:strVal val="#ppt_y"/>
                                          </p:val>
                                        </p:tav>
                                      </p:tavLst>
                                    </p:anim>
                                  </p:childTnLst>
                                </p:cTn>
                              </p:par>
                            </p:childTnLst>
                          </p:cTn>
                        </p:par>
                        <p:par>
                          <p:cTn id="123" fill="hold" nodeType="afterGroup">
                            <p:stCondLst>
                              <p:cond delay="500"/>
                            </p:stCondLst>
                            <p:childTnLst>
                              <p:par>
                                <p:cTn id="124" presetID="2" presetClass="entr" presetSubtype="9" fill="hold" grpId="0" nodeType="afterEffect">
                                  <p:stCondLst>
                                    <p:cond delay="0"/>
                                  </p:stCondLst>
                                  <p:childTnLst>
                                    <p:set>
                                      <p:cBhvr>
                                        <p:cTn id="125" dur="1" fill="hold">
                                          <p:stCondLst>
                                            <p:cond delay="0"/>
                                          </p:stCondLst>
                                        </p:cTn>
                                        <p:tgtEl>
                                          <p:spTgt spid="525381"/>
                                        </p:tgtEl>
                                        <p:attrNameLst>
                                          <p:attrName>style.visibility</p:attrName>
                                        </p:attrNameLst>
                                      </p:cBhvr>
                                      <p:to>
                                        <p:strVal val="visible"/>
                                      </p:to>
                                    </p:set>
                                    <p:anim calcmode="lin" valueType="num">
                                      <p:cBhvr additive="base">
                                        <p:cTn id="126" dur="500" fill="hold"/>
                                        <p:tgtEl>
                                          <p:spTgt spid="525381"/>
                                        </p:tgtEl>
                                        <p:attrNameLst>
                                          <p:attrName>ppt_x</p:attrName>
                                        </p:attrNameLst>
                                      </p:cBhvr>
                                      <p:tavLst>
                                        <p:tav tm="0">
                                          <p:val>
                                            <p:strVal val="0-#ppt_w/2"/>
                                          </p:val>
                                        </p:tav>
                                        <p:tav tm="100000">
                                          <p:val>
                                            <p:strVal val="#ppt_x"/>
                                          </p:val>
                                        </p:tav>
                                      </p:tavLst>
                                    </p:anim>
                                    <p:anim calcmode="lin" valueType="num">
                                      <p:cBhvr additive="base">
                                        <p:cTn id="127" dur="500" fill="hold"/>
                                        <p:tgtEl>
                                          <p:spTgt spid="5253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52" grpId="0" autoUpdateAnimBg="0"/>
      <p:bldP spid="525353" grpId="0" autoUpdateAnimBg="0"/>
      <p:bldP spid="525355" grpId="0" autoUpdateAnimBg="0"/>
      <p:bldP spid="525356" grpId="0" autoUpdateAnimBg="0"/>
      <p:bldP spid="525357" grpId="0" autoUpdateAnimBg="0"/>
      <p:bldP spid="525358" grpId="0" autoUpdateAnimBg="0"/>
      <p:bldP spid="525359" grpId="0" autoUpdateAnimBg="0"/>
      <p:bldP spid="525360" grpId="0" autoUpdateAnimBg="0"/>
      <p:bldP spid="525361" grpId="0" autoUpdateAnimBg="0"/>
      <p:bldP spid="525363" grpId="0" autoUpdateAnimBg="0"/>
      <p:bldP spid="525364" grpId="0" autoUpdateAnimBg="0"/>
      <p:bldP spid="525377" grpId="0" autoUpdateAnimBg="0"/>
      <p:bldP spid="525381" grpId="0" animBg="1"/>
      <p:bldP spid="525383" grpId="0" autoUpdateAnimBg="0"/>
      <p:bldP spid="525405" grpId="0" autoUpdateAnimBg="0"/>
      <p:bldP spid="525405" grpId="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4"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195"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96" name="Rectangle 5"/>
          <p:cNvSpPr>
            <a:spLocks noChangeArrowheads="1"/>
          </p:cNvSpPr>
          <p:nvPr/>
        </p:nvSpPr>
        <p:spPr bwMode="auto">
          <a:xfrm>
            <a:off x="3592412" y="833421"/>
            <a:ext cx="870430"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dirty="0" err="1">
                <a:solidFill>
                  <a:srgbClr val="790015"/>
                </a:solidFill>
                <a:latin typeface="Kantipur" charset="0"/>
              </a:rPr>
              <a:t>df</a:t>
            </a:r>
            <a:r>
              <a:rPr lang="en-US" sz="3600" dirty="0">
                <a:solidFill>
                  <a:srgbClr val="790015"/>
                </a:solidFill>
                <a:latin typeface="Kantipur" charset="0"/>
              </a:rPr>
              <a:t>]</a:t>
            </a:r>
            <a:r>
              <a:rPr lang="en-US" sz="3600" dirty="0" err="1">
                <a:solidFill>
                  <a:srgbClr val="790015"/>
                </a:solidFill>
                <a:latin typeface="Kantipur" charset="0"/>
              </a:rPr>
              <a:t>zf</a:t>
            </a:r>
            <a:endParaRPr lang="en-US" sz="3600" dirty="0">
              <a:solidFill>
                <a:schemeClr val="accent2"/>
              </a:solidFill>
              <a:latin typeface="Times" charset="0"/>
            </a:endParaRPr>
          </a:p>
        </p:txBody>
      </p:sp>
      <p:sp>
        <p:nvSpPr>
          <p:cNvPr id="8197"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1166" name="Rectangle 14"/>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61171" name="Rectangle 19"/>
          <p:cNvSpPr>
            <a:spLocks noChangeArrowheads="1"/>
          </p:cNvSpPr>
          <p:nvPr/>
        </p:nvSpPr>
        <p:spPr bwMode="auto">
          <a:xfrm>
            <a:off x="-192493" y="2351538"/>
            <a:ext cx="3564300" cy="35368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4000" dirty="0">
                <a:solidFill>
                  <a:schemeClr val="tx2"/>
                </a:solidFill>
                <a:latin typeface="Times" pitchFamily="-107" charset="0"/>
              </a:rPr>
              <a:t>"</a:t>
            </a:r>
            <a:r>
              <a:rPr lang="en-US" sz="4800" dirty="0">
                <a:solidFill>
                  <a:schemeClr val="tx1"/>
                </a:solidFill>
                <a:latin typeface="Kantipur" charset="0"/>
              </a:rPr>
              <a:t>$ </a:t>
            </a:r>
            <a:r>
              <a:rPr lang="en-US" sz="4800" dirty="0" err="1">
                <a:solidFill>
                  <a:schemeClr val="tx1"/>
                </a:solidFill>
                <a:latin typeface="Kantipur" charset="0"/>
              </a:rPr>
              <a:t>dflg;x</a:t>
            </a:r>
            <a:r>
              <a:rPr lang="en-US" sz="4800" dirty="0">
                <a:solidFill>
                  <a:schemeClr val="tx1"/>
                </a:solidFill>
                <a:latin typeface="Kantipur" charset="0"/>
              </a:rPr>
              <a:t>?</a:t>
            </a:r>
            <a:r>
              <a:rPr lang="en-US" sz="4000" dirty="0">
                <a:solidFill>
                  <a:schemeClr val="tx2"/>
                </a:solidFill>
                <a:latin typeface="Times" pitchFamily="-107" charset="0"/>
              </a:rPr>
              <a:t>"</a:t>
            </a:r>
            <a:r>
              <a:rPr lang="en-US" sz="4800" dirty="0">
                <a:solidFill>
                  <a:schemeClr val="tx1"/>
                </a:solidFill>
                <a:latin typeface="Kantipur" charset="0"/>
              </a:rPr>
              <a:t> </a:t>
            </a:r>
          </a:p>
          <a:p>
            <a:pPr algn="ctr">
              <a:defRPr/>
            </a:pPr>
            <a:r>
              <a:rPr lang="en-US" sz="4800" dirty="0" err="1">
                <a:solidFill>
                  <a:schemeClr val="tx2"/>
                </a:solidFill>
                <a:latin typeface="Kantipur" charset="0"/>
              </a:rPr>
              <a:t>dWo</a:t>
            </a:r>
            <a:r>
              <a:rPr lang="en-US" sz="4800" i="1" dirty="0">
                <a:solidFill>
                  <a:schemeClr val="tx2"/>
                </a:solidFill>
                <a:latin typeface="Kantipur" charset="0"/>
              </a:rPr>
              <a:t> </a:t>
            </a:r>
            <a:r>
              <a:rPr lang="en-US" sz="4800" i="1" dirty="0">
                <a:solidFill>
                  <a:schemeClr val="hlink"/>
                </a:solidFill>
                <a:latin typeface="Kantipur" charset="0"/>
              </a:rPr>
              <a:t>t];|f]</a:t>
            </a:r>
            <a:r>
              <a:rPr lang="en-US" sz="4800" dirty="0">
                <a:solidFill>
                  <a:schemeClr val="tx2"/>
                </a:solidFill>
                <a:latin typeface="Kantipur" charset="0"/>
              </a:rPr>
              <a:t>  </a:t>
            </a:r>
          </a:p>
          <a:p>
            <a:pPr algn="ctr">
              <a:defRPr/>
            </a:pPr>
            <a:r>
              <a:rPr lang="en-US" sz="4800" dirty="0" err="1">
                <a:solidFill>
                  <a:schemeClr val="tx2"/>
                </a:solidFill>
                <a:latin typeface="Kantipur" charset="0"/>
              </a:rPr>
              <a:t>rflx</a:t>
            </a:r>
            <a:r>
              <a:rPr lang="en-US" sz="4800" dirty="0">
                <a:solidFill>
                  <a:schemeClr val="tx2"/>
                </a:solidFill>
                <a:latin typeface="Kantipur" charset="0"/>
              </a:rPr>
              <a:t>+ </a:t>
            </a:r>
            <a:r>
              <a:rPr lang="en-US" sz="3200" dirty="0">
                <a:solidFill>
                  <a:srgbClr val="FAFD00"/>
                </a:solidFill>
                <a:latin typeface="Times" pitchFamily="-107" charset="0"/>
                <a:ea typeface="+mn-ea"/>
                <a:cs typeface="+mn-cs"/>
              </a:rPr>
              <a:t>:</a:t>
            </a:r>
          </a:p>
          <a:p>
            <a:pPr algn="ctr">
              <a:defRPr/>
            </a:pPr>
            <a:r>
              <a:rPr lang="en-US" sz="4400" dirty="0">
                <a:solidFill>
                  <a:schemeClr val="tx2"/>
                </a:solidFill>
                <a:latin typeface="Kantipur" pitchFamily="2" charset="0"/>
              </a:rPr>
              <a:t>co]</a:t>
            </a:r>
            <a:r>
              <a:rPr lang="en-US" sz="8000" dirty="0" err="1">
                <a:solidFill>
                  <a:srgbClr val="00CC00"/>
                </a:solidFill>
                <a:latin typeface="Kantipur" pitchFamily="2" charset="0"/>
              </a:rPr>
              <a:t>df</a:t>
            </a:r>
            <a:r>
              <a:rPr lang="en-US" sz="8000" dirty="0">
                <a:solidFill>
                  <a:srgbClr val="00CC00"/>
                </a:solidFill>
                <a:latin typeface="Kantipur" pitchFamily="2" charset="0"/>
              </a:rPr>
              <a:t>]</a:t>
            </a:r>
            <a:r>
              <a:rPr lang="en-US" sz="4400" dirty="0">
                <a:solidFill>
                  <a:schemeClr val="tx2"/>
                </a:solidFill>
                <a:latin typeface="Kantipur" pitchFamily="2" charset="0"/>
              </a:rPr>
              <a:t>o</a:t>
            </a:r>
            <a:endParaRPr lang="en-US" sz="4400" dirty="0">
              <a:solidFill>
                <a:srgbClr val="FAFD00"/>
              </a:solidFill>
              <a:latin typeface="Times" pitchFamily="-107" charset="0"/>
              <a:ea typeface="+mn-ea"/>
              <a:cs typeface="+mn-cs"/>
            </a:endParaRPr>
          </a:p>
        </p:txBody>
      </p:sp>
      <p:sp>
        <p:nvSpPr>
          <p:cNvPr id="561172" name="Rectangle 20"/>
          <p:cNvSpPr>
            <a:spLocks noChangeArrowheads="1"/>
          </p:cNvSpPr>
          <p:nvPr/>
        </p:nvSpPr>
        <p:spPr bwMode="auto">
          <a:xfrm>
            <a:off x="4811713" y="823913"/>
            <a:ext cx="220573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Times" pitchFamily="-107" charset="0"/>
                <a:ea typeface="+mn-ea"/>
                <a:cs typeface="+mn-cs"/>
              </a:rPr>
              <a:t>ca. </a:t>
            </a:r>
            <a:r>
              <a:rPr lang="en-US" sz="3200" dirty="0">
                <a:solidFill>
                  <a:srgbClr val="FFFF00"/>
                </a:solidFill>
                <a:latin typeface="Kantipur" pitchFamily="2" charset="0"/>
              </a:rPr>
              <a:t>!%))</a:t>
            </a:r>
            <a:r>
              <a:rPr lang="en-US" sz="2800" dirty="0">
                <a:solidFill>
                  <a:srgbClr val="FAFD00"/>
                </a:solidFill>
                <a:latin typeface="Times" pitchFamily="-107" charset="0"/>
                <a:ea typeface="+mn-ea"/>
                <a:cs typeface="+mn-cs"/>
              </a:rPr>
              <a:t> B.C.</a:t>
            </a:r>
          </a:p>
        </p:txBody>
      </p:sp>
      <p:sp>
        <p:nvSpPr>
          <p:cNvPr id="561192" name="Text Box 40"/>
          <p:cNvSpPr txBox="1">
            <a:spLocks noChangeArrowheads="1"/>
          </p:cNvSpPr>
          <p:nvPr/>
        </p:nvSpPr>
        <p:spPr bwMode="auto">
          <a:xfrm>
            <a:off x="1768475" y="222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rPr>
              <a:t>प्रस्थान</a:t>
            </a:r>
            <a:r>
              <a:rPr lang="en-US" b="0" dirty="0">
                <a:solidFill>
                  <a:schemeClr val="tx1"/>
                </a:solidFill>
                <a:latin typeface="Helvetica" charset="0"/>
              </a:rPr>
              <a:t> </a:t>
            </a:r>
            <a:r>
              <a:rPr lang="en-US" b="0" dirty="0">
                <a:solidFill>
                  <a:schemeClr val="tx1"/>
                </a:solidFill>
                <a:latin typeface="Kantipur" charset="0"/>
              </a:rPr>
              <a:t>*</a:t>
            </a:r>
            <a:r>
              <a:rPr lang="en-US" b="0" dirty="0">
                <a:solidFill>
                  <a:schemeClr val="tx1"/>
                </a:solidFill>
              </a:rPr>
              <a:t>:</a:t>
            </a:r>
            <a:r>
              <a:rPr lang="en-US" b="0" dirty="0">
                <a:solidFill>
                  <a:schemeClr val="tx1"/>
                </a:solidFill>
                <a:latin typeface="Kantipur" pitchFamily="2" charset="0"/>
              </a:rPr>
              <a:t>!</a:t>
            </a:r>
            <a:endParaRPr lang="en-US" b="0" u="sng" dirty="0">
              <a:solidFill>
                <a:srgbClr val="000000"/>
              </a:solidFill>
              <a:latin typeface="Kantipur" pitchFamily="2" charset="0"/>
            </a:endParaRPr>
          </a:p>
        </p:txBody>
      </p:sp>
      <p:sp>
        <p:nvSpPr>
          <p:cNvPr id="8207" name="Rectangle 4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208" name="Rectangle 43"/>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209" name="AutoShape 4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10" name="Rectangle 4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11" name="AutoShape 4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212" name="Line 4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3" name="Line 4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4" name="Line 4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5" name="Line 5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6" name="Line 5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7" name="Rectangle 52"/>
          <p:cNvSpPr>
            <a:spLocks noChangeArrowheads="1"/>
          </p:cNvSpPr>
          <p:nvPr/>
        </p:nvSpPr>
        <p:spPr bwMode="auto">
          <a:xfrm>
            <a:off x="8007350" y="3371678"/>
            <a:ext cx="495550"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en-US" dirty="0" err="1">
                <a:solidFill>
                  <a:srgbClr val="790015"/>
                </a:solidFill>
                <a:latin typeface="Kantipur" charset="0"/>
              </a:rPr>
              <a:t>df</a:t>
            </a:r>
            <a:r>
              <a:rPr lang="en-US" dirty="0">
                <a:solidFill>
                  <a:srgbClr val="790015"/>
                </a:solidFill>
                <a:latin typeface="Kantipur" charset="0"/>
              </a:rPr>
              <a:t>]</a:t>
            </a:r>
            <a:r>
              <a:rPr lang="en-US" dirty="0" err="1">
                <a:solidFill>
                  <a:srgbClr val="790015"/>
                </a:solidFill>
                <a:latin typeface="Kantipur" charset="0"/>
              </a:rPr>
              <a:t>zf</a:t>
            </a:r>
            <a:endParaRPr lang="en-US" dirty="0">
              <a:solidFill>
                <a:srgbClr val="FFA27C"/>
              </a:solidFill>
              <a:effectLst>
                <a:outerShdw blurRad="38100" dist="38100" dir="2700000" algn="tl">
                  <a:srgbClr val="000000"/>
                </a:outerShdw>
              </a:effectLst>
              <a:latin typeface="Kantipur" charset="0"/>
            </a:endParaRPr>
          </a:p>
        </p:txBody>
      </p:sp>
      <p:sp>
        <p:nvSpPr>
          <p:cNvPr id="8218" name="Line 53"/>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9"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1213" name="Rectangle 6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grpSp>
        <p:nvGrpSpPr>
          <p:cNvPr id="8222" name="Group 100"/>
          <p:cNvGrpSpPr>
            <a:grpSpLocks/>
          </p:cNvGrpSpPr>
          <p:nvPr/>
        </p:nvGrpSpPr>
        <p:grpSpPr bwMode="auto">
          <a:xfrm>
            <a:off x="5951538" y="3552825"/>
            <a:ext cx="1262062" cy="1347788"/>
            <a:chOff x="1084" y="711"/>
            <a:chExt cx="2950" cy="2769"/>
          </a:xfrm>
        </p:grpSpPr>
        <p:grpSp>
          <p:nvGrpSpPr>
            <p:cNvPr id="8230" name="Group 101"/>
            <p:cNvGrpSpPr>
              <a:grpSpLocks/>
            </p:cNvGrpSpPr>
            <p:nvPr/>
          </p:nvGrpSpPr>
          <p:grpSpPr bwMode="auto">
            <a:xfrm>
              <a:off x="1084" y="711"/>
              <a:ext cx="2950" cy="2769"/>
              <a:chOff x="2707" y="548"/>
              <a:chExt cx="2950" cy="2769"/>
            </a:xfrm>
          </p:grpSpPr>
          <p:grpSp>
            <p:nvGrpSpPr>
              <p:cNvPr id="8236" name="Group 102"/>
              <p:cNvGrpSpPr>
                <a:grpSpLocks/>
              </p:cNvGrpSpPr>
              <p:nvPr/>
            </p:nvGrpSpPr>
            <p:grpSpPr bwMode="auto">
              <a:xfrm>
                <a:off x="3180" y="1046"/>
                <a:ext cx="2105" cy="1421"/>
                <a:chOff x="578" y="2316"/>
                <a:chExt cx="2105" cy="1421"/>
              </a:xfrm>
            </p:grpSpPr>
            <p:sp>
              <p:nvSpPr>
                <p:cNvPr id="8238" name="Freeform 103"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239" name="Freeform 104"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237" name="Picture 105"/>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231" name="Freeform 106"/>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32" name="Freeform 107"/>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33" name="Freeform 108"/>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34" name="Freeform 109"/>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35" name="Freeform 110"/>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5" name="Group 116"/>
          <p:cNvGrpSpPr>
            <a:grpSpLocks/>
          </p:cNvGrpSpPr>
          <p:nvPr/>
        </p:nvGrpSpPr>
        <p:grpSpPr bwMode="auto">
          <a:xfrm>
            <a:off x="2937925" y="335300"/>
            <a:ext cx="4892675" cy="4237038"/>
            <a:chOff x="1768" y="0"/>
            <a:chExt cx="3082" cy="2669"/>
          </a:xfrm>
        </p:grpSpPr>
        <p:sp>
          <p:nvSpPr>
            <p:cNvPr id="561267" name="AutoShape 115"/>
            <p:cNvSpPr>
              <a:spLocks noChangeArrowheads="1"/>
            </p:cNvSpPr>
            <p:nvPr/>
          </p:nvSpPr>
          <p:spPr bwMode="auto">
            <a:xfrm rot="850334">
              <a:off x="1768" y="0"/>
              <a:ext cx="3082" cy="2669"/>
            </a:xfrm>
            <a:prstGeom prst="cloudCallout">
              <a:avLst>
                <a:gd name="adj1" fmla="val -48792"/>
                <a:gd name="adj2" fmla="val 7189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561189" name="Text Box 37"/>
            <p:cNvSpPr txBox="1">
              <a:spLocks noChangeArrowheads="1"/>
            </p:cNvSpPr>
            <p:nvPr/>
          </p:nvSpPr>
          <p:spPr bwMode="auto">
            <a:xfrm>
              <a:off x="2026" y="392"/>
              <a:ext cx="2516" cy="162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hi-IN" sz="5400" b="0" dirty="0">
                  <a:solidFill>
                    <a:srgbClr val="FFFF00"/>
                  </a:solidFill>
                </a:rPr>
                <a:t>मेरा मानिसहरूलाई जान देऊ</a:t>
              </a:r>
              <a:r>
                <a:rPr lang="en-SG" sz="5400" b="0" dirty="0">
                  <a:solidFill>
                    <a:srgbClr val="FFFF00"/>
                  </a:solidFill>
                </a:rPr>
                <a:t> </a:t>
              </a:r>
              <a:r>
                <a:rPr lang="en-US" sz="4400" dirty="0">
                  <a:solidFill>
                    <a:srgbClr val="EEFF4B"/>
                  </a:solidFill>
                  <a:latin typeface="Comic Sans MS" pitchFamily="-107" charset="0"/>
                  <a:ea typeface="+mn-ea"/>
                  <a:cs typeface="+mn-cs"/>
                </a:rPr>
                <a:t>!</a:t>
              </a:r>
            </a:p>
          </p:txBody>
        </p:sp>
      </p:grpSp>
      <p:sp>
        <p:nvSpPr>
          <p:cNvPr id="561270" name="Rectangle 118"/>
          <p:cNvSpPr>
            <a:spLocks noChangeArrowheads="1"/>
          </p:cNvSpPr>
          <p:nvPr/>
        </p:nvSpPr>
        <p:spPr bwMode="auto">
          <a:xfrm>
            <a:off x="519114" y="0"/>
            <a:ext cx="804060" cy="1859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en-US" sz="11500" dirty="0">
                <a:solidFill>
                  <a:srgbClr val="FFFF00"/>
                </a:solidFill>
                <a:latin typeface="Kantipur" pitchFamily="2" charset="0"/>
              </a:rPr>
              <a:t>&amp;</a:t>
            </a:r>
          </a:p>
        </p:txBody>
      </p:sp>
      <p:sp>
        <p:nvSpPr>
          <p:cNvPr id="8225" name="Text Box 122"/>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47"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61171"/>
                                        </p:tgtEl>
                                        <p:attrNameLst>
                                          <p:attrName>style.visibility</p:attrName>
                                        </p:attrNameLst>
                                      </p:cBhvr>
                                      <p:to>
                                        <p:strVal val="visible"/>
                                      </p:to>
                                    </p:set>
                                    <p:anim calcmode="lin" valueType="num">
                                      <p:cBhvr additive="base">
                                        <p:cTn id="7" dur="500" fill="hold"/>
                                        <p:tgtEl>
                                          <p:spTgt spid="561171"/>
                                        </p:tgtEl>
                                        <p:attrNameLst>
                                          <p:attrName>ppt_x</p:attrName>
                                        </p:attrNameLst>
                                      </p:cBhvr>
                                      <p:tavLst>
                                        <p:tav tm="0">
                                          <p:val>
                                            <p:strVal val="0-#ppt_w/2"/>
                                          </p:val>
                                        </p:tav>
                                        <p:tav tm="100000">
                                          <p:val>
                                            <p:strVal val="#ppt_x"/>
                                          </p:val>
                                        </p:tav>
                                      </p:tavLst>
                                    </p:anim>
                                    <p:anim calcmode="lin" valueType="num">
                                      <p:cBhvr additive="base">
                                        <p:cTn id="8" dur="500" fill="hold"/>
                                        <p:tgtEl>
                                          <p:spTgt spid="5611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7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6"/>
          <p:cNvSpPr>
            <a:spLocks noChangeArrowheads="1"/>
          </p:cNvSpPr>
          <p:nvPr/>
        </p:nvSpPr>
        <p:spPr bwMode="auto">
          <a:xfrm>
            <a:off x="2527299" y="635000"/>
            <a:ext cx="5859463"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98306" name="Group 59"/>
          <p:cNvGrpSpPr>
            <a:grpSpLocks/>
          </p:cNvGrpSpPr>
          <p:nvPr/>
        </p:nvGrpSpPr>
        <p:grpSpPr bwMode="auto">
          <a:xfrm>
            <a:off x="5473700" y="2120900"/>
            <a:ext cx="558800" cy="3644900"/>
            <a:chOff x="3448" y="1336"/>
            <a:chExt cx="352" cy="2296"/>
          </a:xfrm>
        </p:grpSpPr>
        <p:grpSp>
          <p:nvGrpSpPr>
            <p:cNvPr id="98363" name="Group 58"/>
            <p:cNvGrpSpPr>
              <a:grpSpLocks/>
            </p:cNvGrpSpPr>
            <p:nvPr/>
          </p:nvGrpSpPr>
          <p:grpSpPr bwMode="auto">
            <a:xfrm>
              <a:off x="3656" y="1336"/>
              <a:ext cx="144" cy="1416"/>
              <a:chOff x="3656" y="1336"/>
              <a:chExt cx="144" cy="1416"/>
            </a:xfrm>
          </p:grpSpPr>
          <p:sp>
            <p:nvSpPr>
              <p:cNvPr id="525344" name="Freeform 32"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5" name="Freeform 33"/>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6" name="Freeform 34"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98307" name="Group 57"/>
          <p:cNvGrpSpPr>
            <a:grpSpLocks/>
          </p:cNvGrpSpPr>
          <p:nvPr/>
        </p:nvGrpSpPr>
        <p:grpSpPr bwMode="auto">
          <a:xfrm>
            <a:off x="3073400" y="1079500"/>
            <a:ext cx="2317750" cy="4584700"/>
            <a:chOff x="1936" y="680"/>
            <a:chExt cx="1460" cy="2888"/>
          </a:xfrm>
        </p:grpSpPr>
        <p:sp>
          <p:nvSpPr>
            <p:cNvPr id="525347" name="Freeform 35"/>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8" name="Freeform 36"/>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52" name="Text Box 40"/>
          <p:cNvSpPr txBox="1">
            <a:spLocks noChangeArrowheads="1"/>
          </p:cNvSpPr>
          <p:nvPr/>
        </p:nvSpPr>
        <p:spPr bwMode="auto">
          <a:xfrm rot="-5286213">
            <a:off x="4362450" y="13599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आशेर</a:t>
            </a:r>
            <a:endParaRPr lang="en-US" sz="1800" dirty="0">
              <a:solidFill>
                <a:srgbClr val="FBFB05"/>
              </a:solidFill>
              <a:latin typeface="Comic Sans MS" pitchFamily="-107" charset="0"/>
              <a:ea typeface="+mn-ea"/>
              <a:cs typeface="+mn-cs"/>
            </a:endParaRPr>
          </a:p>
        </p:txBody>
      </p:sp>
      <p:sp>
        <p:nvSpPr>
          <p:cNvPr id="525353" name="Text Box 41"/>
          <p:cNvSpPr txBox="1">
            <a:spLocks noChangeArrowheads="1"/>
          </p:cNvSpPr>
          <p:nvPr/>
        </p:nvSpPr>
        <p:spPr bwMode="auto">
          <a:xfrm rot="-844665">
            <a:off x="5075238" y="239660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इस्साखार</a:t>
            </a:r>
            <a:endParaRPr lang="en-US" sz="1800" dirty="0">
              <a:solidFill>
                <a:srgbClr val="FBFB05"/>
              </a:solidFill>
              <a:latin typeface="Comic Sans MS" pitchFamily="-107" charset="0"/>
              <a:ea typeface="+mn-ea"/>
              <a:cs typeface="+mn-cs"/>
            </a:endParaRPr>
          </a:p>
        </p:txBody>
      </p:sp>
      <p:sp>
        <p:nvSpPr>
          <p:cNvPr id="525355" name="Text Box 43"/>
          <p:cNvSpPr txBox="1">
            <a:spLocks noChangeArrowheads="1"/>
          </p:cNvSpPr>
          <p:nvPr/>
        </p:nvSpPr>
        <p:spPr bwMode="auto">
          <a:xfrm rot="2606806">
            <a:off x="5867400" y="42809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गाद</a:t>
            </a:r>
            <a:endParaRPr lang="en-US" sz="1800" dirty="0">
              <a:solidFill>
                <a:srgbClr val="FBFB05"/>
              </a:solidFill>
              <a:latin typeface="Comic Sans MS" pitchFamily="-107" charset="0"/>
              <a:ea typeface="+mn-ea"/>
              <a:cs typeface="+mn-cs"/>
            </a:endParaRPr>
          </a:p>
        </p:txBody>
      </p:sp>
      <p:sp>
        <p:nvSpPr>
          <p:cNvPr id="525356" name="Text Box 44"/>
          <p:cNvSpPr txBox="1">
            <a:spLocks noChangeArrowheads="1"/>
          </p:cNvSpPr>
          <p:nvPr/>
        </p:nvSpPr>
        <p:spPr bwMode="auto">
          <a:xfrm rot="-2225045">
            <a:off x="4559300" y="3580884"/>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एप्रैम</a:t>
            </a:r>
            <a:endParaRPr lang="en-US" sz="1800" dirty="0">
              <a:solidFill>
                <a:srgbClr val="FBFB05"/>
              </a:solidFill>
              <a:latin typeface="Comic Sans MS" pitchFamily="-107" charset="0"/>
              <a:ea typeface="+mn-ea"/>
              <a:cs typeface="+mn-cs"/>
            </a:endParaRPr>
          </a:p>
        </p:txBody>
      </p:sp>
      <p:sp>
        <p:nvSpPr>
          <p:cNvPr id="525357" name="Text Box 45"/>
          <p:cNvSpPr txBox="1">
            <a:spLocks noChangeArrowheads="1"/>
          </p:cNvSpPr>
          <p:nvPr/>
        </p:nvSpPr>
        <p:spPr bwMode="auto">
          <a:xfrm>
            <a:off x="4800600" y="42672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बिन्यामीन</a:t>
            </a:r>
            <a:endParaRPr lang="en-US" sz="1800" dirty="0">
              <a:solidFill>
                <a:srgbClr val="FBFB05"/>
              </a:solidFill>
              <a:latin typeface="Comic Sans MS" pitchFamily="-107" charset="0"/>
              <a:ea typeface="+mn-ea"/>
              <a:cs typeface="+mn-cs"/>
            </a:endParaRPr>
          </a:p>
        </p:txBody>
      </p:sp>
      <p:sp>
        <p:nvSpPr>
          <p:cNvPr id="525358" name="Text Box 46"/>
          <p:cNvSpPr txBox="1">
            <a:spLocks noChangeArrowheads="1"/>
          </p:cNvSpPr>
          <p:nvPr/>
        </p:nvSpPr>
        <p:spPr bwMode="auto">
          <a:xfrm rot="2953560">
            <a:off x="5767388" y="501915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रूबेन</a:t>
            </a:r>
            <a:endParaRPr lang="en-US" sz="1800" dirty="0">
              <a:solidFill>
                <a:srgbClr val="FBFB05"/>
              </a:solidFill>
              <a:latin typeface="Comic Sans MS" pitchFamily="-107" charset="0"/>
              <a:ea typeface="+mn-ea"/>
              <a:cs typeface="+mn-cs"/>
            </a:endParaRPr>
          </a:p>
        </p:txBody>
      </p:sp>
      <p:sp>
        <p:nvSpPr>
          <p:cNvPr id="525359" name="Text Box 47"/>
          <p:cNvSpPr txBox="1">
            <a:spLocks noChangeArrowheads="1"/>
          </p:cNvSpPr>
          <p:nvPr/>
        </p:nvSpPr>
        <p:spPr bwMode="auto">
          <a:xfrm rot="-3254640">
            <a:off x="3824288" y="39634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दान</a:t>
            </a:r>
            <a:endParaRPr lang="en-US" sz="1800" dirty="0">
              <a:solidFill>
                <a:srgbClr val="FBFB05"/>
              </a:solidFill>
              <a:latin typeface="Comic Sans MS" pitchFamily="-107" charset="0"/>
              <a:ea typeface="+mn-ea"/>
              <a:cs typeface="+mn-cs"/>
            </a:endParaRPr>
          </a:p>
        </p:txBody>
      </p:sp>
      <p:sp>
        <p:nvSpPr>
          <p:cNvPr id="525360" name="Text Box 48"/>
          <p:cNvSpPr txBox="1">
            <a:spLocks noChangeArrowheads="1"/>
          </p:cNvSpPr>
          <p:nvPr/>
        </p:nvSpPr>
        <p:spPr bwMode="auto">
          <a:xfrm rot="-2428638">
            <a:off x="3752850" y="4685784"/>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यहूदा </a:t>
            </a:r>
            <a:endParaRPr lang="en-US" sz="1800" dirty="0">
              <a:solidFill>
                <a:srgbClr val="FBFB05"/>
              </a:solidFill>
              <a:latin typeface="Comic Sans MS" pitchFamily="-107" charset="0"/>
              <a:ea typeface="+mn-ea"/>
              <a:cs typeface="+mn-cs"/>
            </a:endParaRPr>
          </a:p>
        </p:txBody>
      </p:sp>
      <p:sp>
        <p:nvSpPr>
          <p:cNvPr id="525361" name="Text Box 49"/>
          <p:cNvSpPr txBox="1">
            <a:spLocks noChangeArrowheads="1"/>
          </p:cNvSpPr>
          <p:nvPr/>
        </p:nvSpPr>
        <p:spPr bwMode="auto">
          <a:xfrm>
            <a:off x="3898900" y="55372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शिमोन</a:t>
            </a:r>
            <a:endParaRPr lang="en-US" sz="1800" dirty="0">
              <a:solidFill>
                <a:srgbClr val="FBFB05"/>
              </a:solidFill>
              <a:latin typeface="Comic Sans MS" pitchFamily="-107" charset="0"/>
              <a:ea typeface="+mn-ea"/>
              <a:cs typeface="+mn-cs"/>
            </a:endParaRPr>
          </a:p>
        </p:txBody>
      </p:sp>
      <p:grpSp>
        <p:nvGrpSpPr>
          <p:cNvPr id="5" name="Group 70"/>
          <p:cNvGrpSpPr>
            <a:grpSpLocks/>
          </p:cNvGrpSpPr>
          <p:nvPr/>
        </p:nvGrpSpPr>
        <p:grpSpPr bwMode="auto">
          <a:xfrm>
            <a:off x="4419600" y="3032128"/>
            <a:ext cx="2989263" cy="565151"/>
            <a:chOff x="2784" y="1910"/>
            <a:chExt cx="1883" cy="356"/>
          </a:xfrm>
        </p:grpSpPr>
        <p:sp>
          <p:nvSpPr>
            <p:cNvPr id="525354" name="Text Box 42"/>
            <p:cNvSpPr txBox="1">
              <a:spLocks noChangeArrowheads="1"/>
            </p:cNvSpPr>
            <p:nvPr/>
          </p:nvSpPr>
          <p:spPr bwMode="auto">
            <a:xfrm rot="469584">
              <a:off x="2784" y="1910"/>
              <a:ext cx="1016" cy="2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मनश्शे</a:t>
              </a:r>
              <a:endParaRPr lang="en-US" sz="1800" dirty="0">
                <a:solidFill>
                  <a:srgbClr val="FBFB05"/>
                </a:solidFill>
                <a:latin typeface="Comic Sans MS" pitchFamily="-107" charset="0"/>
                <a:ea typeface="+mn-ea"/>
                <a:cs typeface="+mn-cs"/>
              </a:endParaRPr>
            </a:p>
          </p:txBody>
        </p:sp>
        <p:sp>
          <p:nvSpPr>
            <p:cNvPr id="525362" name="Text Box 50"/>
            <p:cNvSpPr txBox="1">
              <a:spLocks noChangeArrowheads="1"/>
            </p:cNvSpPr>
            <p:nvPr/>
          </p:nvSpPr>
          <p:spPr bwMode="auto">
            <a:xfrm rot="20128893">
              <a:off x="3651" y="2033"/>
              <a:ext cx="1016" cy="2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मनश्शे</a:t>
              </a:r>
              <a:endParaRPr lang="en-US" sz="1800" dirty="0">
                <a:solidFill>
                  <a:srgbClr val="FBFB05"/>
                </a:solidFill>
                <a:latin typeface="Comic Sans MS" pitchFamily="-107" charset="0"/>
                <a:ea typeface="+mn-ea"/>
                <a:cs typeface="+mn-cs"/>
              </a:endParaRPr>
            </a:p>
          </p:txBody>
        </p:sp>
      </p:grpSp>
      <p:sp>
        <p:nvSpPr>
          <p:cNvPr id="525363" name="Text Box 51"/>
          <p:cNvSpPr txBox="1">
            <a:spLocks noChangeArrowheads="1"/>
          </p:cNvSpPr>
          <p:nvPr/>
        </p:nvSpPr>
        <p:spPr bwMode="auto">
          <a:xfrm rot="-4430452">
            <a:off x="5772150" y="123932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नप्ताली</a:t>
            </a:r>
            <a:endParaRPr lang="en-US" sz="1800" dirty="0">
              <a:solidFill>
                <a:srgbClr val="FBFB05"/>
              </a:solidFill>
              <a:latin typeface="Comic Sans MS" pitchFamily="-107" charset="0"/>
              <a:ea typeface="+mn-ea"/>
              <a:cs typeface="+mn-cs"/>
            </a:endParaRPr>
          </a:p>
        </p:txBody>
      </p:sp>
      <p:sp>
        <p:nvSpPr>
          <p:cNvPr id="525364" name="Text Box 52"/>
          <p:cNvSpPr txBox="1">
            <a:spLocks noChangeArrowheads="1"/>
          </p:cNvSpPr>
          <p:nvPr/>
        </p:nvSpPr>
        <p:spPr bwMode="auto">
          <a:xfrm rot="-5105054">
            <a:off x="4718050" y="14996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जबूलून</a:t>
            </a:r>
            <a:endParaRPr lang="en-US" sz="1800" dirty="0">
              <a:solidFill>
                <a:srgbClr val="FBFB05"/>
              </a:solidFill>
              <a:latin typeface="Comic Sans MS" pitchFamily="-107" charset="0"/>
              <a:ea typeface="+mn-ea"/>
              <a:cs typeface="+mn-cs"/>
            </a:endParaRPr>
          </a:p>
        </p:txBody>
      </p:sp>
      <p:sp>
        <p:nvSpPr>
          <p:cNvPr id="525372" name="Text Box 60"/>
          <p:cNvSpPr txBox="1">
            <a:spLocks noChangeArrowheads="1"/>
          </p:cNvSpPr>
          <p:nvPr/>
        </p:nvSpPr>
        <p:spPr bwMode="auto">
          <a:xfrm>
            <a:off x="2756089" y="818288"/>
            <a:ext cx="1612900"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err="1">
                <a:solidFill>
                  <a:srgbClr val="33CC33"/>
                </a:solidFill>
                <a:latin typeface="Kantipur" pitchFamily="2" charset="0"/>
              </a:rPr>
              <a:t>dxf;fu</a:t>
            </a:r>
            <a:r>
              <a:rPr lang="en-US" sz="3200" dirty="0">
                <a:solidFill>
                  <a:srgbClr val="33CC33"/>
                </a:solidFill>
                <a:latin typeface="Kantipur" pitchFamily="2" charset="0"/>
              </a:rPr>
              <a:t>/</a:t>
            </a:r>
            <a:endParaRPr lang="en-US" sz="3200" i="1" dirty="0">
              <a:solidFill>
                <a:srgbClr val="33CC33"/>
              </a:solidFill>
              <a:latin typeface="Comic Sans MS" pitchFamily="-107" charset="0"/>
              <a:ea typeface="+mn-ea"/>
              <a:cs typeface="+mn-cs"/>
            </a:endParaRPr>
          </a:p>
        </p:txBody>
      </p:sp>
      <p:sp>
        <p:nvSpPr>
          <p:cNvPr id="525377" name="Text Box 65"/>
          <p:cNvSpPr txBox="1">
            <a:spLocks noChangeArrowheads="1"/>
          </p:cNvSpPr>
          <p:nvPr/>
        </p:nvSpPr>
        <p:spPr bwMode="auto">
          <a:xfrm rot="-37201">
            <a:off x="6715849" y="4717207"/>
            <a:ext cx="1583785" cy="11480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lnSpc>
                <a:spcPct val="70000"/>
              </a:lnSpc>
              <a:spcBef>
                <a:spcPct val="50000"/>
              </a:spcBef>
              <a:defRPr/>
            </a:pPr>
            <a:r>
              <a:rPr lang="hi-IN" sz="1800" b="0" dirty="0">
                <a:solidFill>
                  <a:srgbClr val="FBFB05"/>
                </a:solidFill>
              </a:rPr>
              <a:t>लेवी </a:t>
            </a:r>
            <a:r>
              <a:rPr lang="en-US" sz="1800" i="1" dirty="0">
                <a:solidFill>
                  <a:srgbClr val="FFFF00"/>
                </a:solidFill>
                <a:latin typeface="Comic Sans MS" pitchFamily="-107" charset="0"/>
                <a:ea typeface="+mn-ea"/>
                <a:cs typeface="+mn-cs"/>
              </a:rPr>
              <a:t>:  </a:t>
            </a:r>
            <a:r>
              <a:rPr lang="en-US" sz="2000" dirty="0" err="1">
                <a:solidFill>
                  <a:srgbClr val="FFFF00"/>
                </a:solidFill>
                <a:latin typeface="Kantipur" pitchFamily="2" charset="0"/>
              </a:rPr>
              <a:t>zx</a:t>
            </a:r>
            <a:r>
              <a:rPr lang="en-US" sz="2000" dirty="0">
                <a:solidFill>
                  <a:srgbClr val="FFFF00"/>
                </a:solidFill>
                <a:latin typeface="Kantipur" pitchFamily="2" charset="0"/>
              </a:rPr>
              <a:t>/</a:t>
            </a:r>
            <a:r>
              <a:rPr lang="en-US" sz="2000" dirty="0" err="1">
                <a:solidFill>
                  <a:srgbClr val="FFFF00"/>
                </a:solidFill>
                <a:latin typeface="Kantipur" pitchFamily="2" charset="0"/>
              </a:rPr>
              <a:t>x¿df</a:t>
            </a:r>
            <a:r>
              <a:rPr lang="en-US" sz="2000" dirty="0">
                <a:solidFill>
                  <a:srgbClr val="FFFF00"/>
                </a:solidFill>
                <a:latin typeface="Kantipur" pitchFamily="2" charset="0"/>
              </a:rPr>
              <a:t> </a:t>
            </a:r>
            <a:r>
              <a:rPr lang="en-US" sz="2000" dirty="0" err="1">
                <a:solidFill>
                  <a:srgbClr val="FFFF00"/>
                </a:solidFill>
                <a:latin typeface="Kantipur" pitchFamily="2" charset="0"/>
              </a:rPr>
              <a:t>dfq</a:t>
            </a:r>
            <a:r>
              <a:rPr lang="en-US" sz="2000" dirty="0">
                <a:solidFill>
                  <a:srgbClr val="FFFF00"/>
                </a:solidFill>
                <a:latin typeface="Kantipur" pitchFamily="2" charset="0"/>
              </a:rPr>
              <a:t> a:g ­ </a:t>
            </a:r>
            <a:r>
              <a:rPr lang="en-US" sz="2000" dirty="0" err="1">
                <a:solidFill>
                  <a:srgbClr val="FFFF00"/>
                </a:solidFill>
                <a:latin typeface="Kantipur" pitchFamily="2" charset="0"/>
              </a:rPr>
              <a:t>ltgLx¿n</a:t>
            </a:r>
            <a:r>
              <a:rPr lang="en-US" sz="2000" dirty="0">
                <a:solidFill>
                  <a:srgbClr val="FFFF00"/>
                </a:solidFill>
                <a:latin typeface="Kantipur" pitchFamily="2" charset="0"/>
              </a:rPr>
              <a:t>] </a:t>
            </a:r>
            <a:r>
              <a:rPr lang="en-US" sz="2000" dirty="0" err="1">
                <a:solidFill>
                  <a:srgbClr val="FFFF00"/>
                </a:solidFill>
                <a:latin typeface="Kantipur" pitchFamily="2" charset="0"/>
              </a:rPr>
              <a:t>kljq</a:t>
            </a:r>
            <a:r>
              <a:rPr lang="en-US" sz="2000" dirty="0">
                <a:solidFill>
                  <a:srgbClr val="FFFF00"/>
                </a:solidFill>
                <a:latin typeface="Kantipur" pitchFamily="2" charset="0"/>
              </a:rPr>
              <a:t> </a:t>
            </a:r>
            <a:r>
              <a:rPr lang="en-US" sz="2000" dirty="0" err="1">
                <a:solidFill>
                  <a:srgbClr val="FFFF00"/>
                </a:solidFill>
                <a:latin typeface="Kantipur" pitchFamily="2" charset="0"/>
              </a:rPr>
              <a:t>af</a:t>
            </a:r>
            <a:r>
              <a:rPr lang="en-US" sz="2000" dirty="0">
                <a:solidFill>
                  <a:srgbClr val="FFFF00"/>
                </a:solidFill>
                <a:latin typeface="Kantipur" pitchFamily="2" charset="0"/>
              </a:rPr>
              <a:t>;:</a:t>
            </a:r>
            <a:r>
              <a:rPr lang="en-US" sz="2000" dirty="0" err="1">
                <a:solidFill>
                  <a:srgbClr val="FFFF00"/>
                </a:solidFill>
                <a:latin typeface="Kantipur" pitchFamily="2" charset="0"/>
              </a:rPr>
              <a:t>yfgsf</a:t>
            </a:r>
            <a:r>
              <a:rPr lang="en-US" sz="2000" dirty="0">
                <a:solidFill>
                  <a:srgbClr val="FFFF00"/>
                </a:solidFill>
                <a:latin typeface="Kantipur" pitchFamily="2" charset="0"/>
              </a:rPr>
              <a:t>] </a:t>
            </a:r>
            <a:r>
              <a:rPr lang="en-US" sz="2000" dirty="0" err="1">
                <a:solidFill>
                  <a:srgbClr val="FFFF00"/>
                </a:solidFill>
                <a:latin typeface="Kantipur" pitchFamily="2" charset="0"/>
              </a:rPr>
              <a:t>jf:tf</a:t>
            </a:r>
            <a:r>
              <a:rPr lang="en-US" sz="2000" dirty="0">
                <a:solidFill>
                  <a:srgbClr val="FFFF00"/>
                </a:solidFill>
                <a:latin typeface="Kantipur" pitchFamily="2" charset="0"/>
              </a:rPr>
              <a:t> </a:t>
            </a:r>
            <a:r>
              <a:rPr lang="en-US" sz="2000" dirty="0" err="1">
                <a:solidFill>
                  <a:srgbClr val="FFFF00"/>
                </a:solidFill>
                <a:latin typeface="Kantipur" pitchFamily="2" charset="0"/>
              </a:rPr>
              <a:t>ug</a:t>
            </a:r>
            <a:r>
              <a:rPr lang="en-US" sz="2000" dirty="0">
                <a:solidFill>
                  <a:srgbClr val="FFFF00"/>
                </a:solidFill>
                <a:latin typeface="Kantipur" pitchFamily="2" charset="0"/>
              </a:rPr>
              <a:t>{' </a:t>
            </a:r>
            <a:r>
              <a:rPr lang="en-US" sz="2000" dirty="0" err="1">
                <a:solidFill>
                  <a:srgbClr val="FFFF00"/>
                </a:solidFill>
                <a:latin typeface="Kantipur" pitchFamily="2" charset="0"/>
              </a:rPr>
              <a:t>kYof</a:t>
            </a:r>
            <a:r>
              <a:rPr lang="en-US" sz="1800" dirty="0">
                <a:solidFill>
                  <a:srgbClr val="FFFF00"/>
                </a:solidFill>
                <a:latin typeface="Kantipur" pitchFamily="2" charset="0"/>
              </a:rPr>
              <a:t>]{</a:t>
            </a:r>
            <a:r>
              <a:rPr lang="en-US" i="1" dirty="0">
                <a:solidFill>
                  <a:srgbClr val="FFFF00"/>
                </a:solidFill>
                <a:latin typeface="Comic Sans MS" pitchFamily="-107" charset="0"/>
                <a:ea typeface="+mn-ea"/>
                <a:cs typeface="+mn-cs"/>
              </a:rPr>
              <a:t>!</a:t>
            </a:r>
          </a:p>
        </p:txBody>
      </p:sp>
      <p:sp>
        <p:nvSpPr>
          <p:cNvPr id="525380" name="Text Box 68"/>
          <p:cNvSpPr txBox="1">
            <a:spLocks noChangeArrowheads="1"/>
          </p:cNvSpPr>
          <p:nvPr/>
        </p:nvSpPr>
        <p:spPr bwMode="auto">
          <a:xfrm>
            <a:off x="1828660" y="17253"/>
            <a:ext cx="3787775"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 </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  !#</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 </a:t>
            </a:r>
            <a:endParaRPr lang="en-US" b="0" u="sng" dirty="0">
              <a:solidFill>
                <a:schemeClr val="tx1"/>
              </a:solidFill>
              <a:effectLst>
                <a:outerShdw blurRad="38100" dist="38100" dir="2700000" algn="tl">
                  <a:srgbClr val="000000">
                    <a:alpha val="43137"/>
                  </a:srgbClr>
                </a:outerShdw>
              </a:effectLst>
              <a:latin typeface="Geneva" charset="0"/>
            </a:endParaRPr>
          </a:p>
        </p:txBody>
      </p:sp>
      <p:sp>
        <p:nvSpPr>
          <p:cNvPr id="98335" name="Freeform 72"/>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8337" name="Freeform 74"/>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8347" name="Text Box 84"/>
          <p:cNvSpPr txBox="1">
            <a:spLocks noChangeArrowheads="1"/>
          </p:cNvSpPr>
          <p:nvPr/>
        </p:nvSpPr>
        <p:spPr bwMode="auto">
          <a:xfrm>
            <a:off x="8721725"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8348" name="Text Box 87"/>
          <p:cNvSpPr txBox="1">
            <a:spLocks noChangeArrowheads="1"/>
          </p:cNvSpPr>
          <p:nvPr/>
        </p:nvSpPr>
        <p:spPr bwMode="auto">
          <a:xfrm>
            <a:off x="8659813"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25400" name="Rectangle 8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sp>
        <p:nvSpPr>
          <p:cNvPr id="525407" name="Rectangle 9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98354" name="Text Box 97"/>
          <p:cNvSpPr txBox="1">
            <a:spLocks noChangeArrowheads="1"/>
          </p:cNvSpPr>
          <p:nvPr/>
        </p:nvSpPr>
        <p:spPr bwMode="auto">
          <a:xfrm>
            <a:off x="8545513" y="6488113"/>
            <a:ext cx="4016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13</a:t>
            </a:r>
            <a:endParaRPr lang="en-US" sz="1400"/>
          </a:p>
        </p:txBody>
      </p:sp>
      <p:grpSp>
        <p:nvGrpSpPr>
          <p:cNvPr id="63" name="Group 62"/>
          <p:cNvGrpSpPr/>
          <p:nvPr/>
        </p:nvGrpSpPr>
        <p:grpSpPr>
          <a:xfrm>
            <a:off x="7945410" y="3429000"/>
            <a:ext cx="1106393" cy="673100"/>
            <a:chOff x="7945410" y="3429000"/>
            <a:chExt cx="1106393" cy="673100"/>
          </a:xfrm>
        </p:grpSpPr>
        <p:sp>
          <p:nvSpPr>
            <p:cNvPr id="64"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6"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7"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70"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1"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74"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75" name="Rectangle 74"/>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76" name="Text Box 64"/>
          <p:cNvSpPr txBox="1">
            <a:spLocks noChangeArrowheads="1"/>
          </p:cNvSpPr>
          <p:nvPr/>
        </p:nvSpPr>
        <p:spPr bwMode="auto">
          <a:xfrm>
            <a:off x="30163" y="2043448"/>
            <a:ext cx="3822700" cy="30469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altLang="ja-JP" sz="4400" i="1" dirty="0">
                <a:solidFill>
                  <a:srgbClr val="FFFF00"/>
                </a:solidFill>
              </a:rPr>
              <a:t>"</a:t>
            </a:r>
            <a:r>
              <a:rPr lang="hi-IN" sz="4800" dirty="0">
                <a:solidFill>
                  <a:srgbClr val="FFFF00"/>
                </a:solidFill>
                <a:effectLst>
                  <a:outerShdw blurRad="38100" dist="38100" dir="2700000" algn="tl">
                    <a:srgbClr val="000000">
                      <a:alpha val="43137"/>
                    </a:srgbClr>
                  </a:outerShdw>
                </a:effectLst>
              </a:rPr>
              <a:t>यसर्थ हरेकले त्यही गर्थे जो उसले सही सम्झन्थ्यो</a:t>
            </a:r>
            <a:r>
              <a:rPr lang="en-US" altLang="ja-JP" sz="4400" i="1" dirty="0">
                <a:solidFill>
                  <a:srgbClr val="FFFF00"/>
                </a:solidFill>
              </a:rPr>
              <a:t>"</a:t>
            </a:r>
            <a:endParaRPr lang="en-US" sz="4400" i="1" dirty="0">
              <a:solidFill>
                <a:srgbClr val="FFFF00"/>
              </a:solidFill>
            </a:endParaRPr>
          </a:p>
        </p:txBody>
      </p:sp>
      <p:sp>
        <p:nvSpPr>
          <p:cNvPr id="50"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8009865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up)">
                                      <p:cBhvr>
                                        <p:cTn id="7"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240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524292" name="Rectangle 4"/>
          <p:cNvSpPr>
            <a:spLocks noChangeArrowheads="1"/>
          </p:cNvSpPr>
          <p:nvPr/>
        </p:nvSpPr>
        <p:spPr bwMode="auto">
          <a:xfrm>
            <a:off x="765329" y="935318"/>
            <a:ext cx="7921625" cy="526041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en-US" sz="4800" dirty="0">
                <a:solidFill>
                  <a:srgbClr val="FAFD00"/>
                </a:solidFill>
                <a:latin typeface="Kantipur" charset="0"/>
              </a:rPr>
              <a:t>w]/} </a:t>
            </a:r>
            <a:r>
              <a:rPr lang="en-US" sz="4800" dirty="0" err="1">
                <a:solidFill>
                  <a:srgbClr val="FAFD00"/>
                </a:solidFill>
                <a:latin typeface="Kantipur" charset="0"/>
              </a:rPr>
              <a:t>glhssf</a:t>
            </a:r>
            <a:r>
              <a:rPr lang="en-US" sz="4800" dirty="0">
                <a:solidFill>
                  <a:srgbClr val="FAFD00"/>
                </a:solidFill>
                <a:latin typeface="Kantipur" charset="0"/>
              </a:rPr>
              <a:t>] </a:t>
            </a:r>
            <a:r>
              <a:rPr lang="en-US" sz="4800" dirty="0" err="1">
                <a:solidFill>
                  <a:srgbClr val="FAFD00"/>
                </a:solidFill>
                <a:latin typeface="Kantipur" charset="0"/>
              </a:rPr>
              <a:t>ldtL</a:t>
            </a:r>
            <a:r>
              <a:rPr lang="en-US" sz="24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en-US" sz="5400" dirty="0" err="1">
                <a:solidFill>
                  <a:srgbClr val="FFFF00"/>
                </a:solidFill>
                <a:latin typeface="Kantipur" charset="0"/>
              </a:rPr>
              <a:t>ca|fxfd</a:t>
            </a:r>
            <a:r>
              <a:rPr lang="en-US" sz="5400" dirty="0">
                <a:solidFill>
                  <a:srgbClr val="FFFF00"/>
                </a:solidFill>
                <a:latin typeface="Kantipur" charset="0"/>
              </a:rPr>
              <a:t> </a:t>
            </a:r>
            <a:r>
              <a:rPr lang="en-US" sz="5400" dirty="0">
                <a:solidFill>
                  <a:srgbClr val="FFFF00"/>
                </a:solidFill>
                <a:latin typeface="Times" charset="0"/>
              </a:rPr>
              <a:t>- </a:t>
            </a:r>
            <a:r>
              <a:rPr lang="en-US" sz="5400" dirty="0">
                <a:solidFill>
                  <a:srgbClr val="FFFF00"/>
                </a:solidFill>
                <a:latin typeface="Kantipur" charset="0"/>
              </a:rPr>
              <a:t>o]z[\km</a:t>
            </a:r>
            <a:r>
              <a:rPr lang="en-US" sz="5400" dirty="0">
                <a:solidFill>
                  <a:srgbClr val="FFFF00"/>
                </a:solidFill>
                <a:latin typeface="Times" charset="0"/>
              </a:rPr>
              <a:t>		  	</a:t>
            </a:r>
            <a:r>
              <a:rPr lang="en-US" sz="4800" dirty="0">
                <a:solidFill>
                  <a:srgbClr val="FFFF00"/>
                </a:solidFill>
                <a:latin typeface="Kantipur" charset="0"/>
              </a:rPr>
              <a:t>@)))</a:t>
            </a:r>
            <a:r>
              <a:rPr lang="en-US" sz="5400" dirty="0">
                <a:solidFill>
                  <a:srgbClr val="FFFF00"/>
                </a:solidFill>
                <a:latin typeface="Times" charset="0"/>
              </a:rPr>
              <a:t> </a:t>
            </a:r>
            <a:r>
              <a:rPr lang="en-US" sz="2400" dirty="0">
                <a:solidFill>
                  <a:srgbClr val="FAFD00"/>
                </a:solidFill>
                <a:latin typeface="Times" charset="0"/>
              </a:rPr>
              <a:t>B.C.</a:t>
            </a:r>
            <a:endParaRPr lang="en-US" sz="2400" dirty="0">
              <a:solidFill>
                <a:schemeClr val="hlink"/>
              </a:solidFill>
              <a:latin typeface="Times" charset="0"/>
            </a:endParaRPr>
          </a:p>
          <a:p>
            <a:pPr>
              <a:defRPr/>
            </a:pPr>
            <a:endParaRPr lang="en-US" sz="3600" dirty="0">
              <a:solidFill>
                <a:srgbClr val="FAFD00"/>
              </a:solidFill>
              <a:latin typeface="Times" charset="0"/>
            </a:endParaRPr>
          </a:p>
          <a:p>
            <a:pPr>
              <a:defRPr/>
            </a:pPr>
            <a:r>
              <a:rPr lang="en-US" sz="5400" dirty="0" err="1">
                <a:solidFill>
                  <a:schemeClr val="tx1"/>
                </a:solidFill>
                <a:latin typeface="Kantipur" charset="0"/>
              </a:rPr>
              <a:t>df</a:t>
            </a:r>
            <a:r>
              <a:rPr lang="en-US" sz="5400" dirty="0">
                <a:solidFill>
                  <a:schemeClr val="tx1"/>
                </a:solidFill>
                <a:latin typeface="Kantipur" charset="0"/>
              </a:rPr>
              <a:t>]</a:t>
            </a:r>
            <a:r>
              <a:rPr lang="en-US" sz="5400" dirty="0" err="1">
                <a:solidFill>
                  <a:schemeClr val="tx1"/>
                </a:solidFill>
                <a:latin typeface="Kantipur" charset="0"/>
              </a:rPr>
              <a:t>zf</a:t>
            </a:r>
            <a:r>
              <a:rPr lang="en-SG" sz="5400" dirty="0">
                <a:solidFill>
                  <a:schemeClr val="tx1"/>
                </a:solidFill>
                <a:effectLst>
                  <a:outerShdw blurRad="38100" dist="38100" dir="2700000" algn="tl">
                    <a:srgbClr val="000000">
                      <a:alpha val="43137"/>
                    </a:srgbClr>
                  </a:outerShdw>
                </a:effectLst>
                <a:latin typeface="Kantipur" pitchFamily="2" charset="0"/>
              </a:rPr>
              <a:t> </a:t>
            </a:r>
            <a:r>
              <a:rPr lang="en-SG" sz="5400" dirty="0">
                <a:solidFill>
                  <a:schemeClr val="tx1"/>
                </a:solidFill>
                <a:effectLst>
                  <a:outerShdw blurRad="38100" dist="38100" dir="2700000" algn="tl">
                    <a:srgbClr val="000000">
                      <a:alpha val="43137"/>
                    </a:srgbClr>
                  </a:outerShdw>
                </a:effectLst>
              </a:rPr>
              <a:t>- </a:t>
            </a:r>
            <a:r>
              <a:rPr lang="en-US" sz="5400" dirty="0" err="1">
                <a:solidFill>
                  <a:schemeClr val="tx1"/>
                </a:solidFill>
                <a:latin typeface="Kantipur" charset="0"/>
              </a:rPr>
              <a:t>oxf</a:t>
            </a:r>
            <a:r>
              <a:rPr lang="en-US" sz="5400" dirty="0">
                <a:solidFill>
                  <a:schemeClr val="tx1"/>
                </a:solidFill>
                <a:latin typeface="Kantipur" charset="0"/>
              </a:rPr>
              <a:t>]z</a:t>
            </a:r>
            <a:r>
              <a:rPr lang="en-US" sz="5400" dirty="0">
                <a:solidFill>
                  <a:schemeClr val="tx1"/>
                </a:solidFill>
                <a:latin typeface="Times" charset="0"/>
              </a:rPr>
              <a:t>	</a:t>
            </a:r>
            <a:r>
              <a:rPr lang="en-US" sz="5400" dirty="0">
                <a:solidFill>
                  <a:schemeClr val="hlink"/>
                </a:solidFill>
                <a:latin typeface="Times" charset="0"/>
              </a:rPr>
              <a:t>	 	 </a:t>
            </a:r>
            <a:r>
              <a:rPr lang="en-US" sz="4400" dirty="0">
                <a:solidFill>
                  <a:schemeClr val="hlink"/>
                </a:solidFill>
                <a:latin typeface="Kantipur" pitchFamily="2" charset="0"/>
              </a:rPr>
              <a:t>!%))</a:t>
            </a:r>
            <a:r>
              <a:rPr lang="en-US" sz="5400" dirty="0">
                <a:solidFill>
                  <a:schemeClr val="hlink"/>
                </a:solidFill>
                <a:latin typeface="Times" charset="0"/>
              </a:rPr>
              <a:t> </a:t>
            </a:r>
            <a:r>
              <a:rPr lang="en-US" sz="2400" dirty="0">
                <a:solidFill>
                  <a:schemeClr val="hlink"/>
                </a:solidFill>
                <a:latin typeface="Times" charset="0"/>
              </a:rPr>
              <a:t>B.C.</a:t>
            </a:r>
            <a:endParaRPr lang="en-US" sz="24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10240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05" name="Freeform 2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2407" name="Freeform 2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2417" name="Text Box 32"/>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4325" name="Rectangle 37"/>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grpSp>
        <p:nvGrpSpPr>
          <p:cNvPr id="20" name="Group 19"/>
          <p:cNvGrpSpPr/>
          <p:nvPr/>
        </p:nvGrpSpPr>
        <p:grpSpPr>
          <a:xfrm>
            <a:off x="7968503" y="3322638"/>
            <a:ext cx="1106393" cy="673100"/>
            <a:chOff x="7945410" y="3429000"/>
            <a:chExt cx="1106393" cy="673100"/>
          </a:xfrm>
        </p:grpSpPr>
        <p:sp>
          <p:nvSpPr>
            <p:cNvPr id="21"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2"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3"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4"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5"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27"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8"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31"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32" name="Rectangle 31"/>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6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539" name="Freeform 68"/>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0" name="Freeform 69"/>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1" name="Freeform 70"/>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2" name="Freeform 71"/>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3" name="Freeform 72"/>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4" name="Freeform 73"/>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5" name="Freeform 74"/>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6" name="Freeform 75"/>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7" name="Freeform 76"/>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8" name="Freeform 77"/>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9" name="Freeform 78"/>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0" name="Freeform 79"/>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1" name="Freeform 80"/>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2" name="Freeform 81"/>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3" name="Freeform 82"/>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4" name="Freeform 83"/>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5" name="Freeform 84"/>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6" name="Freeform 85"/>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7" name="Freeform 86"/>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8" name="Freeform 87"/>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9" name="Freeform 88"/>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0" name="Freeform 89"/>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1" name="Freeform 90"/>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2" name="Freeform 91"/>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3" name="Freeform 92"/>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4" name="Freeform 93"/>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5" name="Freeform 94"/>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6" name="Freeform 95"/>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7" name="Freeform 96"/>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8" name="Freeform 97"/>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69" name="Freeform 98"/>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0" name="Freeform 99"/>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1" name="Freeform 100"/>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2" name="Freeform 101"/>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3" name="Freeform 102"/>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4" name="Freeform 103"/>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5" name="Freeform 104"/>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6" name="Freeform 105"/>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7" name="Freeform 106"/>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8" name="Freeform 107"/>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79" name="Freeform 108"/>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0" name="Freeform 109"/>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1" name="Freeform 110"/>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2" name="Freeform 114"/>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3" name="Freeform 116"/>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4" name="Freeform 117"/>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5" name="Freeform 118"/>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6" name="Freeform 119"/>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7" name="Freeform 120"/>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8" name="Freeform 121"/>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32" name="Line 165"/>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65633" name="Freeform 166"/>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34" name="Rectangle 167"/>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65635" name="Rectangle 168"/>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37" name="Rectangle 170"/>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38" name="Rectangle 171"/>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39" name="Rectangle 172"/>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40" name="Rectangle 173"/>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585902" name="Rectangle 174"/>
          <p:cNvSpPr>
            <a:spLocks noChangeArrowheads="1"/>
          </p:cNvSpPr>
          <p:nvPr/>
        </p:nvSpPr>
        <p:spPr bwMode="auto">
          <a:xfrm>
            <a:off x="783128" y="2494377"/>
            <a:ext cx="3220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5400" dirty="0">
                <a:solidFill>
                  <a:srgbClr val="FAFD00"/>
                </a:solidFill>
                <a:latin typeface="Kantipur" pitchFamily="2" charset="0"/>
              </a:rPr>
              <a:t>p</a:t>
            </a:r>
            <a:r>
              <a:rPr lang="en-US" sz="5400" b="0" dirty="0">
                <a:solidFill>
                  <a:srgbClr val="FAFD00"/>
                </a:solidFill>
                <a:latin typeface="Times" pitchFamily="-107" charset="0"/>
                <a:ea typeface="+mn-ea"/>
                <a:cs typeface="+mn-cs"/>
              </a:rPr>
              <a:t> </a:t>
            </a:r>
            <a:r>
              <a:rPr lang="en-US" sz="5400" dirty="0">
                <a:solidFill>
                  <a:srgbClr val="FFFF00"/>
                </a:solidFill>
                <a:latin typeface="Kantipur" pitchFamily="2" charset="0"/>
              </a:rPr>
              <a:t>&amp;</a:t>
            </a:r>
            <a:r>
              <a:rPr lang="en-US" sz="5400" dirty="0"/>
              <a:t> </a:t>
            </a:r>
            <a:r>
              <a:rPr lang="en-US" sz="5400" dirty="0">
                <a:solidFill>
                  <a:srgbClr val="FAFD00"/>
                </a:solidFill>
                <a:latin typeface="Kantipur" pitchFamily="2" charset="0"/>
              </a:rPr>
              <a:t>z[\</a:t>
            </a:r>
            <a:r>
              <a:rPr lang="en-US" sz="5400" dirty="0">
                <a:solidFill>
                  <a:srgbClr val="FAFD00"/>
                </a:solidFill>
                <a:latin typeface="Times" charset="0"/>
              </a:rPr>
              <a:t> </a:t>
            </a:r>
            <a:r>
              <a:rPr lang="en-US" sz="5400" dirty="0">
                <a:solidFill>
                  <a:srgbClr val="FAFD00"/>
                </a:solidFill>
                <a:latin typeface="Kantipur" pitchFamily="2" charset="0"/>
              </a:rPr>
              <a:t>o]</a:t>
            </a:r>
            <a:r>
              <a:rPr lang="en-US" sz="5400" b="0" dirty="0">
                <a:solidFill>
                  <a:srgbClr val="FAFD00"/>
                </a:solidFill>
                <a:latin typeface="Times" pitchFamily="-107" charset="0"/>
                <a:ea typeface="+mn-ea"/>
                <a:cs typeface="+mn-cs"/>
              </a:rPr>
              <a:t> </a:t>
            </a:r>
          </a:p>
        </p:txBody>
      </p:sp>
      <p:sp>
        <p:nvSpPr>
          <p:cNvPr id="585904" name="Rectangle 176"/>
          <p:cNvSpPr>
            <a:spLocks noChangeArrowheads="1"/>
          </p:cNvSpPr>
          <p:nvPr/>
        </p:nvSpPr>
        <p:spPr bwMode="auto">
          <a:xfrm>
            <a:off x="502070" y="3456063"/>
            <a:ext cx="3463925"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600" dirty="0">
                <a:solidFill>
                  <a:srgbClr val="33CC33"/>
                </a:solidFill>
                <a:latin typeface="Kantipur" pitchFamily="2" charset="0"/>
              </a:rPr>
              <a:t>&amp;</a:t>
            </a:r>
            <a:r>
              <a:rPr lang="en-US" sz="6600" dirty="0">
                <a:solidFill>
                  <a:srgbClr val="33CC33"/>
                </a:solidFill>
                <a:latin typeface="Times" pitchFamily="-107" charset="0"/>
                <a:ea typeface="+mn-ea"/>
                <a:cs typeface="+mn-cs"/>
              </a:rPr>
              <a:t> </a:t>
            </a:r>
            <a:r>
              <a:rPr lang="en-US" sz="5400" dirty="0">
                <a:solidFill>
                  <a:srgbClr val="33CC33"/>
                </a:solidFill>
                <a:latin typeface="Times" pitchFamily="-107" charset="0"/>
                <a:ea typeface="+mn-ea"/>
                <a:cs typeface="+mn-cs"/>
              </a:rPr>
              <a:t>=</a:t>
            </a:r>
            <a:r>
              <a:rPr lang="en-US" sz="6600" dirty="0">
                <a:solidFill>
                  <a:srgbClr val="33CC33"/>
                </a:solidFill>
                <a:latin typeface="Times" pitchFamily="-107" charset="0"/>
                <a:ea typeface="+mn-ea"/>
                <a:cs typeface="+mn-cs"/>
              </a:rPr>
              <a:t> </a:t>
            </a:r>
            <a:r>
              <a:rPr lang="en-US" sz="6600" dirty="0">
                <a:solidFill>
                  <a:srgbClr val="33CC33"/>
                </a:solidFill>
                <a:latin typeface="Kantipur" pitchFamily="2" charset="0"/>
              </a:rPr>
              <a:t>$</a:t>
            </a:r>
            <a:r>
              <a:rPr lang="en-US" sz="6600" dirty="0">
                <a:solidFill>
                  <a:srgbClr val="33CC33"/>
                </a:solidFill>
                <a:latin typeface="Times" pitchFamily="-107" charset="0"/>
                <a:ea typeface="+mn-ea"/>
                <a:cs typeface="+mn-cs"/>
              </a:rPr>
              <a:t> </a:t>
            </a:r>
            <a:r>
              <a:rPr lang="en-US" sz="6000" dirty="0">
                <a:solidFill>
                  <a:srgbClr val="33CC33"/>
                </a:solidFill>
                <a:latin typeface="Times" pitchFamily="-107" charset="0"/>
                <a:ea typeface="+mn-ea"/>
                <a:cs typeface="+mn-cs"/>
              </a:rPr>
              <a:t>+</a:t>
            </a:r>
            <a:r>
              <a:rPr lang="en-US" sz="6600" dirty="0">
                <a:solidFill>
                  <a:srgbClr val="33CC33"/>
                </a:solidFill>
                <a:latin typeface="Times" pitchFamily="-107" charset="0"/>
                <a:ea typeface="+mn-ea"/>
                <a:cs typeface="+mn-cs"/>
              </a:rPr>
              <a:t> </a:t>
            </a:r>
            <a:r>
              <a:rPr lang="en-US" sz="6600" dirty="0">
                <a:solidFill>
                  <a:srgbClr val="33CC33"/>
                </a:solidFill>
                <a:latin typeface="Kantipur" pitchFamily="2" charset="0"/>
              </a:rPr>
              <a:t>#</a:t>
            </a:r>
            <a:r>
              <a:rPr lang="en-US" sz="6600" dirty="0">
                <a:solidFill>
                  <a:srgbClr val="33CC33"/>
                </a:solidFill>
                <a:latin typeface="Times" pitchFamily="-107" charset="0"/>
                <a:ea typeface="+mn-ea"/>
                <a:cs typeface="+mn-cs"/>
              </a:rPr>
              <a:t> </a:t>
            </a:r>
          </a:p>
        </p:txBody>
      </p:sp>
      <p:sp>
        <p:nvSpPr>
          <p:cNvPr id="65644" name="Rectangle 18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5645" name="Rectangle 18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2" name="Text Box 184"/>
          <p:cNvSpPr txBox="1">
            <a:spLocks noChangeArrowheads="1"/>
          </p:cNvSpPr>
          <p:nvPr/>
        </p:nvSpPr>
        <p:spPr bwMode="auto">
          <a:xfrm rot="-5385664">
            <a:off x="6020010" y="4396086"/>
            <a:ext cx="354012" cy="5847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solidFill>
                  <a:srgbClr val="EEFF4B"/>
                </a:solidFill>
                <a:latin typeface="Kantipur" pitchFamily="2" charset="0"/>
              </a:rPr>
              <a:t>z</a:t>
            </a:r>
            <a:endParaRPr lang="en-US" sz="4800" dirty="0">
              <a:solidFill>
                <a:srgbClr val="EEFF4B"/>
              </a:solidFill>
              <a:latin typeface="Times" pitchFamily="-107" charset="0"/>
              <a:ea typeface="+mn-ea"/>
              <a:cs typeface="+mn-cs"/>
            </a:endParaRPr>
          </a:p>
        </p:txBody>
      </p:sp>
      <p:sp>
        <p:nvSpPr>
          <p:cNvPr id="585913" name="Text Box 185"/>
          <p:cNvSpPr txBox="1">
            <a:spLocks noChangeArrowheads="1"/>
          </p:cNvSpPr>
          <p:nvPr/>
        </p:nvSpPr>
        <p:spPr bwMode="auto">
          <a:xfrm rot="-5400000">
            <a:off x="6016626" y="5391657"/>
            <a:ext cx="341312"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dirty="0">
                <a:solidFill>
                  <a:srgbClr val="EEFF4B"/>
                </a:solidFill>
                <a:latin typeface="Kantipur" pitchFamily="2" charset="0"/>
              </a:rPr>
              <a:t>o</a:t>
            </a:r>
            <a:endParaRPr lang="en-US" sz="4800" dirty="0">
              <a:solidFill>
                <a:srgbClr val="EEFF4B"/>
              </a:solidFill>
              <a:latin typeface="Times" pitchFamily="-107" charset="0"/>
              <a:ea typeface="+mn-ea"/>
              <a:cs typeface="+mn-cs"/>
            </a:endParaRPr>
          </a:p>
        </p:txBody>
      </p:sp>
      <p:sp>
        <p:nvSpPr>
          <p:cNvPr id="65650" name="Rectangle 188"/>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55" name="Freeform 19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56" name="Freeform 19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57" name="Rectangle 19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58" name="AutoShape 19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59" name="Freeform 19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60" name="AutoShape 19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61" name="Rectangle 19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65662" name="AutoShape 20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663" name="Rectangle 20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664" name="AutoShape 20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nvGrpSpPr>
          <p:cNvPr id="65665" name="Group 203"/>
          <p:cNvGrpSpPr>
            <a:grpSpLocks/>
          </p:cNvGrpSpPr>
          <p:nvPr/>
        </p:nvGrpSpPr>
        <p:grpSpPr bwMode="auto">
          <a:xfrm>
            <a:off x="6591300" y="4418013"/>
            <a:ext cx="952500" cy="527050"/>
            <a:chOff x="4152" y="2783"/>
            <a:chExt cx="600" cy="332"/>
          </a:xfrm>
        </p:grpSpPr>
        <p:sp>
          <p:nvSpPr>
            <p:cNvPr id="65787" name="AutoShape 20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788" name="Rectangle 20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89" name="AutoShape 20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666" name="Freeform 207"/>
          <p:cNvSpPr>
            <a:spLocks/>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chemeClr val="tx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85937" name="Rectangle 209"/>
          <p:cNvSpPr>
            <a:spLocks noChangeArrowheads="1"/>
          </p:cNvSpPr>
          <p:nvPr/>
        </p:nvSpPr>
        <p:spPr bwMode="auto">
          <a:xfrm>
            <a:off x="7234657" y="4296194"/>
            <a:ext cx="812722" cy="30521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en-US" sz="1400" dirty="0">
                <a:solidFill>
                  <a:srgbClr val="FFFF00"/>
                </a:solidFill>
                <a:latin typeface="Kantipur" pitchFamily="2" charset="0"/>
              </a:rPr>
              <a:t>%))</a:t>
            </a:r>
            <a:r>
              <a:rPr lang="en-US" sz="1000" dirty="0">
                <a:solidFill>
                  <a:srgbClr val="FFFF00"/>
                </a:solidFill>
                <a:latin typeface="Times" pitchFamily="-107" charset="0"/>
                <a:ea typeface="+mn-ea"/>
                <a:cs typeface="+mn-cs"/>
              </a:rPr>
              <a:t> B.C.)</a:t>
            </a:r>
          </a:p>
        </p:txBody>
      </p:sp>
      <p:sp>
        <p:nvSpPr>
          <p:cNvPr id="585938" name="Rectangle 210"/>
          <p:cNvSpPr>
            <a:spLocks noChangeArrowheads="1"/>
          </p:cNvSpPr>
          <p:nvPr/>
        </p:nvSpPr>
        <p:spPr bwMode="auto">
          <a:xfrm>
            <a:off x="7262813" y="1184694"/>
            <a:ext cx="910505" cy="30521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en-US" sz="1400" dirty="0">
                <a:solidFill>
                  <a:srgbClr val="FFFF00"/>
                </a:solidFill>
                <a:latin typeface="Kantipur" pitchFamily="2" charset="0"/>
              </a:rPr>
              <a:t>!)))</a:t>
            </a:r>
            <a:r>
              <a:rPr lang="en-US" sz="1100" dirty="0">
                <a:solidFill>
                  <a:srgbClr val="FFFF00"/>
                </a:solidFill>
                <a:latin typeface="Times" pitchFamily="-107" charset="0"/>
              </a:rPr>
              <a:t> </a:t>
            </a:r>
            <a:r>
              <a:rPr lang="en-US" sz="1200" dirty="0">
                <a:solidFill>
                  <a:srgbClr val="FFFF00"/>
                </a:solidFill>
                <a:latin typeface="Times" pitchFamily="-107" charset="0"/>
                <a:ea typeface="+mn-ea"/>
                <a:cs typeface="+mn-cs"/>
              </a:rPr>
              <a:t> </a:t>
            </a:r>
            <a:r>
              <a:rPr lang="en-US" sz="1000" dirty="0">
                <a:solidFill>
                  <a:srgbClr val="FFFF00"/>
                </a:solidFill>
                <a:latin typeface="Times" pitchFamily="-107" charset="0"/>
                <a:ea typeface="+mn-ea"/>
                <a:cs typeface="+mn-cs"/>
              </a:rPr>
              <a:t>B.C.)</a:t>
            </a:r>
          </a:p>
        </p:txBody>
      </p:sp>
      <p:sp>
        <p:nvSpPr>
          <p:cNvPr id="65670" name="Line 211"/>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1" name="Line 212"/>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2" name="Line 213"/>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3" name="Line 214"/>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4" name="Line 215"/>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5" name="Line 216"/>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6" name="Line 217"/>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7" name="Line 218"/>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8" name="Line 219"/>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79" name="Line 220"/>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0" name="Line 221"/>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1" name="Line 222"/>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2" name="Rectangle 223"/>
          <p:cNvSpPr>
            <a:spLocks noChangeArrowheads="1"/>
          </p:cNvSpPr>
          <p:nvPr/>
        </p:nvSpPr>
        <p:spPr bwMode="auto">
          <a:xfrm>
            <a:off x="6523038" y="3213100"/>
            <a:ext cx="777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CAPTIVITY</a:t>
            </a:r>
          </a:p>
        </p:txBody>
      </p:sp>
      <p:sp>
        <p:nvSpPr>
          <p:cNvPr id="65683" name="Line 224"/>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4" name="Line 225"/>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5" name="Line 226"/>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6" name="Rectangle 227"/>
          <p:cNvSpPr>
            <a:spLocks noChangeArrowheads="1"/>
          </p:cNvSpPr>
          <p:nvPr/>
        </p:nvSpPr>
        <p:spPr bwMode="auto">
          <a:xfrm>
            <a:off x="6599238" y="4394200"/>
            <a:ext cx="6762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SILENCE</a:t>
            </a:r>
          </a:p>
        </p:txBody>
      </p:sp>
      <p:sp>
        <p:nvSpPr>
          <p:cNvPr id="65687" name="Line 228"/>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8" name="Line 229"/>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89" name="Rectangle 230"/>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690" name="AutoShape 231"/>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691" name="Rectangle 232"/>
          <p:cNvSpPr>
            <a:spLocks noChangeArrowheads="1"/>
          </p:cNvSpPr>
          <p:nvPr/>
        </p:nvSpPr>
        <p:spPr bwMode="auto">
          <a:xfrm>
            <a:off x="6610350" y="5102225"/>
            <a:ext cx="681038"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5692" name="Line 233"/>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3" name="Line 234"/>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4" name="Line 235"/>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5" name="Line 236"/>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6" name="Line 237"/>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7" name="Line 238"/>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98" name="AutoShape 239"/>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99" name="Rectangle 240"/>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00" name="AutoShape 241"/>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01" name="Rectangle 242"/>
          <p:cNvSpPr>
            <a:spLocks noChangeArrowheads="1"/>
          </p:cNvSpPr>
          <p:nvPr/>
        </p:nvSpPr>
        <p:spPr bwMode="auto">
          <a:xfrm>
            <a:off x="6570663" y="561975"/>
            <a:ext cx="752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ANARCHY</a:t>
            </a:r>
          </a:p>
        </p:txBody>
      </p:sp>
      <p:sp>
        <p:nvSpPr>
          <p:cNvPr id="65702" name="Line 243"/>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03" name="Line 244"/>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04" name="Rectangle 245"/>
          <p:cNvSpPr>
            <a:spLocks noChangeArrowheads="1"/>
          </p:cNvSpPr>
          <p:nvPr/>
        </p:nvSpPr>
        <p:spPr bwMode="auto">
          <a:xfrm>
            <a:off x="6580188" y="1266825"/>
            <a:ext cx="7270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ROYALTY</a:t>
            </a:r>
          </a:p>
        </p:txBody>
      </p:sp>
      <p:sp>
        <p:nvSpPr>
          <p:cNvPr id="65710" name="Line 251"/>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11" name="Rectangle 252"/>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5984" name="Text Box 256"/>
          <p:cNvSpPr txBox="1">
            <a:spLocks noChangeArrowheads="1"/>
          </p:cNvSpPr>
          <p:nvPr/>
        </p:nvSpPr>
        <p:spPr bwMode="auto">
          <a:xfrm>
            <a:off x="1778000" y="46038"/>
            <a:ext cx="1312863" cy="769441"/>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b="0" dirty="0" err="1">
                <a:solidFill>
                  <a:schemeClr val="tx1"/>
                </a:solidFill>
                <a:effectLst>
                  <a:outerShdw blurRad="38100" dist="38100" dir="2700000" algn="tl">
                    <a:srgbClr val="000000">
                      <a:alpha val="43137"/>
                    </a:srgbClr>
                  </a:outerShdw>
                </a:effectLst>
                <a:latin typeface="Kantipur" charset="0"/>
              </a:rPr>
              <a:t>pTk</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charset="0"/>
              </a:rPr>
              <a:t>! </a:t>
            </a:r>
            <a:r>
              <a:rPr lang="en-US" sz="1200" dirty="0">
                <a:solidFill>
                  <a:schemeClr val="tx1"/>
                </a:solidFill>
              </a:rPr>
              <a:t>- </a:t>
            </a:r>
            <a:r>
              <a:rPr lang="hi-IN" sz="1200" b="0" dirty="0">
                <a:solidFill>
                  <a:schemeClr val="tx1"/>
                </a:solidFill>
                <a:effectLst>
                  <a:outerShdw blurRad="38100" dist="38100" dir="2700000" algn="tl">
                    <a:srgbClr val="000000">
                      <a:alpha val="43137"/>
                    </a:srgbClr>
                  </a:outerShdw>
                </a:effectLst>
              </a:rPr>
              <a:t>प्रस्थान</a:t>
            </a:r>
            <a:r>
              <a:rPr lang="en-US" sz="1200"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a:p>
            <a:pPr>
              <a:spcBef>
                <a:spcPct val="50000"/>
              </a:spcBef>
              <a:defRPr/>
            </a:pPr>
            <a:endParaRPr lang="en-US" sz="800" u="sng" dirty="0">
              <a:solidFill>
                <a:srgbClr val="000000"/>
              </a:solidFill>
              <a:latin typeface="Geneva" charset="0"/>
            </a:endParaRPr>
          </a:p>
        </p:txBody>
      </p:sp>
      <p:sp>
        <p:nvSpPr>
          <p:cNvPr id="65715" name="Text Box 277"/>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6009" name="Rectangle 281"/>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grpSp>
        <p:nvGrpSpPr>
          <p:cNvPr id="65717" name="Group 335"/>
          <p:cNvGrpSpPr>
            <a:grpSpLocks/>
          </p:cNvGrpSpPr>
          <p:nvPr/>
        </p:nvGrpSpPr>
        <p:grpSpPr bwMode="auto">
          <a:xfrm>
            <a:off x="5173662" y="1395413"/>
            <a:ext cx="2808286" cy="4311650"/>
            <a:chOff x="3259" y="879"/>
            <a:chExt cx="1769" cy="2716"/>
          </a:xfrm>
        </p:grpSpPr>
        <p:grpSp>
          <p:nvGrpSpPr>
            <p:cNvPr id="65725" name="Group 283"/>
            <p:cNvGrpSpPr>
              <a:grpSpLocks/>
            </p:cNvGrpSpPr>
            <p:nvPr/>
          </p:nvGrpSpPr>
          <p:grpSpPr bwMode="auto">
            <a:xfrm>
              <a:off x="3259" y="1405"/>
              <a:ext cx="331" cy="285"/>
              <a:chOff x="1579" y="1207"/>
              <a:chExt cx="331" cy="285"/>
            </a:xfrm>
          </p:grpSpPr>
          <p:grpSp>
            <p:nvGrpSpPr>
              <p:cNvPr id="65759" name="Group 284"/>
              <p:cNvGrpSpPr>
                <a:grpSpLocks/>
              </p:cNvGrpSpPr>
              <p:nvPr/>
            </p:nvGrpSpPr>
            <p:grpSpPr bwMode="auto">
              <a:xfrm>
                <a:off x="1620" y="1232"/>
                <a:ext cx="236" cy="260"/>
                <a:chOff x="1558" y="1007"/>
                <a:chExt cx="2107" cy="1949"/>
              </a:xfrm>
            </p:grpSpPr>
            <p:grpSp>
              <p:nvGrpSpPr>
                <p:cNvPr id="65761" name="Group 286"/>
                <p:cNvGrpSpPr>
                  <a:grpSpLocks/>
                </p:cNvGrpSpPr>
                <p:nvPr/>
              </p:nvGrpSpPr>
              <p:grpSpPr bwMode="auto">
                <a:xfrm>
                  <a:off x="1558" y="1205"/>
                  <a:ext cx="2107" cy="1420"/>
                  <a:chOff x="578" y="2316"/>
                  <a:chExt cx="2105" cy="1421"/>
                </a:xfrm>
              </p:grpSpPr>
              <p:sp>
                <p:nvSpPr>
                  <p:cNvPr id="65767" name="Freeform 287"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68" name="Freeform 288"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762" name="Freeform 290"/>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63" name="Freeform 291"/>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64" name="Freeform 292"/>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65" name="Freeform 293"/>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66" name="Freeform 294"/>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65760" name="Rectangle 295"/>
              <p:cNvSpPr>
                <a:spLocks noChangeArrowheads="1"/>
              </p:cNvSpPr>
              <p:nvPr/>
            </p:nvSpPr>
            <p:spPr bwMode="auto">
              <a:xfrm>
                <a:off x="1579" y="1207"/>
                <a:ext cx="331"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2000" b="0" dirty="0">
                    <a:solidFill>
                      <a:schemeClr val="tx1"/>
                    </a:solidFill>
                    <a:latin typeface="Kantipur" charset="0"/>
                  </a:rPr>
                  <a:t>c a</a:t>
                </a:r>
              </a:p>
            </p:txBody>
          </p:sp>
        </p:grpSp>
        <p:grpSp>
          <p:nvGrpSpPr>
            <p:cNvPr id="65726" name="Group 296"/>
            <p:cNvGrpSpPr>
              <a:grpSpLocks/>
            </p:cNvGrpSpPr>
            <p:nvPr/>
          </p:nvGrpSpPr>
          <p:grpSpPr bwMode="auto">
            <a:xfrm>
              <a:off x="3262" y="3310"/>
              <a:ext cx="330" cy="285"/>
              <a:chOff x="1579" y="1207"/>
              <a:chExt cx="330" cy="285"/>
            </a:xfrm>
          </p:grpSpPr>
          <p:grpSp>
            <p:nvGrpSpPr>
              <p:cNvPr id="65749" name="Group 297"/>
              <p:cNvGrpSpPr>
                <a:grpSpLocks/>
              </p:cNvGrpSpPr>
              <p:nvPr/>
            </p:nvGrpSpPr>
            <p:grpSpPr bwMode="auto">
              <a:xfrm>
                <a:off x="1620" y="1232"/>
                <a:ext cx="236" cy="260"/>
                <a:chOff x="1558" y="1007"/>
                <a:chExt cx="2107" cy="1949"/>
              </a:xfrm>
            </p:grpSpPr>
            <p:grpSp>
              <p:nvGrpSpPr>
                <p:cNvPr id="65751" name="Group 299"/>
                <p:cNvGrpSpPr>
                  <a:grpSpLocks/>
                </p:cNvGrpSpPr>
                <p:nvPr/>
              </p:nvGrpSpPr>
              <p:grpSpPr bwMode="auto">
                <a:xfrm>
                  <a:off x="1558" y="1205"/>
                  <a:ext cx="2107" cy="1420"/>
                  <a:chOff x="578" y="2316"/>
                  <a:chExt cx="2105" cy="1421"/>
                </a:xfrm>
              </p:grpSpPr>
              <p:sp>
                <p:nvSpPr>
                  <p:cNvPr id="65757" name="Freeform 300"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58" name="Freeform 301"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752" name="Freeform 303"/>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53" name="Freeform 304"/>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54" name="Freeform 305"/>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55" name="Freeform 306"/>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56" name="Freeform 307"/>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65750" name="Rectangle 308"/>
              <p:cNvSpPr>
                <a:spLocks noChangeArrowheads="1"/>
              </p:cNvSpPr>
              <p:nvPr/>
            </p:nvSpPr>
            <p:spPr bwMode="auto">
              <a:xfrm>
                <a:off x="1579" y="1207"/>
                <a:ext cx="33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defRPr/>
                </a:pPr>
                <a:r>
                  <a:rPr lang="en-US" sz="1800" b="0" dirty="0">
                    <a:solidFill>
                      <a:schemeClr val="tx1"/>
                    </a:solidFill>
                    <a:latin typeface="Kantipur" pitchFamily="2" charset="0"/>
                  </a:rPr>
                  <a:t>e[ </a:t>
                </a:r>
                <a:r>
                  <a:rPr lang="en-US" sz="1800" b="0" dirty="0" err="1">
                    <a:solidFill>
                      <a:schemeClr val="tx1"/>
                    </a:solidFill>
                    <a:latin typeface="Kantipur" pitchFamily="2" charset="0"/>
                  </a:rPr>
                  <a:t>lj</a:t>
                </a:r>
                <a:endParaRPr lang="en-US" sz="800" b="0" i="1" dirty="0">
                  <a:solidFill>
                    <a:schemeClr val="tx1"/>
                  </a:solidFill>
                  <a:latin typeface="Helvetica" charset="0"/>
                </a:endParaRPr>
              </a:p>
            </p:txBody>
          </p:sp>
        </p:grpSp>
        <p:grpSp>
          <p:nvGrpSpPr>
            <p:cNvPr id="65727" name="Group 309"/>
            <p:cNvGrpSpPr>
              <a:grpSpLocks/>
            </p:cNvGrpSpPr>
            <p:nvPr/>
          </p:nvGrpSpPr>
          <p:grpSpPr bwMode="auto">
            <a:xfrm>
              <a:off x="4781" y="879"/>
              <a:ext cx="247" cy="260"/>
              <a:chOff x="1609" y="1232"/>
              <a:chExt cx="247" cy="260"/>
            </a:xfrm>
          </p:grpSpPr>
          <p:grpSp>
            <p:nvGrpSpPr>
              <p:cNvPr id="65739" name="Group 310"/>
              <p:cNvGrpSpPr>
                <a:grpSpLocks/>
              </p:cNvGrpSpPr>
              <p:nvPr/>
            </p:nvGrpSpPr>
            <p:grpSpPr bwMode="auto">
              <a:xfrm>
                <a:off x="1620" y="1232"/>
                <a:ext cx="236" cy="260"/>
                <a:chOff x="1558" y="1007"/>
                <a:chExt cx="2113" cy="1949"/>
              </a:xfrm>
            </p:grpSpPr>
            <p:grpSp>
              <p:nvGrpSpPr>
                <p:cNvPr id="65741" name="Group 312"/>
                <p:cNvGrpSpPr>
                  <a:grpSpLocks/>
                </p:cNvGrpSpPr>
                <p:nvPr/>
              </p:nvGrpSpPr>
              <p:grpSpPr bwMode="auto">
                <a:xfrm>
                  <a:off x="1558" y="1205"/>
                  <a:ext cx="2113" cy="1419"/>
                  <a:chOff x="578" y="2316"/>
                  <a:chExt cx="2105" cy="1421"/>
                </a:xfrm>
              </p:grpSpPr>
              <p:sp>
                <p:nvSpPr>
                  <p:cNvPr id="65747" name="Freeform 313"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48" name="Freeform 314"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742" name="Freeform 316"/>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43" name="Freeform 317"/>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44" name="Freeform 318"/>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45" name="Freeform 319"/>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46" name="Freeform 320"/>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65740" name="Rectangle 321"/>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5728" name="Group 322"/>
            <p:cNvGrpSpPr>
              <a:grpSpLocks/>
            </p:cNvGrpSpPr>
            <p:nvPr/>
          </p:nvGrpSpPr>
          <p:grpSpPr bwMode="auto">
            <a:xfrm>
              <a:off x="4781" y="1391"/>
              <a:ext cx="247" cy="260"/>
              <a:chOff x="1609" y="1232"/>
              <a:chExt cx="247" cy="260"/>
            </a:xfrm>
          </p:grpSpPr>
          <p:grpSp>
            <p:nvGrpSpPr>
              <p:cNvPr id="65729" name="Group 323"/>
              <p:cNvGrpSpPr>
                <a:grpSpLocks/>
              </p:cNvGrpSpPr>
              <p:nvPr/>
            </p:nvGrpSpPr>
            <p:grpSpPr bwMode="auto">
              <a:xfrm>
                <a:off x="1620" y="1232"/>
                <a:ext cx="236" cy="260"/>
                <a:chOff x="1558" y="1007"/>
                <a:chExt cx="2113" cy="1949"/>
              </a:xfrm>
            </p:grpSpPr>
            <p:grpSp>
              <p:nvGrpSpPr>
                <p:cNvPr id="65731" name="Group 325"/>
                <p:cNvGrpSpPr>
                  <a:grpSpLocks/>
                </p:cNvGrpSpPr>
                <p:nvPr/>
              </p:nvGrpSpPr>
              <p:grpSpPr bwMode="auto">
                <a:xfrm>
                  <a:off x="1558" y="1205"/>
                  <a:ext cx="2113" cy="1419"/>
                  <a:chOff x="578" y="2316"/>
                  <a:chExt cx="2105" cy="1421"/>
                </a:xfrm>
              </p:grpSpPr>
              <p:sp>
                <p:nvSpPr>
                  <p:cNvPr id="65737" name="Freeform 32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738" name="Freeform 32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5732" name="Freeform 32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33" name="Freeform 33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34" name="Freeform 33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35" name="Freeform 33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5736" name="Freeform 33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65730" name="Rectangle 334"/>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586065" name="Rectangle 33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65721" name="Rectangle 180"/>
          <p:cNvSpPr>
            <a:spLocks noChangeArrowheads="1"/>
          </p:cNvSpPr>
          <p:nvPr/>
        </p:nvSpPr>
        <p:spPr bwMode="auto">
          <a:xfrm>
            <a:off x="5930900" y="622300"/>
            <a:ext cx="511175" cy="367665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09" name="Text Box 181"/>
          <p:cNvSpPr txBox="1">
            <a:spLocks noChangeArrowheads="1"/>
          </p:cNvSpPr>
          <p:nvPr/>
        </p:nvSpPr>
        <p:spPr bwMode="auto">
          <a:xfrm rot="16200000">
            <a:off x="4571207" y="2052093"/>
            <a:ext cx="3213100" cy="76944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400" dirty="0">
                <a:solidFill>
                  <a:srgbClr val="EEFF4B"/>
                </a:solidFill>
                <a:latin typeface="Kantipur" pitchFamily="2" charset="0"/>
              </a:rPr>
              <a:t># </a:t>
            </a:r>
            <a:r>
              <a:rPr lang="en-US" sz="4400" dirty="0" err="1">
                <a:solidFill>
                  <a:srgbClr val="EEFF4B"/>
                </a:solidFill>
                <a:latin typeface="Kantipur" pitchFamily="2" charset="0"/>
              </a:rPr>
              <a:t>hftLx</a:t>
            </a:r>
            <a:r>
              <a:rPr lang="en-US" sz="4400" dirty="0">
                <a:solidFill>
                  <a:srgbClr val="EEFF4B"/>
                </a:solidFill>
                <a:latin typeface="Kantipur" pitchFamily="2" charset="0"/>
              </a:rPr>
              <a:t>?</a:t>
            </a:r>
          </a:p>
        </p:txBody>
      </p:sp>
      <p:grpSp>
        <p:nvGrpSpPr>
          <p:cNvPr id="3" name="Group 2"/>
          <p:cNvGrpSpPr/>
          <p:nvPr/>
        </p:nvGrpSpPr>
        <p:grpSpPr>
          <a:xfrm>
            <a:off x="3400425" y="546100"/>
            <a:ext cx="1795465" cy="4997450"/>
            <a:chOff x="3400425" y="546100"/>
            <a:chExt cx="1795465" cy="4997450"/>
          </a:xfrm>
        </p:grpSpPr>
        <p:grpSp>
          <p:nvGrpSpPr>
            <p:cNvPr id="65537" name="Group 2"/>
            <p:cNvGrpSpPr>
              <a:grpSpLocks/>
            </p:cNvGrpSpPr>
            <p:nvPr/>
          </p:nvGrpSpPr>
          <p:grpSpPr bwMode="auto">
            <a:xfrm>
              <a:off x="4130677" y="546100"/>
              <a:ext cx="1065213" cy="4997450"/>
              <a:chOff x="2602" y="344"/>
              <a:chExt cx="671" cy="3148"/>
            </a:xfrm>
          </p:grpSpPr>
          <p:sp>
            <p:nvSpPr>
              <p:cNvPr id="6579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79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79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79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79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795" name="Freeform 8"/>
              <p:cNvSpPr>
                <a:spLocks/>
              </p:cNvSpPr>
              <p:nvPr/>
            </p:nvSpPr>
            <p:spPr bwMode="auto">
              <a:xfrm>
                <a:off x="3036" y="2223"/>
                <a:ext cx="148" cy="76"/>
              </a:xfrm>
              <a:custGeom>
                <a:avLst/>
                <a:gdLst>
                  <a:gd name="T0" fmla="*/ 584 w 129"/>
                  <a:gd name="T1" fmla="*/ 5964 h 49"/>
                  <a:gd name="T2" fmla="*/ 0 w 129"/>
                  <a:gd name="T3" fmla="*/ 5964 h 49"/>
                  <a:gd name="T4" fmla="*/ 0 w 129"/>
                  <a:gd name="T5" fmla="*/ 0 h 49"/>
                  <a:gd name="T6" fmla="*/ 584 w 129"/>
                  <a:gd name="T7" fmla="*/ 59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79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79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79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6579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80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80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80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80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806"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809" name="Line 22"/>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0" name="Line 23"/>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1" name="Line 24"/>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2" name="Line 25"/>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3" name="Line 26"/>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4" name="Line 27"/>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15" name="Rectangle 28"/>
              <p:cNvSpPr>
                <a:spLocks noChangeArrowheads="1"/>
              </p:cNvSpPr>
              <p:nvPr/>
            </p:nvSpPr>
            <p:spPr bwMode="auto">
              <a:xfrm>
                <a:off x="2741" y="538"/>
                <a:ext cx="35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65816" name="Rectangle 29"/>
              <p:cNvSpPr>
                <a:spLocks noChangeArrowheads="1"/>
              </p:cNvSpPr>
              <p:nvPr/>
            </p:nvSpPr>
            <p:spPr bwMode="auto">
              <a:xfrm>
                <a:off x="2690" y="634"/>
                <a:ext cx="482"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Gospel</a:t>
                </a:r>
              </a:p>
            </p:txBody>
          </p:sp>
          <p:sp>
            <p:nvSpPr>
              <p:cNvPr id="65817" name="Rectangle 30"/>
              <p:cNvSpPr>
                <a:spLocks noChangeArrowheads="1"/>
              </p:cNvSpPr>
              <p:nvPr/>
            </p:nvSpPr>
            <p:spPr bwMode="auto">
              <a:xfrm>
                <a:off x="2695" y="738"/>
                <a:ext cx="46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Family</a:t>
                </a:r>
              </a:p>
            </p:txBody>
          </p:sp>
          <p:sp>
            <p:nvSpPr>
              <p:cNvPr id="65818" name="Rectangle 31"/>
              <p:cNvSpPr>
                <a:spLocks noChangeArrowheads="1"/>
              </p:cNvSpPr>
              <p:nvPr/>
            </p:nvSpPr>
            <p:spPr bwMode="auto">
              <a:xfrm>
                <a:off x="2690" y="842"/>
                <a:ext cx="482"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Murder</a:t>
                </a:r>
              </a:p>
            </p:txBody>
          </p:sp>
          <p:sp>
            <p:nvSpPr>
              <p:cNvPr id="65819" name="Rectangle 32"/>
              <p:cNvSpPr>
                <a:spLocks noChangeArrowheads="1"/>
              </p:cNvSpPr>
              <p:nvPr/>
            </p:nvSpPr>
            <p:spPr bwMode="auto">
              <a:xfrm>
                <a:off x="2627" y="938"/>
                <a:ext cx="63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Flood/Rainbow</a:t>
                </a:r>
              </a:p>
            </p:txBody>
          </p:sp>
          <p:sp>
            <p:nvSpPr>
              <p:cNvPr id="65820" name="Rectangle 33"/>
              <p:cNvSpPr>
                <a:spLocks noChangeArrowheads="1"/>
              </p:cNvSpPr>
              <p:nvPr/>
            </p:nvSpPr>
            <p:spPr bwMode="auto">
              <a:xfrm>
                <a:off x="2781" y="1042"/>
                <a:ext cx="32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Tower</a:t>
                </a:r>
              </a:p>
            </p:txBody>
          </p:sp>
          <p:sp>
            <p:nvSpPr>
              <p:cNvPr id="65821" name="Rectangle 34"/>
              <p:cNvSpPr>
                <a:spLocks noChangeArrowheads="1"/>
              </p:cNvSpPr>
              <p:nvPr/>
            </p:nvSpPr>
            <p:spPr bwMode="auto">
              <a:xfrm>
                <a:off x="2607" y="344"/>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CREATION</a:t>
                </a:r>
              </a:p>
            </p:txBody>
          </p:sp>
          <p:sp>
            <p:nvSpPr>
              <p:cNvPr id="65822" name="Rectangle 35"/>
              <p:cNvSpPr>
                <a:spLocks noChangeArrowheads="1"/>
              </p:cNvSpPr>
              <p:nvPr/>
            </p:nvSpPr>
            <p:spPr bwMode="auto">
              <a:xfrm>
                <a:off x="2602" y="458"/>
                <a:ext cx="66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1st Man &amp; Woman</a:t>
                </a:r>
              </a:p>
            </p:txBody>
          </p:sp>
          <p:sp>
            <p:nvSpPr>
              <p:cNvPr id="65823" name="Line 36"/>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24" name="Line 37"/>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25" name="Rectangle 38"/>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826" name="Rectangle 39"/>
              <p:cNvSpPr>
                <a:spLocks noChangeArrowheads="1"/>
              </p:cNvSpPr>
              <p:nvPr/>
            </p:nvSpPr>
            <p:spPr bwMode="auto">
              <a:xfrm>
                <a:off x="2749" y="1531"/>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65827" name="Rectangle 40"/>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65828" name="Rectangle 41"/>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65829" name="Rectangle 42"/>
              <p:cNvSpPr>
                <a:spLocks noChangeArrowheads="1"/>
              </p:cNvSpPr>
              <p:nvPr/>
            </p:nvSpPr>
            <p:spPr bwMode="auto">
              <a:xfrm>
                <a:off x="2742" y="1414"/>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65830" name="Rectangle 43"/>
              <p:cNvSpPr>
                <a:spLocks noChangeArrowheads="1"/>
              </p:cNvSpPr>
              <p:nvPr/>
            </p:nvSpPr>
            <p:spPr bwMode="auto">
              <a:xfrm>
                <a:off x="2634" y="1274"/>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65831" name="Rectangle 44"/>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65832" name="Line 45"/>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33" name="Line 46"/>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34" name="Rectangle 47"/>
              <p:cNvSpPr>
                <a:spLocks noChangeArrowheads="1"/>
              </p:cNvSpPr>
              <p:nvPr/>
            </p:nvSpPr>
            <p:spPr bwMode="auto">
              <a:xfrm>
                <a:off x="2748" y="2119"/>
                <a:ext cx="32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charset="0"/>
                  </a:rPr>
                  <a:t>o;[\km</a:t>
                </a:r>
              </a:p>
            </p:txBody>
          </p:sp>
          <p:sp>
            <p:nvSpPr>
              <p:cNvPr id="65836" name="Rectangle 49"/>
              <p:cNvSpPr>
                <a:spLocks noChangeArrowheads="1"/>
              </p:cNvSpPr>
              <p:nvPr/>
            </p:nvSpPr>
            <p:spPr bwMode="auto">
              <a:xfrm>
                <a:off x="2823" y="2398"/>
                <a:ext cx="26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dirty="0">
                    <a:solidFill>
                      <a:schemeClr val="bg2"/>
                    </a:solidFill>
                    <a:latin typeface="Kantipur" pitchFamily="2" charset="0"/>
                  </a:rPr>
                  <a:t>$))</a:t>
                </a:r>
                <a:endParaRPr lang="en-US" sz="1200" dirty="0">
                  <a:solidFill>
                    <a:schemeClr val="bg2"/>
                  </a:solidFill>
                  <a:latin typeface="Helvetica" charset="0"/>
                </a:endParaRPr>
              </a:p>
            </p:txBody>
          </p:sp>
          <p:sp>
            <p:nvSpPr>
              <p:cNvPr id="65837" name="Line 50"/>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38" name="Line 51"/>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39" name="Line 52"/>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51" name="Line 64"/>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853" name="Line 66"/>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65653" name="Rectangle 19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20" name="Text Box 192"/>
            <p:cNvSpPr txBox="1">
              <a:spLocks noChangeArrowheads="1"/>
            </p:cNvSpPr>
            <p:nvPr/>
          </p:nvSpPr>
          <p:spPr bwMode="auto">
            <a:xfrm rot="-5400000">
              <a:off x="3493295" y="978227"/>
              <a:ext cx="434974"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800" dirty="0">
                  <a:solidFill>
                    <a:srgbClr val="EEFF4B"/>
                  </a:solidFill>
                  <a:latin typeface="Kantipur" pitchFamily="2" charset="0"/>
                </a:rPr>
                <a:t>p</a:t>
              </a:r>
            </a:p>
          </p:txBody>
        </p:sp>
        <p:sp>
          <p:nvSpPr>
            <p:cNvPr id="340" name="AutoShape 6"/>
            <p:cNvSpPr>
              <a:spLocks noChangeArrowheads="1"/>
            </p:cNvSpPr>
            <p:nvPr/>
          </p:nvSpPr>
          <p:spPr bwMode="auto">
            <a:xfrm>
              <a:off x="4157274" y="568325"/>
              <a:ext cx="730250" cy="10906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341" name="Rectangle 7"/>
            <p:cNvSpPr>
              <a:spLocks noChangeArrowheads="1"/>
            </p:cNvSpPr>
            <p:nvPr/>
          </p:nvSpPr>
          <p:spPr bwMode="auto">
            <a:xfrm>
              <a:off x="4155686" y="752475"/>
              <a:ext cx="952500" cy="113188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342" name="AutoShape 8"/>
            <p:cNvSpPr>
              <a:spLocks noChangeArrowheads="1"/>
            </p:cNvSpPr>
            <p:nvPr/>
          </p:nvSpPr>
          <p:spPr bwMode="auto">
            <a:xfrm>
              <a:off x="4173149" y="590550"/>
              <a:ext cx="695325" cy="1089025"/>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344" name="Line 10"/>
            <p:cNvSpPr>
              <a:spLocks noChangeShapeType="1"/>
            </p:cNvSpPr>
            <p:nvPr/>
          </p:nvSpPr>
          <p:spPr bwMode="auto">
            <a:xfrm>
              <a:off x="4201724" y="10271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5" name="Line 11"/>
            <p:cNvSpPr>
              <a:spLocks noChangeShapeType="1"/>
            </p:cNvSpPr>
            <p:nvPr/>
          </p:nvSpPr>
          <p:spPr bwMode="auto">
            <a:xfrm>
              <a:off x="4201724" y="11922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6" name="Line 12"/>
            <p:cNvSpPr>
              <a:spLocks noChangeShapeType="1"/>
            </p:cNvSpPr>
            <p:nvPr/>
          </p:nvSpPr>
          <p:spPr bwMode="auto">
            <a:xfrm>
              <a:off x="4201724" y="13446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7" name="Line 13"/>
            <p:cNvSpPr>
              <a:spLocks noChangeShapeType="1"/>
            </p:cNvSpPr>
            <p:nvPr/>
          </p:nvSpPr>
          <p:spPr bwMode="auto">
            <a:xfrm>
              <a:off x="4206486" y="15097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8" name="Line 14"/>
            <p:cNvSpPr>
              <a:spLocks noChangeShapeType="1"/>
            </p:cNvSpPr>
            <p:nvPr/>
          </p:nvSpPr>
          <p:spPr bwMode="auto">
            <a:xfrm>
              <a:off x="4201724" y="16748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0" name="Rectangle 16"/>
            <p:cNvSpPr>
              <a:spLocks noChangeArrowheads="1"/>
            </p:cNvSpPr>
            <p:nvPr/>
          </p:nvSpPr>
          <p:spPr bwMode="auto">
            <a:xfrm>
              <a:off x="4319199" y="858838"/>
              <a:ext cx="5794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kfk</a:t>
              </a:r>
            </a:p>
          </p:txBody>
        </p:sp>
        <p:sp>
          <p:nvSpPr>
            <p:cNvPr id="351" name="Rectangle 17"/>
            <p:cNvSpPr>
              <a:spLocks noChangeArrowheads="1"/>
            </p:cNvSpPr>
            <p:nvPr/>
          </p:nvSpPr>
          <p:spPr bwMode="auto">
            <a:xfrm>
              <a:off x="4238236" y="1011238"/>
              <a:ext cx="8128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dirty="0" err="1">
                  <a:solidFill>
                    <a:srgbClr val="000000"/>
                  </a:solidFill>
                  <a:effectLst/>
                  <a:latin typeface="Kantipur" charset="0"/>
                </a:rPr>
                <a:t>klxnf</a:t>
              </a:r>
              <a:r>
                <a:rPr lang="en-US" sz="1000" b="1" dirty="0">
                  <a:solidFill>
                    <a:srgbClr val="000000"/>
                  </a:solidFill>
                  <a:effectLst/>
                  <a:latin typeface="Kantipur" charset="0"/>
                </a:rPr>
                <a:t>] ;[\;</a:t>
              </a:r>
              <a:r>
                <a:rPr lang="en-US" sz="1000" b="1" dirty="0" err="1">
                  <a:solidFill>
                    <a:srgbClr val="000000"/>
                  </a:solidFill>
                  <a:effectLst/>
                  <a:latin typeface="Kantipur" charset="0"/>
                </a:rPr>
                <a:t>dfrf</a:t>
              </a:r>
              <a:r>
                <a:rPr lang="en-US" sz="1000" b="1" dirty="0">
                  <a:solidFill>
                    <a:srgbClr val="000000"/>
                  </a:solidFill>
                  <a:effectLst/>
                  <a:latin typeface="Kantipur" charset="0"/>
                </a:rPr>
                <a:t>/</a:t>
              </a:r>
            </a:p>
          </p:txBody>
        </p:sp>
        <p:sp>
          <p:nvSpPr>
            <p:cNvPr id="352" name="Rectangle 18"/>
            <p:cNvSpPr>
              <a:spLocks noChangeArrowheads="1"/>
            </p:cNvSpPr>
            <p:nvPr/>
          </p:nvSpPr>
          <p:spPr bwMode="auto">
            <a:xfrm>
              <a:off x="4246174" y="1176338"/>
              <a:ext cx="695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kl/jf/</a:t>
              </a:r>
            </a:p>
          </p:txBody>
        </p:sp>
        <p:sp>
          <p:nvSpPr>
            <p:cNvPr id="353" name="Rectangle 19"/>
            <p:cNvSpPr>
              <a:spLocks noChangeArrowheads="1"/>
            </p:cNvSpPr>
            <p:nvPr/>
          </p:nvSpPr>
          <p:spPr bwMode="auto">
            <a:xfrm>
              <a:off x="4238236" y="1341438"/>
              <a:ext cx="6143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xTof</a:t>
              </a:r>
            </a:p>
          </p:txBody>
        </p:sp>
        <p:sp>
          <p:nvSpPr>
            <p:cNvPr id="354" name="Rectangle 20"/>
            <p:cNvSpPr>
              <a:spLocks noChangeArrowheads="1"/>
            </p:cNvSpPr>
            <p:nvPr/>
          </p:nvSpPr>
          <p:spPr bwMode="auto">
            <a:xfrm>
              <a:off x="4138224" y="1493838"/>
              <a:ext cx="8556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hnk|no / OGb|0fL</a:t>
              </a:r>
            </a:p>
          </p:txBody>
        </p:sp>
        <p:sp>
          <p:nvSpPr>
            <p:cNvPr id="355" name="Rectangle 21"/>
            <p:cNvSpPr>
              <a:spLocks noChangeArrowheads="1"/>
            </p:cNvSpPr>
            <p:nvPr/>
          </p:nvSpPr>
          <p:spPr bwMode="auto">
            <a:xfrm>
              <a:off x="4382699" y="1658938"/>
              <a:ext cx="3619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3//f</a:t>
              </a:r>
            </a:p>
          </p:txBody>
        </p:sp>
        <p:sp>
          <p:nvSpPr>
            <p:cNvPr id="356" name="Rectangle 22"/>
            <p:cNvSpPr>
              <a:spLocks noChangeArrowheads="1"/>
            </p:cNvSpPr>
            <p:nvPr/>
          </p:nvSpPr>
          <p:spPr bwMode="auto">
            <a:xfrm>
              <a:off x="4106474" y="550863"/>
              <a:ext cx="5683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000000"/>
                  </a:solidFill>
                  <a:effectLst/>
                  <a:latin typeface="Kantipur" charset="0"/>
                </a:rPr>
                <a:t>pTktL</a:t>
              </a:r>
              <a:endParaRPr lang="en-US" sz="1600" b="1" dirty="0">
                <a:solidFill>
                  <a:srgbClr val="000000"/>
                </a:solidFill>
                <a:effectLst/>
                <a:latin typeface="Kantipur" charset="0"/>
              </a:endParaRPr>
            </a:p>
          </p:txBody>
        </p:sp>
        <p:sp>
          <p:nvSpPr>
            <p:cNvPr id="357" name="Rectangle 23"/>
            <p:cNvSpPr>
              <a:spLocks noChangeArrowheads="1"/>
            </p:cNvSpPr>
            <p:nvPr/>
          </p:nvSpPr>
          <p:spPr bwMode="auto">
            <a:xfrm>
              <a:off x="4098536" y="731838"/>
              <a:ext cx="9525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k|yd k[\?if / dlxnf</a:t>
              </a:r>
            </a:p>
          </p:txBody>
        </p:sp>
        <p:sp>
          <p:nvSpPr>
            <p:cNvPr id="370" name="Line 36"/>
            <p:cNvSpPr>
              <a:spLocks noChangeShapeType="1"/>
            </p:cNvSpPr>
            <p:nvPr/>
          </p:nvSpPr>
          <p:spPr bwMode="auto">
            <a:xfrm>
              <a:off x="4201724" y="89376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grpSp>
      <p:grpSp>
        <p:nvGrpSpPr>
          <p:cNvPr id="407" name="Group 406"/>
          <p:cNvGrpSpPr/>
          <p:nvPr/>
        </p:nvGrpSpPr>
        <p:grpSpPr>
          <a:xfrm>
            <a:off x="6570663" y="561975"/>
            <a:ext cx="995362" cy="5784850"/>
            <a:chOff x="6570663" y="561975"/>
            <a:chExt cx="995362" cy="5784850"/>
          </a:xfrm>
        </p:grpSpPr>
        <p:sp>
          <p:nvSpPr>
            <p:cNvPr id="408"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09"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0"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ea typeface="+mn-ea"/>
                <a:cs typeface="+mn-cs"/>
              </a:endParaRPr>
            </a:p>
          </p:txBody>
        </p:sp>
        <p:sp>
          <p:nvSpPr>
            <p:cNvPr id="411"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2"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3"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14"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5"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16"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ea typeface="+mn-ea"/>
                <a:cs typeface="+mn-cs"/>
              </a:endParaRPr>
            </a:p>
          </p:txBody>
        </p:sp>
        <p:sp>
          <p:nvSpPr>
            <p:cNvPr id="417"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18"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19"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grpSp>
          <p:nvGrpSpPr>
            <p:cNvPr id="420" name="Group 177"/>
            <p:cNvGrpSpPr>
              <a:grpSpLocks/>
            </p:cNvGrpSpPr>
            <p:nvPr/>
          </p:nvGrpSpPr>
          <p:grpSpPr bwMode="auto">
            <a:xfrm>
              <a:off x="6591300" y="4418013"/>
              <a:ext cx="952500" cy="527050"/>
              <a:chOff x="4152" y="2783"/>
              <a:chExt cx="600" cy="332"/>
            </a:xfrm>
          </p:grpSpPr>
          <p:sp>
            <p:nvSpPr>
              <p:cNvPr id="457"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58"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59"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grpSp>
        <p:sp>
          <p:nvSpPr>
            <p:cNvPr id="421"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2"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3"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4"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5"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6"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ea typeface="+mn-ea"/>
                <a:cs typeface="+mn-cs"/>
              </a:endParaRPr>
            </a:p>
          </p:txBody>
        </p:sp>
        <p:sp>
          <p:nvSpPr>
            <p:cNvPr id="427"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8"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9"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0"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ea typeface="+mn-ea"/>
                <a:cs typeface="+mn-cs"/>
              </a:endParaRPr>
            </a:p>
          </p:txBody>
        </p:sp>
        <p:sp>
          <p:nvSpPr>
            <p:cNvPr id="431"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2"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3" name="Rectangle 206"/>
            <p:cNvSpPr>
              <a:spLocks noChangeArrowheads="1"/>
            </p:cNvSpPr>
            <p:nvPr/>
          </p:nvSpPr>
          <p:spPr bwMode="auto">
            <a:xfrm>
              <a:off x="6611938" y="3213100"/>
              <a:ext cx="560387"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bf;Tj</a:t>
              </a:r>
            </a:p>
          </p:txBody>
        </p:sp>
        <p:sp>
          <p:nvSpPr>
            <p:cNvPr id="434"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5"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6"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7" name="Rectangle 210"/>
            <p:cNvSpPr>
              <a:spLocks noChangeArrowheads="1"/>
            </p:cNvSpPr>
            <p:nvPr/>
          </p:nvSpPr>
          <p:spPr bwMode="auto">
            <a:xfrm>
              <a:off x="6599238" y="4394200"/>
              <a:ext cx="58420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z[\Gg]tf</a:t>
              </a:r>
            </a:p>
          </p:txBody>
        </p:sp>
        <p:sp>
          <p:nvSpPr>
            <p:cNvPr id="438"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9"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0"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41"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42" name="Rectangle 217"/>
            <p:cNvSpPr>
              <a:spLocks noChangeArrowheads="1"/>
            </p:cNvSpPr>
            <p:nvPr/>
          </p:nvSpPr>
          <p:spPr bwMode="auto">
            <a:xfrm>
              <a:off x="6610350" y="5102225"/>
              <a:ext cx="3905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o]z[\</a:t>
              </a:r>
            </a:p>
          </p:txBody>
        </p:sp>
        <p:sp>
          <p:nvSpPr>
            <p:cNvPr id="443"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4"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5"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6"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7"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8"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9"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50"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51"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52" name="Rectangle 227"/>
            <p:cNvSpPr>
              <a:spLocks noChangeArrowheads="1"/>
            </p:cNvSpPr>
            <p:nvPr/>
          </p:nvSpPr>
          <p:spPr bwMode="auto">
            <a:xfrm>
              <a:off x="6570663" y="561975"/>
              <a:ext cx="7715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c/fhstf</a:t>
              </a:r>
            </a:p>
          </p:txBody>
        </p:sp>
        <p:sp>
          <p:nvSpPr>
            <p:cNvPr id="453"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54"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55" name="Rectangle 230"/>
            <p:cNvSpPr>
              <a:spLocks noChangeArrowheads="1"/>
            </p:cNvSpPr>
            <p:nvPr/>
          </p:nvSpPr>
          <p:spPr bwMode="auto">
            <a:xfrm>
              <a:off x="6580188" y="1266825"/>
              <a:ext cx="706437"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a:t>
              </a:r>
              <a:r>
                <a:rPr lang="en-US" sz="1600" b="1" dirty="0" err="1">
                  <a:solidFill>
                    <a:srgbClr val="000000"/>
                  </a:solidFill>
                  <a:effectLst/>
                  <a:latin typeface="Kantipur" charset="0"/>
                </a:rPr>
                <a:t>fhfstf</a:t>
              </a:r>
              <a:r>
                <a:rPr lang="en-US" sz="1600" b="1" dirty="0">
                  <a:solidFill>
                    <a:srgbClr val="000000"/>
                  </a:solidFill>
                  <a:effectLst/>
                  <a:latin typeface="Kantipur" charset="0"/>
                </a:rPr>
                <a:t>{</a:t>
              </a:r>
            </a:p>
          </p:txBody>
        </p:sp>
        <p:sp>
          <p:nvSpPr>
            <p:cNvPr id="456"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grpSp>
      <p:sp>
        <p:nvSpPr>
          <p:cNvPr id="65589" name="Freeform 122"/>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0" name="Freeform 123"/>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1" name="Freeform 124"/>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2" name="Freeform 125"/>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3" name="Freeform 126"/>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4" name="Freeform 127"/>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5" name="Freeform 128"/>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6" name="Freeform 129"/>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7" name="Freeform 130"/>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8" name="Freeform 131"/>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99" name="Freeform 132"/>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0" name="Freeform 133"/>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1" name="Freeform 134"/>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2" name="Freeform 135"/>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3" name="Freeform 136"/>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4" name="Freeform 137"/>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5" name="Freeform 138"/>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6" name="Freeform 139"/>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7" name="Freeform 140"/>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8" name="Freeform 141"/>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09" name="Freeform 142"/>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0" name="Freeform 143"/>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1" name="Freeform 144"/>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2" name="Freeform 145"/>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3" name="Freeform 146"/>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4" name="Freeform 147"/>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5" name="Freeform 148"/>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6" name="Freeform 149"/>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7" name="Freeform 150"/>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8" name="Freeform 151"/>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19" name="Freeform 152"/>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0" name="Freeform 153"/>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1" name="Freeform 154"/>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2" name="Freeform 155"/>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3" name="Freeform 156"/>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4" name="Freeform 157"/>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5" name="Freeform 158"/>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6" name="Freeform 159"/>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7" name="Freeform 160"/>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8" name="Freeform 161"/>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29" name="Freeform 162"/>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630" name="Freeform 163"/>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6563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5648" name="Rectangle 18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5" name="Text Box 187"/>
          <p:cNvSpPr txBox="1">
            <a:spLocks noChangeArrowheads="1"/>
          </p:cNvSpPr>
          <p:nvPr/>
        </p:nvSpPr>
        <p:spPr bwMode="auto">
          <a:xfrm rot="16211464">
            <a:off x="2765426" y="3795604"/>
            <a:ext cx="1966912" cy="64633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600" dirty="0">
                <a:solidFill>
                  <a:srgbClr val="EEFF4B"/>
                </a:solidFill>
                <a:latin typeface="Kantipur" pitchFamily="2" charset="0"/>
              </a:rPr>
              <a:t>$ </a:t>
            </a:r>
            <a:r>
              <a:rPr lang="en-US" sz="3600" dirty="0" err="1">
                <a:solidFill>
                  <a:srgbClr val="EEFF4B"/>
                </a:solidFill>
                <a:latin typeface="Kantipur" pitchFamily="2" charset="0"/>
              </a:rPr>
              <a:t>dflg;x</a:t>
            </a:r>
            <a:r>
              <a:rPr lang="en-US" sz="3600" dirty="0">
                <a:solidFill>
                  <a:srgbClr val="EEFF4B"/>
                </a:solidFill>
                <a:latin typeface="Kantipur" pitchFamily="2" charset="0"/>
              </a:rPr>
              <a:t>?</a:t>
            </a:r>
          </a:p>
        </p:txBody>
      </p:sp>
      <p:sp>
        <p:nvSpPr>
          <p:cNvPr id="65651" name="Rectangle 189"/>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652" name="Rectangle 190"/>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5982" name="Rectangle 254"/>
          <p:cNvSpPr>
            <a:spLocks noChangeArrowheads="1"/>
          </p:cNvSpPr>
          <p:nvPr/>
        </p:nvSpPr>
        <p:spPr bwMode="auto">
          <a:xfrm>
            <a:off x="4087813" y="1984585"/>
            <a:ext cx="1625600" cy="4368590"/>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37" name="Freeform 3"/>
          <p:cNvSpPr>
            <a:spLocks/>
          </p:cNvSpPr>
          <p:nvPr/>
        </p:nvSpPr>
        <p:spPr bwMode="auto">
          <a:xfrm>
            <a:off x="4909749" y="2160588"/>
            <a:ext cx="204788" cy="77787"/>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338" name="AutoShape 4"/>
          <p:cNvSpPr>
            <a:spLocks noChangeArrowheads="1"/>
          </p:cNvSpPr>
          <p:nvPr/>
        </p:nvSpPr>
        <p:spPr bwMode="auto">
          <a:xfrm>
            <a:off x="4198549" y="2052638"/>
            <a:ext cx="730250" cy="903287"/>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339" name="Rectangle 5"/>
          <p:cNvSpPr>
            <a:spLocks noChangeArrowheads="1"/>
          </p:cNvSpPr>
          <p:nvPr/>
        </p:nvSpPr>
        <p:spPr bwMode="auto">
          <a:xfrm>
            <a:off x="4196961" y="2209800"/>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343" name="AutoShape 9"/>
          <p:cNvSpPr>
            <a:spLocks noChangeArrowheads="1"/>
          </p:cNvSpPr>
          <p:nvPr/>
        </p:nvSpPr>
        <p:spPr bwMode="auto">
          <a:xfrm>
            <a:off x="4214424" y="2043532"/>
            <a:ext cx="695325" cy="903287"/>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349" name="Line 15"/>
          <p:cNvSpPr>
            <a:spLocks noChangeShapeType="1"/>
          </p:cNvSpPr>
          <p:nvPr/>
        </p:nvSpPr>
        <p:spPr bwMode="auto">
          <a:xfrm>
            <a:off x="4201724" y="18272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8" name="Line 24"/>
          <p:cNvSpPr>
            <a:spLocks noChangeShapeType="1"/>
          </p:cNvSpPr>
          <p:nvPr/>
        </p:nvSpPr>
        <p:spPr bwMode="auto">
          <a:xfrm>
            <a:off x="4258874" y="2611438"/>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9" name="Line 25"/>
          <p:cNvSpPr>
            <a:spLocks noChangeShapeType="1"/>
          </p:cNvSpPr>
          <p:nvPr/>
        </p:nvSpPr>
        <p:spPr bwMode="auto">
          <a:xfrm>
            <a:off x="4258874" y="2814638"/>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0" name="Rectangle 26"/>
          <p:cNvSpPr>
            <a:spLocks noChangeArrowheads="1"/>
          </p:cNvSpPr>
          <p:nvPr/>
        </p:nvSpPr>
        <p:spPr bwMode="auto">
          <a:xfrm>
            <a:off x="4582724" y="2655888"/>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cs typeface="+mn-cs"/>
            </a:endParaRPr>
          </a:p>
        </p:txBody>
      </p:sp>
      <p:sp>
        <p:nvSpPr>
          <p:cNvPr id="361" name="Rectangle 27"/>
          <p:cNvSpPr>
            <a:spLocks noChangeArrowheads="1"/>
          </p:cNvSpPr>
          <p:nvPr/>
        </p:nvSpPr>
        <p:spPr bwMode="auto">
          <a:xfrm>
            <a:off x="4297495" y="2366796"/>
            <a:ext cx="769938"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e[\</a:t>
            </a:r>
            <a:r>
              <a:rPr lang="en-US" sz="1000" b="1" dirty="0">
                <a:solidFill>
                  <a:srgbClr val="000000"/>
                </a:solidFill>
                <a:effectLst/>
                <a:latin typeface="Helvetica" charset="0"/>
              </a:rPr>
              <a:t> - </a:t>
            </a:r>
            <a:r>
              <a:rPr lang="en-US" sz="1600" b="1" dirty="0">
                <a:solidFill>
                  <a:srgbClr val="000000"/>
                </a:solidFill>
                <a:effectLst/>
                <a:latin typeface="Kantipur" charset="0"/>
              </a:rPr>
              <a:t>;</a:t>
            </a:r>
            <a:r>
              <a:rPr lang="en-US" sz="1000" b="1" dirty="0">
                <a:solidFill>
                  <a:srgbClr val="000000"/>
                </a:solidFill>
                <a:effectLst/>
                <a:latin typeface="Helvetica" charset="0"/>
              </a:rPr>
              <a:t> - </a:t>
            </a:r>
            <a:r>
              <a:rPr lang="en-US" sz="1600" b="1" dirty="0" err="1">
                <a:solidFill>
                  <a:srgbClr val="000000"/>
                </a:solidFill>
                <a:effectLst/>
                <a:latin typeface="Kantipur" charset="0"/>
              </a:rPr>
              <a:t>cf</a:t>
            </a:r>
            <a:endParaRPr lang="en-US" sz="1600" b="1" dirty="0">
              <a:solidFill>
                <a:srgbClr val="000000"/>
              </a:solidFill>
              <a:effectLst/>
              <a:latin typeface="Kantipur" charset="0"/>
            </a:endParaRPr>
          </a:p>
        </p:txBody>
      </p:sp>
      <p:sp>
        <p:nvSpPr>
          <p:cNvPr id="362" name="Rectangle 28"/>
          <p:cNvSpPr>
            <a:spLocks noChangeArrowheads="1"/>
          </p:cNvSpPr>
          <p:nvPr/>
        </p:nvSpPr>
        <p:spPr bwMode="auto">
          <a:xfrm>
            <a:off x="4363288" y="2747634"/>
            <a:ext cx="519113"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of</a:t>
            </a:r>
            <a:r>
              <a:rPr lang="en-US" sz="1000" b="1" dirty="0">
                <a:solidFill>
                  <a:srgbClr val="000000"/>
                </a:solidFill>
                <a:effectLst/>
                <a:latin typeface="Helvetica" charset="0"/>
              </a:rPr>
              <a:t> - </a:t>
            </a:r>
            <a:r>
              <a:rPr lang="en-US" sz="1600" b="1" dirty="0">
                <a:solidFill>
                  <a:srgbClr val="000000"/>
                </a:solidFill>
                <a:effectLst/>
                <a:latin typeface="Kantipur" charset="0"/>
              </a:rPr>
              <a:t>P</a:t>
            </a:r>
          </a:p>
        </p:txBody>
      </p:sp>
      <p:sp>
        <p:nvSpPr>
          <p:cNvPr id="363" name="Rectangle 29"/>
          <p:cNvSpPr>
            <a:spLocks noChangeArrowheads="1"/>
          </p:cNvSpPr>
          <p:nvPr/>
        </p:nvSpPr>
        <p:spPr bwMode="auto">
          <a:xfrm>
            <a:off x="4485886" y="2920460"/>
            <a:ext cx="341313"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a:t>
            </a:r>
          </a:p>
        </p:txBody>
      </p:sp>
      <p:sp>
        <p:nvSpPr>
          <p:cNvPr id="364" name="Rectangle 30"/>
          <p:cNvSpPr>
            <a:spLocks noChangeArrowheads="1"/>
          </p:cNvSpPr>
          <p:nvPr/>
        </p:nvSpPr>
        <p:spPr bwMode="auto">
          <a:xfrm>
            <a:off x="4320786" y="2197729"/>
            <a:ext cx="65087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000000"/>
                </a:solidFill>
                <a:effectLst/>
                <a:latin typeface="Kantipur" charset="0"/>
              </a:rPr>
              <a:t>Aff</a:t>
            </a:r>
            <a:r>
              <a:rPr lang="en-US" sz="1600" b="1" dirty="0">
                <a:solidFill>
                  <a:srgbClr val="000000"/>
                </a:solidFill>
                <a:effectLst/>
                <a:latin typeface="Kantipur" charset="0"/>
              </a:rPr>
              <a:t>]nfj6</a:t>
            </a:r>
          </a:p>
        </p:txBody>
      </p:sp>
      <p:sp>
        <p:nvSpPr>
          <p:cNvPr id="365" name="Rectangle 31"/>
          <p:cNvSpPr>
            <a:spLocks noChangeArrowheads="1"/>
          </p:cNvSpPr>
          <p:nvPr/>
        </p:nvSpPr>
        <p:spPr bwMode="auto">
          <a:xfrm>
            <a:off x="4149336" y="1992732"/>
            <a:ext cx="6572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ca|\</a:t>
            </a:r>
            <a:r>
              <a:rPr lang="en-US" sz="1600" b="1" dirty="0" err="1">
                <a:solidFill>
                  <a:srgbClr val="000000"/>
                </a:solidFill>
                <a:effectLst/>
                <a:latin typeface="Kantipur" charset="0"/>
              </a:rPr>
              <a:t>fxfd</a:t>
            </a:r>
            <a:endParaRPr lang="en-US" sz="1600" b="1" dirty="0">
              <a:solidFill>
                <a:srgbClr val="000000"/>
              </a:solidFill>
              <a:effectLst/>
              <a:latin typeface="Kantipur" charset="0"/>
            </a:endParaRPr>
          </a:p>
        </p:txBody>
      </p:sp>
      <p:sp>
        <p:nvSpPr>
          <p:cNvPr id="366" name="Rectangle 32"/>
          <p:cNvSpPr>
            <a:spLocks noChangeArrowheads="1"/>
          </p:cNvSpPr>
          <p:nvPr/>
        </p:nvSpPr>
        <p:spPr bwMode="auto">
          <a:xfrm>
            <a:off x="4380497" y="2559589"/>
            <a:ext cx="423863"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O</a:t>
            </a:r>
            <a:r>
              <a:rPr lang="en-US" sz="1000" b="1" dirty="0">
                <a:solidFill>
                  <a:srgbClr val="000000"/>
                </a:solidFill>
                <a:effectLst/>
                <a:latin typeface="Helvetica" charset="0"/>
              </a:rPr>
              <a:t> -</a:t>
            </a:r>
            <a:r>
              <a:rPr lang="en-US" sz="1600" b="1" dirty="0">
                <a:solidFill>
                  <a:srgbClr val="000000"/>
                </a:solidFill>
                <a:effectLst/>
                <a:latin typeface="Kantipur" charset="0"/>
              </a:rPr>
              <a:t>O</a:t>
            </a:r>
          </a:p>
        </p:txBody>
      </p:sp>
      <p:sp>
        <p:nvSpPr>
          <p:cNvPr id="367" name="Line 33"/>
          <p:cNvSpPr>
            <a:spLocks noChangeShapeType="1"/>
          </p:cNvSpPr>
          <p:nvPr/>
        </p:nvSpPr>
        <p:spPr bwMode="auto">
          <a:xfrm>
            <a:off x="4250608" y="2455892"/>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8" name="Line 34"/>
          <p:cNvSpPr>
            <a:spLocks noChangeShapeType="1"/>
          </p:cNvSpPr>
          <p:nvPr/>
        </p:nvSpPr>
        <p:spPr bwMode="auto">
          <a:xfrm>
            <a:off x="4233936" y="3206331"/>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9" name="Line 35"/>
          <p:cNvSpPr>
            <a:spLocks noChangeShapeType="1"/>
          </p:cNvSpPr>
          <p:nvPr/>
        </p:nvSpPr>
        <p:spPr bwMode="auto">
          <a:xfrm>
            <a:off x="4216671" y="3040063"/>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403" name="Rectangle 43"/>
          <p:cNvSpPr>
            <a:spLocks noChangeArrowheads="1"/>
          </p:cNvSpPr>
          <p:nvPr/>
        </p:nvSpPr>
        <p:spPr bwMode="auto">
          <a:xfrm>
            <a:off x="4328192" y="3544142"/>
            <a:ext cx="713709"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r>
              <a:rPr lang="en-US" b="1" dirty="0" err="1">
                <a:solidFill>
                  <a:srgbClr val="000000"/>
                </a:solidFill>
                <a:effectLst/>
                <a:latin typeface="Kantipur" charset="0"/>
              </a:rPr>
              <a:t>Bf;Tj</a:t>
            </a:r>
            <a:endParaRPr lang="en-US" b="1" dirty="0">
              <a:solidFill>
                <a:srgbClr val="000000"/>
              </a:solidFill>
              <a:effectLst/>
              <a:latin typeface="Kantipur" charset="0"/>
            </a:endParaRPr>
          </a:p>
        </p:txBody>
      </p:sp>
      <p:grpSp>
        <p:nvGrpSpPr>
          <p:cNvPr id="479" name="Group 478"/>
          <p:cNvGrpSpPr/>
          <p:nvPr/>
        </p:nvGrpSpPr>
        <p:grpSpPr>
          <a:xfrm>
            <a:off x="4264027" y="4128471"/>
            <a:ext cx="981729" cy="1422547"/>
            <a:chOff x="7948613" y="3359988"/>
            <a:chExt cx="981729" cy="1422547"/>
          </a:xfrm>
        </p:grpSpPr>
        <p:grpSp>
          <p:nvGrpSpPr>
            <p:cNvPr id="480" name="Group 479"/>
            <p:cNvGrpSpPr/>
            <p:nvPr/>
          </p:nvGrpSpPr>
          <p:grpSpPr>
            <a:xfrm>
              <a:off x="7948613" y="3359988"/>
              <a:ext cx="952500" cy="1399337"/>
              <a:chOff x="7948613" y="3359988"/>
              <a:chExt cx="952500" cy="1399337"/>
            </a:xfrm>
          </p:grpSpPr>
          <p:grpSp>
            <p:nvGrpSpPr>
              <p:cNvPr id="482" name="Group 481"/>
              <p:cNvGrpSpPr/>
              <p:nvPr/>
            </p:nvGrpSpPr>
            <p:grpSpPr>
              <a:xfrm>
                <a:off x="7948613" y="3359988"/>
                <a:ext cx="952500" cy="1399337"/>
                <a:chOff x="7948613" y="3359988"/>
                <a:chExt cx="952500" cy="1399337"/>
              </a:xfrm>
            </p:grpSpPr>
            <p:grpSp>
              <p:nvGrpSpPr>
                <p:cNvPr id="484" name="Group 483"/>
                <p:cNvGrpSpPr/>
                <p:nvPr/>
              </p:nvGrpSpPr>
              <p:grpSpPr>
                <a:xfrm>
                  <a:off x="7948613" y="3359988"/>
                  <a:ext cx="952500" cy="1399337"/>
                  <a:chOff x="7948613" y="3359988"/>
                  <a:chExt cx="952500" cy="1399337"/>
                </a:xfrm>
              </p:grpSpPr>
              <p:sp>
                <p:nvSpPr>
                  <p:cNvPr id="486"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8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88"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9"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0"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91"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4"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5"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6"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97"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498"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9"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00"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85"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483"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481" name="Rectangle 480"/>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grpSp>
        <p:nvGrpSpPr>
          <p:cNvPr id="501" name="Group 500"/>
          <p:cNvGrpSpPr/>
          <p:nvPr/>
        </p:nvGrpSpPr>
        <p:grpSpPr>
          <a:xfrm>
            <a:off x="7988179" y="3743274"/>
            <a:ext cx="1106393" cy="673100"/>
            <a:chOff x="7945410" y="3429000"/>
            <a:chExt cx="1106393" cy="673100"/>
          </a:xfrm>
        </p:grpSpPr>
        <p:sp>
          <p:nvSpPr>
            <p:cNvPr id="502"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03"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04"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05"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06"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7"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508"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09"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0"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1"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512"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513" name="Rectangle 512"/>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515" name="AutoShape 291"/>
          <p:cNvSpPr>
            <a:spLocks noChangeArrowheads="1"/>
          </p:cNvSpPr>
          <p:nvPr/>
        </p:nvSpPr>
        <p:spPr bwMode="auto">
          <a:xfrm>
            <a:off x="5054600" y="21590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516" name="AutoShape 292"/>
          <p:cNvSpPr>
            <a:spLocks noChangeArrowheads="1"/>
          </p:cNvSpPr>
          <p:nvPr/>
        </p:nvSpPr>
        <p:spPr bwMode="auto">
          <a:xfrm>
            <a:off x="5080000" y="51435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17" name="Group 516"/>
          <p:cNvGrpSpPr/>
          <p:nvPr/>
        </p:nvGrpSpPr>
        <p:grpSpPr>
          <a:xfrm>
            <a:off x="4217969" y="5591109"/>
            <a:ext cx="1106393" cy="673100"/>
            <a:chOff x="7945410" y="3429000"/>
            <a:chExt cx="1106393" cy="673100"/>
          </a:xfrm>
        </p:grpSpPr>
        <p:sp>
          <p:nvSpPr>
            <p:cNvPr id="518"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19"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20"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21"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2"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3"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524"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25"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6"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7"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528"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529" name="Rectangle 528"/>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530" name="AutoShape 276"/>
          <p:cNvSpPr>
            <a:spLocks noChangeArrowheads="1"/>
          </p:cNvSpPr>
          <p:nvPr/>
        </p:nvSpPr>
        <p:spPr bwMode="auto">
          <a:xfrm rot="19959276">
            <a:off x="5266144" y="4975555"/>
            <a:ext cx="3196011" cy="463550"/>
          </a:xfrm>
          <a:prstGeom prst="leftArrow">
            <a:avLst>
              <a:gd name="adj1" fmla="val 50000"/>
              <a:gd name="adj2" fmla="val 147346"/>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31" name="Rectangle 253"/>
          <p:cNvSpPr>
            <a:spLocks noChangeArrowheads="1"/>
          </p:cNvSpPr>
          <p:nvPr/>
        </p:nvSpPr>
        <p:spPr bwMode="auto">
          <a:xfrm>
            <a:off x="4097338" y="463551"/>
            <a:ext cx="1625600" cy="1454150"/>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Tree>
    <p:extLst>
      <p:ext uri="{BB962C8B-B14F-4D97-AF65-F5344CB8AC3E}">
        <p14:creationId xmlns:p14="http://schemas.microsoft.com/office/powerpoint/2010/main" val="28306422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31"/>
                                        </p:tgtEl>
                                        <p:attrNameLst>
                                          <p:attrName>style.visibility</p:attrName>
                                        </p:attrNameLst>
                                      </p:cBhvr>
                                      <p:to>
                                        <p:strVal val="visible"/>
                                      </p:to>
                                    </p:set>
                                    <p:anim calcmode="lin" valueType="num">
                                      <p:cBhvr>
                                        <p:cTn id="7" dur="500" fill="hold"/>
                                        <p:tgtEl>
                                          <p:spTgt spid="531"/>
                                        </p:tgtEl>
                                        <p:attrNameLst>
                                          <p:attrName>ppt_w</p:attrName>
                                        </p:attrNameLst>
                                      </p:cBhvr>
                                      <p:tavLst>
                                        <p:tav tm="0">
                                          <p:val>
                                            <p:fltVal val="0"/>
                                          </p:val>
                                        </p:tav>
                                        <p:tav tm="100000">
                                          <p:val>
                                            <p:strVal val="#ppt_w"/>
                                          </p:val>
                                        </p:tav>
                                      </p:tavLst>
                                    </p:anim>
                                    <p:anim calcmode="lin" valueType="num">
                                      <p:cBhvr>
                                        <p:cTn id="8" dur="500" fill="hold"/>
                                        <p:tgtEl>
                                          <p:spTgt spid="531"/>
                                        </p:tgtEl>
                                        <p:attrNameLst>
                                          <p:attrName>ppt_h</p:attrName>
                                        </p:attrNameLst>
                                      </p:cBhvr>
                                      <p:tavLst>
                                        <p:tav tm="0">
                                          <p:val>
                                            <p:fltVal val="0"/>
                                          </p:val>
                                        </p:tav>
                                        <p:tav tm="100000">
                                          <p:val>
                                            <p:strVal val="#ppt_h"/>
                                          </p:val>
                                        </p:tav>
                                      </p:tavLst>
                                    </p:anim>
                                    <p:anim calcmode="lin" valueType="num">
                                      <p:cBhvr>
                                        <p:cTn id="9" dur="500" fill="hold"/>
                                        <p:tgtEl>
                                          <p:spTgt spid="531"/>
                                        </p:tgtEl>
                                        <p:attrNameLst>
                                          <p:attrName>ppt_x</p:attrName>
                                        </p:attrNameLst>
                                      </p:cBhvr>
                                      <p:tavLst>
                                        <p:tav tm="0">
                                          <p:val>
                                            <p:fltVal val="0.5"/>
                                          </p:val>
                                        </p:tav>
                                        <p:tav tm="100000">
                                          <p:val>
                                            <p:strVal val="#ppt_x"/>
                                          </p:val>
                                        </p:tav>
                                      </p:tavLst>
                                    </p:anim>
                                    <p:anim calcmode="lin" valueType="num">
                                      <p:cBhvr>
                                        <p:cTn id="10" dur="500" fill="hold"/>
                                        <p:tgtEl>
                                          <p:spTgt spid="53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5982"/>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grpId="0" nodeType="afterEffect">
                                  <p:stCondLst>
                                    <p:cond delay="0"/>
                                  </p:stCondLst>
                                  <p:childTnLst>
                                    <p:set>
                                      <p:cBhvr>
                                        <p:cTn id="17" dur="1" fill="hold">
                                          <p:stCondLst>
                                            <p:cond delay="0"/>
                                          </p:stCondLst>
                                        </p:cTn>
                                        <p:tgtEl>
                                          <p:spTgt spid="530"/>
                                        </p:tgtEl>
                                        <p:attrNameLst>
                                          <p:attrName>style.visibility</p:attrName>
                                        </p:attrNameLst>
                                      </p:cBhvr>
                                      <p:to>
                                        <p:strVal val="visible"/>
                                      </p:to>
                                    </p:set>
                                    <p:animEffect transition="in" filter="wipe(right)">
                                      <p:cBhvr>
                                        <p:cTn id="18" dur="500"/>
                                        <p:tgtEl>
                                          <p:spTgt spid="530"/>
                                        </p:tgtEl>
                                      </p:cBhvr>
                                    </p:animEffect>
                                  </p:childTnLst>
                                </p:cTn>
                              </p:par>
                            </p:childTnLst>
                          </p:cTn>
                        </p:par>
                        <p:par>
                          <p:cTn id="19" fill="hold">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515"/>
                                        </p:tgtEl>
                                        <p:attrNameLst>
                                          <p:attrName>style.visibility</p:attrName>
                                        </p:attrNameLst>
                                      </p:cBhvr>
                                      <p:to>
                                        <p:strVal val="visible"/>
                                      </p:to>
                                    </p:set>
                                    <p:anim calcmode="lin" valueType="num">
                                      <p:cBhvr>
                                        <p:cTn id="22" dur="500" fill="hold"/>
                                        <p:tgtEl>
                                          <p:spTgt spid="515"/>
                                        </p:tgtEl>
                                        <p:attrNameLst>
                                          <p:attrName>ppt_w</p:attrName>
                                        </p:attrNameLst>
                                      </p:cBhvr>
                                      <p:tavLst>
                                        <p:tav tm="0">
                                          <p:val>
                                            <p:fltVal val="0"/>
                                          </p:val>
                                        </p:tav>
                                        <p:tav tm="100000">
                                          <p:val>
                                            <p:strVal val="#ppt_w"/>
                                          </p:val>
                                        </p:tav>
                                      </p:tavLst>
                                    </p:anim>
                                    <p:anim calcmode="lin" valueType="num">
                                      <p:cBhvr>
                                        <p:cTn id="23" dur="500" fill="hold"/>
                                        <p:tgtEl>
                                          <p:spTgt spid="515"/>
                                        </p:tgtEl>
                                        <p:attrNameLst>
                                          <p:attrName>ppt_h</p:attrName>
                                        </p:attrNameLst>
                                      </p:cBhvr>
                                      <p:tavLst>
                                        <p:tav tm="0">
                                          <p:val>
                                            <p:fltVal val="0"/>
                                          </p:val>
                                        </p:tav>
                                        <p:tav tm="100000">
                                          <p:val>
                                            <p:strVal val="#ppt_h"/>
                                          </p:val>
                                        </p:tav>
                                      </p:tavLst>
                                    </p:anim>
                                    <p:anim calcmode="lin" valueType="num">
                                      <p:cBhvr>
                                        <p:cTn id="24" dur="500" fill="hold"/>
                                        <p:tgtEl>
                                          <p:spTgt spid="515"/>
                                        </p:tgtEl>
                                        <p:attrNameLst>
                                          <p:attrName>ppt_x</p:attrName>
                                        </p:attrNameLst>
                                      </p:cBhvr>
                                      <p:tavLst>
                                        <p:tav tm="0">
                                          <p:val>
                                            <p:fltVal val="0.5"/>
                                          </p:val>
                                        </p:tav>
                                        <p:tav tm="100000">
                                          <p:val>
                                            <p:strVal val="#ppt_x"/>
                                          </p:val>
                                        </p:tav>
                                      </p:tavLst>
                                    </p:anim>
                                    <p:anim calcmode="lin" valueType="num">
                                      <p:cBhvr>
                                        <p:cTn id="25" dur="500" fill="hold"/>
                                        <p:tgtEl>
                                          <p:spTgt spid="515"/>
                                        </p:tgtEl>
                                        <p:attrNameLst>
                                          <p:attrName>ppt_y</p:attrName>
                                        </p:attrNameLst>
                                      </p:cBhvr>
                                      <p:tavLst>
                                        <p:tav tm="0">
                                          <p:val>
                                            <p:fltVal val="0.5"/>
                                          </p:val>
                                        </p:tav>
                                        <p:tav tm="100000">
                                          <p:val>
                                            <p:strVal val="#ppt_y"/>
                                          </p:val>
                                        </p:tav>
                                      </p:tavLst>
                                    </p:anim>
                                  </p:childTnLst>
                                </p:cTn>
                              </p:par>
                            </p:childTnLst>
                          </p:cTn>
                        </p:par>
                        <p:par>
                          <p:cTn id="26" fill="hold">
                            <p:stCondLst>
                              <p:cond delay="1000"/>
                            </p:stCondLst>
                            <p:childTnLst>
                              <p:par>
                                <p:cTn id="27" presetID="23" presetClass="entr" presetSubtype="528" fill="hold" grpId="0" nodeType="afterEffect">
                                  <p:stCondLst>
                                    <p:cond delay="0"/>
                                  </p:stCondLst>
                                  <p:childTnLst>
                                    <p:set>
                                      <p:cBhvr>
                                        <p:cTn id="28" dur="1" fill="hold">
                                          <p:stCondLst>
                                            <p:cond delay="0"/>
                                          </p:stCondLst>
                                        </p:cTn>
                                        <p:tgtEl>
                                          <p:spTgt spid="516"/>
                                        </p:tgtEl>
                                        <p:attrNameLst>
                                          <p:attrName>style.visibility</p:attrName>
                                        </p:attrNameLst>
                                      </p:cBhvr>
                                      <p:to>
                                        <p:strVal val="visible"/>
                                      </p:to>
                                    </p:set>
                                    <p:anim calcmode="lin" valueType="num">
                                      <p:cBhvr>
                                        <p:cTn id="29" dur="500" fill="hold"/>
                                        <p:tgtEl>
                                          <p:spTgt spid="516"/>
                                        </p:tgtEl>
                                        <p:attrNameLst>
                                          <p:attrName>ppt_w</p:attrName>
                                        </p:attrNameLst>
                                      </p:cBhvr>
                                      <p:tavLst>
                                        <p:tav tm="0">
                                          <p:val>
                                            <p:fltVal val="0"/>
                                          </p:val>
                                        </p:tav>
                                        <p:tav tm="100000">
                                          <p:val>
                                            <p:strVal val="#ppt_w"/>
                                          </p:val>
                                        </p:tav>
                                      </p:tavLst>
                                    </p:anim>
                                    <p:anim calcmode="lin" valueType="num">
                                      <p:cBhvr>
                                        <p:cTn id="30" dur="500" fill="hold"/>
                                        <p:tgtEl>
                                          <p:spTgt spid="516"/>
                                        </p:tgtEl>
                                        <p:attrNameLst>
                                          <p:attrName>ppt_h</p:attrName>
                                        </p:attrNameLst>
                                      </p:cBhvr>
                                      <p:tavLst>
                                        <p:tav tm="0">
                                          <p:val>
                                            <p:fltVal val="0"/>
                                          </p:val>
                                        </p:tav>
                                        <p:tav tm="100000">
                                          <p:val>
                                            <p:strVal val="#ppt_h"/>
                                          </p:val>
                                        </p:tav>
                                      </p:tavLst>
                                    </p:anim>
                                    <p:anim calcmode="lin" valueType="num">
                                      <p:cBhvr>
                                        <p:cTn id="31" dur="500" fill="hold"/>
                                        <p:tgtEl>
                                          <p:spTgt spid="516"/>
                                        </p:tgtEl>
                                        <p:attrNameLst>
                                          <p:attrName>ppt_x</p:attrName>
                                        </p:attrNameLst>
                                      </p:cBhvr>
                                      <p:tavLst>
                                        <p:tav tm="0">
                                          <p:val>
                                            <p:fltVal val="0.5"/>
                                          </p:val>
                                        </p:tav>
                                        <p:tav tm="100000">
                                          <p:val>
                                            <p:strVal val="#ppt_x"/>
                                          </p:val>
                                        </p:tav>
                                      </p:tavLst>
                                    </p:anim>
                                    <p:anim calcmode="lin" valueType="num">
                                      <p:cBhvr>
                                        <p:cTn id="32" dur="500" fill="hold"/>
                                        <p:tgtEl>
                                          <p:spTgt spid="5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982" grpId="0" animBg="1"/>
      <p:bldP spid="515" grpId="0" animBg="1" autoUpdateAnimBg="0"/>
      <p:bldP spid="516" grpId="0" animBg="1"/>
      <p:bldP spid="530" grpId="0" animBg="1"/>
      <p:bldP spid="5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1270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of] k|:t</a:t>
            </a:r>
            <a:r>
              <a:rPr kumimoji="0" lang="en-US" sz="4000" b="1" i="1" u="none" strike="noStrike" kern="1200" cap="none" spc="0" normalizeH="0" baseline="0" noProof="0" dirty="0">
                <a:ln>
                  <a:noFill/>
                </a:ln>
                <a:solidFill>
                  <a:srgbClr val="FFFFFF"/>
                </a:solidFill>
                <a:effectLst/>
                <a:uLnTx/>
                <a:uFillTx/>
                <a:latin typeface="Kantipur" charset="0"/>
                <a:ea typeface="ＭＳ Ｐゴシック" charset="0"/>
              </a:rPr>
              <a:t>[</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tL</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tkfO</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sf</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nflu</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lk|mdf</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pknAw</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5 .</a:t>
            </a:r>
            <a:endParaRPr kumimoji="0" lang="en-US" sz="14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7" name="Rectangle 1026"/>
          <p:cNvSpPr txBox="1">
            <a:spLocks noChangeArrowheads="1"/>
          </p:cNvSpPr>
          <p:nvPr/>
        </p:nvSpPr>
        <p:spPr bwMode="auto">
          <a:xfrm>
            <a:off x="0" y="6172200"/>
            <a:ext cx="9144000" cy="685800"/>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15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antipur" charset="0"/>
                <a:ea typeface="ＭＳ Ｐゴシック" pitchFamily="-111" charset="-128"/>
              </a:rPr>
              <a:t>8f= l/</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ntipur" charset="0"/>
                <a:ea typeface="ＭＳ Ｐゴシック" pitchFamily="-111" charset="-128"/>
              </a:rPr>
              <a:t>Ss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antipur" charset="0"/>
                <a:ea typeface="ＭＳ Ｐゴシック" pitchFamily="-111" charset="-128"/>
              </a:rPr>
              <a:t> lu|lkmyaf6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ntipur" charset="0"/>
                <a:ea typeface="ＭＳ Ｐゴシック" pitchFamily="-111" charset="-128"/>
              </a:rPr>
              <a:t>ljt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antipur" charset="0"/>
                <a:ea typeface="ＭＳ Ｐゴシック" pitchFamily="-111" charset="-128"/>
              </a:rPr>
              <a:t>/0f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BibleStudyDownloads.org</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947930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7"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6498"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©2005 TBBMI</a:t>
            </a:r>
          </a:p>
        </p:txBody>
      </p:sp>
      <p:sp>
        <p:nvSpPr>
          <p:cNvPr id="579600" name="Rectangle 16"/>
          <p:cNvSpPr>
            <a:spLocks noChangeArrowheads="1"/>
          </p:cNvSpPr>
          <p:nvPr/>
        </p:nvSpPr>
        <p:spPr bwMode="auto">
          <a:xfrm>
            <a:off x="7559675" y="652621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9.7.03c.</a:t>
            </a:r>
          </a:p>
        </p:txBody>
      </p:sp>
      <p:sp>
        <p:nvSpPr>
          <p:cNvPr id="579603" name="Rectangle 1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51</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242"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243"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244" name="Rectangle 5"/>
          <p:cNvSpPr>
            <a:spLocks noChangeArrowheads="1"/>
          </p:cNvSpPr>
          <p:nvPr/>
        </p:nvSpPr>
        <p:spPr bwMode="auto">
          <a:xfrm>
            <a:off x="3055519" y="815016"/>
            <a:ext cx="1332095"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000" dirty="0">
                <a:solidFill>
                  <a:schemeClr val="bg2">
                    <a:lumMod val="75000"/>
                    <a:lumOff val="25000"/>
                  </a:schemeClr>
                </a:solidFill>
                <a:latin typeface="Times" charset="0"/>
              </a:rPr>
              <a:t>   </a:t>
            </a:r>
            <a:r>
              <a:rPr lang="en-US" sz="4000" dirty="0" err="1">
                <a:solidFill>
                  <a:schemeClr val="bg2">
                    <a:lumMod val="75000"/>
                    <a:lumOff val="25000"/>
                  </a:schemeClr>
                </a:solidFill>
                <a:latin typeface="Kantipur" charset="0"/>
              </a:rPr>
              <a:t>df</a:t>
            </a:r>
            <a:r>
              <a:rPr lang="en-US" sz="4000" dirty="0">
                <a:solidFill>
                  <a:schemeClr val="bg2">
                    <a:lumMod val="75000"/>
                    <a:lumOff val="25000"/>
                  </a:schemeClr>
                </a:solidFill>
                <a:latin typeface="Kantipur" charset="0"/>
              </a:rPr>
              <a:t>]</a:t>
            </a:r>
            <a:r>
              <a:rPr lang="en-US" sz="4000" dirty="0" err="1">
                <a:solidFill>
                  <a:schemeClr val="bg2">
                    <a:lumMod val="75000"/>
                    <a:lumOff val="25000"/>
                  </a:schemeClr>
                </a:solidFill>
                <a:latin typeface="Kantipur" charset="0"/>
              </a:rPr>
              <a:t>zf</a:t>
            </a:r>
            <a:endParaRPr lang="en-US" sz="40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1024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6"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8"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50"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420" name="Rectangle 12"/>
          <p:cNvSpPr>
            <a:spLocks noChangeArrowheads="1"/>
          </p:cNvSpPr>
          <p:nvPr/>
        </p:nvSpPr>
        <p:spPr bwMode="auto">
          <a:xfrm>
            <a:off x="3889402" y="1568450"/>
            <a:ext cx="119423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2800" dirty="0">
                <a:solidFill>
                  <a:schemeClr val="bg2">
                    <a:lumMod val="75000"/>
                    <a:lumOff val="25000"/>
                  </a:schemeClr>
                </a:solidFill>
              </a:rPr>
              <a:t>प्रस्थान</a:t>
            </a:r>
            <a:endParaRPr lang="en-US" sz="2800" dirty="0">
              <a:solidFill>
                <a:schemeClr val="bg2">
                  <a:lumMod val="75000"/>
                  <a:lumOff val="25000"/>
                </a:schemeClr>
              </a:solidFill>
              <a:latin typeface="Times" charset="0"/>
            </a:endParaRPr>
          </a:p>
        </p:txBody>
      </p:sp>
      <p:sp>
        <p:nvSpPr>
          <p:cNvPr id="657421" name="Rectangle 13"/>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7422" name="Rectangle 14"/>
          <p:cNvSpPr>
            <a:spLocks noChangeArrowheads="1"/>
          </p:cNvSpPr>
          <p:nvPr/>
        </p:nvSpPr>
        <p:spPr bwMode="auto">
          <a:xfrm>
            <a:off x="-22904" y="2179115"/>
            <a:ext cx="3169135" cy="35368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dirty="0">
                <a:solidFill>
                  <a:schemeClr val="tx2"/>
                </a:solidFill>
                <a:latin typeface="Times" pitchFamily="-107" charset="0"/>
              </a:rPr>
              <a:t>"</a:t>
            </a:r>
            <a:r>
              <a:rPr lang="en-US" sz="4800" dirty="0">
                <a:solidFill>
                  <a:schemeClr val="tx1"/>
                </a:solidFill>
                <a:latin typeface="Kantipur" charset="0"/>
              </a:rPr>
              <a:t>$ </a:t>
            </a:r>
            <a:r>
              <a:rPr lang="en-US" sz="4800" dirty="0" err="1">
                <a:solidFill>
                  <a:schemeClr val="tx1"/>
                </a:solidFill>
                <a:latin typeface="Kantipur" charset="0"/>
              </a:rPr>
              <a:t>dflg;x</a:t>
            </a:r>
            <a:r>
              <a:rPr lang="en-US" sz="4800" dirty="0">
                <a:solidFill>
                  <a:schemeClr val="tx1"/>
                </a:solidFill>
                <a:latin typeface="Kantipur" charset="0"/>
              </a:rPr>
              <a:t>?</a:t>
            </a:r>
            <a:r>
              <a:rPr lang="en-US" sz="4000" dirty="0">
                <a:solidFill>
                  <a:schemeClr val="tx2"/>
                </a:solidFill>
                <a:latin typeface="Times" pitchFamily="-107" charset="0"/>
              </a:rPr>
              <a:t>"</a:t>
            </a:r>
            <a:r>
              <a:rPr lang="en-US" sz="4800" dirty="0">
                <a:solidFill>
                  <a:schemeClr val="tx1"/>
                </a:solidFill>
                <a:latin typeface="Kantipur" charset="0"/>
              </a:rPr>
              <a:t> </a:t>
            </a:r>
          </a:p>
          <a:p>
            <a:pPr algn="ctr">
              <a:defRPr/>
            </a:pPr>
            <a:r>
              <a:rPr lang="en-US" sz="4800" dirty="0" err="1">
                <a:solidFill>
                  <a:schemeClr val="tx2"/>
                </a:solidFill>
                <a:latin typeface="Kantipur" charset="0"/>
              </a:rPr>
              <a:t>dWo</a:t>
            </a:r>
            <a:r>
              <a:rPr lang="en-US" sz="4800" i="1" dirty="0">
                <a:solidFill>
                  <a:schemeClr val="tx2"/>
                </a:solidFill>
                <a:latin typeface="Kantipur" charset="0"/>
              </a:rPr>
              <a:t> </a:t>
            </a:r>
            <a:r>
              <a:rPr lang="en-US" sz="4800" i="1" dirty="0">
                <a:solidFill>
                  <a:schemeClr val="hlink"/>
                </a:solidFill>
                <a:latin typeface="Kantipur" charset="0"/>
              </a:rPr>
              <a:t>t];|f]</a:t>
            </a:r>
            <a:r>
              <a:rPr lang="en-US" sz="4800" dirty="0">
                <a:solidFill>
                  <a:schemeClr val="tx2"/>
                </a:solidFill>
                <a:latin typeface="Kantipur" charset="0"/>
              </a:rPr>
              <a:t>  </a:t>
            </a:r>
          </a:p>
          <a:p>
            <a:pPr algn="ctr">
              <a:defRPr/>
            </a:pPr>
            <a:r>
              <a:rPr lang="en-US" sz="4800" dirty="0" err="1">
                <a:solidFill>
                  <a:schemeClr val="tx2"/>
                </a:solidFill>
                <a:latin typeface="Kantipur" charset="0"/>
              </a:rPr>
              <a:t>rflx</a:t>
            </a:r>
            <a:r>
              <a:rPr lang="en-US" sz="4800" dirty="0">
                <a:solidFill>
                  <a:schemeClr val="tx2"/>
                </a:solidFill>
                <a:latin typeface="Kantipur" charset="0"/>
              </a:rPr>
              <a:t>+ </a:t>
            </a:r>
            <a:r>
              <a:rPr lang="en-US" sz="3200" dirty="0">
                <a:solidFill>
                  <a:srgbClr val="FAFD00"/>
                </a:solidFill>
                <a:latin typeface="Times" pitchFamily="-107" charset="0"/>
              </a:rPr>
              <a:t>:</a:t>
            </a:r>
          </a:p>
          <a:p>
            <a:pPr algn="ctr">
              <a:defRPr/>
            </a:pPr>
            <a:r>
              <a:rPr lang="en-US" sz="4400" dirty="0">
                <a:solidFill>
                  <a:schemeClr val="tx2"/>
                </a:solidFill>
                <a:latin typeface="Kantipur" pitchFamily="2" charset="0"/>
              </a:rPr>
              <a:t>co]</a:t>
            </a:r>
            <a:r>
              <a:rPr lang="en-US" sz="8000" dirty="0" err="1">
                <a:solidFill>
                  <a:srgbClr val="00CC00"/>
                </a:solidFill>
                <a:latin typeface="Kantipur" pitchFamily="2" charset="0"/>
              </a:rPr>
              <a:t>df</a:t>
            </a:r>
            <a:r>
              <a:rPr lang="en-US" sz="8000" dirty="0">
                <a:solidFill>
                  <a:srgbClr val="00CC00"/>
                </a:solidFill>
                <a:latin typeface="Kantipur" pitchFamily="2" charset="0"/>
              </a:rPr>
              <a:t>]</a:t>
            </a:r>
            <a:r>
              <a:rPr lang="en-US" sz="4400" dirty="0">
                <a:solidFill>
                  <a:schemeClr val="tx2"/>
                </a:solidFill>
                <a:latin typeface="Kantipur" pitchFamily="2" charset="0"/>
              </a:rPr>
              <a:t>o</a:t>
            </a:r>
            <a:endParaRPr lang="en-US" sz="4400" dirty="0">
              <a:solidFill>
                <a:srgbClr val="FAFD00"/>
              </a:solidFill>
              <a:latin typeface="Times" pitchFamily="-107" charset="0"/>
            </a:endParaRPr>
          </a:p>
        </p:txBody>
      </p:sp>
      <p:sp>
        <p:nvSpPr>
          <p:cNvPr id="657423" name="Rectangle 15"/>
          <p:cNvSpPr>
            <a:spLocks noChangeArrowheads="1"/>
          </p:cNvSpPr>
          <p:nvPr/>
        </p:nvSpPr>
        <p:spPr bwMode="auto">
          <a:xfrm>
            <a:off x="4811713" y="823913"/>
            <a:ext cx="220573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Times" pitchFamily="-107" charset="0"/>
                <a:ea typeface="+mn-ea"/>
                <a:cs typeface="+mn-cs"/>
              </a:rPr>
              <a:t>ca. </a:t>
            </a:r>
            <a:r>
              <a:rPr lang="en-US" sz="3200" dirty="0">
                <a:solidFill>
                  <a:srgbClr val="FFFF00"/>
                </a:solidFill>
                <a:latin typeface="Kantipur" pitchFamily="2" charset="0"/>
              </a:rPr>
              <a:t>!%))</a:t>
            </a:r>
            <a:r>
              <a:rPr lang="en-US" sz="2800" dirty="0">
                <a:solidFill>
                  <a:srgbClr val="FAFD00"/>
                </a:solidFill>
                <a:latin typeface="Times" pitchFamily="-107" charset="0"/>
                <a:ea typeface="+mn-ea"/>
                <a:cs typeface="+mn-cs"/>
              </a:rPr>
              <a:t> B.C.</a:t>
            </a:r>
          </a:p>
        </p:txBody>
      </p:sp>
      <p:sp>
        <p:nvSpPr>
          <p:cNvPr id="657424" name="Text Box 16"/>
          <p:cNvSpPr txBox="1">
            <a:spLocks noChangeArrowheads="1"/>
          </p:cNvSpPr>
          <p:nvPr/>
        </p:nvSpPr>
        <p:spPr bwMode="auto">
          <a:xfrm>
            <a:off x="1763713" y="23813"/>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endParaRPr lang="en-US" b="0" u="sng" dirty="0">
              <a:solidFill>
                <a:srgbClr val="000000"/>
              </a:solidFill>
              <a:latin typeface="Kantipur" pitchFamily="2" charset="0"/>
            </a:endParaRPr>
          </a:p>
        </p:txBody>
      </p:sp>
      <p:grpSp>
        <p:nvGrpSpPr>
          <p:cNvPr id="2" name="Group 1"/>
          <p:cNvGrpSpPr/>
          <p:nvPr/>
        </p:nvGrpSpPr>
        <p:grpSpPr>
          <a:xfrm>
            <a:off x="7948613" y="3361450"/>
            <a:ext cx="952500" cy="1397875"/>
            <a:chOff x="7948613" y="3361450"/>
            <a:chExt cx="952500" cy="1397875"/>
          </a:xfrm>
        </p:grpSpPr>
        <p:sp>
          <p:nvSpPr>
            <p:cNvPr id="10256"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57"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0258"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59"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60"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261"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2"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3"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4"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5"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6" name="Rectangle 27"/>
            <p:cNvSpPr>
              <a:spLocks noChangeArrowheads="1"/>
            </p:cNvSpPr>
            <p:nvPr/>
          </p:nvSpPr>
          <p:spPr bwMode="auto">
            <a:xfrm>
              <a:off x="8007436" y="3361450"/>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026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8" name="Rectangle 29"/>
            <p:cNvSpPr>
              <a:spLocks noChangeArrowheads="1"/>
            </p:cNvSpPr>
            <p:nvPr/>
          </p:nvSpPr>
          <p:spPr bwMode="auto">
            <a:xfrm>
              <a:off x="8120063" y="3653047"/>
              <a:ext cx="581890"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100" b="0" dirty="0">
                  <a:solidFill>
                    <a:schemeClr val="bg2"/>
                  </a:solidFill>
                </a:rPr>
                <a:t>प्रस्थान</a:t>
              </a:r>
              <a:endParaRPr lang="en-US" sz="1100" dirty="0">
                <a:solidFill>
                  <a:schemeClr val="bg2"/>
                </a:solidFill>
                <a:latin typeface="Helvetica" charset="0"/>
              </a:endParaRPr>
            </a:p>
          </p:txBody>
        </p:sp>
      </p:grpSp>
      <p:sp>
        <p:nvSpPr>
          <p:cNvPr id="10269"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7439"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grpSp>
        <p:nvGrpSpPr>
          <p:cNvPr id="10272" name="Group 33"/>
          <p:cNvGrpSpPr>
            <a:grpSpLocks/>
          </p:cNvGrpSpPr>
          <p:nvPr/>
        </p:nvGrpSpPr>
        <p:grpSpPr bwMode="auto">
          <a:xfrm>
            <a:off x="5951538" y="3552825"/>
            <a:ext cx="1262062" cy="1347788"/>
            <a:chOff x="1084" y="711"/>
            <a:chExt cx="2950" cy="2769"/>
          </a:xfrm>
        </p:grpSpPr>
        <p:grpSp>
          <p:nvGrpSpPr>
            <p:cNvPr id="10281" name="Group 34"/>
            <p:cNvGrpSpPr>
              <a:grpSpLocks/>
            </p:cNvGrpSpPr>
            <p:nvPr/>
          </p:nvGrpSpPr>
          <p:grpSpPr bwMode="auto">
            <a:xfrm>
              <a:off x="1084" y="711"/>
              <a:ext cx="2950" cy="2769"/>
              <a:chOff x="2707" y="548"/>
              <a:chExt cx="2950" cy="2769"/>
            </a:xfrm>
          </p:grpSpPr>
          <p:grpSp>
            <p:nvGrpSpPr>
              <p:cNvPr id="10287" name="Group 35"/>
              <p:cNvGrpSpPr>
                <a:grpSpLocks/>
              </p:cNvGrpSpPr>
              <p:nvPr/>
            </p:nvGrpSpPr>
            <p:grpSpPr bwMode="auto">
              <a:xfrm>
                <a:off x="3180" y="1046"/>
                <a:ext cx="2105" cy="1421"/>
                <a:chOff x="578" y="2316"/>
                <a:chExt cx="2105" cy="1421"/>
              </a:xfrm>
            </p:grpSpPr>
            <p:sp>
              <p:nvSpPr>
                <p:cNvPr id="10289" name="Freeform 3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290" name="Freeform 3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0288"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282" name="Freeform 3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83" name="Freeform 4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84" name="Freeform 4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85" name="Freeform 4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86" name="Freeform 4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657456" name="Rectangle 48"/>
          <p:cNvSpPr>
            <a:spLocks noChangeArrowheads="1"/>
          </p:cNvSpPr>
          <p:nvPr/>
        </p:nvSpPr>
        <p:spPr bwMode="auto">
          <a:xfrm>
            <a:off x="496887" y="6350"/>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p>
        </p:txBody>
      </p:sp>
      <p:sp>
        <p:nvSpPr>
          <p:cNvPr id="657461" name="Oval 53"/>
          <p:cNvSpPr>
            <a:spLocks noChangeArrowheads="1"/>
          </p:cNvSpPr>
          <p:nvPr/>
        </p:nvSpPr>
        <p:spPr bwMode="auto">
          <a:xfrm>
            <a:off x="3281363" y="1516063"/>
            <a:ext cx="2339975" cy="666750"/>
          </a:xfrm>
          <a:prstGeom prst="ellipse">
            <a:avLst/>
          </a:prstGeom>
          <a:noFill/>
          <a:ln w="76200">
            <a:solidFill>
              <a:srgbClr val="FF0000"/>
            </a:solidFill>
            <a:round/>
            <a:headEnd/>
            <a:tailEnd/>
          </a:ln>
          <a:effectLst>
            <a:outerShdw blurRad="63500" dist="102391" dir="178469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 name="Group 57"/>
          <p:cNvGrpSpPr>
            <a:grpSpLocks/>
          </p:cNvGrpSpPr>
          <p:nvPr/>
        </p:nvGrpSpPr>
        <p:grpSpPr bwMode="auto">
          <a:xfrm>
            <a:off x="2646363" y="-44450"/>
            <a:ext cx="5032375" cy="4400550"/>
            <a:chOff x="1768" y="0"/>
            <a:chExt cx="3082" cy="2669"/>
          </a:xfrm>
        </p:grpSpPr>
        <p:sp>
          <p:nvSpPr>
            <p:cNvPr id="657466" name="AutoShape 58"/>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657467" name="Text Box 59"/>
            <p:cNvSpPr txBox="1">
              <a:spLocks noChangeArrowheads="1"/>
            </p:cNvSpPr>
            <p:nvPr/>
          </p:nvSpPr>
          <p:spPr bwMode="auto">
            <a:xfrm>
              <a:off x="2108" y="804"/>
              <a:ext cx="2467" cy="80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hi-IN" sz="8000" b="0" dirty="0">
                  <a:solidFill>
                    <a:srgbClr val="FFFF00"/>
                  </a:solidFill>
                </a:rPr>
                <a:t>प्रस्थान</a:t>
              </a:r>
              <a:r>
                <a:rPr lang="en-SG" sz="5400" b="0" dirty="0">
                  <a:solidFill>
                    <a:srgbClr val="FFFF00"/>
                  </a:solidFill>
                </a:rPr>
                <a:t> </a:t>
              </a:r>
              <a:r>
                <a:rPr lang="en-US" sz="6000" dirty="0">
                  <a:solidFill>
                    <a:srgbClr val="EEFF4B"/>
                  </a:solidFill>
                  <a:latin typeface="Comic Sans MS" pitchFamily="-107" charset="0"/>
                </a:rPr>
                <a:t>!</a:t>
              </a:r>
              <a:endParaRPr lang="en-US" sz="5400" dirty="0">
                <a:solidFill>
                  <a:srgbClr val="EEFF4B"/>
                </a:solidFill>
                <a:latin typeface="Comic Sans MS" pitchFamily="-107" charset="0"/>
              </a:endParaRPr>
            </a:p>
          </p:txBody>
        </p:sp>
      </p:grpSp>
      <p:sp>
        <p:nvSpPr>
          <p:cNvPr id="10276" name="Text Box 60"/>
          <p:cNvSpPr txBox="1">
            <a:spLocks noChangeArrowheads="1"/>
          </p:cNvSpPr>
          <p:nvPr/>
        </p:nvSpPr>
        <p:spPr bwMode="auto">
          <a:xfrm>
            <a:off x="8604250"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1"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58354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657420"/>
                                        </p:tgtEl>
                                        <p:attrNameLst>
                                          <p:attrName>style.visibility</p:attrName>
                                        </p:attrNameLst>
                                      </p:cBhvr>
                                      <p:to>
                                        <p:strVal val="visible"/>
                                      </p:to>
                                    </p:set>
                                    <p:anim calcmode="lin" valueType="num">
                                      <p:cBhvr>
                                        <p:cTn id="11" dur="500" fill="hold"/>
                                        <p:tgtEl>
                                          <p:spTgt spid="657420"/>
                                        </p:tgtEl>
                                        <p:attrNameLst>
                                          <p:attrName>ppt_x</p:attrName>
                                        </p:attrNameLst>
                                      </p:cBhvr>
                                      <p:tavLst>
                                        <p:tav tm="0">
                                          <p:val>
                                            <p:strVal val="#ppt_x-#ppt_w/2"/>
                                          </p:val>
                                        </p:tav>
                                        <p:tav tm="100000">
                                          <p:val>
                                            <p:strVal val="#ppt_x"/>
                                          </p:val>
                                        </p:tav>
                                      </p:tavLst>
                                    </p:anim>
                                    <p:anim calcmode="lin" valueType="num">
                                      <p:cBhvr>
                                        <p:cTn id="12" dur="500" fill="hold"/>
                                        <p:tgtEl>
                                          <p:spTgt spid="657420"/>
                                        </p:tgtEl>
                                        <p:attrNameLst>
                                          <p:attrName>ppt_y</p:attrName>
                                        </p:attrNameLst>
                                      </p:cBhvr>
                                      <p:tavLst>
                                        <p:tav tm="0">
                                          <p:val>
                                            <p:strVal val="#ppt_y"/>
                                          </p:val>
                                        </p:tav>
                                        <p:tav tm="100000">
                                          <p:val>
                                            <p:strVal val="#ppt_y"/>
                                          </p:val>
                                        </p:tav>
                                      </p:tavLst>
                                    </p:anim>
                                    <p:anim calcmode="lin" valueType="num">
                                      <p:cBhvr>
                                        <p:cTn id="13" dur="500" fill="hold"/>
                                        <p:tgtEl>
                                          <p:spTgt spid="657420"/>
                                        </p:tgtEl>
                                        <p:attrNameLst>
                                          <p:attrName>ppt_w</p:attrName>
                                        </p:attrNameLst>
                                      </p:cBhvr>
                                      <p:tavLst>
                                        <p:tav tm="0">
                                          <p:val>
                                            <p:fltVal val="0"/>
                                          </p:val>
                                        </p:tav>
                                        <p:tav tm="100000">
                                          <p:val>
                                            <p:strVal val="#ppt_w"/>
                                          </p:val>
                                        </p:tav>
                                      </p:tavLst>
                                    </p:anim>
                                    <p:anim calcmode="lin" valueType="num">
                                      <p:cBhvr>
                                        <p:cTn id="14" dur="500" fill="hold"/>
                                        <p:tgtEl>
                                          <p:spTgt spid="65742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657461"/>
                                        </p:tgtEl>
                                        <p:attrNameLst>
                                          <p:attrName>style.visibility</p:attrName>
                                        </p:attrNameLst>
                                      </p:cBhvr>
                                      <p:to>
                                        <p:strVal val="visible"/>
                                      </p:to>
                                    </p:set>
                                    <p:anim calcmode="lin" valueType="num">
                                      <p:cBhvr additive="base">
                                        <p:cTn id="18" dur="500" fill="hold"/>
                                        <p:tgtEl>
                                          <p:spTgt spid="657461"/>
                                        </p:tgtEl>
                                        <p:attrNameLst>
                                          <p:attrName>ppt_x</p:attrName>
                                        </p:attrNameLst>
                                      </p:cBhvr>
                                      <p:tavLst>
                                        <p:tav tm="0">
                                          <p:val>
                                            <p:strVal val="#ppt_x"/>
                                          </p:val>
                                        </p:tav>
                                        <p:tav tm="100000">
                                          <p:val>
                                            <p:strVal val="#ppt_x"/>
                                          </p:val>
                                        </p:tav>
                                      </p:tavLst>
                                    </p:anim>
                                    <p:anim calcmode="lin" valueType="num">
                                      <p:cBhvr additive="base">
                                        <p:cTn id="19" dur="500" fill="hold"/>
                                        <p:tgtEl>
                                          <p:spTgt spid="657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20" grpId="0" autoUpdateAnimBg="0"/>
      <p:bldP spid="6574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2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775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2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293" name="Freeform 6"/>
          <p:cNvSpPr>
            <a:spLocks/>
          </p:cNvSpPr>
          <p:nvPr/>
        </p:nvSpPr>
        <p:spPr bwMode="auto">
          <a:xfrm>
            <a:off x="6869082" y="3603806"/>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2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77544"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 </a:t>
            </a:r>
            <a:r>
              <a:rPr lang="en-US" sz="2800" dirty="0" err="1">
                <a:solidFill>
                  <a:schemeClr val="folHlink"/>
                </a:solidFill>
                <a:effectLst>
                  <a:outerShdw blurRad="38100" dist="38100" dir="2700000" algn="tl">
                    <a:srgbClr val="000000">
                      <a:alpha val="43137"/>
                    </a:srgbClr>
                  </a:outerShdw>
                </a:effectLst>
                <a:latin typeface="Kantipur" pitchFamily="2" charset="0"/>
              </a:rPr>
              <a:t>gbL</a:t>
            </a:r>
            <a:endParaRPr lang="en-US" sz="2800" dirty="0">
              <a:solidFill>
                <a:schemeClr val="folHlink"/>
              </a:solidFill>
              <a:effectLst>
                <a:outerShdw blurRad="38100" dist="38100" dir="2700000" algn="tl">
                  <a:srgbClr val="000000">
                    <a:alpha val="43137"/>
                  </a:srgbClr>
                </a:outerShdw>
              </a:effectLst>
              <a:latin typeface="Kantipur" pitchFamily="2" charset="0"/>
            </a:endParaRPr>
          </a:p>
        </p:txBody>
      </p:sp>
      <p:sp>
        <p:nvSpPr>
          <p:cNvPr id="122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77546" name="Rectangle 10"/>
          <p:cNvSpPr>
            <a:spLocks noChangeArrowheads="1"/>
          </p:cNvSpPr>
          <p:nvPr/>
        </p:nvSpPr>
        <p:spPr bwMode="auto">
          <a:xfrm>
            <a:off x="7083635" y="4966189"/>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p:txBody>
      </p:sp>
      <p:sp>
        <p:nvSpPr>
          <p:cNvPr id="122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2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7755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577552"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123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7556" name="Rectangle 20"/>
          <p:cNvSpPr>
            <a:spLocks noChangeArrowheads="1"/>
          </p:cNvSpPr>
          <p:nvPr/>
        </p:nvSpPr>
        <p:spPr bwMode="auto">
          <a:xfrm>
            <a:off x="38776" y="7938"/>
            <a:ext cx="2640621"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ea typeface="+mn-ea"/>
                <a:cs typeface="+mn-cs"/>
              </a:rPr>
              <a:t>d+rnfO</a:t>
            </a:r>
            <a:endParaRPr lang="en-US" sz="4800" dirty="0">
              <a:solidFill>
                <a:schemeClr val="tx2"/>
              </a:solidFill>
              <a:latin typeface="Kantipur Regular" pitchFamily="2" charset="0"/>
              <a:ea typeface="+mn-ea"/>
              <a:cs typeface="+mn-cs"/>
            </a:endParaRPr>
          </a:p>
          <a:p>
            <a:pPr>
              <a:defRPr/>
            </a:pPr>
            <a:r>
              <a:rPr lang="en-US" sz="4800" dirty="0">
                <a:solidFill>
                  <a:schemeClr val="tx2"/>
                </a:solidFill>
                <a:latin typeface="Kantipur Regular" pitchFamily="2" charset="0"/>
                <a:ea typeface="+mn-ea"/>
                <a:cs typeface="+mn-cs"/>
              </a:rPr>
              <a:t>l;+3f/g[\</a:t>
            </a:r>
            <a:r>
              <a:rPr lang="en-US" sz="4800" b="0" dirty="0">
                <a:solidFill>
                  <a:schemeClr val="tx2"/>
                </a:solidFill>
                <a:latin typeface="Kantipur" pitchFamily="2" charset="0"/>
                <a:ea typeface="+mn-ea"/>
                <a:cs typeface="+mn-cs"/>
              </a:rPr>
              <a:t> </a:t>
            </a:r>
            <a:endParaRPr lang="en-US" sz="4800" dirty="0">
              <a:solidFill>
                <a:schemeClr val="tx2"/>
              </a:solidFill>
              <a:latin typeface="Times" pitchFamily="-107" charset="0"/>
              <a:ea typeface="+mn-ea"/>
              <a:cs typeface="+mn-cs"/>
            </a:endParaRPr>
          </a:p>
        </p:txBody>
      </p:sp>
      <p:sp>
        <p:nvSpPr>
          <p:cNvPr id="577557" name="Rectangle 21"/>
          <p:cNvSpPr>
            <a:spLocks noChangeArrowheads="1"/>
          </p:cNvSpPr>
          <p:nvPr/>
        </p:nvSpPr>
        <p:spPr bwMode="auto">
          <a:xfrm>
            <a:off x="2613025" y="3613150"/>
            <a:ext cx="10064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5775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775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60" name="Rectangle 24"/>
          <p:cNvSpPr>
            <a:spLocks noChangeArrowheads="1"/>
          </p:cNvSpPr>
          <p:nvPr/>
        </p:nvSpPr>
        <p:spPr bwMode="auto">
          <a:xfrm>
            <a:off x="6896100" y="4328604"/>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577561" name="Rectangle 25"/>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a</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577562" name="Rectangle 26"/>
          <p:cNvSpPr>
            <a:spLocks noChangeArrowheads="1"/>
          </p:cNvSpPr>
          <p:nvPr/>
        </p:nvSpPr>
        <p:spPr bwMode="auto">
          <a:xfrm>
            <a:off x="5487973" y="177800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x</a:t>
            </a:r>
          </a:p>
        </p:txBody>
      </p:sp>
      <p:sp>
        <p:nvSpPr>
          <p:cNvPr id="577563" name="Rectangle 27"/>
          <p:cNvSpPr>
            <a:spLocks noChangeArrowheads="1"/>
          </p:cNvSpPr>
          <p:nvPr/>
        </p:nvSpPr>
        <p:spPr bwMode="auto">
          <a:xfrm>
            <a:off x="7085012" y="1438845"/>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lg</a:t>
            </a:r>
            <a:r>
              <a:rPr lang="en-US" sz="2800" dirty="0">
                <a:solidFill>
                  <a:schemeClr val="folHlink"/>
                </a:solidFill>
                <a:latin typeface="Times" charset="0"/>
              </a:rPr>
              <a:t>(</a:t>
            </a:r>
            <a:r>
              <a:rPr lang="en-US" sz="2800" dirty="0">
                <a:solidFill>
                  <a:schemeClr val="folHlink"/>
                </a:solidFill>
                <a:latin typeface="Kantipur" pitchFamily="2" charset="0"/>
              </a:rPr>
              <a:t>c</a:t>
            </a:r>
            <a:r>
              <a:rPr lang="en-US" sz="2800" dirty="0">
                <a:solidFill>
                  <a:schemeClr val="folHlink"/>
                </a:solidFill>
                <a:latin typeface="Times" charset="0"/>
              </a:rPr>
              <a:t>)</a:t>
            </a:r>
          </a:p>
        </p:txBody>
      </p:sp>
      <p:sp>
        <p:nvSpPr>
          <p:cNvPr id="12315"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65" name="Rectangle 29"/>
          <p:cNvSpPr>
            <a:spLocks noChangeArrowheads="1"/>
          </p:cNvSpPr>
          <p:nvPr/>
        </p:nvSpPr>
        <p:spPr bwMode="auto">
          <a:xfrm>
            <a:off x="2996660"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12317"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19"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20"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70" name="Rectangle 34"/>
          <p:cNvSpPr>
            <a:spLocks noChangeArrowheads="1"/>
          </p:cNvSpPr>
          <p:nvPr/>
        </p:nvSpPr>
        <p:spPr bwMode="auto">
          <a:xfrm>
            <a:off x="3052694" y="4365647"/>
            <a:ext cx="82554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sf </a:t>
            </a:r>
            <a:r>
              <a:rPr lang="en-US" sz="2800" dirty="0" err="1">
                <a:solidFill>
                  <a:schemeClr val="tx1"/>
                </a:solidFill>
                <a:effectLst>
                  <a:outerShdw blurRad="38100" dist="38100" dir="2700000" algn="tl">
                    <a:srgbClr val="000000">
                      <a:alpha val="43137"/>
                    </a:srgbClr>
                  </a:outerShdw>
                </a:effectLst>
                <a:latin typeface="Kantipur" pitchFamily="2" charset="0"/>
              </a:rPr>
              <a:t>af</a:t>
            </a:r>
            <a:endParaRPr lang="en-US" sz="4400" dirty="0">
              <a:solidFill>
                <a:schemeClr val="tx1"/>
              </a:solidFill>
              <a:effectLst>
                <a:outerShdw blurRad="38100" dist="38100" dir="2700000" algn="tl">
                  <a:srgbClr val="000000">
                    <a:alpha val="43137"/>
                  </a:srgbClr>
                </a:outerShdw>
              </a:effectLst>
              <a:latin typeface="Times" pitchFamily="-107" charset="0"/>
              <a:ea typeface="+mn-ea"/>
              <a:cs typeface="+mn-cs"/>
            </a:endParaRPr>
          </a:p>
        </p:txBody>
      </p:sp>
      <p:sp>
        <p:nvSpPr>
          <p:cNvPr id="577571" name="Rectangle 35"/>
          <p:cNvSpPr>
            <a:spLocks noChangeArrowheads="1"/>
          </p:cNvSpPr>
          <p:nvPr/>
        </p:nvSpPr>
        <p:spPr bwMode="auto">
          <a:xfrm>
            <a:off x="1845229" y="3994966"/>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r>
              <a:rPr lang="en-US" sz="2400" dirty="0">
                <a:solidFill>
                  <a:schemeClr val="folHlink"/>
                </a:solidFill>
                <a:latin typeface="Kantipur" pitchFamily="2" charset="0"/>
              </a:rPr>
              <a:t>{</a:t>
            </a:r>
          </a:p>
        </p:txBody>
      </p:sp>
      <p:sp>
        <p:nvSpPr>
          <p:cNvPr id="577572" name="Rectangle 36"/>
          <p:cNvSpPr>
            <a:spLocks noChangeArrowheads="1"/>
          </p:cNvSpPr>
          <p:nvPr/>
        </p:nvSpPr>
        <p:spPr bwMode="auto">
          <a:xfrm>
            <a:off x="3716757" y="3009151"/>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p>
        </p:txBody>
      </p:sp>
      <p:sp>
        <p:nvSpPr>
          <p:cNvPr id="577573"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4"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6"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7576" name="Freeform 40"/>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7" name="Oval 41"/>
          <p:cNvSpPr>
            <a:spLocks noChangeArrowheads="1"/>
          </p:cNvSpPr>
          <p:nvPr/>
        </p:nvSpPr>
        <p:spPr bwMode="auto">
          <a:xfrm>
            <a:off x="2619390" y="4828952"/>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9"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0"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1"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2"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3"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83" name="Rectangle 47"/>
          <p:cNvSpPr>
            <a:spLocks noChangeArrowheads="1"/>
          </p:cNvSpPr>
          <p:nvPr/>
        </p:nvSpPr>
        <p:spPr bwMode="auto">
          <a:xfrm>
            <a:off x="3114479" y="4954339"/>
            <a:ext cx="1069202" cy="813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700" dirty="0">
                <a:solidFill>
                  <a:srgbClr val="FFFF00"/>
                </a:solidFill>
                <a:effectLst>
                  <a:outerShdw blurRad="38100" dist="38100" dir="2700000" algn="tl">
                    <a:srgbClr val="000000">
                      <a:alpha val="43137"/>
                    </a:srgbClr>
                  </a:outerShdw>
                </a:effectLst>
                <a:latin typeface="Kantipur" pitchFamily="2" charset="0"/>
              </a:rPr>
              <a:t>l; k</a:t>
            </a:r>
          </a:p>
        </p:txBody>
      </p:sp>
      <p:sp>
        <p:nvSpPr>
          <p:cNvPr id="577601" name="Text Box 65"/>
          <p:cNvSpPr txBox="1">
            <a:spLocks noChangeArrowheads="1"/>
          </p:cNvSpPr>
          <p:nvPr/>
        </p:nvSpPr>
        <p:spPr bwMode="auto">
          <a:xfrm>
            <a:off x="1923752" y="25400"/>
            <a:ext cx="34417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r>
              <a:rPr lang="en-US" dirty="0">
                <a:solidFill>
                  <a:schemeClr val="tx1"/>
                </a:solidFill>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12336" name="Oval 67"/>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7" name="Rectangle 6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38" name="Rectangle 6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342" name="Line 7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3" name="Line 7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4" name="Line 7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5" name="Line 7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6" name="Line 7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8" name="Line 7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50" name="Text Box 81"/>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7621" name="Rectangle 8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577623" name="Rectangle 87"/>
          <p:cNvSpPr>
            <a:spLocks noChangeArrowheads="1"/>
          </p:cNvSpPr>
          <p:nvPr/>
        </p:nvSpPr>
        <p:spPr bwMode="auto">
          <a:xfrm>
            <a:off x="3508375" y="3479801"/>
            <a:ext cx="3220753" cy="1200329"/>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a:spAutoFit/>
          </a:bodyPr>
          <a:lstStyle/>
          <a:p>
            <a:pPr>
              <a:defRPr/>
            </a:pPr>
            <a:r>
              <a:rPr lang="hi-IN" sz="7200" b="0" dirty="0">
                <a:solidFill>
                  <a:srgbClr val="FFFF00"/>
                </a:solidFill>
              </a:rPr>
              <a:t>प्रस्थान</a:t>
            </a:r>
            <a:r>
              <a:rPr lang="en-SG" sz="6600" b="0" dirty="0">
                <a:solidFill>
                  <a:srgbClr val="FFFF00"/>
                </a:solidFill>
              </a:rPr>
              <a:t> </a:t>
            </a:r>
            <a:r>
              <a:rPr lang="en-US" sz="6000" dirty="0">
                <a:solidFill>
                  <a:srgbClr val="EEFF4B"/>
                </a:solidFill>
                <a:latin typeface="Comic Sans MS" pitchFamily="-107" charset="0"/>
                <a:ea typeface="+mn-ea"/>
                <a:cs typeface="+mn-cs"/>
              </a:rPr>
              <a:t>!</a:t>
            </a:r>
          </a:p>
        </p:txBody>
      </p:sp>
      <p:sp>
        <p:nvSpPr>
          <p:cNvPr id="67" name="Rectangle 31"/>
          <p:cNvSpPr>
            <a:spLocks noChangeArrowheads="1"/>
          </p:cNvSpPr>
          <p:nvPr/>
        </p:nvSpPr>
        <p:spPr bwMode="auto">
          <a:xfrm>
            <a:off x="2683978" y="3043657"/>
            <a:ext cx="3510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68" name="Rectangle 15"/>
          <p:cNvSpPr>
            <a:spLocks noChangeArrowheads="1"/>
          </p:cNvSpPr>
          <p:nvPr/>
        </p:nvSpPr>
        <p:spPr bwMode="auto">
          <a:xfrm>
            <a:off x="2429669" y="5621738"/>
            <a:ext cx="9334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err="1">
                <a:solidFill>
                  <a:schemeClr val="folHlink"/>
                </a:solidFill>
                <a:latin typeface="Kantipur" pitchFamily="2" charset="0"/>
              </a:rPr>
              <a:t>Nff</a:t>
            </a:r>
            <a:r>
              <a:rPr lang="en-US" sz="3200" dirty="0">
                <a:solidFill>
                  <a:schemeClr val="folHlink"/>
                </a:solidFill>
                <a:latin typeface="Kantipur" pitchFamily="2" charset="0"/>
              </a:rPr>
              <a:t> ;</a:t>
            </a:r>
          </a:p>
        </p:txBody>
      </p:sp>
      <p:grpSp>
        <p:nvGrpSpPr>
          <p:cNvPr id="73" name="Group 72"/>
          <p:cNvGrpSpPr/>
          <p:nvPr/>
        </p:nvGrpSpPr>
        <p:grpSpPr>
          <a:xfrm>
            <a:off x="7948613" y="3361450"/>
            <a:ext cx="952500" cy="1397875"/>
            <a:chOff x="7948613" y="3361450"/>
            <a:chExt cx="952500" cy="1397875"/>
          </a:xfrm>
        </p:grpSpPr>
        <p:sp>
          <p:nvSpPr>
            <p:cNvPr id="7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Rectangle 27"/>
            <p:cNvSpPr>
              <a:spLocks noChangeArrowheads="1"/>
            </p:cNvSpPr>
            <p:nvPr/>
          </p:nvSpPr>
          <p:spPr bwMode="auto">
            <a:xfrm>
              <a:off x="8007436" y="3361450"/>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85"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Rectangle 29"/>
            <p:cNvSpPr>
              <a:spLocks noChangeArrowheads="1"/>
            </p:cNvSpPr>
            <p:nvPr/>
          </p:nvSpPr>
          <p:spPr bwMode="auto">
            <a:xfrm>
              <a:off x="8120063" y="3653047"/>
              <a:ext cx="581890"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100" b="0" dirty="0">
                  <a:solidFill>
                    <a:schemeClr val="bg2"/>
                  </a:solidFill>
                </a:rPr>
                <a:t>प्रस्थान</a:t>
              </a:r>
              <a:endParaRPr lang="en-US" sz="1100" dirty="0">
                <a:solidFill>
                  <a:schemeClr val="bg2"/>
                </a:solidFill>
                <a:latin typeface="Helvetica" charset="0"/>
              </a:endParaRPr>
            </a:p>
          </p:txBody>
        </p:sp>
      </p:grpSp>
      <p:sp>
        <p:nvSpPr>
          <p:cNvPr id="87"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77576"/>
                                        </p:tgtEl>
                                        <p:attrNameLst>
                                          <p:attrName>style.visibility</p:attrName>
                                        </p:attrNameLst>
                                      </p:cBhvr>
                                      <p:to>
                                        <p:strVal val="visible"/>
                                      </p:to>
                                    </p:set>
                                    <p:animEffect transition="in" filter="wipe(left)">
                                      <p:cBhvr>
                                        <p:cTn id="7" dur="500"/>
                                        <p:tgtEl>
                                          <p:spTgt spid="57757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7577"/>
                                        </p:tgtEl>
                                        <p:attrNameLst>
                                          <p:attrName>style.visibility</p:attrName>
                                        </p:attrNameLst>
                                      </p:cBhvr>
                                      <p:to>
                                        <p:strVal val="visible"/>
                                      </p:to>
                                    </p:set>
                                    <p:animEffect transition="in" filter="fade">
                                      <p:cBhvr>
                                        <p:cTn id="11" dur="1000"/>
                                        <p:tgtEl>
                                          <p:spTgt spid="57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2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775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2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293" name="Freeform 6"/>
          <p:cNvSpPr>
            <a:spLocks/>
          </p:cNvSpPr>
          <p:nvPr/>
        </p:nvSpPr>
        <p:spPr bwMode="auto">
          <a:xfrm>
            <a:off x="6869082" y="3603806"/>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2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77544"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 </a:t>
            </a:r>
            <a:r>
              <a:rPr lang="en-US" sz="2800" dirty="0" err="1">
                <a:solidFill>
                  <a:schemeClr val="folHlink"/>
                </a:solidFill>
                <a:effectLst>
                  <a:outerShdw blurRad="38100" dist="38100" dir="2700000" algn="tl">
                    <a:srgbClr val="000000">
                      <a:alpha val="43137"/>
                    </a:srgbClr>
                  </a:outerShdw>
                </a:effectLst>
                <a:latin typeface="Kantipur" pitchFamily="2" charset="0"/>
              </a:rPr>
              <a:t>gbL</a:t>
            </a:r>
            <a:endParaRPr lang="en-US" sz="2800" dirty="0">
              <a:solidFill>
                <a:schemeClr val="folHlink"/>
              </a:solidFill>
              <a:effectLst>
                <a:outerShdw blurRad="38100" dist="38100" dir="2700000" algn="tl">
                  <a:srgbClr val="000000">
                    <a:alpha val="43137"/>
                  </a:srgbClr>
                </a:outerShdw>
              </a:effectLst>
              <a:latin typeface="Kantipur" pitchFamily="2" charset="0"/>
            </a:endParaRPr>
          </a:p>
        </p:txBody>
      </p:sp>
      <p:sp>
        <p:nvSpPr>
          <p:cNvPr id="122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77546" name="Rectangle 10"/>
          <p:cNvSpPr>
            <a:spLocks noChangeArrowheads="1"/>
          </p:cNvSpPr>
          <p:nvPr/>
        </p:nvSpPr>
        <p:spPr bwMode="auto">
          <a:xfrm>
            <a:off x="7083635" y="4966189"/>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p:txBody>
      </p:sp>
      <p:sp>
        <p:nvSpPr>
          <p:cNvPr id="122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2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7755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577552"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123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7556" name="Rectangle 20"/>
          <p:cNvSpPr>
            <a:spLocks noChangeArrowheads="1"/>
          </p:cNvSpPr>
          <p:nvPr/>
        </p:nvSpPr>
        <p:spPr bwMode="auto">
          <a:xfrm>
            <a:off x="38776" y="7938"/>
            <a:ext cx="2640621"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ea typeface="+mn-ea"/>
                <a:cs typeface="+mn-cs"/>
              </a:rPr>
              <a:t>d+rnfO</a:t>
            </a:r>
            <a:endParaRPr lang="en-US" sz="4800" dirty="0">
              <a:solidFill>
                <a:schemeClr val="tx2"/>
              </a:solidFill>
              <a:latin typeface="Kantipur Regular" pitchFamily="2" charset="0"/>
              <a:ea typeface="+mn-ea"/>
              <a:cs typeface="+mn-cs"/>
            </a:endParaRPr>
          </a:p>
          <a:p>
            <a:pPr>
              <a:defRPr/>
            </a:pPr>
            <a:r>
              <a:rPr lang="en-US" sz="4800" dirty="0">
                <a:solidFill>
                  <a:schemeClr val="tx2"/>
                </a:solidFill>
                <a:latin typeface="Kantipur Regular" pitchFamily="2" charset="0"/>
                <a:ea typeface="+mn-ea"/>
                <a:cs typeface="+mn-cs"/>
              </a:rPr>
              <a:t>l;+3f/g[\</a:t>
            </a:r>
            <a:r>
              <a:rPr lang="en-US" sz="4800" b="0" dirty="0">
                <a:solidFill>
                  <a:schemeClr val="tx2"/>
                </a:solidFill>
                <a:latin typeface="Kantipur" pitchFamily="2" charset="0"/>
                <a:ea typeface="+mn-ea"/>
                <a:cs typeface="+mn-cs"/>
              </a:rPr>
              <a:t> </a:t>
            </a:r>
            <a:endParaRPr lang="en-US" sz="4800" dirty="0">
              <a:solidFill>
                <a:schemeClr val="tx2"/>
              </a:solidFill>
              <a:latin typeface="Times" pitchFamily="-107" charset="0"/>
              <a:ea typeface="+mn-ea"/>
              <a:cs typeface="+mn-cs"/>
            </a:endParaRPr>
          </a:p>
        </p:txBody>
      </p:sp>
      <p:sp>
        <p:nvSpPr>
          <p:cNvPr id="577557" name="Rectangle 21"/>
          <p:cNvSpPr>
            <a:spLocks noChangeArrowheads="1"/>
          </p:cNvSpPr>
          <p:nvPr/>
        </p:nvSpPr>
        <p:spPr bwMode="auto">
          <a:xfrm>
            <a:off x="2613025" y="3613150"/>
            <a:ext cx="10064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5775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775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60" name="Rectangle 24"/>
          <p:cNvSpPr>
            <a:spLocks noChangeArrowheads="1"/>
          </p:cNvSpPr>
          <p:nvPr/>
        </p:nvSpPr>
        <p:spPr bwMode="auto">
          <a:xfrm>
            <a:off x="6896100" y="4328604"/>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577561" name="Rectangle 25"/>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a</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577562" name="Rectangle 26"/>
          <p:cNvSpPr>
            <a:spLocks noChangeArrowheads="1"/>
          </p:cNvSpPr>
          <p:nvPr/>
        </p:nvSpPr>
        <p:spPr bwMode="auto">
          <a:xfrm>
            <a:off x="5487973" y="177800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x</a:t>
            </a:r>
          </a:p>
        </p:txBody>
      </p:sp>
      <p:sp>
        <p:nvSpPr>
          <p:cNvPr id="577563" name="Rectangle 27"/>
          <p:cNvSpPr>
            <a:spLocks noChangeArrowheads="1"/>
          </p:cNvSpPr>
          <p:nvPr/>
        </p:nvSpPr>
        <p:spPr bwMode="auto">
          <a:xfrm>
            <a:off x="7085012" y="1438845"/>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lg</a:t>
            </a:r>
            <a:r>
              <a:rPr lang="en-US" sz="2800" dirty="0">
                <a:solidFill>
                  <a:schemeClr val="folHlink"/>
                </a:solidFill>
                <a:latin typeface="Times" charset="0"/>
              </a:rPr>
              <a:t>(</a:t>
            </a:r>
            <a:r>
              <a:rPr lang="en-US" sz="2800" dirty="0">
                <a:solidFill>
                  <a:schemeClr val="folHlink"/>
                </a:solidFill>
                <a:latin typeface="Kantipur" pitchFamily="2" charset="0"/>
              </a:rPr>
              <a:t>c</a:t>
            </a:r>
            <a:r>
              <a:rPr lang="en-US" sz="2800" dirty="0">
                <a:solidFill>
                  <a:schemeClr val="folHlink"/>
                </a:solidFill>
                <a:latin typeface="Times" charset="0"/>
              </a:rPr>
              <a:t>)</a:t>
            </a:r>
          </a:p>
        </p:txBody>
      </p:sp>
      <p:sp>
        <p:nvSpPr>
          <p:cNvPr id="12315"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65" name="Rectangle 29"/>
          <p:cNvSpPr>
            <a:spLocks noChangeArrowheads="1"/>
          </p:cNvSpPr>
          <p:nvPr/>
        </p:nvSpPr>
        <p:spPr bwMode="auto">
          <a:xfrm>
            <a:off x="2996660"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12317"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19"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20"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70" name="Rectangle 34"/>
          <p:cNvSpPr>
            <a:spLocks noChangeArrowheads="1"/>
          </p:cNvSpPr>
          <p:nvPr/>
        </p:nvSpPr>
        <p:spPr bwMode="auto">
          <a:xfrm>
            <a:off x="3052694" y="4365647"/>
            <a:ext cx="82554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sf </a:t>
            </a:r>
            <a:r>
              <a:rPr lang="en-US" sz="2800" dirty="0" err="1">
                <a:solidFill>
                  <a:schemeClr val="tx1"/>
                </a:solidFill>
                <a:effectLst>
                  <a:outerShdw blurRad="38100" dist="38100" dir="2700000" algn="tl">
                    <a:srgbClr val="000000">
                      <a:alpha val="43137"/>
                    </a:srgbClr>
                  </a:outerShdw>
                </a:effectLst>
                <a:latin typeface="Kantipur" pitchFamily="2" charset="0"/>
              </a:rPr>
              <a:t>af</a:t>
            </a:r>
            <a:endParaRPr lang="en-US" sz="4400" dirty="0">
              <a:solidFill>
                <a:schemeClr val="tx1"/>
              </a:solidFill>
              <a:effectLst>
                <a:outerShdw blurRad="38100" dist="38100" dir="2700000" algn="tl">
                  <a:srgbClr val="000000">
                    <a:alpha val="43137"/>
                  </a:srgbClr>
                </a:outerShdw>
              </a:effectLst>
              <a:latin typeface="Times" pitchFamily="-107" charset="0"/>
              <a:ea typeface="+mn-ea"/>
              <a:cs typeface="+mn-cs"/>
            </a:endParaRPr>
          </a:p>
        </p:txBody>
      </p:sp>
      <p:sp>
        <p:nvSpPr>
          <p:cNvPr id="577571" name="Rectangle 35"/>
          <p:cNvSpPr>
            <a:spLocks noChangeArrowheads="1"/>
          </p:cNvSpPr>
          <p:nvPr/>
        </p:nvSpPr>
        <p:spPr bwMode="auto">
          <a:xfrm>
            <a:off x="1845229" y="3994966"/>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r>
              <a:rPr lang="en-US" sz="2400" dirty="0">
                <a:solidFill>
                  <a:schemeClr val="folHlink"/>
                </a:solidFill>
                <a:latin typeface="Kantipur" pitchFamily="2" charset="0"/>
              </a:rPr>
              <a:t>{</a:t>
            </a:r>
          </a:p>
        </p:txBody>
      </p:sp>
      <p:sp>
        <p:nvSpPr>
          <p:cNvPr id="577572" name="Rectangle 36"/>
          <p:cNvSpPr>
            <a:spLocks noChangeArrowheads="1"/>
          </p:cNvSpPr>
          <p:nvPr/>
        </p:nvSpPr>
        <p:spPr bwMode="auto">
          <a:xfrm>
            <a:off x="3716757" y="3009151"/>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p>
        </p:txBody>
      </p:sp>
      <p:sp>
        <p:nvSpPr>
          <p:cNvPr id="577573"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4"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6"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7576" name="Freeform 40"/>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7" name="Oval 41"/>
          <p:cNvSpPr>
            <a:spLocks noChangeArrowheads="1"/>
          </p:cNvSpPr>
          <p:nvPr/>
        </p:nvSpPr>
        <p:spPr bwMode="auto">
          <a:xfrm>
            <a:off x="2619390" y="4828952"/>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9"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0"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1"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2"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3"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601" name="Text Box 65"/>
          <p:cNvSpPr txBox="1">
            <a:spLocks noChangeArrowheads="1"/>
          </p:cNvSpPr>
          <p:nvPr/>
        </p:nvSpPr>
        <p:spPr bwMode="auto">
          <a:xfrm>
            <a:off x="1923752" y="25400"/>
            <a:ext cx="34417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12336" name="Oval 67"/>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7" name="Rectangle 6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38" name="Rectangle 6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342" name="Line 7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3" name="Line 7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4" name="Line 7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5" name="Line 7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6" name="Line 7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8" name="Line 7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50" name="Text Box 81"/>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7621" name="Rectangle 8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67" name="Rectangle 31"/>
          <p:cNvSpPr>
            <a:spLocks noChangeArrowheads="1"/>
          </p:cNvSpPr>
          <p:nvPr/>
        </p:nvSpPr>
        <p:spPr bwMode="auto">
          <a:xfrm>
            <a:off x="2683978" y="3043657"/>
            <a:ext cx="3510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68" name="Rectangle 15"/>
          <p:cNvSpPr>
            <a:spLocks noChangeArrowheads="1"/>
          </p:cNvSpPr>
          <p:nvPr/>
        </p:nvSpPr>
        <p:spPr bwMode="auto">
          <a:xfrm>
            <a:off x="2429669" y="5621738"/>
            <a:ext cx="9334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err="1">
                <a:solidFill>
                  <a:schemeClr val="folHlink"/>
                </a:solidFill>
                <a:latin typeface="Kantipur" pitchFamily="2" charset="0"/>
              </a:rPr>
              <a:t>Nff</a:t>
            </a:r>
            <a:r>
              <a:rPr lang="en-US" sz="3200" dirty="0">
                <a:solidFill>
                  <a:schemeClr val="folHlink"/>
                </a:solidFill>
                <a:latin typeface="Kantipur" pitchFamily="2" charset="0"/>
              </a:rPr>
              <a:t> ;</a:t>
            </a:r>
          </a:p>
        </p:txBody>
      </p:sp>
      <p:grpSp>
        <p:nvGrpSpPr>
          <p:cNvPr id="73" name="Group 72"/>
          <p:cNvGrpSpPr/>
          <p:nvPr/>
        </p:nvGrpSpPr>
        <p:grpSpPr>
          <a:xfrm>
            <a:off x="7948098" y="3391470"/>
            <a:ext cx="952500" cy="1397875"/>
            <a:chOff x="7948613" y="3361450"/>
            <a:chExt cx="952500" cy="1397875"/>
          </a:xfrm>
        </p:grpSpPr>
        <p:sp>
          <p:nvSpPr>
            <p:cNvPr id="7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Rectangle 27"/>
            <p:cNvSpPr>
              <a:spLocks noChangeArrowheads="1"/>
            </p:cNvSpPr>
            <p:nvPr/>
          </p:nvSpPr>
          <p:spPr bwMode="auto">
            <a:xfrm>
              <a:off x="8007436" y="3361450"/>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85"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Rectangle 29"/>
            <p:cNvSpPr>
              <a:spLocks noChangeArrowheads="1"/>
            </p:cNvSpPr>
            <p:nvPr/>
          </p:nvSpPr>
          <p:spPr bwMode="auto">
            <a:xfrm>
              <a:off x="8120063" y="3653047"/>
              <a:ext cx="581890"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100" b="0" dirty="0">
                  <a:solidFill>
                    <a:schemeClr val="bg2"/>
                  </a:solidFill>
                </a:rPr>
                <a:t>प्रस्थान</a:t>
              </a:r>
              <a:endParaRPr lang="en-US" sz="1100" dirty="0">
                <a:solidFill>
                  <a:schemeClr val="bg2"/>
                </a:solidFill>
                <a:latin typeface="Helvetica" charset="0"/>
              </a:endParaRPr>
            </a:p>
          </p:txBody>
        </p:sp>
      </p:grpSp>
      <p:sp>
        <p:nvSpPr>
          <p:cNvPr id="87" name="AutoShape 85"/>
          <p:cNvSpPr>
            <a:spLocks noChangeArrowheads="1"/>
          </p:cNvSpPr>
          <p:nvPr/>
        </p:nvSpPr>
        <p:spPr bwMode="auto">
          <a:xfrm rot="4098307">
            <a:off x="530851" y="2358730"/>
            <a:ext cx="2100263" cy="1444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7407 h 21600"/>
              <a:gd name="T14" fmla="*/ 19772 w 21600"/>
              <a:gd name="T15" fmla="*/ 14193 h 21600"/>
            </a:gdLst>
            <a:ahLst/>
            <a:cxnLst>
              <a:cxn ang="T8">
                <a:pos x="T0" y="T1"/>
              </a:cxn>
              <a:cxn ang="T9">
                <a:pos x="T2" y="T3"/>
              </a:cxn>
              <a:cxn ang="T10">
                <a:pos x="T4" y="T5"/>
              </a:cxn>
              <a:cxn ang="T11">
                <a:pos x="T6" y="T7"/>
              </a:cxn>
            </a:cxnLst>
            <a:rect l="T12" t="T13" r="T14" b="T15"/>
            <a:pathLst>
              <a:path w="21600" h="21600">
                <a:moveTo>
                  <a:pt x="15781" y="0"/>
                </a:moveTo>
                <a:lnTo>
                  <a:pt x="15781" y="7407"/>
                </a:lnTo>
                <a:lnTo>
                  <a:pt x="3375" y="7407"/>
                </a:lnTo>
                <a:lnTo>
                  <a:pt x="3375" y="14193"/>
                </a:lnTo>
                <a:lnTo>
                  <a:pt x="15781" y="14193"/>
                </a:lnTo>
                <a:lnTo>
                  <a:pt x="15781" y="21600"/>
                </a:lnTo>
                <a:lnTo>
                  <a:pt x="21600" y="10800"/>
                </a:lnTo>
                <a:lnTo>
                  <a:pt x="15781" y="0"/>
                </a:lnTo>
                <a:close/>
              </a:path>
              <a:path w="21600" h="21600">
                <a:moveTo>
                  <a:pt x="1350" y="7407"/>
                </a:moveTo>
                <a:lnTo>
                  <a:pt x="1350" y="14193"/>
                </a:lnTo>
                <a:lnTo>
                  <a:pt x="2700" y="14193"/>
                </a:lnTo>
                <a:lnTo>
                  <a:pt x="2700" y="7407"/>
                </a:lnTo>
                <a:lnTo>
                  <a:pt x="1350" y="7407"/>
                </a:lnTo>
                <a:close/>
              </a:path>
              <a:path w="21600" h="21600">
                <a:moveTo>
                  <a:pt x="0" y="7407"/>
                </a:moveTo>
                <a:lnTo>
                  <a:pt x="0" y="14193"/>
                </a:lnTo>
                <a:lnTo>
                  <a:pt x="675" y="14193"/>
                </a:lnTo>
                <a:lnTo>
                  <a:pt x="675" y="7407"/>
                </a:lnTo>
                <a:lnTo>
                  <a:pt x="0" y="7407"/>
                </a:lnTo>
                <a:close/>
              </a:path>
            </a:pathLst>
          </a:custGeom>
          <a:solidFill>
            <a:srgbClr val="66FF66"/>
          </a:solidFill>
          <a:ln w="9525">
            <a:round/>
            <a:headEnd/>
            <a:tailEnd/>
          </a:ln>
          <a:scene3d>
            <a:camera prst="legacyPerspectiveTopRight"/>
            <a:lightRig rig="legacyFlat3" dir="b"/>
          </a:scene3d>
          <a:sp3d extrusionH="887400" prstMaterial="legacyMatte">
            <a:bevelT w="13500" h="13500" prst="angle"/>
            <a:bevelB w="13500" h="13500" prst="angle"/>
            <a:extrusionClr>
              <a:srgbClr val="66FF66"/>
            </a:extrusionClr>
          </a:sp3d>
        </p:spPr>
        <p:txBody>
          <a:bodyPr wrap="none" anchor="ctr">
            <a:flatTx/>
          </a:bodyPr>
          <a:lstStyle/>
          <a:p>
            <a:endParaRPr lang="en-US"/>
          </a:p>
        </p:txBody>
      </p:sp>
      <p:grpSp>
        <p:nvGrpSpPr>
          <p:cNvPr id="88" name="Group 105"/>
          <p:cNvGrpSpPr>
            <a:grpSpLocks/>
          </p:cNvGrpSpPr>
          <p:nvPr/>
        </p:nvGrpSpPr>
        <p:grpSpPr bwMode="auto">
          <a:xfrm>
            <a:off x="2867025" y="465138"/>
            <a:ext cx="5795963" cy="3375026"/>
            <a:chOff x="1283" y="402"/>
            <a:chExt cx="3651" cy="2126"/>
          </a:xfrm>
        </p:grpSpPr>
        <p:pic>
          <p:nvPicPr>
            <p:cNvPr id="89"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3" y="402"/>
              <a:ext cx="3580" cy="2058"/>
            </a:xfrm>
            <a:prstGeom prst="rect">
              <a:avLst/>
            </a:prstGeom>
            <a:noFill/>
            <a:ln w="76200">
              <a:noFill/>
              <a:miter lim="800000"/>
              <a:headEnd/>
              <a:tailEnd/>
            </a:ln>
            <a:effectLst>
              <a:outerShdw blurRad="63500" dist="143684" dir="2700000" algn="ctr" rotWithShape="0">
                <a:schemeClr val="bg2">
                  <a:alpha val="74998"/>
                </a:schemeClr>
              </a:outerShdw>
            </a:effectLst>
          </p:spPr>
        </p:pic>
        <p:sp>
          <p:nvSpPr>
            <p:cNvPr id="90" name="Text Box 62"/>
            <p:cNvSpPr txBox="1">
              <a:spLocks noChangeArrowheads="1"/>
            </p:cNvSpPr>
            <p:nvPr/>
          </p:nvSpPr>
          <p:spPr bwMode="auto">
            <a:xfrm>
              <a:off x="1305" y="2082"/>
              <a:ext cx="3629" cy="446"/>
            </a:xfrm>
            <a:prstGeom prst="rect">
              <a:avLst/>
            </a:prstGeom>
            <a:noFill/>
            <a:ln w="762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000" dirty="0" err="1">
                  <a:solidFill>
                    <a:srgbClr val="FFFF00"/>
                  </a:solidFill>
                  <a:effectLst>
                    <a:outerShdw blurRad="38100" dist="38100" dir="2700000" algn="tl">
                      <a:srgbClr val="000000">
                        <a:alpha val="43137"/>
                      </a:srgbClr>
                    </a:outerShdw>
                  </a:effectLst>
                  <a:latin typeface="Kantipur" pitchFamily="2" charset="0"/>
                </a:rPr>
                <a:t>cfhsf</a:t>
              </a:r>
              <a:r>
                <a:rPr lang="en-US" sz="4000" dirty="0">
                  <a:solidFill>
                    <a:srgbClr val="FFFF00"/>
                  </a:solidFill>
                  <a:effectLst>
                    <a:outerShdw blurRad="38100" dist="38100" dir="2700000" algn="tl">
                      <a:srgbClr val="000000">
                        <a:alpha val="43137"/>
                      </a:srgbClr>
                    </a:outerShdw>
                  </a:effectLst>
                  <a:latin typeface="Kantipur" pitchFamily="2" charset="0"/>
                </a:rPr>
                <a:t>] ;'Oh </a:t>
              </a:r>
              <a:r>
                <a:rPr lang="en-US" sz="4000" dirty="0" err="1">
                  <a:solidFill>
                    <a:srgbClr val="FFFF00"/>
                  </a:solidFill>
                  <a:effectLst>
                    <a:outerShdw blurRad="38100" dist="38100" dir="2700000" algn="tl">
                      <a:srgbClr val="000000">
                        <a:alpha val="43137"/>
                      </a:srgbClr>
                    </a:outerShdw>
                  </a:effectLst>
                  <a:latin typeface="Kantipur" pitchFamily="2" charset="0"/>
                </a:rPr>
                <a:t>Sofgn</a:t>
              </a:r>
              <a:r>
                <a:rPr lang="en-US" sz="4000" dirty="0">
                  <a:solidFill>
                    <a:srgbClr val="FFFF00"/>
                  </a:solidFill>
                  <a:effectLst>
                    <a:outerShdw blurRad="38100" dist="38100" dir="2700000" algn="tl">
                      <a:srgbClr val="000000">
                        <a:alpha val="43137"/>
                      </a:srgbClr>
                    </a:outerShdw>
                  </a:effectLst>
                  <a:latin typeface="Kantipur" pitchFamily="2" charset="0"/>
                </a:rPr>
                <a:t> </a:t>
              </a:r>
              <a:r>
                <a:rPr lang="en-US" sz="4000" dirty="0" err="1">
                  <a:solidFill>
                    <a:srgbClr val="FFFF00"/>
                  </a:solidFill>
                  <a:effectLst>
                    <a:outerShdw blurRad="38100" dist="38100" dir="2700000" algn="tl">
                      <a:srgbClr val="000000">
                        <a:alpha val="43137"/>
                      </a:srgbClr>
                    </a:outerShdw>
                  </a:effectLst>
                  <a:latin typeface="Kantipur" pitchFamily="2" charset="0"/>
                </a:rPr>
                <a:t>ofqf</a:t>
              </a:r>
              <a:r>
                <a:rPr lang="en-US" sz="4000" dirty="0">
                  <a:solidFill>
                    <a:srgbClr val="FFFF00"/>
                  </a:solidFill>
                  <a:effectLst>
                    <a:outerShdw blurRad="38100" dist="38100" dir="2700000" algn="tl">
                      <a:srgbClr val="000000">
                        <a:alpha val="43137"/>
                      </a:srgbClr>
                    </a:outerShdw>
                  </a:effectLst>
                  <a:latin typeface="Kantipur" pitchFamily="2" charset="0"/>
                </a:rPr>
                <a:t> </a:t>
              </a:r>
              <a:r>
                <a:rPr lang="en-US" sz="4000" dirty="0" err="1">
                  <a:solidFill>
                    <a:srgbClr val="FFFF00"/>
                  </a:solidFill>
                  <a:effectLst>
                    <a:outerShdw blurRad="38100" dist="38100" dir="2700000" algn="tl">
                      <a:srgbClr val="000000">
                        <a:alpha val="43137"/>
                      </a:srgbClr>
                    </a:outerShdw>
                  </a:effectLst>
                  <a:latin typeface="Kantipur" pitchFamily="2" charset="0"/>
                </a:rPr>
                <a:t>ubf</a:t>
              </a:r>
              <a:endParaRPr lang="en-US" sz="4000" dirty="0">
                <a:solidFill>
                  <a:srgbClr val="FFFF00"/>
                </a:solidFill>
                <a:effectLst>
                  <a:outerShdw blurRad="38100" dist="38100" dir="2700000" algn="tl">
                    <a:srgbClr val="000000">
                      <a:alpha val="43137"/>
                    </a:srgbClr>
                  </a:outerShdw>
                </a:effectLst>
                <a:latin typeface="Kantipur" pitchFamily="2" charset="0"/>
              </a:endParaRPr>
            </a:p>
          </p:txBody>
        </p:sp>
        <p:sp>
          <p:nvSpPr>
            <p:cNvPr id="91" name="Rectangle 104"/>
            <p:cNvSpPr>
              <a:spLocks noChangeArrowheads="1"/>
            </p:cNvSpPr>
            <p:nvPr/>
          </p:nvSpPr>
          <p:spPr bwMode="auto">
            <a:xfrm>
              <a:off x="3315" y="456"/>
              <a:ext cx="344" cy="198"/>
            </a:xfrm>
            <a:prstGeom prst="rect">
              <a:avLst/>
            </a:prstGeom>
            <a:solidFill>
              <a:srgbClr val="A3CFF6"/>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nvGrpSpPr>
          <p:cNvPr id="94" name="Group 60"/>
          <p:cNvGrpSpPr>
            <a:grpSpLocks/>
          </p:cNvGrpSpPr>
          <p:nvPr/>
        </p:nvGrpSpPr>
        <p:grpSpPr bwMode="auto">
          <a:xfrm>
            <a:off x="3814763" y="4086226"/>
            <a:ext cx="4318000" cy="1433513"/>
            <a:chOff x="1824" y="905"/>
            <a:chExt cx="2712" cy="903"/>
          </a:xfrm>
        </p:grpSpPr>
        <p:grpSp>
          <p:nvGrpSpPr>
            <p:cNvPr id="95" name="Group 56"/>
            <p:cNvGrpSpPr>
              <a:grpSpLocks/>
            </p:cNvGrpSpPr>
            <p:nvPr/>
          </p:nvGrpSpPr>
          <p:grpSpPr bwMode="auto">
            <a:xfrm>
              <a:off x="1824" y="944"/>
              <a:ext cx="2712" cy="864"/>
              <a:chOff x="1976" y="2328"/>
              <a:chExt cx="3064" cy="632"/>
            </a:xfrm>
          </p:grpSpPr>
          <p:sp>
            <p:nvSpPr>
              <p:cNvPr id="97" name="Rectangle 57"/>
              <p:cNvSpPr>
                <a:spLocks noChangeArrowheads="1"/>
              </p:cNvSpPr>
              <p:nvPr/>
            </p:nvSpPr>
            <p:spPr bwMode="auto">
              <a:xfrm>
                <a:off x="1976" y="2328"/>
                <a:ext cx="3032" cy="63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26940" dir="54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8" name="Text Box 58"/>
              <p:cNvSpPr txBox="1">
                <a:spLocks noChangeArrowheads="1"/>
              </p:cNvSpPr>
              <p:nvPr/>
            </p:nvSpPr>
            <p:spPr bwMode="auto">
              <a:xfrm>
                <a:off x="1984" y="2439"/>
                <a:ext cx="3056" cy="180"/>
              </a:xfrm>
              <a:prstGeom prst="rect">
                <a:avLst/>
              </a:prstGeom>
              <a:noFill/>
              <a:ln w="12700">
                <a:noFill/>
                <a:miter lim="800000"/>
                <a:headEnd/>
                <a:tailEnd/>
              </a:ln>
              <a:effectLst>
                <a:outerShdw blurRad="63500" dist="26940" dir="5400000" algn="ctr" rotWithShape="0">
                  <a:schemeClr val="bg2">
                    <a:alpha val="74998"/>
                  </a:schemeClr>
                </a:outerShdw>
              </a:effectLst>
            </p:spPr>
            <p:txBody>
              <a:bodyPr>
                <a:spAutoFit/>
              </a:bodyPr>
              <a:lstStyle/>
              <a:p>
                <a:pPr algn="ctr">
                  <a:lnSpc>
                    <a:spcPct val="70000"/>
                  </a:lnSpc>
                  <a:spcBef>
                    <a:spcPct val="50000"/>
                  </a:spcBef>
                  <a:defRPr/>
                </a:pPr>
                <a:endParaRPr lang="en-US" sz="2800">
                  <a:solidFill>
                    <a:srgbClr val="EEFF4B"/>
                  </a:solidFill>
                  <a:latin typeface="Comic Sans MS" pitchFamily="-107" charset="0"/>
                  <a:ea typeface="+mn-ea"/>
                  <a:cs typeface="+mn-cs"/>
                </a:endParaRPr>
              </a:p>
            </p:txBody>
          </p:sp>
        </p:grpSp>
        <p:sp>
          <p:nvSpPr>
            <p:cNvPr id="96" name="Rectangle 59"/>
            <p:cNvSpPr>
              <a:spLocks noChangeArrowheads="1"/>
            </p:cNvSpPr>
            <p:nvPr/>
          </p:nvSpPr>
          <p:spPr bwMode="auto">
            <a:xfrm>
              <a:off x="2001" y="905"/>
              <a:ext cx="2295" cy="851"/>
            </a:xfrm>
            <a:prstGeom prst="rect">
              <a:avLst/>
            </a:prstGeom>
            <a:noFill/>
            <a:ln w="12700">
              <a:noFill/>
              <a:miter lim="800000"/>
              <a:headEnd/>
              <a:tailEnd/>
            </a:ln>
            <a:effectLst>
              <a:outerShdw blurRad="63500" dist="74053" dir="3542175" algn="ctr" rotWithShape="0">
                <a:schemeClr val="bg2">
                  <a:alpha val="74998"/>
                </a:schemeClr>
              </a:outerShdw>
            </a:effectLst>
          </p:spPr>
          <p:txBody>
            <a:bodyPr wrap="square">
              <a:spAutoFit/>
            </a:bodyPr>
            <a:lstStyle/>
            <a:p>
              <a:pPr algn="ctr">
                <a:spcBef>
                  <a:spcPct val="50000"/>
                </a:spcBef>
                <a:defRPr/>
              </a:pPr>
              <a:r>
                <a:rPr lang="en-US" sz="4400" dirty="0" err="1">
                  <a:solidFill>
                    <a:srgbClr val="FFFF00"/>
                  </a:solidFill>
                  <a:latin typeface="Kantipur" pitchFamily="2" charset="0"/>
                </a:rPr>
                <a:t>gs</a:t>
              </a:r>
              <a:r>
                <a:rPr lang="en-US" sz="4400" dirty="0">
                  <a:solidFill>
                    <a:srgbClr val="FFFF00"/>
                  </a:solidFill>
                  <a:latin typeface="Kantipur" pitchFamily="2" charset="0"/>
                </a:rPr>
                <a:t>{6sf] ;</a:t>
              </a:r>
              <a:r>
                <a:rPr lang="en-US" sz="4400" dirty="0" err="1">
                  <a:solidFill>
                    <a:srgbClr val="FFFF00"/>
                  </a:solidFill>
                  <a:latin typeface="Kantipur" pitchFamily="2" charset="0"/>
                </a:rPr>
                <a:t>d'b</a:t>
              </a:r>
              <a:r>
                <a:rPr lang="en-US" sz="2800" dirty="0">
                  <a:solidFill>
                    <a:srgbClr val="EEFF4B"/>
                  </a:solidFill>
                </a:rPr>
                <a:t>:</a:t>
              </a:r>
            </a:p>
            <a:p>
              <a:pPr algn="ctr">
                <a:lnSpc>
                  <a:spcPct val="70000"/>
                </a:lnSpc>
                <a:spcBef>
                  <a:spcPts val="0"/>
                </a:spcBef>
                <a:defRPr/>
              </a:pPr>
              <a:r>
                <a:rPr lang="en-US" altLang="ja-JP" sz="2800" dirty="0">
                  <a:solidFill>
                    <a:srgbClr val="EEFF4B"/>
                  </a:solidFill>
                </a:rPr>
                <a:t>"</a:t>
              </a:r>
              <a:r>
                <a:rPr lang="en-US" sz="5400" dirty="0" err="1">
                  <a:solidFill>
                    <a:srgbClr val="FFFF00"/>
                  </a:solidFill>
                  <a:latin typeface="Kantipur" pitchFamily="2" charset="0"/>
                </a:rPr>
                <a:t>ofd</a:t>
              </a:r>
              <a:r>
                <a:rPr lang="en-US" sz="5400" dirty="0">
                  <a:solidFill>
                    <a:srgbClr val="FFFF00"/>
                  </a:solidFill>
                  <a:latin typeface="Kantipur" pitchFamily="2" charset="0"/>
                </a:rPr>
                <a:t> ;'k</a:t>
              </a:r>
              <a:r>
                <a:rPr lang="en-US" altLang="ja-JP" sz="2800" dirty="0">
                  <a:solidFill>
                    <a:srgbClr val="EEFF4B"/>
                  </a:solidFill>
                </a:rPr>
                <a:t>"</a:t>
              </a:r>
              <a:endParaRPr lang="en-US" sz="2800" dirty="0">
                <a:solidFill>
                  <a:srgbClr val="EEFF4B"/>
                </a:solidFill>
              </a:endParaRPr>
            </a:p>
          </p:txBody>
        </p:sp>
      </p:grpSp>
      <p:sp>
        <p:nvSpPr>
          <p:cNvPr id="99" name="Rectangle 47"/>
          <p:cNvSpPr>
            <a:spLocks noChangeArrowheads="1"/>
          </p:cNvSpPr>
          <p:nvPr/>
        </p:nvSpPr>
        <p:spPr bwMode="auto">
          <a:xfrm>
            <a:off x="3114479" y="4954339"/>
            <a:ext cx="1069202" cy="813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700" dirty="0">
                <a:solidFill>
                  <a:srgbClr val="FFFF00"/>
                </a:solidFill>
                <a:effectLst>
                  <a:outerShdw blurRad="38100" dist="38100" dir="2700000" algn="tl">
                    <a:srgbClr val="000000">
                      <a:alpha val="43137"/>
                    </a:srgbClr>
                  </a:outerShdw>
                </a:effectLst>
                <a:latin typeface="Kantipur" pitchFamily="2" charset="0"/>
              </a:rPr>
              <a:t>l; k</a:t>
            </a:r>
          </a:p>
        </p:txBody>
      </p:sp>
      <p:sp>
        <p:nvSpPr>
          <p:cNvPr id="9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51728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 calcmode="lin" valueType="num">
                                      <p:cBhvr>
                                        <p:cTn id="9" dur="500" fill="hold"/>
                                        <p:tgtEl>
                                          <p:spTgt spid="94"/>
                                        </p:tgtEl>
                                        <p:attrNameLst>
                                          <p:attrName>ppt_x</p:attrName>
                                        </p:attrNameLst>
                                      </p:cBhvr>
                                      <p:tavLst>
                                        <p:tav tm="0">
                                          <p:val>
                                            <p:fltVal val="0.5"/>
                                          </p:val>
                                        </p:tav>
                                        <p:tav tm="100000">
                                          <p:val>
                                            <p:strVal val="#ppt_x"/>
                                          </p:val>
                                        </p:tav>
                                      </p:tavLst>
                                    </p:anim>
                                    <p:anim calcmode="lin" valueType="num">
                                      <p:cBhvr>
                                        <p:cTn id="10" dur="500" fill="hold"/>
                                        <p:tgtEl>
                                          <p:spTgt spid="9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 calcmode="lin" valueType="num">
                                      <p:cBhvr additive="base">
                                        <p:cTn id="14" dur="500" fill="hold"/>
                                        <p:tgtEl>
                                          <p:spTgt spid="87"/>
                                        </p:tgtEl>
                                        <p:attrNameLst>
                                          <p:attrName>ppt_x</p:attrName>
                                        </p:attrNameLst>
                                      </p:cBhvr>
                                      <p:tavLst>
                                        <p:tav tm="0">
                                          <p:val>
                                            <p:strVal val="#ppt_x"/>
                                          </p:val>
                                        </p:tav>
                                        <p:tav tm="100000">
                                          <p:val>
                                            <p:strVal val="#ppt_x"/>
                                          </p:val>
                                        </p:tav>
                                      </p:tavLst>
                                    </p:anim>
                                    <p:anim calcmode="lin" valueType="num">
                                      <p:cBhvr additive="base">
                                        <p:cTn id="15" dur="500" fill="hold"/>
                                        <p:tgtEl>
                                          <p:spTgt spid="8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68"/>
          <p:cNvGrpSpPr>
            <a:grpSpLocks/>
          </p:cNvGrpSpPr>
          <p:nvPr/>
        </p:nvGrpSpPr>
        <p:grpSpPr bwMode="auto">
          <a:xfrm>
            <a:off x="6153150" y="3697288"/>
            <a:ext cx="901700" cy="947737"/>
            <a:chOff x="1557" y="1007"/>
            <a:chExt cx="2105" cy="1949"/>
          </a:xfrm>
        </p:grpSpPr>
        <p:grpSp>
          <p:nvGrpSpPr>
            <p:cNvPr id="16427" name="Group 70"/>
            <p:cNvGrpSpPr>
              <a:grpSpLocks/>
            </p:cNvGrpSpPr>
            <p:nvPr/>
          </p:nvGrpSpPr>
          <p:grpSpPr bwMode="auto">
            <a:xfrm>
              <a:off x="1557" y="1209"/>
              <a:ext cx="2105" cy="1421"/>
              <a:chOff x="578" y="2316"/>
              <a:chExt cx="2105" cy="1421"/>
            </a:xfrm>
          </p:grpSpPr>
          <p:sp>
            <p:nvSpPr>
              <p:cNvPr id="16433" name="Freeform 71"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6434" name="Freeform 72"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6428" name="Freeform 74"/>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6429" name="Freeform 75"/>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6430" name="Freeform 76"/>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6431" name="Freeform 77"/>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6432" name="Freeform 78"/>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901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387"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8"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89" name="Rectangle 5"/>
          <p:cNvSpPr>
            <a:spLocks noChangeArrowheads="1"/>
          </p:cNvSpPr>
          <p:nvPr/>
        </p:nvSpPr>
        <p:spPr bwMode="auto">
          <a:xfrm>
            <a:off x="2881137" y="781132"/>
            <a:ext cx="1556515"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800" dirty="0">
                <a:solidFill>
                  <a:schemeClr val="bg2">
                    <a:lumMod val="75000"/>
                    <a:lumOff val="25000"/>
                  </a:schemeClr>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16390"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1"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2"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6" name="Rectangle 12"/>
          <p:cNvSpPr>
            <a:spLocks noChangeArrowheads="1"/>
          </p:cNvSpPr>
          <p:nvPr/>
        </p:nvSpPr>
        <p:spPr bwMode="auto">
          <a:xfrm>
            <a:off x="3709926" y="1463675"/>
            <a:ext cx="1482777"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600" b="0" dirty="0">
                <a:solidFill>
                  <a:schemeClr val="bg2"/>
                </a:solidFill>
              </a:rPr>
              <a:t>प्रस्थान</a:t>
            </a:r>
            <a:endParaRPr lang="en-US" sz="3600" dirty="0">
              <a:solidFill>
                <a:schemeClr val="bg2"/>
              </a:solidFill>
              <a:latin typeface="Helvetica" charset="0"/>
            </a:endParaRPr>
          </a:p>
        </p:txBody>
      </p:sp>
      <p:sp>
        <p:nvSpPr>
          <p:cNvPr id="90125" name="Rectangle 13"/>
          <p:cNvSpPr>
            <a:spLocks noChangeArrowheads="1"/>
          </p:cNvSpPr>
          <p:nvPr/>
        </p:nvSpPr>
        <p:spPr bwMode="auto">
          <a:xfrm>
            <a:off x="3931819" y="2038769"/>
            <a:ext cx="868827"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3200" b="0" dirty="0">
                <a:solidFill>
                  <a:schemeClr val="bg2">
                    <a:lumMod val="75000"/>
                    <a:lumOff val="25000"/>
                  </a:schemeClr>
                </a:solidFill>
                <a:latin typeface="Times" pitchFamily="-108" charset="0"/>
                <a:ea typeface="ＭＳ Ｐゴシック" pitchFamily="-107" charset="-128"/>
                <a:cs typeface="ＭＳ Ｐゴシック" pitchFamily="-107" charset="-128"/>
              </a:rPr>
              <a:t>सीनै</a:t>
            </a:r>
            <a:endParaRPr lang="en-US" sz="3200" dirty="0">
              <a:solidFill>
                <a:schemeClr val="bg2">
                  <a:lumMod val="75000"/>
                  <a:lumOff val="25000"/>
                </a:schemeClr>
              </a:solidFill>
              <a:latin typeface="Times" charset="0"/>
            </a:endParaRPr>
          </a:p>
        </p:txBody>
      </p:sp>
      <p:sp>
        <p:nvSpPr>
          <p:cNvPr id="90127" name="Rectangle 15"/>
          <p:cNvSpPr>
            <a:spLocks noChangeArrowheads="1"/>
          </p:cNvSpPr>
          <p:nvPr/>
        </p:nvSpPr>
        <p:spPr bwMode="auto">
          <a:xfrm>
            <a:off x="4840356" y="963613"/>
            <a:ext cx="1334864"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dirty="0">
                <a:solidFill>
                  <a:schemeClr val="tx2"/>
                </a:solidFill>
                <a:latin typeface="Times" pitchFamily="-107" charset="0"/>
                <a:ea typeface="+mn-ea"/>
                <a:cs typeface="+mn-cs"/>
              </a:rPr>
              <a:t>ca. </a:t>
            </a:r>
            <a:r>
              <a:rPr lang="en-US" sz="2000" dirty="0">
                <a:solidFill>
                  <a:srgbClr val="FFCE33"/>
                </a:solidFill>
                <a:latin typeface="Kantipur" pitchFamily="2" charset="0"/>
              </a:rPr>
              <a:t>!%))</a:t>
            </a:r>
            <a:r>
              <a:rPr lang="en-US" sz="1800" dirty="0">
                <a:solidFill>
                  <a:schemeClr val="tx2"/>
                </a:solidFill>
                <a:latin typeface="Times" pitchFamily="-107" charset="0"/>
                <a:ea typeface="+mn-ea"/>
                <a:cs typeface="+mn-cs"/>
              </a:rPr>
              <a:t> B.C.</a:t>
            </a:r>
          </a:p>
        </p:txBody>
      </p:sp>
      <p:sp>
        <p:nvSpPr>
          <p:cNvPr id="901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0130" name="Rectangle 18"/>
          <p:cNvSpPr>
            <a:spLocks noChangeArrowheads="1"/>
          </p:cNvSpPr>
          <p:nvPr/>
        </p:nvSpPr>
        <p:spPr bwMode="auto">
          <a:xfrm>
            <a:off x="968724" y="2482850"/>
            <a:ext cx="1569339"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dirty="0">
                <a:solidFill>
                  <a:schemeClr val="tx2"/>
                </a:solidFill>
                <a:latin typeface="Kantipur" pitchFamily="2" charset="0"/>
              </a:rPr>
              <a:t>co]</a:t>
            </a:r>
            <a:r>
              <a:rPr lang="en-US" sz="6600" dirty="0" err="1">
                <a:solidFill>
                  <a:srgbClr val="00B050"/>
                </a:solidFill>
                <a:latin typeface="Kantipur" pitchFamily="2" charset="0"/>
              </a:rPr>
              <a:t>df</a:t>
            </a:r>
            <a:r>
              <a:rPr lang="en-US" sz="6600" dirty="0">
                <a:solidFill>
                  <a:srgbClr val="00B050"/>
                </a:solidFill>
                <a:latin typeface="Kantipur" pitchFamily="2" charset="0"/>
              </a:rPr>
              <a:t>]</a:t>
            </a:r>
            <a:r>
              <a:rPr lang="en-US" sz="4000" dirty="0">
                <a:solidFill>
                  <a:schemeClr val="tx2"/>
                </a:solidFill>
                <a:latin typeface="Kantipur" pitchFamily="2" charset="0"/>
              </a:rPr>
              <a:t>o</a:t>
            </a:r>
            <a:endParaRPr lang="en-US" sz="4000" dirty="0">
              <a:solidFill>
                <a:srgbClr val="FAFD00"/>
              </a:solidFill>
              <a:latin typeface="Times" pitchFamily="-107" charset="0"/>
            </a:endParaRPr>
          </a:p>
        </p:txBody>
      </p:sp>
      <p:sp>
        <p:nvSpPr>
          <p:cNvPr id="16401"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90156" name="Text Box 44"/>
          <p:cNvSpPr txBox="1">
            <a:spLocks noChangeArrowheads="1"/>
          </p:cNvSpPr>
          <p:nvPr/>
        </p:nvSpPr>
        <p:spPr bwMode="auto">
          <a:xfrm>
            <a:off x="1884187" y="6520"/>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endParaRPr lang="en-US" sz="900" u="sng" dirty="0">
              <a:solidFill>
                <a:srgbClr val="000000"/>
              </a:solidFill>
              <a:latin typeface="Geneva" charset="0"/>
            </a:endParaRPr>
          </a:p>
        </p:txBody>
      </p:sp>
      <p:grpSp>
        <p:nvGrpSpPr>
          <p:cNvPr id="4" name="Group 3"/>
          <p:cNvGrpSpPr/>
          <p:nvPr/>
        </p:nvGrpSpPr>
        <p:grpSpPr>
          <a:xfrm>
            <a:off x="7948613" y="3377324"/>
            <a:ext cx="952500" cy="1382001"/>
            <a:chOff x="7948613" y="3377324"/>
            <a:chExt cx="952500" cy="1382001"/>
          </a:xfrm>
        </p:grpSpPr>
        <p:sp>
          <p:nvSpPr>
            <p:cNvPr id="16404" name="Rectangle 4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6405" name="Rectangle 4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6406" name="AutoShape 5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000"/>
            </a:p>
          </p:txBody>
        </p:sp>
        <p:sp>
          <p:nvSpPr>
            <p:cNvPr id="16407" name="Rectangle 5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08" name="AutoShape 5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6409" name="Line 5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10" name="Line 5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11" name="Line 5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12" name="Line 5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13" name="Line 5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14" name="Rectangle 58"/>
            <p:cNvSpPr>
              <a:spLocks noChangeArrowheads="1"/>
            </p:cNvSpPr>
            <p:nvPr/>
          </p:nvSpPr>
          <p:spPr bwMode="auto">
            <a:xfrm>
              <a:off x="7990018" y="3377324"/>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6415" name="Rectangle 59"/>
            <p:cNvSpPr>
              <a:spLocks noChangeArrowheads="1"/>
            </p:cNvSpPr>
            <p:nvPr/>
          </p:nvSpPr>
          <p:spPr bwMode="auto">
            <a:xfrm>
              <a:off x="8156575" y="3841750"/>
              <a:ext cx="418383"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1100" b="0" dirty="0">
                  <a:solidFill>
                    <a:schemeClr val="bg2"/>
                  </a:solidFill>
                  <a:latin typeface="Times" pitchFamily="-108" charset="0"/>
                  <a:ea typeface="ＭＳ Ｐゴシック" pitchFamily="-107" charset="-128"/>
                  <a:cs typeface="ＭＳ Ｐゴシック" pitchFamily="-107" charset="-128"/>
                </a:rPr>
                <a:t>सीनै</a:t>
              </a:r>
              <a:endParaRPr lang="en-US" sz="1100" dirty="0">
                <a:solidFill>
                  <a:schemeClr val="bg2"/>
                </a:solidFill>
                <a:latin typeface="Times" charset="0"/>
              </a:endParaRPr>
            </a:p>
          </p:txBody>
        </p:sp>
        <p:sp>
          <p:nvSpPr>
            <p:cNvPr id="16416" name="Line 6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17" name="Rectangle 61"/>
            <p:cNvSpPr>
              <a:spLocks noChangeArrowheads="1"/>
            </p:cNvSpPr>
            <p:nvPr/>
          </p:nvSpPr>
          <p:spPr bwMode="auto">
            <a:xfrm>
              <a:off x="8120063" y="3670300"/>
              <a:ext cx="50815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hi-IN" sz="900" b="0" dirty="0">
                  <a:solidFill>
                    <a:schemeClr val="bg2"/>
                  </a:solidFill>
                </a:rPr>
                <a:t>प्रस्थान</a:t>
              </a:r>
              <a:endParaRPr lang="en-US" sz="900" dirty="0">
                <a:solidFill>
                  <a:schemeClr val="bg2"/>
                </a:solidFill>
                <a:latin typeface="Helvetica" charset="0"/>
              </a:endParaRPr>
            </a:p>
          </p:txBody>
        </p:sp>
      </p:grpSp>
      <p:sp>
        <p:nvSpPr>
          <p:cNvPr id="16418" name="Text Box 62"/>
          <p:cNvSpPr txBox="1">
            <a:spLocks noChangeArrowheads="1"/>
          </p:cNvSpPr>
          <p:nvPr/>
        </p:nvSpPr>
        <p:spPr bwMode="auto">
          <a:xfrm>
            <a:off x="8731972" y="90488"/>
            <a:ext cx="23668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0178" name="Rectangle 6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sp>
        <p:nvSpPr>
          <p:cNvPr id="90194" name="Rectangle 82"/>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p>
        </p:txBody>
      </p:sp>
      <p:sp>
        <p:nvSpPr>
          <p:cNvPr id="90196" name="Oval 84"/>
          <p:cNvSpPr>
            <a:spLocks noChangeArrowheads="1"/>
          </p:cNvSpPr>
          <p:nvPr/>
        </p:nvSpPr>
        <p:spPr bwMode="auto">
          <a:xfrm>
            <a:off x="3344863" y="1984375"/>
            <a:ext cx="2138362" cy="698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423" name="Text Box 85"/>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pic>
        <p:nvPicPr>
          <p:cNvPr id="16424" name="Picture 51"/>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5843588" y="2501900"/>
            <a:ext cx="1262062" cy="1347788"/>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 name="Picture 2"/>
          <p:cNvPicPr>
            <a:picLocks noChangeAspect="1"/>
          </p:cNvPicPr>
          <p:nvPr/>
        </p:nvPicPr>
        <p:blipFill rotWithShape="1">
          <a:blip r:embed="rId5"/>
          <a:srcRect l="25949" t="33975" r="51887" b="11386"/>
          <a:stretch/>
        </p:blipFill>
        <p:spPr>
          <a:xfrm>
            <a:off x="2225058" y="2829120"/>
            <a:ext cx="2597472" cy="3600060"/>
          </a:xfrm>
          <a:prstGeom prst="rect">
            <a:avLst/>
          </a:prstGeom>
          <a:ln w="63500">
            <a:solidFill>
              <a:srgbClr val="FF0000"/>
            </a:solidFill>
          </a:ln>
        </p:spPr>
      </p:pic>
      <p:sp>
        <p:nvSpPr>
          <p:cNvPr id="51"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90125"/>
                                        </p:tgtEl>
                                        <p:attrNameLst>
                                          <p:attrName>style.visibility</p:attrName>
                                        </p:attrNameLst>
                                      </p:cBhvr>
                                      <p:to>
                                        <p:strVal val="visible"/>
                                      </p:to>
                                    </p:set>
                                    <p:anim calcmode="lin" valueType="num">
                                      <p:cBhvr>
                                        <p:cTn id="7" dur="500" fill="hold"/>
                                        <p:tgtEl>
                                          <p:spTgt spid="90125"/>
                                        </p:tgtEl>
                                        <p:attrNameLst>
                                          <p:attrName>ppt_x</p:attrName>
                                        </p:attrNameLst>
                                      </p:cBhvr>
                                      <p:tavLst>
                                        <p:tav tm="0">
                                          <p:val>
                                            <p:strVal val="#ppt_x-#ppt_w/2"/>
                                          </p:val>
                                        </p:tav>
                                        <p:tav tm="100000">
                                          <p:val>
                                            <p:strVal val="#ppt_x"/>
                                          </p:val>
                                        </p:tav>
                                      </p:tavLst>
                                    </p:anim>
                                    <p:anim calcmode="lin" valueType="num">
                                      <p:cBhvr>
                                        <p:cTn id="8" dur="500" fill="hold"/>
                                        <p:tgtEl>
                                          <p:spTgt spid="90125"/>
                                        </p:tgtEl>
                                        <p:attrNameLst>
                                          <p:attrName>ppt_y</p:attrName>
                                        </p:attrNameLst>
                                      </p:cBhvr>
                                      <p:tavLst>
                                        <p:tav tm="0">
                                          <p:val>
                                            <p:strVal val="#ppt_y"/>
                                          </p:val>
                                        </p:tav>
                                        <p:tav tm="100000">
                                          <p:val>
                                            <p:strVal val="#ppt_y"/>
                                          </p:val>
                                        </p:tav>
                                      </p:tavLst>
                                    </p:anim>
                                    <p:anim calcmode="lin" valueType="num">
                                      <p:cBhvr>
                                        <p:cTn id="9" dur="500" fill="hold"/>
                                        <p:tgtEl>
                                          <p:spTgt spid="90125"/>
                                        </p:tgtEl>
                                        <p:attrNameLst>
                                          <p:attrName>ppt_w</p:attrName>
                                        </p:attrNameLst>
                                      </p:cBhvr>
                                      <p:tavLst>
                                        <p:tav tm="0">
                                          <p:val>
                                            <p:fltVal val="0"/>
                                          </p:val>
                                        </p:tav>
                                        <p:tav tm="100000">
                                          <p:val>
                                            <p:strVal val="#ppt_w"/>
                                          </p:val>
                                        </p:tav>
                                      </p:tavLst>
                                    </p:anim>
                                    <p:anim calcmode="lin" valueType="num">
                                      <p:cBhvr>
                                        <p:cTn id="10" dur="500" fill="hold"/>
                                        <p:tgtEl>
                                          <p:spTgt spid="9012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90196"/>
                                        </p:tgtEl>
                                        <p:attrNameLst>
                                          <p:attrName>style.visibility</p:attrName>
                                        </p:attrNameLst>
                                      </p:cBhvr>
                                      <p:to>
                                        <p:strVal val="visible"/>
                                      </p:to>
                                    </p:set>
                                    <p:anim calcmode="lin" valueType="num">
                                      <p:cBhvr additive="base">
                                        <p:cTn id="14" dur="500" fill="hold"/>
                                        <p:tgtEl>
                                          <p:spTgt spid="90196"/>
                                        </p:tgtEl>
                                        <p:attrNameLst>
                                          <p:attrName>ppt_x</p:attrName>
                                        </p:attrNameLst>
                                      </p:cBhvr>
                                      <p:tavLst>
                                        <p:tav tm="0">
                                          <p:val>
                                            <p:strVal val="#ppt_x"/>
                                          </p:val>
                                        </p:tav>
                                        <p:tav tm="100000">
                                          <p:val>
                                            <p:strVal val="#ppt_x"/>
                                          </p:val>
                                        </p:tav>
                                      </p:tavLst>
                                    </p:anim>
                                    <p:anim calcmode="lin" valueType="num">
                                      <p:cBhvr additive="base">
                                        <p:cTn id="15" dur="500" fill="hold"/>
                                        <p:tgtEl>
                                          <p:spTgt spid="9019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9019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autoUpdateAnimBg="0"/>
      <p:bldP spid="90196" grpId="0" animBg="1"/>
      <p:bldP spid="9019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Spring from above.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view from Mount of Temptation, 80-06tb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looking east with tell in foreground, 44-35tb sr.jpg"/>
</p:tagLst>
</file>

<file path=ppt/tags/tag18.xml><?xml version="1.0" encoding="utf-8"?>
<p:tagLst xmlns:a="http://schemas.openxmlformats.org/drawingml/2006/main" xmlns:r="http://schemas.openxmlformats.org/officeDocument/2006/relationships" xmlns:p="http://schemas.openxmlformats.org/presentationml/2006/main">
  <p:tag name="FILENAME" val="D:\0Images\0Adds 2002\02 Samaria\Jericho\sr\Jericho mudbrick collapse in front of revetment wall, 97k-22.jpg"/>
  <p:tag name="PHOTO" val="TRUE"/>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Neolithic tower, 45-01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Hollow from abov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unrise from Jebel Musa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Jebel Musa Steps of Repentance.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tb n062400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8241</TotalTime>
  <Pages>52</Pages>
  <Words>7357</Words>
  <Application>Microsoft Macintosh PowerPoint</Application>
  <PresentationFormat>On-screen Show (4:3)</PresentationFormat>
  <Paragraphs>1255</Paragraphs>
  <Slides>54</Slides>
  <Notes>54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54</vt:i4>
      </vt:variant>
    </vt:vector>
  </HeadingPairs>
  <TitlesOfParts>
    <vt:vector size="72" baseType="lpstr">
      <vt:lpstr>B VAG Rounded Bold</vt:lpstr>
      <vt:lpstr>Chicago</vt:lpstr>
      <vt:lpstr>inherit</vt:lpstr>
      <vt:lpstr>ＭＳ Ｐゴシック</vt:lpstr>
      <vt:lpstr>Arial</vt:lpstr>
      <vt:lpstr>Comic Sans MS</vt:lpstr>
      <vt:lpstr>Geneva</vt:lpstr>
      <vt:lpstr>Helvetica</vt:lpstr>
      <vt:lpstr>Kantipur</vt:lpstr>
      <vt:lpstr>Kantipur Regular</vt:lpstr>
      <vt:lpstr>Mangal</vt:lpstr>
      <vt:lpstr>Monotype Sorts</vt:lpstr>
      <vt:lpstr>Times</vt:lpstr>
      <vt:lpstr>Times New Roman</vt:lpstr>
      <vt:lpstr>Wingdings</vt:lpstr>
      <vt:lpstr>untitled 3</vt:lpstr>
      <vt:lpstr>untitled 2</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Rick Griffith</cp:lastModifiedBy>
  <cp:revision>257</cp:revision>
  <cp:lastPrinted>2003-05-21T18:09:48Z</cp:lastPrinted>
  <dcterms:created xsi:type="dcterms:W3CDTF">2003-07-10T16:24:15Z</dcterms:created>
  <dcterms:modified xsi:type="dcterms:W3CDTF">2025-01-10T17:20:24Z</dcterms:modified>
</cp:coreProperties>
</file>