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8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9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72"/>
  </p:notesMasterIdLst>
  <p:handoutMasterIdLst>
    <p:handoutMasterId r:id="rId73"/>
  </p:handoutMasterIdLst>
  <p:sldIdLst>
    <p:sldId id="907" r:id="rId4"/>
    <p:sldId id="841" r:id="rId5"/>
    <p:sldId id="887" r:id="rId6"/>
    <p:sldId id="783" r:id="rId7"/>
    <p:sldId id="886" r:id="rId8"/>
    <p:sldId id="815" r:id="rId9"/>
    <p:sldId id="459" r:id="rId10"/>
    <p:sldId id="700" r:id="rId11"/>
    <p:sldId id="905" r:id="rId12"/>
    <p:sldId id="893" r:id="rId13"/>
    <p:sldId id="899" r:id="rId14"/>
    <p:sldId id="776" r:id="rId15"/>
    <p:sldId id="688" r:id="rId16"/>
    <p:sldId id="541" r:id="rId17"/>
    <p:sldId id="635" r:id="rId18"/>
    <p:sldId id="484" r:id="rId19"/>
    <p:sldId id="761" r:id="rId20"/>
    <p:sldId id="900" r:id="rId21"/>
    <p:sldId id="902" r:id="rId22"/>
    <p:sldId id="447" r:id="rId23"/>
    <p:sldId id="462" r:id="rId24"/>
    <p:sldId id="460" r:id="rId25"/>
    <p:sldId id="463" r:id="rId26"/>
    <p:sldId id="852" r:id="rId27"/>
    <p:sldId id="853" r:id="rId28"/>
    <p:sldId id="854" r:id="rId29"/>
    <p:sldId id="855" r:id="rId30"/>
    <p:sldId id="856" r:id="rId31"/>
    <p:sldId id="857" r:id="rId32"/>
    <p:sldId id="858" r:id="rId33"/>
    <p:sldId id="903" r:id="rId34"/>
    <p:sldId id="904" r:id="rId35"/>
    <p:sldId id="874" r:id="rId36"/>
    <p:sldId id="875" r:id="rId37"/>
    <p:sldId id="876" r:id="rId38"/>
    <p:sldId id="878" r:id="rId39"/>
    <p:sldId id="877" r:id="rId40"/>
    <p:sldId id="879" r:id="rId41"/>
    <p:sldId id="881" r:id="rId42"/>
    <p:sldId id="882" r:id="rId43"/>
    <p:sldId id="885" r:id="rId44"/>
    <p:sldId id="884" r:id="rId45"/>
    <p:sldId id="844" r:id="rId46"/>
    <p:sldId id="706" r:id="rId47"/>
    <p:sldId id="499" r:id="rId48"/>
    <p:sldId id="630" r:id="rId49"/>
    <p:sldId id="636" r:id="rId50"/>
    <p:sldId id="816" r:id="rId51"/>
    <p:sldId id="315" r:id="rId52"/>
    <p:sldId id="316" r:id="rId53"/>
    <p:sldId id="318" r:id="rId54"/>
    <p:sldId id="317" r:id="rId55"/>
    <p:sldId id="322" r:id="rId56"/>
    <p:sldId id="888" r:id="rId57"/>
    <p:sldId id="769" r:id="rId58"/>
    <p:sldId id="770" r:id="rId59"/>
    <p:sldId id="451" r:id="rId60"/>
    <p:sldId id="889" r:id="rId61"/>
    <p:sldId id="595" r:id="rId62"/>
    <p:sldId id="773" r:id="rId63"/>
    <p:sldId id="774" r:id="rId64"/>
    <p:sldId id="775" r:id="rId65"/>
    <p:sldId id="818" r:id="rId66"/>
    <p:sldId id="817" r:id="rId67"/>
    <p:sldId id="324" r:id="rId68"/>
    <p:sldId id="325" r:id="rId69"/>
    <p:sldId id="814" r:id="rId70"/>
    <p:sldId id="906" r:id="rId7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10">
          <p15:clr>
            <a:srgbClr val="A4A3A4"/>
          </p15:clr>
        </p15:guide>
        <p15:guide id="2" orient="horz" pos="3691">
          <p15:clr>
            <a:srgbClr val="A4A3A4"/>
          </p15:clr>
        </p15:guide>
        <p15:guide id="3" pos="5299">
          <p15:clr>
            <a:srgbClr val="A4A3A4"/>
          </p15:clr>
        </p15:guide>
        <p15:guide id="4" pos="28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278E"/>
    <a:srgbClr val="FF0000"/>
    <a:srgbClr val="040404"/>
    <a:srgbClr val="030303"/>
    <a:srgbClr val="2B186F"/>
    <a:srgbClr val="2A186E"/>
    <a:srgbClr val="0A051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740" y="66"/>
      </p:cViewPr>
      <p:guideLst>
        <p:guide orient="horz" pos="2010"/>
        <p:guide orient="horz" pos="3691"/>
        <p:guide pos="5299"/>
        <p:guide pos="2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888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AA4D7C4-6DD1-E041-9A6E-1EA8BB2AD841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13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ECE1602-303F-8E47-9070-94030CFE8B5D}" type="slidenum">
              <a:rPr lang="en-US" sz="140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179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2149-7346-E176-EBA3-0B868C43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DB5DEB80-B3C2-8A25-CF5A-0EDD1660880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C8B4B37B-3E0F-FCFC-1253-E33C17100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81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b="1">
                <a:ea typeface="ＭＳ Ｐゴシック" charset="0"/>
              </a:rPr>
              <a:t>Here in this Middle Eastern land – bordering the Persian Gulf --</a:t>
            </a:r>
          </a:p>
          <a:p>
            <a:pPr lvl="1"/>
            <a:r>
              <a:rPr lang="en-US" b="1">
                <a:ea typeface="ＭＳ Ｐゴシック" charset="0"/>
              </a:rPr>
              <a:t>were some of the earliest beginnings of mankind</a:t>
            </a:r>
            <a:r>
              <a:rPr lang="ja-JP" altLang="en-US" b="1">
                <a:ea typeface="ＭＳ Ｐゴシック" charset="0"/>
              </a:rPr>
              <a:t>’</a:t>
            </a:r>
            <a:r>
              <a:rPr lang="en-US" b="1">
                <a:ea typeface="ＭＳ Ｐゴシック" charset="0"/>
              </a:rPr>
              <a:t>s discovery of an intellectual life.  </a:t>
            </a:r>
          </a:p>
          <a:p>
            <a:pPr lvl="1"/>
            <a:r>
              <a:rPr lang="en-US" b="1">
                <a:ea typeface="ＭＳ Ｐゴシック" charset="0"/>
              </a:rPr>
              <a:t>////	In this triangular shaped valley, </a:t>
            </a:r>
          </a:p>
          <a:p>
            <a:pPr lvl="1"/>
            <a:r>
              <a:rPr lang="en-US" b="1">
                <a:ea typeface="ＭＳ Ｐゴシック" charset="0"/>
              </a:rPr>
              <a:t>////	called the Mesopotamian Basin,  </a:t>
            </a:r>
          </a:p>
          <a:p>
            <a:pPr lvl="1"/>
            <a:r>
              <a:rPr lang="en-US" b="1">
                <a:ea typeface="ＭＳ Ｐゴシック" charset="0"/>
              </a:rPr>
              <a:t>////	the ancient Sumerians presented us the gifts of writing and the wheel.  And here we see </a:t>
            </a:r>
          </a:p>
          <a:p>
            <a:pPr lvl="1"/>
            <a:r>
              <a:rPr lang="en-US" b="1">
                <a:ea typeface="ＭＳ Ｐゴシック" charset="0"/>
              </a:rPr>
              <a:t>////	the beginnings of basic concepts of civilization…of law…of medicine… of astronomy and architecture.  </a:t>
            </a:r>
          </a:p>
          <a:p>
            <a:r>
              <a:rPr lang="en-US"/>
              <a:t>////	Archaeologists have also found evidence of some of the very earliest urban centers…</a:t>
            </a:r>
          </a:p>
          <a:p>
            <a:r>
              <a:rPr lang="en-US"/>
              <a:t>the communities and the cities that, through time, have led directly to the civilization and cultures we know today.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882552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26132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2482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2584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944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24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0254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19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151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76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906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65004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75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15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893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47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385932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64417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652295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985269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27102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19660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917210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31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032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2004</a:t>
            </a:r>
            <a:r>
              <a:rPr lang="en-US" sz="900" b="1">
                <a:solidFill>
                  <a:srgbClr val="FFFFFF"/>
                </a:solidFill>
                <a:effectLst/>
                <a:latin typeface="Arial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42213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-107" charset="0"/>
                <a:ea typeface="+mn-ea"/>
                <a:cs typeface="+mn-cs"/>
              </a:endParaRPr>
            </a:p>
          </p:txBody>
        </p:sp>
        <p:grpSp>
          <p:nvGrpSpPr>
            <p:cNvPr id="13319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20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-107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>
              <a:solidFill>
                <a:srgbClr val="FFFFFF"/>
              </a:solidFill>
              <a:effectLst/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1065" name="Text Box 4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2006</a:t>
            </a:r>
            <a:r>
              <a:rPr lang="en-US" sz="900" b="1">
                <a:solidFill>
                  <a:srgbClr val="FFFFFF"/>
                </a:solidFill>
                <a:effectLst/>
                <a:latin typeface="Arial" pitchFamily="-107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7508875" y="6526213"/>
            <a:ext cx="8128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9.65.03b.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64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5.xml"/><Relationship Id="rId7" Type="http://schemas.openxmlformats.org/officeDocument/2006/relationships/image" Target="../media/image26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63F0F-7349-6418-AFDD-AC8AD697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>
            <a:extLst>
              <a:ext uri="{FF2B5EF4-FFF2-40B4-BE49-F238E27FC236}">
                <a16:creationId xmlns:a16="http://schemas.microsoft.com/office/drawing/2014/main" id="{CB921CB4-B6CE-5D35-866F-592099009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1" name="Rectangle 3">
            <a:extLst>
              <a:ext uri="{FF2B5EF4-FFF2-40B4-BE49-F238E27FC236}">
                <a16:creationId xmlns:a16="http://schemas.microsoft.com/office/drawing/2014/main" id="{EFA2805A-6856-DDE4-5B55-AC17292D4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2" name="Line 4">
            <a:extLst>
              <a:ext uri="{FF2B5EF4-FFF2-40B4-BE49-F238E27FC236}">
                <a16:creationId xmlns:a16="http://schemas.microsoft.com/office/drawing/2014/main" id="{12541D00-DA77-9EF7-0F32-B6B5325311A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5" name="Text Box 7">
            <a:extLst>
              <a:ext uri="{FF2B5EF4-FFF2-40B4-BE49-F238E27FC236}">
                <a16:creationId xmlns:a16="http://schemas.microsoft.com/office/drawing/2014/main" id="{CF68752C-3715-ADF6-46A0-A8655C39B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tx2"/>
                </a:solidFill>
                <a:effectLst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132103" name="Text Box 8">
            <a:extLst>
              <a:ext uri="{FF2B5EF4-FFF2-40B4-BE49-F238E27FC236}">
                <a16:creationId xmlns:a16="http://schemas.microsoft.com/office/drawing/2014/main" id="{202A4DF8-941B-A90B-1BAE-94102196B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>
            <a:extLst>
              <a:ext uri="{FF2B5EF4-FFF2-40B4-BE49-F238E27FC236}">
                <a16:creationId xmlns:a16="http://schemas.microsoft.com/office/drawing/2014/main" id="{5E91FA81-F90E-38AE-EDC3-3A904B84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>
            <a:extLst>
              <a:ext uri="{FF2B5EF4-FFF2-40B4-BE49-F238E27FC236}">
                <a16:creationId xmlns:a16="http://schemas.microsoft.com/office/drawing/2014/main" id="{249A0A9F-DDBF-35C2-1A34-ACFD79F6A859}"/>
              </a:ext>
            </a:extLst>
          </p:cNvPr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0" name="Freeform 12">
            <a:extLst>
              <a:ext uri="{FF2B5EF4-FFF2-40B4-BE49-F238E27FC236}">
                <a16:creationId xmlns:a16="http://schemas.microsoft.com/office/drawing/2014/main" id="{1D12247F-7A8B-3A1B-6BDA-06D819A1664C}"/>
              </a:ext>
            </a:extLst>
          </p:cNvPr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71" name="Text Box 23">
            <a:extLst>
              <a:ext uri="{FF2B5EF4-FFF2-40B4-BE49-F238E27FC236}">
                <a16:creationId xmlns:a16="http://schemas.microsoft.com/office/drawing/2014/main" id="{A0891D0B-6D6D-52EB-8229-499EE2C18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606" y="1136948"/>
            <a:ext cx="5105400" cy="92333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FF00"/>
                </a:solidFill>
                <a:effectLst/>
                <a:latin typeface="Kantipur" charset="0"/>
              </a:rPr>
              <a:t>ca|fxfd</a:t>
            </a:r>
            <a:r>
              <a:rPr lang="en-US" sz="4400" b="1">
                <a:solidFill>
                  <a:srgbClr val="FFFF00"/>
                </a:solidFill>
                <a:effectLst/>
                <a:latin typeface="Kantipur" charset="0"/>
              </a:rPr>
              <a:t> </a:t>
            </a:r>
            <a:r>
              <a:rPr lang="en-US" sz="4400" b="1">
                <a:solidFill>
                  <a:srgbClr val="FFFF00"/>
                </a:solidFill>
                <a:effectLst/>
                <a:latin typeface="Times" charset="0"/>
              </a:rPr>
              <a:t>- </a:t>
            </a:r>
            <a:r>
              <a:rPr lang="en-US" sz="5400" b="1">
                <a:solidFill>
                  <a:srgbClr val="FFFF00"/>
                </a:solidFill>
                <a:effectLst/>
                <a:latin typeface="Kantipur" charset="0"/>
              </a:rPr>
              <a:t>o]z[\km</a:t>
            </a:r>
            <a:endParaRPr lang="en-US" sz="5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ntipu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3601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sp>
        <p:nvSpPr>
          <p:cNvPr id="780292" name="Text Box 4"/>
          <p:cNvSpPr txBox="1">
            <a:spLocks noChangeArrowheads="1"/>
          </p:cNvSpPr>
          <p:nvPr/>
        </p:nvSpPr>
        <p:spPr bwMode="auto">
          <a:xfrm>
            <a:off x="1778000" y="0"/>
            <a:ext cx="22987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Arial" charset="0"/>
                <a:cs typeface="Arial" charset="0"/>
              </a:rPr>
              <a:t>pTk</a:t>
            </a:r>
            <a:r>
              <a:rPr lang="en-US" sz="1800" b="1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!)</a:t>
            </a:r>
            <a:r>
              <a:rPr lang="en-US" sz="18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!)</a:t>
            </a:r>
            <a:r>
              <a:rPr lang="en-US" sz="1800" b="1">
                <a:solidFill>
                  <a:schemeClr val="tx1"/>
                </a:solidFill>
                <a:effectLst/>
                <a:ea typeface="+mn-ea"/>
                <a:cs typeface="+mn-cs"/>
              </a:rPr>
              <a:t>; 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8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@*</a:t>
            </a:r>
            <a:r>
              <a:rPr lang="en-US" sz="1800" b="1">
                <a:solidFill>
                  <a:schemeClr val="tx1"/>
                </a:solidFill>
                <a:effectLst/>
                <a:ea typeface="+mn-ea"/>
                <a:cs typeface="+mn-cs"/>
              </a:rPr>
              <a:t>, 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#!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0296" name="Text Box 8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380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0300" name="Rectangle 12"/>
          <p:cNvSpPr>
            <a:spLocks noChangeArrowheads="1"/>
          </p:cNvSpPr>
          <p:nvPr/>
        </p:nvSpPr>
        <p:spPr bwMode="auto">
          <a:xfrm>
            <a:off x="1612900" y="4724400"/>
            <a:ext cx="6172200" cy="1450975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0301" name="Rectangle 13"/>
          <p:cNvSpPr>
            <a:spLocks noChangeArrowheads="1"/>
          </p:cNvSpPr>
          <p:nvPr/>
        </p:nvSpPr>
        <p:spPr bwMode="auto">
          <a:xfrm>
            <a:off x="1484313" y="5116513"/>
            <a:ext cx="6265862" cy="87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Ps k/fdk/fut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w/f/f dlGb/</a:t>
            </a:r>
            <a:r>
              <a:rPr lang="ja-JP" alt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k|flrg rflN8;sf] p/ / cfhfsf] O{/fsdf kb{5 .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</a:t>
            </a:r>
          </a:p>
        </p:txBody>
      </p:sp>
    </p:spTree>
  </p:cSld>
  <p:clrMapOvr>
    <a:masterClrMapping/>
  </p:clrMapOvr>
  <p:transition>
    <p:wheel spokes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1778000" y="0"/>
            <a:ext cx="22987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-338138" y="1798638"/>
            <a:ext cx="1841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/>
          <a:stretch>
            <a:fillRect/>
          </a:stretch>
        </p:blipFill>
        <p:spPr bwMode="auto">
          <a:xfrm>
            <a:off x="592138" y="625475"/>
            <a:ext cx="7854950" cy="561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6444" name="Rectangle 12"/>
          <p:cNvSpPr>
            <a:spLocks noChangeArrowheads="1"/>
          </p:cNvSpPr>
          <p:nvPr/>
        </p:nvSpPr>
        <p:spPr bwMode="auto">
          <a:xfrm>
            <a:off x="585788" y="628650"/>
            <a:ext cx="7870825" cy="5637213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6443" name="Rectangle 11"/>
          <p:cNvSpPr>
            <a:spLocks noChangeArrowheads="1"/>
          </p:cNvSpPr>
          <p:nvPr/>
        </p:nvSpPr>
        <p:spPr bwMode="auto">
          <a:xfrm>
            <a:off x="596900" y="1427163"/>
            <a:ext cx="7904163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</a:t>
            </a:r>
            <a:r>
              <a:rPr lang="en-US" sz="5400" b="1">
                <a:solidFill>
                  <a:srgbClr val="FAFD00"/>
                </a:solidFill>
                <a:effectLst/>
                <a:latin typeface="Kantipur" charset="0"/>
              </a:rPr>
              <a:t>ca|fxfdsf]</a:t>
            </a:r>
            <a:r>
              <a:rPr lang="en-US" sz="54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5400" b="1">
                <a:solidFill>
                  <a:srgbClr val="FAFD00"/>
                </a:solidFill>
                <a:effectLst/>
                <a:latin typeface="Kantipur" charset="0"/>
              </a:rPr>
              <a:t>kl/jf/</a:t>
            </a:r>
            <a:r>
              <a:rPr lang="en-US" sz="4800" b="1">
                <a:solidFill>
                  <a:srgbClr val="FAFD00"/>
                </a:solidFill>
                <a:effectLst/>
                <a:latin typeface="Helvetica" charset="0"/>
              </a:rPr>
              <a:t>: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Helvetica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• </a:t>
            </a:r>
            <a:r>
              <a:rPr lang="en-US" sz="4400" b="1">
                <a:solidFill>
                  <a:srgbClr val="FAFD00"/>
                </a:solidFill>
                <a:effectLst/>
                <a:latin typeface="Kantipur" charset="0"/>
              </a:rPr>
              <a:t>t]/x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 </a:t>
            </a:r>
            <a:r>
              <a:rPr lang="en-US" sz="3200" b="1" i="1">
                <a:solidFill>
                  <a:schemeClr val="tx1"/>
                </a:solidFill>
                <a:effectLst/>
                <a:latin typeface="Kantipur" charset="0"/>
              </a:rPr>
              <a:t>l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ktf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 )</a:t>
            </a:r>
            <a:r>
              <a:rPr lang="en-US" sz="3600" b="1">
                <a:solidFill>
                  <a:schemeClr val="tx1"/>
                </a:solidFill>
                <a:effectLst/>
                <a:latin typeface="Helvetica" charset="0"/>
              </a:rPr>
              <a:t> </a:t>
            </a: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•</a:t>
            </a:r>
            <a:r>
              <a:rPr lang="en-US" sz="4400" b="1">
                <a:solidFill>
                  <a:srgbClr val="FAFD00"/>
                </a:solidFill>
                <a:effectLst/>
                <a:latin typeface="Kantipur" charset="0"/>
              </a:rPr>
              <a:t>ca|fxfd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(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ca|fd</a:t>
            </a:r>
            <a:r>
              <a:rPr lang="en-US" sz="3200" b="1" i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</a:rPr>
              <a:t>)</a:t>
            </a: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</a:rPr>
              <a:t>       • </a:t>
            </a:r>
            <a:r>
              <a:rPr lang="en-US" sz="4400" b="1">
                <a:solidFill>
                  <a:srgbClr val="FAFD00"/>
                </a:solidFill>
                <a:effectLst/>
                <a:latin typeface="Kantipur" charset="0"/>
                <a:cs typeface="Times New Roman" charset="0"/>
              </a:rPr>
              <a:t>;f/fO{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(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p;sf] :jf:gL 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,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;f/}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)</a:t>
            </a:r>
            <a:endParaRPr lang="en-US" sz="3600" b="1">
              <a:solidFill>
                <a:schemeClr val="tx1"/>
              </a:solidFill>
              <a:effectLst/>
              <a:latin typeface="Helvetica" charset="0"/>
              <a:ea typeface="Times New Roman" charset="0"/>
              <a:cs typeface="Times New Roman" charset="0"/>
            </a:endParaRPr>
          </a:p>
          <a:p>
            <a:pPr algn="l"/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         • </a:t>
            </a:r>
            <a:r>
              <a:rPr lang="en-US" sz="4400" b="1">
                <a:solidFill>
                  <a:srgbClr val="FAFD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nf]t</a:t>
            </a:r>
            <a:r>
              <a:rPr lang="en-US" sz="3600" b="1">
                <a:solidFill>
                  <a:srgbClr val="FAFD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(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ca|fxfdsf] elthf </a:t>
            </a:r>
            <a:r>
              <a:rPr lang="en-US" sz="3200" b="1" i="1">
                <a:solidFill>
                  <a:schemeClr val="tx1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)</a:t>
            </a:r>
            <a:endParaRPr lang="en-US" sz="3200" b="1" i="1">
              <a:solidFill>
                <a:srgbClr val="FAFD00"/>
              </a:solidFill>
              <a:effectLst/>
              <a:latin typeface="Helvetica" charset="0"/>
              <a:ea typeface="Times New Roman" charset="0"/>
              <a:cs typeface="Times New Roman" charset="0"/>
            </a:endParaRPr>
          </a:p>
        </p:txBody>
      </p:sp>
      <p:sp>
        <p:nvSpPr>
          <p:cNvPr id="786445" name="Text Box 13"/>
          <p:cNvSpPr txBox="1">
            <a:spLocks noChangeArrowheads="1"/>
          </p:cNvSpPr>
          <p:nvPr/>
        </p:nvSpPr>
        <p:spPr bwMode="auto">
          <a:xfrm>
            <a:off x="1776413" y="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#!</a:t>
            </a:r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86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6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6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6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86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ChangeArrowheads="1"/>
          </p:cNvSpPr>
          <p:nvPr/>
        </p:nvSpPr>
        <p:spPr bwMode="auto">
          <a:xfrm>
            <a:off x="447675" y="1865313"/>
            <a:ext cx="2903538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>
                <a:solidFill>
                  <a:srgbClr val="FAFD00"/>
                </a:solidFill>
                <a:effectLst/>
                <a:latin typeface="Kantipur" charset="0"/>
              </a:rPr>
              <a:t>klxnf]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sz="4400" i="1">
                <a:solidFill>
                  <a:schemeClr val="tx1"/>
                </a:solidFill>
                <a:effectLst/>
                <a:latin typeface="Kantipur" charset="0"/>
              </a:rPr>
              <a:t>AoStL</a:t>
            </a:r>
            <a:r>
              <a:rPr lang="en-US" sz="4400">
                <a:solidFill>
                  <a:schemeClr val="tx2"/>
                </a:solidFill>
                <a:effectLst/>
                <a:latin typeface="Times" charset="0"/>
              </a:rPr>
              <a:t> </a:t>
            </a:r>
          </a:p>
          <a:p>
            <a:r>
              <a:rPr lang="en-US" sz="4400" b="1">
                <a:solidFill>
                  <a:schemeClr val="tx1"/>
                </a:solidFill>
                <a:effectLst/>
                <a:latin typeface="Kantipur" charset="0"/>
              </a:rPr>
              <a:t>$ dflg;x?df</a:t>
            </a:r>
            <a:endParaRPr lang="en-US" sz="4400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400">
                <a:solidFill>
                  <a:srgbClr val="FAFD00"/>
                </a:solidFill>
                <a:effectLst/>
                <a:latin typeface="Kantipur" charset="0"/>
              </a:rPr>
              <a:t>Rflx</a:t>
            </a:r>
            <a:r>
              <a:rPr lang="en-US" sz="4000">
                <a:solidFill>
                  <a:srgbClr val="FAFD00"/>
                </a:solidFill>
                <a:effectLst/>
                <a:latin typeface="Kantipur" charset="0"/>
              </a:rPr>
              <a:t>+</a:t>
            </a:r>
            <a:r>
              <a:rPr lang="en-US" sz="40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40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9085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5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5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5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0" name="Rectangle 12"/>
          <p:cNvSpPr>
            <a:spLocks noChangeArrowheads="1"/>
          </p:cNvSpPr>
          <p:nvPr/>
        </p:nvSpPr>
        <p:spPr bwMode="auto">
          <a:xfrm>
            <a:off x="981075" y="4327525"/>
            <a:ext cx="1731963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D83104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4400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o]df]o </a:t>
            </a:r>
          </a:p>
        </p:txBody>
      </p:sp>
      <p:sp>
        <p:nvSpPr>
          <p:cNvPr id="37899" name="Rectangle 13"/>
          <p:cNvSpPr>
            <a:spLocks noChangeArrowheads="1"/>
          </p:cNvSpPr>
          <p:nvPr/>
        </p:nvSpPr>
        <p:spPr bwMode="auto">
          <a:xfrm>
            <a:off x="3370263" y="938213"/>
            <a:ext cx="1130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59086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6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87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</a:t>
            </a:r>
            <a:r>
              <a:rPr lang="en-US" b="1">
                <a:solidFill>
                  <a:schemeClr val="tx2"/>
                </a:solidFill>
                <a:effectLst/>
                <a:latin typeface="Kantipur" charset="0"/>
              </a:rPr>
              <a:t>@)))</a:t>
            </a: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590888" name="AutoShape 40"/>
          <p:cNvSpPr>
            <a:spLocks noChangeArrowheads="1"/>
          </p:cNvSpPr>
          <p:nvPr/>
        </p:nvSpPr>
        <p:spPr bwMode="auto">
          <a:xfrm>
            <a:off x="7953375" y="3321050"/>
            <a:ext cx="1143000" cy="14478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908" name="Text Box 4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524000" y="5257800"/>
            <a:ext cx="6553200" cy="838200"/>
            <a:chOff x="960" y="3312"/>
            <a:chExt cx="4128" cy="528"/>
          </a:xfrm>
        </p:grpSpPr>
        <p:sp>
          <p:nvSpPr>
            <p:cNvPr id="590898" name="Rectangle 50"/>
            <p:cNvSpPr>
              <a:spLocks noChangeArrowheads="1"/>
            </p:cNvSpPr>
            <p:nvPr/>
          </p:nvSpPr>
          <p:spPr bwMode="auto">
            <a:xfrm>
              <a:off x="1366" y="3354"/>
              <a:ext cx="3301" cy="4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i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pTktL !@ / To; kl5sf v08x? . </a:t>
              </a:r>
            </a:p>
          </p:txBody>
        </p:sp>
        <p:sp>
          <p:nvSpPr>
            <p:cNvPr id="590899" name="Oval 51"/>
            <p:cNvSpPr>
              <a:spLocks noChangeArrowheads="1"/>
            </p:cNvSpPr>
            <p:nvPr/>
          </p:nvSpPr>
          <p:spPr bwMode="auto">
            <a:xfrm>
              <a:off x="960" y="3312"/>
              <a:ext cx="4128" cy="5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90900" name="Oval 52"/>
          <p:cNvSpPr>
            <a:spLocks noChangeArrowheads="1"/>
          </p:cNvSpPr>
          <p:nvPr/>
        </p:nvSpPr>
        <p:spPr bwMode="auto">
          <a:xfrm>
            <a:off x="4473575" y="820738"/>
            <a:ext cx="2454275" cy="7096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1" name="Freeform 5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2" name="AutoShape 5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3" name="Rectangle 5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4" name="AutoShape 5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5" name="Line 5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6" name="Line 5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07" name="Rectangle 5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918" name="Rectangle 60"/>
          <p:cNvSpPr>
            <a:spLocks noChangeArrowheads="1"/>
          </p:cNvSpPr>
          <p:nvPr/>
        </p:nvSpPr>
        <p:spPr bwMode="auto">
          <a:xfrm>
            <a:off x="8047038" y="3432175"/>
            <a:ext cx="714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590909" name="Line 6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10" name="Line 6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0911" name="Line 6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922" name="Text Box 6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923" name="Text Box 67"/>
          <p:cNvSpPr txBox="1">
            <a:spLocks noChangeArrowheads="1"/>
          </p:cNvSpPr>
          <p:nvPr/>
        </p:nvSpPr>
        <p:spPr bwMode="auto">
          <a:xfrm>
            <a:off x="8586788" y="641826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90917" name="Rectangle 6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7925" name="Text Box 7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37926" name="Group 53"/>
          <p:cNvGrpSpPr>
            <a:grpSpLocks/>
          </p:cNvGrpSpPr>
          <p:nvPr/>
        </p:nvGrpSpPr>
        <p:grpSpPr bwMode="auto">
          <a:xfrm>
            <a:off x="6265863" y="1492250"/>
            <a:ext cx="1277937" cy="947738"/>
            <a:chOff x="6266608" y="1491863"/>
            <a:chExt cx="1277192" cy="948659"/>
          </a:xfrm>
        </p:grpSpPr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>
              <a:off x="6325311" y="1523644"/>
              <a:ext cx="1218489" cy="5196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2" name="Freeform 74" descr="Cork"/>
            <p:cNvSpPr>
              <a:spLocks/>
            </p:cNvSpPr>
            <p:nvPr/>
          </p:nvSpPr>
          <p:spPr bwMode="auto">
            <a:xfrm>
              <a:off x="6290406" y="1590384"/>
              <a:ext cx="877376" cy="123945"/>
            </a:xfrm>
            <a:custGeom>
              <a:avLst/>
              <a:gdLst/>
              <a:ahLst/>
              <a:cxnLst>
                <a:cxn ang="0">
                  <a:pos x="8" y="90"/>
                </a:cxn>
                <a:cxn ang="0">
                  <a:pos x="22" y="44"/>
                </a:cxn>
                <a:cxn ang="0">
                  <a:pos x="34" y="36"/>
                </a:cxn>
                <a:cxn ang="0">
                  <a:pos x="46" y="32"/>
                </a:cxn>
                <a:cxn ang="0">
                  <a:pos x="112" y="34"/>
                </a:cxn>
                <a:cxn ang="0">
                  <a:pos x="152" y="40"/>
                </a:cxn>
                <a:cxn ang="0">
                  <a:pos x="170" y="46"/>
                </a:cxn>
                <a:cxn ang="0">
                  <a:pos x="238" y="52"/>
                </a:cxn>
                <a:cxn ang="0">
                  <a:pos x="338" y="44"/>
                </a:cxn>
                <a:cxn ang="0">
                  <a:pos x="472" y="16"/>
                </a:cxn>
                <a:cxn ang="0">
                  <a:pos x="520" y="0"/>
                </a:cxn>
                <a:cxn ang="0">
                  <a:pos x="572" y="2"/>
                </a:cxn>
                <a:cxn ang="0">
                  <a:pos x="590" y="30"/>
                </a:cxn>
                <a:cxn ang="0">
                  <a:pos x="592" y="36"/>
                </a:cxn>
                <a:cxn ang="0">
                  <a:pos x="582" y="60"/>
                </a:cxn>
                <a:cxn ang="0">
                  <a:pos x="584" y="66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3" name="Freeform 75" descr="Cork"/>
            <p:cNvSpPr>
              <a:spLocks/>
            </p:cNvSpPr>
            <p:nvPr/>
          </p:nvSpPr>
          <p:spPr bwMode="auto">
            <a:xfrm>
              <a:off x="6266608" y="1682548"/>
              <a:ext cx="886895" cy="599070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595" y="6"/>
                </a:cxn>
                <a:cxn ang="0">
                  <a:pos x="589" y="10"/>
                </a:cxn>
                <a:cxn ang="0">
                  <a:pos x="585" y="24"/>
                </a:cxn>
                <a:cxn ang="0">
                  <a:pos x="557" y="92"/>
                </a:cxn>
                <a:cxn ang="0">
                  <a:pos x="525" y="208"/>
                </a:cxn>
                <a:cxn ang="0">
                  <a:pos x="515" y="266"/>
                </a:cxn>
                <a:cxn ang="0">
                  <a:pos x="505" y="350"/>
                </a:cxn>
                <a:cxn ang="0">
                  <a:pos x="495" y="402"/>
                </a:cxn>
                <a:cxn ang="0">
                  <a:pos x="461" y="422"/>
                </a:cxn>
                <a:cxn ang="0">
                  <a:pos x="433" y="414"/>
                </a:cxn>
                <a:cxn ang="0">
                  <a:pos x="421" y="410"/>
                </a:cxn>
                <a:cxn ang="0">
                  <a:pos x="425" y="352"/>
                </a:cxn>
                <a:cxn ang="0">
                  <a:pos x="431" y="338"/>
                </a:cxn>
                <a:cxn ang="0">
                  <a:pos x="405" y="328"/>
                </a:cxn>
                <a:cxn ang="0">
                  <a:pos x="347" y="316"/>
                </a:cxn>
                <a:cxn ang="0">
                  <a:pos x="113" y="360"/>
                </a:cxn>
                <a:cxn ang="0">
                  <a:pos x="103" y="368"/>
                </a:cxn>
                <a:cxn ang="0">
                  <a:pos x="87" y="392"/>
                </a:cxn>
                <a:cxn ang="0">
                  <a:pos x="53" y="432"/>
                </a:cxn>
                <a:cxn ang="0">
                  <a:pos x="29" y="422"/>
                </a:cxn>
                <a:cxn ang="0">
                  <a:pos x="17" y="414"/>
                </a:cxn>
                <a:cxn ang="0">
                  <a:pos x="7" y="398"/>
                </a:cxn>
                <a:cxn ang="0">
                  <a:pos x="11" y="372"/>
                </a:cxn>
                <a:cxn ang="0">
                  <a:pos x="17" y="334"/>
                </a:cxn>
                <a:cxn ang="0">
                  <a:pos x="27" y="262"/>
                </a:cxn>
                <a:cxn ang="0">
                  <a:pos x="29" y="188"/>
                </a:cxn>
                <a:cxn ang="0">
                  <a:pos x="31" y="126"/>
                </a:cxn>
                <a:cxn ang="0">
                  <a:pos x="29" y="82"/>
                </a:cxn>
                <a:cxn ang="0">
                  <a:pos x="21" y="30"/>
                </a:cxn>
                <a:cxn ang="0">
                  <a:pos x="19" y="14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5" name="Freeform 77"/>
            <p:cNvSpPr>
              <a:spLocks/>
            </p:cNvSpPr>
            <p:nvPr/>
          </p:nvSpPr>
          <p:spPr bwMode="auto">
            <a:xfrm>
              <a:off x="6291993" y="2291152"/>
              <a:ext cx="38078" cy="135068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6" name="Freeform 78"/>
            <p:cNvSpPr>
              <a:spLocks/>
            </p:cNvSpPr>
            <p:nvPr/>
          </p:nvSpPr>
          <p:spPr bwMode="auto">
            <a:xfrm>
              <a:off x="6299926" y="2289562"/>
              <a:ext cx="46011" cy="15096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7" name="Freeform 79"/>
            <p:cNvSpPr>
              <a:spLocks/>
            </p:cNvSpPr>
            <p:nvPr/>
          </p:nvSpPr>
          <p:spPr bwMode="auto">
            <a:xfrm>
              <a:off x="6886958" y="2259371"/>
              <a:ext cx="66636" cy="158904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8" name="Freeform 80"/>
            <p:cNvSpPr>
              <a:spLocks/>
            </p:cNvSpPr>
            <p:nvPr/>
          </p:nvSpPr>
          <p:spPr bwMode="auto">
            <a:xfrm>
              <a:off x="6333244" y="1498219"/>
              <a:ext cx="42837" cy="214521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0929" name="Freeform 81"/>
            <p:cNvSpPr>
              <a:spLocks/>
            </p:cNvSpPr>
            <p:nvPr/>
          </p:nvSpPr>
          <p:spPr bwMode="auto">
            <a:xfrm>
              <a:off x="7067828" y="1491863"/>
              <a:ext cx="66636" cy="174795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8" grpId="0" animBg="1"/>
      <p:bldP spid="5909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447675" y="1765300"/>
            <a:ext cx="290353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>
              <a:solidFill>
                <a:srgbClr val="FAFD00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74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75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46" name="Rectangle 13"/>
          <p:cNvSpPr>
            <a:spLocks noChangeArrowheads="1"/>
          </p:cNvSpPr>
          <p:nvPr/>
        </p:nvSpPr>
        <p:spPr bwMode="auto">
          <a:xfrm>
            <a:off x="3549650" y="1084263"/>
            <a:ext cx="10080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ca|fxfd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7883525" y="5584825"/>
            <a:ext cx="4810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83" name="Line 15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84" name="Line 1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85" name="Line 17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86" name="Line 1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87" name="Line 1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1546225" y="5324475"/>
            <a:ext cx="62579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 i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pTktL !@ / To; kl5sf v08x? .</a:t>
            </a:r>
            <a:r>
              <a:rPr lang="en-US" i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i="1">
                <a:solidFill>
                  <a:srgbClr val="FAFD00"/>
                </a:solidFill>
                <a:effectLst/>
                <a:ea typeface="+mn-ea"/>
                <a:cs typeface="+mn-cs"/>
              </a:rPr>
              <a:t> </a:t>
            </a:r>
            <a:r>
              <a:rPr lang="en-US" sz="3600" i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3709988" y="1574800"/>
            <a:ext cx="11064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jf]nfj6</a:t>
            </a:r>
            <a:endParaRPr lang="en-US" sz="3200" b="1">
              <a:solidFill>
                <a:schemeClr val="bg2"/>
              </a:solidFill>
              <a:effectLst/>
              <a:latin typeface="Kantipur" charset="0"/>
            </a:endParaRPr>
          </a:p>
        </p:txBody>
      </p:sp>
      <p:sp>
        <p:nvSpPr>
          <p:cNvPr id="493630" name="Text Box 62"/>
          <p:cNvSpPr txBox="1">
            <a:spLocks noChangeArrowheads="1"/>
          </p:cNvSpPr>
          <p:nvPr/>
        </p:nvSpPr>
        <p:spPr bwMode="auto">
          <a:xfrm>
            <a:off x="1781175" y="0"/>
            <a:ext cx="182086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 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8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493631" name="Freeform 6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2" name="AutoShape 6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7980363" y="3484563"/>
            <a:ext cx="952500" cy="107791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4" name="AutoShape 66"/>
          <p:cNvSpPr>
            <a:spLocks noChangeArrowheads="1"/>
          </p:cNvSpPr>
          <p:nvPr/>
        </p:nvSpPr>
        <p:spPr bwMode="auto">
          <a:xfrm>
            <a:off x="8001000" y="3468688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64" name="Rectangle 70"/>
          <p:cNvSpPr>
            <a:spLocks noChangeArrowheads="1"/>
          </p:cNvSpPr>
          <p:nvPr/>
        </p:nvSpPr>
        <p:spPr bwMode="auto">
          <a:xfrm>
            <a:off x="8175625" y="3540125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Jf]nfj6</a:t>
            </a:r>
          </a:p>
        </p:txBody>
      </p:sp>
      <p:sp>
        <p:nvSpPr>
          <p:cNvPr id="39965" name="Rectangle 71"/>
          <p:cNvSpPr>
            <a:spLocks noChangeArrowheads="1"/>
          </p:cNvSpPr>
          <p:nvPr/>
        </p:nvSpPr>
        <p:spPr bwMode="auto">
          <a:xfrm>
            <a:off x="8004175" y="3360738"/>
            <a:ext cx="7143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93640" name="Line 7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41" name="Line 7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93642" name="Line 7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969" name="Text Box 7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93648" name="Rectangle 8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39971" name="Text Box 8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9972" name="Rectangle 93"/>
          <p:cNvSpPr>
            <a:spLocks noChangeArrowheads="1"/>
          </p:cNvSpPr>
          <p:nvPr/>
        </p:nvSpPr>
        <p:spPr bwMode="auto">
          <a:xfrm>
            <a:off x="0" y="1989138"/>
            <a:ext cx="36861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>
                <a:solidFill>
                  <a:srgbClr val="FAFD00"/>
                </a:solidFill>
                <a:effectLst/>
                <a:latin typeface="Kantipur" charset="0"/>
              </a:rPr>
              <a:t>klxnf]</a:t>
            </a:r>
            <a:r>
              <a:rPr lang="en-US" sz="4000">
                <a:solidFill>
                  <a:schemeClr val="tx2"/>
                </a:solidFill>
                <a:effectLst/>
                <a:latin typeface="Kantipur" charset="0"/>
              </a:rPr>
              <a:t> </a:t>
            </a:r>
            <a:r>
              <a:rPr lang="en-US" sz="4000" i="1">
                <a:solidFill>
                  <a:schemeClr val="tx1"/>
                </a:solidFill>
                <a:effectLst/>
                <a:latin typeface="Kantipur" charset="0"/>
              </a:rPr>
              <a:t>AoStL</a:t>
            </a:r>
            <a:r>
              <a:rPr lang="en-US" sz="4000">
                <a:solidFill>
                  <a:schemeClr val="tx2"/>
                </a:solidFill>
                <a:effectLst/>
                <a:latin typeface="Kantipur" charset="0"/>
              </a:rPr>
              <a:t> </a:t>
            </a:r>
          </a:p>
          <a:p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$ dflg;x?df</a:t>
            </a:r>
            <a:endParaRPr lang="en-US" sz="4000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000">
                <a:solidFill>
                  <a:srgbClr val="FAFD00"/>
                </a:solidFill>
                <a:effectLst/>
                <a:latin typeface="Kantipur" charset="0"/>
              </a:rPr>
              <a:t>Rflx+</a:t>
            </a:r>
            <a:r>
              <a:rPr lang="en-US" sz="3600">
                <a:solidFill>
                  <a:srgbClr val="FAFD00"/>
                </a:solidFill>
                <a:effectLst/>
                <a:latin typeface="Kantipur" charset="0"/>
              </a:rPr>
              <a:t> </a:t>
            </a:r>
            <a:r>
              <a:rPr lang="en-US" sz="3600">
                <a:solidFill>
                  <a:srgbClr val="FAFD00"/>
                </a:solidFill>
                <a:effectLst/>
                <a:latin typeface="Times New Roman" charset="0"/>
                <a:cs typeface="Times New Roman" charset="0"/>
              </a:rPr>
              <a:t>:</a:t>
            </a:r>
          </a:p>
        </p:txBody>
      </p:sp>
      <p:sp>
        <p:nvSpPr>
          <p:cNvPr id="493662" name="Rectangle 94"/>
          <p:cNvSpPr>
            <a:spLocks noChangeArrowheads="1"/>
          </p:cNvSpPr>
          <p:nvPr/>
        </p:nvSpPr>
        <p:spPr bwMode="auto">
          <a:xfrm>
            <a:off x="985838" y="4262438"/>
            <a:ext cx="1731962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 b="1">
                <a:solidFill>
                  <a:srgbClr val="D83104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44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o]df]o </a:t>
            </a:r>
          </a:p>
        </p:txBody>
      </p:sp>
      <p:grpSp>
        <p:nvGrpSpPr>
          <p:cNvPr id="39974" name="Group 50"/>
          <p:cNvGrpSpPr>
            <a:grpSpLocks/>
          </p:cNvGrpSpPr>
          <p:nvPr/>
        </p:nvGrpSpPr>
        <p:grpSpPr bwMode="auto">
          <a:xfrm>
            <a:off x="6265863" y="1492250"/>
            <a:ext cx="1277937" cy="947738"/>
            <a:chOff x="6266608" y="1491863"/>
            <a:chExt cx="1277192" cy="948659"/>
          </a:xfrm>
        </p:grpSpPr>
        <p:sp>
          <p:nvSpPr>
            <p:cNvPr id="52" name="Rectangle 9"/>
            <p:cNvSpPr>
              <a:spLocks noChangeArrowheads="1"/>
            </p:cNvSpPr>
            <p:nvPr/>
          </p:nvSpPr>
          <p:spPr bwMode="auto">
            <a:xfrm>
              <a:off x="6325311" y="1523644"/>
              <a:ext cx="1218489" cy="5196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3" name="Freeform 74" descr="Cork"/>
            <p:cNvSpPr>
              <a:spLocks/>
            </p:cNvSpPr>
            <p:nvPr/>
          </p:nvSpPr>
          <p:spPr bwMode="auto">
            <a:xfrm>
              <a:off x="6290406" y="1590384"/>
              <a:ext cx="877376" cy="123945"/>
            </a:xfrm>
            <a:custGeom>
              <a:avLst/>
              <a:gdLst/>
              <a:ahLst/>
              <a:cxnLst>
                <a:cxn ang="0">
                  <a:pos x="8" y="90"/>
                </a:cxn>
                <a:cxn ang="0">
                  <a:pos x="22" y="44"/>
                </a:cxn>
                <a:cxn ang="0">
                  <a:pos x="34" y="36"/>
                </a:cxn>
                <a:cxn ang="0">
                  <a:pos x="46" y="32"/>
                </a:cxn>
                <a:cxn ang="0">
                  <a:pos x="112" y="34"/>
                </a:cxn>
                <a:cxn ang="0">
                  <a:pos x="152" y="40"/>
                </a:cxn>
                <a:cxn ang="0">
                  <a:pos x="170" y="46"/>
                </a:cxn>
                <a:cxn ang="0">
                  <a:pos x="238" y="52"/>
                </a:cxn>
                <a:cxn ang="0">
                  <a:pos x="338" y="44"/>
                </a:cxn>
                <a:cxn ang="0">
                  <a:pos x="472" y="16"/>
                </a:cxn>
                <a:cxn ang="0">
                  <a:pos x="520" y="0"/>
                </a:cxn>
                <a:cxn ang="0">
                  <a:pos x="572" y="2"/>
                </a:cxn>
                <a:cxn ang="0">
                  <a:pos x="590" y="30"/>
                </a:cxn>
                <a:cxn ang="0">
                  <a:pos x="592" y="36"/>
                </a:cxn>
                <a:cxn ang="0">
                  <a:pos x="582" y="60"/>
                </a:cxn>
                <a:cxn ang="0">
                  <a:pos x="584" y="66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" name="Freeform 75" descr="Cork"/>
            <p:cNvSpPr>
              <a:spLocks/>
            </p:cNvSpPr>
            <p:nvPr/>
          </p:nvSpPr>
          <p:spPr bwMode="auto">
            <a:xfrm>
              <a:off x="6266608" y="1682548"/>
              <a:ext cx="886895" cy="599070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595" y="6"/>
                </a:cxn>
                <a:cxn ang="0">
                  <a:pos x="589" y="10"/>
                </a:cxn>
                <a:cxn ang="0">
                  <a:pos x="585" y="24"/>
                </a:cxn>
                <a:cxn ang="0">
                  <a:pos x="557" y="92"/>
                </a:cxn>
                <a:cxn ang="0">
                  <a:pos x="525" y="208"/>
                </a:cxn>
                <a:cxn ang="0">
                  <a:pos x="515" y="266"/>
                </a:cxn>
                <a:cxn ang="0">
                  <a:pos x="505" y="350"/>
                </a:cxn>
                <a:cxn ang="0">
                  <a:pos x="495" y="402"/>
                </a:cxn>
                <a:cxn ang="0">
                  <a:pos x="461" y="422"/>
                </a:cxn>
                <a:cxn ang="0">
                  <a:pos x="433" y="414"/>
                </a:cxn>
                <a:cxn ang="0">
                  <a:pos x="421" y="410"/>
                </a:cxn>
                <a:cxn ang="0">
                  <a:pos x="425" y="352"/>
                </a:cxn>
                <a:cxn ang="0">
                  <a:pos x="431" y="338"/>
                </a:cxn>
                <a:cxn ang="0">
                  <a:pos x="405" y="328"/>
                </a:cxn>
                <a:cxn ang="0">
                  <a:pos x="347" y="316"/>
                </a:cxn>
                <a:cxn ang="0">
                  <a:pos x="113" y="360"/>
                </a:cxn>
                <a:cxn ang="0">
                  <a:pos x="103" y="368"/>
                </a:cxn>
                <a:cxn ang="0">
                  <a:pos x="87" y="392"/>
                </a:cxn>
                <a:cxn ang="0">
                  <a:pos x="53" y="432"/>
                </a:cxn>
                <a:cxn ang="0">
                  <a:pos x="29" y="422"/>
                </a:cxn>
                <a:cxn ang="0">
                  <a:pos x="17" y="414"/>
                </a:cxn>
                <a:cxn ang="0">
                  <a:pos x="7" y="398"/>
                </a:cxn>
                <a:cxn ang="0">
                  <a:pos x="11" y="372"/>
                </a:cxn>
                <a:cxn ang="0">
                  <a:pos x="17" y="334"/>
                </a:cxn>
                <a:cxn ang="0">
                  <a:pos x="27" y="262"/>
                </a:cxn>
                <a:cxn ang="0">
                  <a:pos x="29" y="188"/>
                </a:cxn>
                <a:cxn ang="0">
                  <a:pos x="31" y="126"/>
                </a:cxn>
                <a:cxn ang="0">
                  <a:pos x="29" y="82"/>
                </a:cxn>
                <a:cxn ang="0">
                  <a:pos x="21" y="30"/>
                </a:cxn>
                <a:cxn ang="0">
                  <a:pos x="19" y="14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5" name="Freeform 77"/>
            <p:cNvSpPr>
              <a:spLocks/>
            </p:cNvSpPr>
            <p:nvPr/>
          </p:nvSpPr>
          <p:spPr bwMode="auto">
            <a:xfrm>
              <a:off x="6291993" y="2291152"/>
              <a:ext cx="38078" cy="135068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" name="Freeform 78"/>
            <p:cNvSpPr>
              <a:spLocks/>
            </p:cNvSpPr>
            <p:nvPr/>
          </p:nvSpPr>
          <p:spPr bwMode="auto">
            <a:xfrm>
              <a:off x="6299926" y="2289562"/>
              <a:ext cx="46011" cy="15096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" name="Freeform 79"/>
            <p:cNvSpPr>
              <a:spLocks/>
            </p:cNvSpPr>
            <p:nvPr/>
          </p:nvSpPr>
          <p:spPr bwMode="auto">
            <a:xfrm>
              <a:off x="6886958" y="2259371"/>
              <a:ext cx="66636" cy="158904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8" name="Freeform 80"/>
            <p:cNvSpPr>
              <a:spLocks/>
            </p:cNvSpPr>
            <p:nvPr/>
          </p:nvSpPr>
          <p:spPr bwMode="auto">
            <a:xfrm>
              <a:off x="6333244" y="1498219"/>
              <a:ext cx="42837" cy="214521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" name="Freeform 81"/>
            <p:cNvSpPr>
              <a:spLocks/>
            </p:cNvSpPr>
            <p:nvPr/>
          </p:nvSpPr>
          <p:spPr bwMode="auto">
            <a:xfrm>
              <a:off x="7067828" y="1491863"/>
              <a:ext cx="66636" cy="174795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01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02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313113" y="938213"/>
            <a:ext cx="10080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ca|fxfd</a:t>
            </a:r>
          </a:p>
          <a:p>
            <a:pPr algn="l"/>
            <a:endParaRPr lang="en-US" sz="2400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05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1994" name="Rectangle 12"/>
          <p:cNvSpPr>
            <a:spLocks noChangeArrowheads="1"/>
          </p:cNvSpPr>
          <p:nvPr/>
        </p:nvSpPr>
        <p:spPr bwMode="auto">
          <a:xfrm>
            <a:off x="3709988" y="1603375"/>
            <a:ext cx="9874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jf]nfj6</a:t>
            </a:r>
            <a:endParaRPr lang="en-US" b="1">
              <a:solidFill>
                <a:schemeClr val="bg2"/>
              </a:solidFill>
              <a:effectLst/>
              <a:latin typeface="Kantipur" charset="0"/>
            </a:endParaRPr>
          </a:p>
          <a:p>
            <a:pPr algn="l"/>
            <a:endParaRPr lang="en-US" b="1">
              <a:solidFill>
                <a:schemeClr val="bg2"/>
              </a:solidFill>
              <a:effectLst/>
              <a:latin typeface="Times" charset="0"/>
            </a:endParaRPr>
          </a:p>
        </p:txBody>
      </p:sp>
      <p:sp>
        <p:nvSpPr>
          <p:cNvPr id="311314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41996" name="Group 19"/>
          <p:cNvGrpSpPr>
            <a:grpSpLocks/>
          </p:cNvGrpSpPr>
          <p:nvPr/>
        </p:nvGrpSpPr>
        <p:grpSpPr bwMode="auto">
          <a:xfrm>
            <a:off x="823913" y="2378075"/>
            <a:ext cx="1784350" cy="1446213"/>
            <a:chOff x="519" y="1498"/>
            <a:chExt cx="1124" cy="911"/>
          </a:xfrm>
        </p:grpSpPr>
        <p:sp>
          <p:nvSpPr>
            <p:cNvPr id="311316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311317" name="Rectangle 21"/>
            <p:cNvSpPr>
              <a:spLocks noChangeArrowheads="1"/>
            </p:cNvSpPr>
            <p:nvPr/>
          </p:nvSpPr>
          <p:spPr bwMode="auto">
            <a:xfrm>
              <a:off x="535" y="1498"/>
              <a:ext cx="1108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6600" b="1">
                  <a:solidFill>
                    <a:srgbClr val="D83104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5400" b="1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o]df]o</a:t>
              </a:r>
            </a:p>
          </p:txBody>
        </p:sp>
      </p:grpSp>
      <p:sp>
        <p:nvSpPr>
          <p:cNvPr id="311318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19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20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27" name="Rectangle 31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311341" name="Freeform 4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2" name="AutoShape 4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3" name="Rectangle 4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4" name="AutoShape 4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5" name="Line 4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6" name="Line 5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47" name="Rectangle 5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008" name="Rectangle 53"/>
          <p:cNvSpPr>
            <a:spLocks noChangeArrowheads="1"/>
          </p:cNvSpPr>
          <p:nvPr/>
        </p:nvSpPr>
        <p:spPr bwMode="auto">
          <a:xfrm>
            <a:off x="8175625" y="3540125"/>
            <a:ext cx="6604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Jf]nfj6</a:t>
            </a:r>
          </a:p>
        </p:txBody>
      </p:sp>
      <p:sp>
        <p:nvSpPr>
          <p:cNvPr id="42009" name="Rectangle 54"/>
          <p:cNvSpPr>
            <a:spLocks noChangeArrowheads="1"/>
          </p:cNvSpPr>
          <p:nvPr/>
        </p:nvSpPr>
        <p:spPr bwMode="auto">
          <a:xfrm>
            <a:off x="8032750" y="3360738"/>
            <a:ext cx="7143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311351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52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53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013" name="Text Box 5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11359" name="Rectangle 6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42015" name="Text Box 6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42016" name="Group 61"/>
          <p:cNvGrpSpPr>
            <a:grpSpLocks/>
          </p:cNvGrpSpPr>
          <p:nvPr/>
        </p:nvGrpSpPr>
        <p:grpSpPr bwMode="auto">
          <a:xfrm>
            <a:off x="6265863" y="1492250"/>
            <a:ext cx="1277937" cy="947738"/>
            <a:chOff x="6266608" y="1491863"/>
            <a:chExt cx="1277192" cy="948659"/>
          </a:xfrm>
        </p:grpSpPr>
        <p:sp>
          <p:nvSpPr>
            <p:cNvPr id="54" name="Rectangle 9"/>
            <p:cNvSpPr>
              <a:spLocks noChangeArrowheads="1"/>
            </p:cNvSpPr>
            <p:nvPr/>
          </p:nvSpPr>
          <p:spPr bwMode="auto">
            <a:xfrm>
              <a:off x="6325311" y="1523644"/>
              <a:ext cx="1218489" cy="5196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5" name="Freeform 74" descr="Cork"/>
            <p:cNvSpPr>
              <a:spLocks/>
            </p:cNvSpPr>
            <p:nvPr/>
          </p:nvSpPr>
          <p:spPr bwMode="auto">
            <a:xfrm>
              <a:off x="6290406" y="1590384"/>
              <a:ext cx="877376" cy="123945"/>
            </a:xfrm>
            <a:custGeom>
              <a:avLst/>
              <a:gdLst/>
              <a:ahLst/>
              <a:cxnLst>
                <a:cxn ang="0">
                  <a:pos x="8" y="90"/>
                </a:cxn>
                <a:cxn ang="0">
                  <a:pos x="22" y="44"/>
                </a:cxn>
                <a:cxn ang="0">
                  <a:pos x="34" y="36"/>
                </a:cxn>
                <a:cxn ang="0">
                  <a:pos x="46" y="32"/>
                </a:cxn>
                <a:cxn ang="0">
                  <a:pos x="112" y="34"/>
                </a:cxn>
                <a:cxn ang="0">
                  <a:pos x="152" y="40"/>
                </a:cxn>
                <a:cxn ang="0">
                  <a:pos x="170" y="46"/>
                </a:cxn>
                <a:cxn ang="0">
                  <a:pos x="238" y="52"/>
                </a:cxn>
                <a:cxn ang="0">
                  <a:pos x="338" y="44"/>
                </a:cxn>
                <a:cxn ang="0">
                  <a:pos x="472" y="16"/>
                </a:cxn>
                <a:cxn ang="0">
                  <a:pos x="520" y="0"/>
                </a:cxn>
                <a:cxn ang="0">
                  <a:pos x="572" y="2"/>
                </a:cxn>
                <a:cxn ang="0">
                  <a:pos x="590" y="30"/>
                </a:cxn>
                <a:cxn ang="0">
                  <a:pos x="592" y="36"/>
                </a:cxn>
                <a:cxn ang="0">
                  <a:pos x="582" y="60"/>
                </a:cxn>
                <a:cxn ang="0">
                  <a:pos x="584" y="66"/>
                </a:cxn>
              </a:cxnLst>
              <a:rect l="0" t="0" r="r" b="b"/>
              <a:pathLst>
                <a:path w="592" h="90">
                  <a:moveTo>
                    <a:pt x="8" y="90"/>
                  </a:moveTo>
                  <a:cubicBezTo>
                    <a:pt x="0" y="78"/>
                    <a:pt x="10" y="51"/>
                    <a:pt x="22" y="44"/>
                  </a:cubicBezTo>
                  <a:cubicBezTo>
                    <a:pt x="27" y="35"/>
                    <a:pt x="23" y="39"/>
                    <a:pt x="34" y="36"/>
                  </a:cubicBezTo>
                  <a:cubicBezTo>
                    <a:pt x="38" y="34"/>
                    <a:pt x="46" y="32"/>
                    <a:pt x="46" y="32"/>
                  </a:cubicBezTo>
                  <a:cubicBezTo>
                    <a:pt x="72" y="33"/>
                    <a:pt x="84" y="35"/>
                    <a:pt x="112" y="34"/>
                  </a:cubicBezTo>
                  <a:cubicBezTo>
                    <a:pt x="125" y="35"/>
                    <a:pt x="138" y="38"/>
                    <a:pt x="152" y="40"/>
                  </a:cubicBezTo>
                  <a:cubicBezTo>
                    <a:pt x="158" y="42"/>
                    <a:pt x="170" y="46"/>
                    <a:pt x="170" y="46"/>
                  </a:cubicBezTo>
                  <a:cubicBezTo>
                    <a:pt x="192" y="42"/>
                    <a:pt x="215" y="46"/>
                    <a:pt x="238" y="52"/>
                  </a:cubicBezTo>
                  <a:cubicBezTo>
                    <a:pt x="271" y="50"/>
                    <a:pt x="304" y="47"/>
                    <a:pt x="338" y="44"/>
                  </a:cubicBezTo>
                  <a:cubicBezTo>
                    <a:pt x="381" y="33"/>
                    <a:pt x="427" y="24"/>
                    <a:pt x="472" y="16"/>
                  </a:cubicBezTo>
                  <a:cubicBezTo>
                    <a:pt x="488" y="12"/>
                    <a:pt x="503" y="4"/>
                    <a:pt x="520" y="0"/>
                  </a:cubicBezTo>
                  <a:cubicBezTo>
                    <a:pt x="537" y="0"/>
                    <a:pt x="554" y="0"/>
                    <a:pt x="572" y="2"/>
                  </a:cubicBezTo>
                  <a:cubicBezTo>
                    <a:pt x="582" y="3"/>
                    <a:pt x="587" y="21"/>
                    <a:pt x="590" y="30"/>
                  </a:cubicBezTo>
                  <a:cubicBezTo>
                    <a:pt x="590" y="32"/>
                    <a:pt x="592" y="36"/>
                    <a:pt x="592" y="36"/>
                  </a:cubicBezTo>
                  <a:cubicBezTo>
                    <a:pt x="588" y="45"/>
                    <a:pt x="589" y="52"/>
                    <a:pt x="582" y="60"/>
                  </a:cubicBezTo>
                  <a:cubicBezTo>
                    <a:pt x="579" y="67"/>
                    <a:pt x="577" y="66"/>
                    <a:pt x="584" y="66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" name="Freeform 75" descr="Cork"/>
            <p:cNvSpPr>
              <a:spLocks/>
            </p:cNvSpPr>
            <p:nvPr/>
          </p:nvSpPr>
          <p:spPr bwMode="auto">
            <a:xfrm>
              <a:off x="6266608" y="1682548"/>
              <a:ext cx="886895" cy="599070"/>
            </a:xfrm>
            <a:custGeom>
              <a:avLst/>
              <a:gdLst/>
              <a:ahLst/>
              <a:cxnLst>
                <a:cxn ang="0">
                  <a:pos x="599" y="0"/>
                </a:cxn>
                <a:cxn ang="0">
                  <a:pos x="595" y="6"/>
                </a:cxn>
                <a:cxn ang="0">
                  <a:pos x="589" y="10"/>
                </a:cxn>
                <a:cxn ang="0">
                  <a:pos x="585" y="24"/>
                </a:cxn>
                <a:cxn ang="0">
                  <a:pos x="557" y="92"/>
                </a:cxn>
                <a:cxn ang="0">
                  <a:pos x="525" y="208"/>
                </a:cxn>
                <a:cxn ang="0">
                  <a:pos x="515" y="266"/>
                </a:cxn>
                <a:cxn ang="0">
                  <a:pos x="505" y="350"/>
                </a:cxn>
                <a:cxn ang="0">
                  <a:pos x="495" y="402"/>
                </a:cxn>
                <a:cxn ang="0">
                  <a:pos x="461" y="422"/>
                </a:cxn>
                <a:cxn ang="0">
                  <a:pos x="433" y="414"/>
                </a:cxn>
                <a:cxn ang="0">
                  <a:pos x="421" y="410"/>
                </a:cxn>
                <a:cxn ang="0">
                  <a:pos x="425" y="352"/>
                </a:cxn>
                <a:cxn ang="0">
                  <a:pos x="431" y="338"/>
                </a:cxn>
                <a:cxn ang="0">
                  <a:pos x="405" y="328"/>
                </a:cxn>
                <a:cxn ang="0">
                  <a:pos x="347" y="316"/>
                </a:cxn>
                <a:cxn ang="0">
                  <a:pos x="113" y="360"/>
                </a:cxn>
                <a:cxn ang="0">
                  <a:pos x="103" y="368"/>
                </a:cxn>
                <a:cxn ang="0">
                  <a:pos x="87" y="392"/>
                </a:cxn>
                <a:cxn ang="0">
                  <a:pos x="53" y="432"/>
                </a:cxn>
                <a:cxn ang="0">
                  <a:pos x="29" y="422"/>
                </a:cxn>
                <a:cxn ang="0">
                  <a:pos x="17" y="414"/>
                </a:cxn>
                <a:cxn ang="0">
                  <a:pos x="7" y="398"/>
                </a:cxn>
                <a:cxn ang="0">
                  <a:pos x="11" y="372"/>
                </a:cxn>
                <a:cxn ang="0">
                  <a:pos x="17" y="334"/>
                </a:cxn>
                <a:cxn ang="0">
                  <a:pos x="27" y="262"/>
                </a:cxn>
                <a:cxn ang="0">
                  <a:pos x="29" y="188"/>
                </a:cxn>
                <a:cxn ang="0">
                  <a:pos x="31" y="126"/>
                </a:cxn>
                <a:cxn ang="0">
                  <a:pos x="29" y="82"/>
                </a:cxn>
                <a:cxn ang="0">
                  <a:pos x="21" y="30"/>
                </a:cxn>
                <a:cxn ang="0">
                  <a:pos x="19" y="14"/>
                </a:cxn>
              </a:cxnLst>
              <a:rect l="0" t="0" r="r" b="b"/>
              <a:pathLst>
                <a:path w="599" h="432">
                  <a:moveTo>
                    <a:pt x="599" y="0"/>
                  </a:moveTo>
                  <a:cubicBezTo>
                    <a:pt x="597" y="2"/>
                    <a:pt x="596" y="4"/>
                    <a:pt x="595" y="6"/>
                  </a:cubicBezTo>
                  <a:cubicBezTo>
                    <a:pt x="593" y="7"/>
                    <a:pt x="590" y="8"/>
                    <a:pt x="589" y="10"/>
                  </a:cubicBezTo>
                  <a:cubicBezTo>
                    <a:pt x="587" y="11"/>
                    <a:pt x="585" y="23"/>
                    <a:pt x="585" y="24"/>
                  </a:cubicBezTo>
                  <a:cubicBezTo>
                    <a:pt x="575" y="45"/>
                    <a:pt x="570" y="72"/>
                    <a:pt x="557" y="92"/>
                  </a:cubicBezTo>
                  <a:cubicBezTo>
                    <a:pt x="551" y="130"/>
                    <a:pt x="537" y="171"/>
                    <a:pt x="525" y="208"/>
                  </a:cubicBezTo>
                  <a:cubicBezTo>
                    <a:pt x="523" y="228"/>
                    <a:pt x="519" y="246"/>
                    <a:pt x="515" y="266"/>
                  </a:cubicBezTo>
                  <a:cubicBezTo>
                    <a:pt x="511" y="294"/>
                    <a:pt x="511" y="322"/>
                    <a:pt x="505" y="350"/>
                  </a:cubicBezTo>
                  <a:cubicBezTo>
                    <a:pt x="503" y="368"/>
                    <a:pt x="503" y="385"/>
                    <a:pt x="495" y="402"/>
                  </a:cubicBezTo>
                  <a:cubicBezTo>
                    <a:pt x="492" y="416"/>
                    <a:pt x="474" y="420"/>
                    <a:pt x="461" y="422"/>
                  </a:cubicBezTo>
                  <a:cubicBezTo>
                    <a:pt x="440" y="416"/>
                    <a:pt x="450" y="419"/>
                    <a:pt x="433" y="414"/>
                  </a:cubicBezTo>
                  <a:cubicBezTo>
                    <a:pt x="429" y="412"/>
                    <a:pt x="421" y="410"/>
                    <a:pt x="421" y="410"/>
                  </a:cubicBezTo>
                  <a:cubicBezTo>
                    <a:pt x="410" y="394"/>
                    <a:pt x="414" y="367"/>
                    <a:pt x="425" y="352"/>
                  </a:cubicBezTo>
                  <a:cubicBezTo>
                    <a:pt x="426" y="347"/>
                    <a:pt x="431" y="342"/>
                    <a:pt x="431" y="338"/>
                  </a:cubicBezTo>
                  <a:cubicBezTo>
                    <a:pt x="429" y="328"/>
                    <a:pt x="405" y="328"/>
                    <a:pt x="405" y="328"/>
                  </a:cubicBezTo>
                  <a:cubicBezTo>
                    <a:pt x="392" y="315"/>
                    <a:pt x="365" y="319"/>
                    <a:pt x="347" y="316"/>
                  </a:cubicBezTo>
                  <a:cubicBezTo>
                    <a:pt x="268" y="322"/>
                    <a:pt x="188" y="334"/>
                    <a:pt x="113" y="360"/>
                  </a:cubicBezTo>
                  <a:cubicBezTo>
                    <a:pt x="101" y="377"/>
                    <a:pt x="116" y="356"/>
                    <a:pt x="103" y="368"/>
                  </a:cubicBezTo>
                  <a:cubicBezTo>
                    <a:pt x="99" y="370"/>
                    <a:pt x="90" y="387"/>
                    <a:pt x="87" y="392"/>
                  </a:cubicBezTo>
                  <a:cubicBezTo>
                    <a:pt x="94" y="431"/>
                    <a:pt x="75" y="417"/>
                    <a:pt x="53" y="432"/>
                  </a:cubicBezTo>
                  <a:cubicBezTo>
                    <a:pt x="44" y="429"/>
                    <a:pt x="36" y="426"/>
                    <a:pt x="29" y="422"/>
                  </a:cubicBezTo>
                  <a:cubicBezTo>
                    <a:pt x="24" y="419"/>
                    <a:pt x="17" y="414"/>
                    <a:pt x="17" y="414"/>
                  </a:cubicBezTo>
                  <a:cubicBezTo>
                    <a:pt x="12" y="399"/>
                    <a:pt x="16" y="404"/>
                    <a:pt x="7" y="398"/>
                  </a:cubicBezTo>
                  <a:cubicBezTo>
                    <a:pt x="0" y="388"/>
                    <a:pt x="5" y="380"/>
                    <a:pt x="11" y="372"/>
                  </a:cubicBezTo>
                  <a:cubicBezTo>
                    <a:pt x="8" y="357"/>
                    <a:pt x="13" y="347"/>
                    <a:pt x="17" y="334"/>
                  </a:cubicBezTo>
                  <a:cubicBezTo>
                    <a:pt x="19" y="311"/>
                    <a:pt x="19" y="283"/>
                    <a:pt x="27" y="262"/>
                  </a:cubicBezTo>
                  <a:cubicBezTo>
                    <a:pt x="28" y="237"/>
                    <a:pt x="32" y="212"/>
                    <a:pt x="29" y="188"/>
                  </a:cubicBezTo>
                  <a:cubicBezTo>
                    <a:pt x="31" y="167"/>
                    <a:pt x="27" y="146"/>
                    <a:pt x="31" y="126"/>
                  </a:cubicBezTo>
                  <a:cubicBezTo>
                    <a:pt x="29" y="108"/>
                    <a:pt x="27" y="99"/>
                    <a:pt x="29" y="82"/>
                  </a:cubicBezTo>
                  <a:cubicBezTo>
                    <a:pt x="26" y="64"/>
                    <a:pt x="23" y="47"/>
                    <a:pt x="21" y="30"/>
                  </a:cubicBezTo>
                  <a:cubicBezTo>
                    <a:pt x="23" y="10"/>
                    <a:pt x="28" y="9"/>
                    <a:pt x="19" y="14"/>
                  </a:cubicBez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" name="Freeform 77"/>
            <p:cNvSpPr>
              <a:spLocks/>
            </p:cNvSpPr>
            <p:nvPr/>
          </p:nvSpPr>
          <p:spPr bwMode="auto">
            <a:xfrm>
              <a:off x="6291993" y="2291152"/>
              <a:ext cx="38078" cy="135068"/>
            </a:xfrm>
            <a:custGeom>
              <a:avLst/>
              <a:gdLst/>
              <a:ahLst/>
              <a:cxnLst>
                <a:cxn ang="0">
                  <a:pos x="72" y="153"/>
                </a:cxn>
                <a:cxn ang="0">
                  <a:pos x="64" y="69"/>
                </a:cxn>
                <a:cxn ang="0">
                  <a:pos x="47" y="43"/>
                </a:cxn>
                <a:cxn ang="0">
                  <a:pos x="55" y="69"/>
                </a:cxn>
                <a:cxn ang="0">
                  <a:pos x="64" y="27"/>
                </a:cxn>
                <a:cxn ang="0">
                  <a:pos x="38" y="10"/>
                </a:cxn>
                <a:cxn ang="0">
                  <a:pos x="38" y="43"/>
                </a:cxn>
                <a:cxn ang="0">
                  <a:pos x="47" y="187"/>
                </a:cxn>
                <a:cxn ang="0">
                  <a:pos x="30" y="161"/>
                </a:cxn>
                <a:cxn ang="0">
                  <a:pos x="38" y="128"/>
                </a:cxn>
                <a:cxn ang="0">
                  <a:pos x="47" y="161"/>
                </a:cxn>
                <a:cxn ang="0">
                  <a:pos x="38" y="102"/>
                </a:cxn>
                <a:cxn ang="0">
                  <a:pos x="47" y="153"/>
                </a:cxn>
                <a:cxn ang="0">
                  <a:pos x="38" y="119"/>
                </a:cxn>
                <a:cxn ang="0">
                  <a:pos x="47" y="144"/>
                </a:cxn>
                <a:cxn ang="0">
                  <a:pos x="55" y="170"/>
                </a:cxn>
                <a:cxn ang="0">
                  <a:pos x="72" y="203"/>
                </a:cxn>
                <a:cxn ang="0">
                  <a:pos x="80" y="229"/>
                </a:cxn>
                <a:cxn ang="0">
                  <a:pos x="72" y="279"/>
                </a:cxn>
                <a:cxn ang="0">
                  <a:pos x="64" y="271"/>
                </a:cxn>
                <a:cxn ang="0">
                  <a:pos x="55" y="313"/>
                </a:cxn>
                <a:cxn ang="0">
                  <a:pos x="38" y="288"/>
                </a:cxn>
                <a:cxn ang="0">
                  <a:pos x="30" y="203"/>
                </a:cxn>
                <a:cxn ang="0">
                  <a:pos x="22" y="246"/>
                </a:cxn>
                <a:cxn ang="0">
                  <a:pos x="5" y="212"/>
                </a:cxn>
                <a:cxn ang="0">
                  <a:pos x="38" y="144"/>
                </a:cxn>
                <a:cxn ang="0">
                  <a:pos x="64" y="170"/>
                </a:cxn>
                <a:cxn ang="0">
                  <a:pos x="72" y="220"/>
                </a:cxn>
                <a:cxn ang="0">
                  <a:pos x="64" y="187"/>
                </a:cxn>
                <a:cxn ang="0">
                  <a:pos x="64" y="10"/>
                </a:cxn>
                <a:cxn ang="0">
                  <a:pos x="47" y="35"/>
                </a:cxn>
                <a:cxn ang="0">
                  <a:pos x="22" y="43"/>
                </a:cxn>
                <a:cxn ang="0">
                  <a:pos x="38" y="94"/>
                </a:cxn>
                <a:cxn ang="0">
                  <a:pos x="55" y="136"/>
                </a:cxn>
                <a:cxn ang="0">
                  <a:pos x="72" y="153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8" name="Freeform 78"/>
            <p:cNvSpPr>
              <a:spLocks/>
            </p:cNvSpPr>
            <p:nvPr/>
          </p:nvSpPr>
          <p:spPr bwMode="auto">
            <a:xfrm>
              <a:off x="6299926" y="2289562"/>
              <a:ext cx="46011" cy="15096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92" y="5"/>
                </a:cxn>
                <a:cxn ang="0">
                  <a:pos x="73" y="29"/>
                </a:cxn>
                <a:cxn ang="0">
                  <a:pos x="84" y="61"/>
                </a:cxn>
                <a:cxn ang="0">
                  <a:pos x="84" y="146"/>
                </a:cxn>
                <a:cxn ang="0">
                  <a:pos x="97" y="168"/>
                </a:cxn>
                <a:cxn ang="0">
                  <a:pos x="97" y="240"/>
                </a:cxn>
                <a:cxn ang="0">
                  <a:pos x="84" y="336"/>
                </a:cxn>
                <a:cxn ang="0">
                  <a:pos x="68" y="354"/>
                </a:cxn>
                <a:cxn ang="0">
                  <a:pos x="14" y="320"/>
                </a:cxn>
                <a:cxn ang="0">
                  <a:pos x="12" y="282"/>
                </a:cxn>
                <a:cxn ang="0">
                  <a:pos x="14" y="245"/>
                </a:cxn>
                <a:cxn ang="0">
                  <a:pos x="9" y="98"/>
                </a:cxn>
                <a:cxn ang="0">
                  <a:pos x="20" y="45"/>
                </a:cxn>
                <a:cxn ang="0">
                  <a:pos x="6" y="13"/>
                </a:cxn>
                <a:cxn ang="0">
                  <a:pos x="1" y="0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9" name="Freeform 79"/>
            <p:cNvSpPr>
              <a:spLocks/>
            </p:cNvSpPr>
            <p:nvPr/>
          </p:nvSpPr>
          <p:spPr bwMode="auto">
            <a:xfrm>
              <a:off x="6886958" y="2259371"/>
              <a:ext cx="66636" cy="158904"/>
            </a:xfrm>
            <a:custGeom>
              <a:avLst/>
              <a:gdLst/>
              <a:ahLst/>
              <a:cxnLst>
                <a:cxn ang="0">
                  <a:pos x="141" y="20"/>
                </a:cxn>
                <a:cxn ang="0">
                  <a:pos x="133" y="103"/>
                </a:cxn>
                <a:cxn ang="0">
                  <a:pos x="125" y="130"/>
                </a:cxn>
                <a:cxn ang="0">
                  <a:pos x="122" y="140"/>
                </a:cxn>
                <a:cxn ang="0">
                  <a:pos x="104" y="244"/>
                </a:cxn>
                <a:cxn ang="0">
                  <a:pos x="82" y="314"/>
                </a:cxn>
                <a:cxn ang="0">
                  <a:pos x="66" y="362"/>
                </a:cxn>
                <a:cxn ang="0">
                  <a:pos x="56" y="364"/>
                </a:cxn>
                <a:cxn ang="0">
                  <a:pos x="18" y="370"/>
                </a:cxn>
                <a:cxn ang="0">
                  <a:pos x="2" y="351"/>
                </a:cxn>
                <a:cxn ang="0">
                  <a:pos x="5" y="316"/>
                </a:cxn>
                <a:cxn ang="0">
                  <a:pos x="8" y="220"/>
                </a:cxn>
                <a:cxn ang="0">
                  <a:pos x="21" y="199"/>
                </a:cxn>
                <a:cxn ang="0">
                  <a:pos x="34" y="106"/>
                </a:cxn>
                <a:cxn ang="0">
                  <a:pos x="42" y="74"/>
                </a:cxn>
                <a:cxn ang="0">
                  <a:pos x="80" y="18"/>
                </a:cxn>
                <a:cxn ang="0">
                  <a:pos x="122" y="18"/>
                </a:cxn>
                <a:cxn ang="0">
                  <a:pos x="141" y="20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" name="Freeform 80"/>
            <p:cNvSpPr>
              <a:spLocks/>
            </p:cNvSpPr>
            <p:nvPr/>
          </p:nvSpPr>
          <p:spPr bwMode="auto">
            <a:xfrm>
              <a:off x="6333244" y="1498219"/>
              <a:ext cx="42837" cy="214521"/>
            </a:xfrm>
            <a:custGeom>
              <a:avLst/>
              <a:gdLst/>
              <a:ahLst/>
              <a:cxnLst>
                <a:cxn ang="0">
                  <a:pos x="26" y="486"/>
                </a:cxn>
                <a:cxn ang="0">
                  <a:pos x="61" y="494"/>
                </a:cxn>
                <a:cxn ang="0">
                  <a:pos x="72" y="451"/>
                </a:cxn>
                <a:cxn ang="0">
                  <a:pos x="72" y="323"/>
                </a:cxn>
                <a:cxn ang="0">
                  <a:pos x="88" y="214"/>
                </a:cxn>
                <a:cxn ang="0">
                  <a:pos x="96" y="174"/>
                </a:cxn>
                <a:cxn ang="0">
                  <a:pos x="88" y="51"/>
                </a:cxn>
                <a:cxn ang="0">
                  <a:pos x="77" y="6"/>
                </a:cxn>
                <a:cxn ang="0">
                  <a:pos x="29" y="25"/>
                </a:cxn>
                <a:cxn ang="0">
                  <a:pos x="26" y="121"/>
                </a:cxn>
                <a:cxn ang="0">
                  <a:pos x="32" y="363"/>
                </a:cxn>
                <a:cxn ang="0">
                  <a:pos x="40" y="406"/>
                </a:cxn>
                <a:cxn ang="0">
                  <a:pos x="24" y="473"/>
                </a:cxn>
                <a:cxn ang="0">
                  <a:pos x="26" y="486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1" name="Freeform 81"/>
            <p:cNvSpPr>
              <a:spLocks/>
            </p:cNvSpPr>
            <p:nvPr/>
          </p:nvSpPr>
          <p:spPr bwMode="auto">
            <a:xfrm>
              <a:off x="7067828" y="1491863"/>
              <a:ext cx="66636" cy="174795"/>
            </a:xfrm>
            <a:custGeom>
              <a:avLst/>
              <a:gdLst/>
              <a:ahLst/>
              <a:cxnLst>
                <a:cxn ang="0">
                  <a:pos x="5" y="381"/>
                </a:cxn>
                <a:cxn ang="0">
                  <a:pos x="40" y="410"/>
                </a:cxn>
                <a:cxn ang="0">
                  <a:pos x="80" y="402"/>
                </a:cxn>
                <a:cxn ang="0">
                  <a:pos x="93" y="362"/>
                </a:cxn>
                <a:cxn ang="0">
                  <a:pos x="114" y="280"/>
                </a:cxn>
                <a:cxn ang="0">
                  <a:pos x="128" y="216"/>
                </a:cxn>
                <a:cxn ang="0">
                  <a:pos x="136" y="192"/>
                </a:cxn>
                <a:cxn ang="0">
                  <a:pos x="138" y="117"/>
                </a:cxn>
                <a:cxn ang="0">
                  <a:pos x="144" y="101"/>
                </a:cxn>
                <a:cxn ang="0">
                  <a:pos x="146" y="48"/>
                </a:cxn>
                <a:cxn ang="0">
                  <a:pos x="130" y="0"/>
                </a:cxn>
                <a:cxn ang="0">
                  <a:pos x="93" y="13"/>
                </a:cxn>
                <a:cxn ang="0">
                  <a:pos x="77" y="53"/>
                </a:cxn>
                <a:cxn ang="0">
                  <a:pos x="66" y="138"/>
                </a:cxn>
                <a:cxn ang="0">
                  <a:pos x="58" y="162"/>
                </a:cxn>
                <a:cxn ang="0">
                  <a:pos x="42" y="216"/>
                </a:cxn>
                <a:cxn ang="0">
                  <a:pos x="40" y="226"/>
                </a:cxn>
                <a:cxn ang="0">
                  <a:pos x="34" y="232"/>
                </a:cxn>
                <a:cxn ang="0">
                  <a:pos x="32" y="250"/>
                </a:cxn>
                <a:cxn ang="0">
                  <a:pos x="29" y="258"/>
                </a:cxn>
                <a:cxn ang="0">
                  <a:pos x="16" y="349"/>
                </a:cxn>
                <a:cxn ang="0">
                  <a:pos x="10" y="381"/>
                </a:cxn>
                <a:cxn ang="0">
                  <a:pos x="2" y="386"/>
                </a:cxn>
                <a:cxn ang="0">
                  <a:pos x="5" y="381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11325" name="Rectangle 29"/>
          <p:cNvSpPr>
            <a:spLocks noChangeArrowheads="1"/>
          </p:cNvSpPr>
          <p:nvPr/>
        </p:nvSpPr>
        <p:spPr bwMode="auto">
          <a:xfrm>
            <a:off x="5983288" y="2384425"/>
            <a:ext cx="22764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pTk 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.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!@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: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</a:rPr>
              <a:t>-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#</a:t>
            </a:r>
            <a:endParaRPr lang="en-US" b="1" i="1">
              <a:solidFill>
                <a:schemeClr val="tx1"/>
              </a:solidFill>
              <a:effectLst/>
              <a:latin typeface="Kantipur" charset="0"/>
            </a:endParaRPr>
          </a:p>
        </p:txBody>
      </p:sp>
      <p:sp>
        <p:nvSpPr>
          <p:cNvPr id="311372" name="AutoShape 76"/>
          <p:cNvSpPr>
            <a:spLocks noChangeArrowheads="1"/>
          </p:cNvSpPr>
          <p:nvPr/>
        </p:nvSpPr>
        <p:spPr bwMode="auto">
          <a:xfrm>
            <a:off x="5984875" y="1390650"/>
            <a:ext cx="2820988" cy="16176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1EDE17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1374" name="Text Box 78"/>
          <p:cNvSpPr txBox="1">
            <a:spLocks noChangeArrowheads="1"/>
          </p:cNvSpPr>
          <p:nvPr/>
        </p:nvSpPr>
        <p:spPr bwMode="auto">
          <a:xfrm>
            <a:off x="787400" y="4775200"/>
            <a:ext cx="7543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F00"/>
                </a:solidFill>
                <a:effectLst/>
                <a:latin typeface="Kantipur" pitchFamily="2" charset="0"/>
                <a:ea typeface="BatangChe" pitchFamily="49" charset="-128"/>
                <a:cs typeface="Times New Roman" charset="0"/>
              </a:rPr>
              <a:t>k/d]Zj/sf] ;t{ljgfsf] k|lt1f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ea typeface="BatangChe" pitchFamily="49" charset="-128"/>
                <a:cs typeface="Times New Roman" charset="0"/>
              </a:rPr>
              <a:t> </a:t>
            </a:r>
            <a:r>
              <a:rPr lang="en-US" sz="4000" b="1">
                <a:solidFill>
                  <a:srgbClr val="FFFF00"/>
                </a:solidFill>
                <a:effectLst/>
                <a:latin typeface="Kantipur" pitchFamily="2" charset="0"/>
                <a:ea typeface="BatangChe" pitchFamily="49" charset="-128"/>
                <a:cs typeface="Times New Roman" charset="0"/>
              </a:rPr>
              <a:t>ca|fxfdnfO{</a:t>
            </a:r>
            <a:r>
              <a:rPr lang="en-US" sz="3600" b="1">
                <a:solidFill>
                  <a:srgbClr val="FFFF00"/>
                </a:solidFill>
                <a:effectLst/>
                <a:latin typeface="Kantipur" pitchFamily="2" charset="0"/>
                <a:ea typeface="BatangChe" pitchFamily="49" charset="-128"/>
                <a:cs typeface="Times New Roman" charset="0"/>
              </a:rPr>
              <a:t> </a:t>
            </a:r>
            <a:r>
              <a:rPr lang="en-US" sz="3600" b="1">
                <a:solidFill>
                  <a:srgbClr val="FFFF00"/>
                </a:solidFill>
                <a:effectLst/>
                <a:ea typeface="BatangChe" pitchFamily="49" charset="-128"/>
                <a:cs typeface="Times New Roman" charset="0"/>
              </a:rPr>
              <a:t>!</a:t>
            </a:r>
          </a:p>
        </p:txBody>
      </p:sp>
      <p:sp>
        <p:nvSpPr>
          <p:cNvPr id="311377" name="Text Box 81"/>
          <p:cNvSpPr txBox="1">
            <a:spLocks noChangeArrowheads="1"/>
          </p:cNvSpPr>
          <p:nvPr/>
        </p:nvSpPr>
        <p:spPr bwMode="auto">
          <a:xfrm>
            <a:off x="1909763" y="0"/>
            <a:ext cx="18208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0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!@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0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20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1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72" grpId="0" animBg="1"/>
      <p:bldP spid="31137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725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53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5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413125" y="938213"/>
            <a:ext cx="1130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3725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57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042" name="Rectangle 12"/>
          <p:cNvSpPr>
            <a:spLocks noChangeArrowheads="1"/>
          </p:cNvSpPr>
          <p:nvPr/>
        </p:nvSpPr>
        <p:spPr bwMode="auto">
          <a:xfrm>
            <a:off x="3709988" y="1560513"/>
            <a:ext cx="11064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jf]nfj6</a:t>
            </a:r>
          </a:p>
        </p:txBody>
      </p:sp>
      <p:sp>
        <p:nvSpPr>
          <p:cNvPr id="437261" name="Rectangle 13"/>
          <p:cNvSpPr>
            <a:spLocks noChangeArrowheads="1"/>
          </p:cNvSpPr>
          <p:nvPr/>
        </p:nvSpPr>
        <p:spPr bwMode="auto">
          <a:xfrm>
            <a:off x="3897313" y="2060575"/>
            <a:ext cx="13366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e[\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 - </a:t>
            </a:r>
            <a:r>
              <a:rPr lang="en-US" b="1">
                <a:solidFill>
                  <a:schemeClr val="accent2"/>
                </a:solidFill>
                <a:effectLst/>
                <a:latin typeface="Kantipur" charset="0"/>
                <a:ea typeface="BatangChe" charset="0"/>
                <a:cs typeface="BatangChe" charset="0"/>
              </a:rPr>
              <a:t>;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  <a:ea typeface="BatangChe" charset="0"/>
                <a:cs typeface="BatangChe" charset="0"/>
              </a:rPr>
              <a:t> - </a:t>
            </a:r>
            <a:r>
              <a:rPr lang="en-US" b="1">
                <a:solidFill>
                  <a:schemeClr val="accent2"/>
                </a:solidFill>
                <a:effectLst/>
                <a:latin typeface="Kantipur" charset="0"/>
                <a:ea typeface="BatangChe" charset="0"/>
                <a:cs typeface="BatangChe" charset="0"/>
              </a:rPr>
              <a:t>c</a:t>
            </a:r>
          </a:p>
        </p:txBody>
      </p:sp>
      <p:sp>
        <p:nvSpPr>
          <p:cNvPr id="43726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6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44046" name="Group 16"/>
          <p:cNvGrpSpPr>
            <a:grpSpLocks/>
          </p:cNvGrpSpPr>
          <p:nvPr/>
        </p:nvGrpSpPr>
        <p:grpSpPr bwMode="auto">
          <a:xfrm>
            <a:off x="765175" y="2378075"/>
            <a:ext cx="1930400" cy="1446213"/>
            <a:chOff x="482" y="1498"/>
            <a:chExt cx="1216" cy="911"/>
          </a:xfrm>
        </p:grpSpPr>
        <p:sp>
          <p:nvSpPr>
            <p:cNvPr id="437265" name="Rectangle 17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7266" name="Rectangle 18"/>
            <p:cNvSpPr>
              <a:spLocks noChangeArrowheads="1"/>
            </p:cNvSpPr>
            <p:nvPr/>
          </p:nvSpPr>
          <p:spPr bwMode="auto">
            <a:xfrm>
              <a:off x="482" y="1498"/>
              <a:ext cx="1216" cy="7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7200" b="1">
                  <a:solidFill>
                    <a:srgbClr val="D83104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6000" b="1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o]df]o</a:t>
              </a:r>
            </a:p>
          </p:txBody>
        </p:sp>
      </p:grpSp>
      <p:sp>
        <p:nvSpPr>
          <p:cNvPr id="437267" name="Line 19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68" name="Line 20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69" name="Line 21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275" name="Rectangle 27"/>
          <p:cNvSpPr>
            <a:spLocks noChangeArrowheads="1"/>
          </p:cNvSpPr>
          <p:nvPr/>
        </p:nvSpPr>
        <p:spPr bwMode="auto">
          <a:xfrm>
            <a:off x="4802188" y="979488"/>
            <a:ext cx="2079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784725" y="4073525"/>
            <a:ext cx="2870200" cy="625475"/>
            <a:chOff x="2488" y="3104"/>
            <a:chExt cx="1808" cy="394"/>
          </a:xfrm>
        </p:grpSpPr>
        <p:sp>
          <p:nvSpPr>
            <p:cNvPr id="437294" name="Oval 46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7295" name="Rectangle 47"/>
            <p:cNvSpPr>
              <a:spLocks noChangeArrowheads="1"/>
            </p:cNvSpPr>
            <p:nvPr/>
          </p:nvSpPr>
          <p:spPr bwMode="auto">
            <a:xfrm>
              <a:off x="2689" y="3147"/>
              <a:ext cx="54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>
                  <a:solidFill>
                    <a:schemeClr val="hlink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cflzif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35350" y="3411538"/>
            <a:ext cx="2166938" cy="576262"/>
            <a:chOff x="3083" y="1268"/>
            <a:chExt cx="1365" cy="363"/>
          </a:xfrm>
        </p:grpSpPr>
        <p:sp>
          <p:nvSpPr>
            <p:cNvPr id="437297" name="Oval 49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7298" name="Rectangle 50"/>
            <p:cNvSpPr>
              <a:spLocks noChangeArrowheads="1"/>
            </p:cNvSpPr>
            <p:nvPr/>
          </p:nvSpPr>
          <p:spPr bwMode="auto">
            <a:xfrm>
              <a:off x="3264" y="1268"/>
              <a:ext cx="614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 b="1">
                  <a:solidFill>
                    <a:schemeClr val="hlink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;Gtfg</a:t>
              </a:r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2097088" y="2779713"/>
            <a:ext cx="2252662" cy="590550"/>
            <a:chOff x="4165" y="741"/>
            <a:chExt cx="1419" cy="372"/>
          </a:xfrm>
        </p:grpSpPr>
        <p:sp>
          <p:nvSpPr>
            <p:cNvPr id="437300" name="Oval 52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7301" name="Rectangle 53"/>
            <p:cNvSpPr>
              <a:spLocks noChangeArrowheads="1"/>
            </p:cNvSpPr>
            <p:nvPr/>
          </p:nvSpPr>
          <p:spPr bwMode="auto">
            <a:xfrm>
              <a:off x="4380" y="750"/>
              <a:ext cx="424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 b="1">
                  <a:solidFill>
                    <a:schemeClr val="hlink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e[\ld</a:t>
              </a:r>
            </a:p>
          </p:txBody>
        </p:sp>
      </p:grpSp>
      <p:sp>
        <p:nvSpPr>
          <p:cNvPr id="437302" name="Freeform 5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3" name="AutoShape 5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4" name="Rectangle 5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5" name="AutoShape 5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6" name="Line 5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7" name="Line 5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08" name="Rectangle 6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061" name="Rectangle 61"/>
          <p:cNvSpPr>
            <a:spLocks noChangeArrowheads="1"/>
          </p:cNvSpPr>
          <p:nvPr/>
        </p:nvSpPr>
        <p:spPr bwMode="auto">
          <a:xfrm>
            <a:off x="8129588" y="3732213"/>
            <a:ext cx="84296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8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44062" name="Rectangle 62"/>
          <p:cNvSpPr>
            <a:spLocks noChangeArrowheads="1"/>
          </p:cNvSpPr>
          <p:nvPr/>
        </p:nvSpPr>
        <p:spPr bwMode="auto">
          <a:xfrm>
            <a:off x="8104188" y="3540125"/>
            <a:ext cx="701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  <a:cs typeface="Arial" charset="0"/>
              </a:rPr>
              <a:t>jfnfj6</a:t>
            </a:r>
          </a:p>
        </p:txBody>
      </p:sp>
      <p:sp>
        <p:nvSpPr>
          <p:cNvPr id="44063" name="Rectangle 63"/>
          <p:cNvSpPr>
            <a:spLocks noChangeArrowheads="1"/>
          </p:cNvSpPr>
          <p:nvPr/>
        </p:nvSpPr>
        <p:spPr bwMode="auto">
          <a:xfrm>
            <a:off x="8032750" y="3360738"/>
            <a:ext cx="7143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37312" name="Line 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13" name="Line 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7314" name="Line 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067" name="Text Box 6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7320" name="Rectangle 7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069" name="Text Box 7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7336" name="Text Box 88"/>
          <p:cNvSpPr txBox="1">
            <a:spLocks noChangeArrowheads="1"/>
          </p:cNvSpPr>
          <p:nvPr/>
        </p:nvSpPr>
        <p:spPr bwMode="auto">
          <a:xfrm>
            <a:off x="787400" y="4632325"/>
            <a:ext cx="7543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;t{ljgfsf] k|lt1f kl5 Ps ljl3jt\ s/f/ aGof]</a:t>
            </a:r>
            <a:r>
              <a:rPr lang="en-US" sz="3600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3600" b="1">
                <a:solidFill>
                  <a:srgbClr val="66FFFF"/>
                </a:solidFill>
                <a:effectLst/>
                <a:ea typeface="+mn-ea"/>
                <a:cs typeface="+mn-cs"/>
              </a:rPr>
              <a:t>!</a:t>
            </a:r>
          </a:p>
        </p:txBody>
      </p:sp>
      <p:sp>
        <p:nvSpPr>
          <p:cNvPr id="437351" name="Rectangle 103"/>
          <p:cNvSpPr>
            <a:spLocks noChangeArrowheads="1"/>
          </p:cNvSpPr>
          <p:nvPr/>
        </p:nvSpPr>
        <p:spPr bwMode="auto">
          <a:xfrm>
            <a:off x="5983288" y="2386013"/>
            <a:ext cx="22383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 </a:t>
            </a:r>
            <a:r>
              <a:rPr lang="en-US" sz="3600" b="1" i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3600" b="1" i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3600" b="1" i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44073" name="Group 72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44074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76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7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8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75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61" grpId="0" autoUpdateAnimBg="0"/>
      <p:bldP spid="43733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789113" y="304800"/>
            <a:ext cx="7110412" cy="1978025"/>
            <a:chOff x="814" y="225"/>
            <a:chExt cx="4479" cy="1246"/>
          </a:xfrm>
        </p:grpSpPr>
        <p:sp>
          <p:nvSpPr>
            <p:cNvPr id="246786" name="Rectangle 2"/>
            <p:cNvSpPr>
              <a:spLocks noChangeArrowheads="1"/>
            </p:cNvSpPr>
            <p:nvPr/>
          </p:nvSpPr>
          <p:spPr bwMode="auto">
            <a:xfrm>
              <a:off x="814" y="225"/>
              <a:ext cx="4479" cy="12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k/d]Zjn] ca|fxfdnfO{ eGg[\eof]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,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       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Times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t]/f] b]z / t]/f s[\6[\Da tyf t]/f lktfsf] 3/af6 lg:s]/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3200" b="1">
                  <a:effectLst/>
                  <a:latin typeface="Kantipur" charset="0"/>
                </a:rPr>
                <a:t>h[\g b]z</a:t>
              </a:r>
              <a:r>
                <a:rPr lang="en-US" sz="3200" b="1">
                  <a:effectLst/>
                  <a:latin typeface="Times" charset="0"/>
                </a:rPr>
                <a:t>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d tnfO{ lbG5[\ ToxfF hf .</a:t>
              </a:r>
              <a:r>
                <a:rPr lang="en-US" b="1">
                  <a:solidFill>
                    <a:srgbClr val="FAFD00"/>
                  </a:solidFill>
                  <a:effectLst/>
                  <a:latin typeface="Kantipur" charset="0"/>
                </a:rPr>
                <a:t> </a:t>
              </a:r>
              <a:endParaRPr lang="en-US" b="1">
                <a:effectLst/>
                <a:latin typeface="Times" charset="0"/>
              </a:endParaRPr>
            </a:p>
          </p:txBody>
        </p:sp>
        <p:sp>
          <p:nvSpPr>
            <p:cNvPr id="246788" name="Rectangle 4"/>
            <p:cNvSpPr>
              <a:spLocks noChangeArrowheads="1"/>
            </p:cNvSpPr>
            <p:nvPr/>
          </p:nvSpPr>
          <p:spPr bwMode="auto">
            <a:xfrm>
              <a:off x="1207" y="440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154113" y="1900238"/>
            <a:ext cx="7110412" cy="2892425"/>
            <a:chOff x="727" y="1339"/>
            <a:chExt cx="4479" cy="1822"/>
          </a:xfrm>
        </p:grpSpPr>
        <p:sp>
          <p:nvSpPr>
            <p:cNvPr id="246822" name="Rectangle 38"/>
            <p:cNvSpPr>
              <a:spLocks noChangeArrowheads="1"/>
            </p:cNvSpPr>
            <p:nvPr/>
          </p:nvSpPr>
          <p:spPr bwMode="auto">
            <a:xfrm>
              <a:off x="727" y="1339"/>
              <a:ext cx="4479" cy="182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Times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d tFaf6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3200" b="1">
                  <a:effectLst/>
                  <a:latin typeface="Kantipur" charset="0"/>
                </a:rPr>
                <a:t>Pp6f 7[\nf] hflt</a:t>
              </a:r>
              <a:r>
                <a:rPr lang="en-US" sz="3200" b="1">
                  <a:effectLst/>
                  <a:latin typeface="Times" charset="0"/>
                </a:rPr>
                <a:t> </a:t>
              </a:r>
              <a:endParaRPr lang="en-US" sz="3200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	     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cs typeface="Arial" charset="0"/>
                </a:rPr>
                <a:t>ug]{5[\ ,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ea typeface="Arial" charset="0"/>
                  <a:cs typeface="Arial" charset="0"/>
                </a:rPr>
                <a:t>/ tFnfO{ cflzif lbg]5[\ .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ea typeface="Arial" charset="0"/>
                  <a:cs typeface="Arial" charset="0"/>
                </a:rPr>
                <a:t>	d t]/f] gfp k|l;4 u/fpg]5[\ ,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ea typeface="Arial" charset="0"/>
                  <a:cs typeface="Arial" charset="0"/>
                </a:rPr>
                <a:t>		tF cflzifsf] d[\n x[\g]5;\ .</a:t>
              </a:r>
              <a:endParaRPr lang="en-US" sz="3200" b="1">
                <a:solidFill>
                  <a:srgbClr val="FAFD00"/>
                </a:solidFill>
                <a:effectLst/>
                <a:latin typeface="Times" charset="0"/>
                <a:ea typeface="Arial" charset="0"/>
                <a:cs typeface="Arial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  <a:ea typeface="Arial" charset="0"/>
                  <a:cs typeface="Arial" charset="0"/>
                </a:rPr>
                <a:t>	</a:t>
              </a:r>
              <a:endParaRPr lang="en-US" b="1">
                <a:effectLst/>
                <a:latin typeface="Times" charset="0"/>
                <a:ea typeface="Arial" charset="0"/>
                <a:cs typeface="Arial" charset="0"/>
              </a:endParaRPr>
            </a:p>
          </p:txBody>
        </p:sp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1227" y="1513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@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131888" y="3856038"/>
            <a:ext cx="7110412" cy="1978025"/>
            <a:chOff x="713" y="2429"/>
            <a:chExt cx="4479" cy="1246"/>
          </a:xfrm>
        </p:grpSpPr>
        <p:sp>
          <p:nvSpPr>
            <p:cNvPr id="246817" name="Rectangle 33"/>
            <p:cNvSpPr>
              <a:spLocks noChangeArrowheads="1"/>
            </p:cNvSpPr>
            <p:nvPr/>
          </p:nvSpPr>
          <p:spPr bwMode="auto">
            <a:xfrm>
              <a:off x="713" y="2429"/>
              <a:ext cx="4479" cy="12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</a:t>
              </a:r>
              <a:r>
                <a:rPr lang="en-US" sz="20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tFnfO{ cflzif lbg]nfO{ d cflzif lbg]5[\ ,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		/ tFnfO{ ;/fk lbg]x?nfO{ ;/fk lbg]5[\ .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Times" charset="0"/>
                </a:rPr>
                <a:t> </a:t>
              </a:r>
            </a:p>
            <a:p>
              <a:pPr algn="l"/>
              <a:r>
                <a:rPr lang="en-US" sz="3200" b="1">
                  <a:effectLst/>
                  <a:latin typeface="Kantipur" charset="0"/>
                </a:rPr>
                <a:t>	tF4f/f g} k[YjLsf ;a} s[\nn] cflzif kfpg]5g\ .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Times" charset="0"/>
                </a:rPr>
                <a:t>”</a:t>
              </a:r>
              <a:endParaRPr lang="en-US" sz="3200" b="1">
                <a:effectLst/>
                <a:latin typeface="Times" charset="0"/>
              </a:endParaRPr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#</a:t>
              </a:r>
            </a:p>
          </p:txBody>
        </p:sp>
      </p:grpSp>
      <p:sp>
        <p:nvSpPr>
          <p:cNvPr id="246828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29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0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1" name="AutoShape 4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2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3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4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092" name="Rectangle 51"/>
          <p:cNvSpPr>
            <a:spLocks noChangeArrowheads="1"/>
          </p:cNvSpPr>
          <p:nvPr/>
        </p:nvSpPr>
        <p:spPr bwMode="auto">
          <a:xfrm>
            <a:off x="8186738" y="3717925"/>
            <a:ext cx="736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</a:t>
            </a:r>
          </a:p>
        </p:txBody>
      </p:sp>
      <p:sp>
        <p:nvSpPr>
          <p:cNvPr id="46093" name="Rectangle 52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46094" name="Rectangle 53"/>
          <p:cNvSpPr>
            <a:spLocks noChangeArrowheads="1"/>
          </p:cNvSpPr>
          <p:nvPr/>
        </p:nvSpPr>
        <p:spPr bwMode="auto">
          <a:xfrm>
            <a:off x="80549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246838" name="Line 5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39" name="Line 5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46840" name="Line 5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098" name="Text Box 5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6099" name="Text Box 60"/>
          <p:cNvSpPr txBox="1">
            <a:spLocks noChangeArrowheads="1"/>
          </p:cNvSpPr>
          <p:nvPr/>
        </p:nvSpPr>
        <p:spPr bwMode="auto">
          <a:xfrm>
            <a:off x="8577263" y="641667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24684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46101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46862" name="Text Box 78"/>
          <p:cNvSpPr txBox="1">
            <a:spLocks noChangeArrowheads="1"/>
          </p:cNvSpPr>
          <p:nvPr/>
        </p:nvSpPr>
        <p:spPr bwMode="auto">
          <a:xfrm>
            <a:off x="2844800" y="290513"/>
            <a:ext cx="360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pTktL !@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2"/>
          <p:cNvGrpSpPr>
            <a:grpSpLocks/>
          </p:cNvGrpSpPr>
          <p:nvPr/>
        </p:nvGrpSpPr>
        <p:grpSpPr bwMode="auto">
          <a:xfrm>
            <a:off x="1482725" y="357188"/>
            <a:ext cx="7110413" cy="2100262"/>
            <a:chOff x="814" y="225"/>
            <a:chExt cx="4479" cy="1323"/>
          </a:xfrm>
        </p:grpSpPr>
        <p:sp>
          <p:nvSpPr>
            <p:cNvPr id="575521" name="Rectangle 33"/>
            <p:cNvSpPr>
              <a:spLocks noChangeArrowheads="1"/>
            </p:cNvSpPr>
            <p:nvPr/>
          </p:nvSpPr>
          <p:spPr bwMode="auto">
            <a:xfrm>
              <a:off x="814" y="225"/>
              <a:ext cx="4479" cy="132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                            </a:t>
              </a:r>
              <a:r>
                <a:rPr lang="en-US" sz="3600" b="1">
                  <a:solidFill>
                    <a:srgbClr val="FAFD00"/>
                  </a:solidFill>
                  <a:effectLst/>
                  <a:latin typeface="Kantipur" charset="0"/>
                </a:rPr>
                <a:t>pTktL !@</a:t>
              </a:r>
            </a:p>
            <a:p>
              <a:r>
                <a:rPr lang="en-US" b="1">
                  <a:solidFill>
                    <a:srgbClr val="FAFD00"/>
                  </a:solidFill>
                  <a:effectLst/>
                  <a:latin typeface="Times" charset="0"/>
                </a:rPr>
                <a:t>	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k/d]Zjn] ca|fxfdnfO{ eGg[\eof] , 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“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t]/f] b]z / 	t]/f s[\6[\Da tyf t]/f lktfsf] 3/af6 lg:s]/ </a:t>
              </a:r>
              <a:r>
                <a:rPr lang="en-US" sz="3200" b="1">
                  <a:effectLst/>
                  <a:latin typeface="Kantipur" charset="0"/>
                </a:rPr>
                <a:t>h[\g 	b]z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</a:rPr>
                <a:t>d tnfO{ lbG5[\ ToxfF hf .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575522" name="Rectangle 34"/>
            <p:cNvSpPr>
              <a:spLocks noChangeArrowheads="1"/>
            </p:cNvSpPr>
            <p:nvPr/>
          </p:nvSpPr>
          <p:spPr bwMode="auto">
            <a:xfrm>
              <a:off x="1207" y="440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48131" name="Group 35"/>
          <p:cNvGrpSpPr>
            <a:grpSpLocks/>
          </p:cNvGrpSpPr>
          <p:nvPr/>
        </p:nvGrpSpPr>
        <p:grpSpPr bwMode="auto">
          <a:xfrm>
            <a:off x="1166813" y="1927225"/>
            <a:ext cx="7110412" cy="2525713"/>
            <a:chOff x="727" y="1339"/>
            <a:chExt cx="4479" cy="1591"/>
          </a:xfrm>
        </p:grpSpPr>
        <p:sp>
          <p:nvSpPr>
            <p:cNvPr id="575524" name="Rectangle 36"/>
            <p:cNvSpPr>
              <a:spLocks noChangeArrowheads="1"/>
            </p:cNvSpPr>
            <p:nvPr/>
          </p:nvSpPr>
          <p:spPr bwMode="auto">
            <a:xfrm>
              <a:off x="727" y="1339"/>
              <a:ext cx="4479" cy="159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endParaRPr lang="en-US" sz="3200" b="1">
                <a:solidFill>
                  <a:srgbClr val="FAFD00"/>
                </a:solidFill>
                <a:effectLst/>
                <a:latin typeface="Kantipur" pitchFamily="2" charset="0"/>
                <a:ea typeface="BatangChe" pitchFamily="49" charset="-128"/>
                <a:cs typeface="BatangChe" pitchFamily="49" charset="-128"/>
              </a:endParaRPr>
            </a:p>
            <a:p>
              <a:pPr algn="l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	“d tFaf6 </a:t>
              </a:r>
              <a:r>
                <a:rPr lang="en-US" sz="3200" b="1"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Pp6f 7[\nf] hflt </a:t>
              </a:r>
              <a:endParaRPr lang="en-US" sz="3200" b="1">
                <a:solidFill>
                  <a:srgbClr val="FAFD00"/>
                </a:solidFill>
                <a:effectLst/>
                <a:latin typeface="Kantipur" pitchFamily="2" charset="0"/>
                <a:ea typeface="BatangChe" pitchFamily="49" charset="-128"/>
                <a:cs typeface="BatangChe" pitchFamily="49" charset="-128"/>
              </a:endParaRPr>
            </a:p>
            <a:p>
              <a:pPr algn="l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	      ug]{5[\ , / tFnfO{ cflzif lbg]5[\ . </a:t>
              </a:r>
            </a:p>
            <a:p>
              <a:pPr algn="l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		d t]/f] gfp k|l;4 u/fpg]5[\ , </a:t>
              </a:r>
            </a:p>
            <a:p>
              <a:pPr algn="l">
                <a:defRPr/>
              </a:pPr>
              <a:r>
                <a:rPr lang="en-US" sz="3200" b="1">
                  <a:solidFill>
                    <a:srgbClr val="FAFD00"/>
                  </a:solidFill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		tF cflzifsf] d[\n x[\g]5;\ .</a:t>
              </a:r>
            </a:p>
          </p:txBody>
        </p:sp>
        <p:sp>
          <p:nvSpPr>
            <p:cNvPr id="575525" name="Rectangle 37"/>
            <p:cNvSpPr>
              <a:spLocks noChangeArrowheads="1"/>
            </p:cNvSpPr>
            <p:nvPr/>
          </p:nvSpPr>
          <p:spPr bwMode="auto">
            <a:xfrm>
              <a:off x="1227" y="1513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BatangChe" pitchFamily="49" charset="-128"/>
                  <a:cs typeface="BatangChe" pitchFamily="49" charset="-128"/>
                </a:rPr>
                <a:t>@</a:t>
              </a:r>
            </a:p>
          </p:txBody>
        </p:sp>
      </p:grpSp>
      <p:grpSp>
        <p:nvGrpSpPr>
          <p:cNvPr id="48132" name="Group 38"/>
          <p:cNvGrpSpPr>
            <a:grpSpLocks/>
          </p:cNvGrpSpPr>
          <p:nvPr/>
        </p:nvGrpSpPr>
        <p:grpSpPr bwMode="auto">
          <a:xfrm>
            <a:off x="1131888" y="4078288"/>
            <a:ext cx="7110412" cy="1978025"/>
            <a:chOff x="713" y="2429"/>
            <a:chExt cx="4479" cy="1246"/>
          </a:xfrm>
        </p:grpSpPr>
        <p:sp>
          <p:nvSpPr>
            <p:cNvPr id="575527" name="Rectangle 39"/>
            <p:cNvSpPr>
              <a:spLocks noChangeArrowheads="1"/>
            </p:cNvSpPr>
            <p:nvPr/>
          </p:nvSpPr>
          <p:spPr bwMode="auto">
            <a:xfrm>
              <a:off x="713" y="2429"/>
              <a:ext cx="4479" cy="1246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/>
              <a:endParaRPr lang="en-US" b="1">
                <a:solidFill>
                  <a:srgbClr val="FAFD00"/>
                </a:solidFill>
                <a:effectLst/>
                <a:latin typeface="Times" charset="0"/>
              </a:endParaRPr>
            </a:p>
            <a:p>
              <a:pPr algn="l"/>
              <a:r>
                <a:rPr lang="en-US" b="1">
                  <a:solidFill>
                    <a:srgbClr val="FAFD00"/>
                  </a:solidFill>
                  <a:effectLst/>
                  <a:latin typeface="Kantipur" charset="0"/>
                  <a:ea typeface="BatangChe" charset="0"/>
                  <a:cs typeface="BatangChe" charset="0"/>
                </a:rPr>
                <a:t>	 </a:t>
              </a:r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ea typeface="BatangChe" charset="0"/>
                  <a:cs typeface="BatangChe" charset="0"/>
                </a:rPr>
                <a:t>tFnfO{ cflzif lbg]nfO{ d cflzif lbg]5[\ , </a:t>
              </a:r>
            </a:p>
            <a:p>
              <a:pPr algn="l"/>
              <a:r>
                <a:rPr lang="en-US" sz="3200" b="1">
                  <a:solidFill>
                    <a:srgbClr val="FAFD00"/>
                  </a:solidFill>
                  <a:effectLst/>
                  <a:latin typeface="Kantipur" charset="0"/>
                  <a:ea typeface="BatangChe" charset="0"/>
                  <a:cs typeface="BatangChe" charset="0"/>
                </a:rPr>
                <a:t>		/ tFnfO{ ;/fk lbg]x?nfO{ ;/fk lbg]5[\ . </a:t>
              </a:r>
            </a:p>
            <a:p>
              <a:pPr algn="l"/>
              <a:r>
                <a:rPr lang="en-US" sz="3200" b="1">
                  <a:effectLst/>
                  <a:latin typeface="Kantipur" charset="0"/>
                  <a:ea typeface="BatangChe" charset="0"/>
                  <a:cs typeface="BatangChe" charset="0"/>
                </a:rPr>
                <a:t>	tF4f/f g} k[YjLsf ;a} s[\nn] cflzif kfpg]5g\ .</a:t>
              </a:r>
              <a:r>
                <a:rPr lang="ja-JP" altLang="en-US" sz="3200" b="1">
                  <a:solidFill>
                    <a:srgbClr val="FAFD00"/>
                  </a:solidFill>
                  <a:effectLst/>
                  <a:latin typeface="Kantipur" charset="0"/>
                  <a:ea typeface="BatangChe" charset="0"/>
                  <a:cs typeface="BatangChe" charset="0"/>
                </a:rPr>
                <a:t>”</a:t>
              </a:r>
              <a:endParaRPr lang="en-US" sz="3200" b="1">
                <a:solidFill>
                  <a:srgbClr val="FAFD00"/>
                </a:solidFill>
                <a:effectLst/>
                <a:ea typeface="BatangChe" charset="0"/>
                <a:cs typeface="BatangChe" charset="0"/>
              </a:endParaRPr>
            </a:p>
          </p:txBody>
        </p:sp>
        <p:sp>
          <p:nvSpPr>
            <p:cNvPr id="575528" name="Rectangle 40"/>
            <p:cNvSpPr>
              <a:spLocks noChangeArrowheads="1"/>
            </p:cNvSpPr>
            <p:nvPr/>
          </p:nvSpPr>
          <p:spPr bwMode="auto">
            <a:xfrm>
              <a:off x="1207" y="2589"/>
              <a:ext cx="180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#</a:t>
              </a:r>
            </a:p>
          </p:txBody>
        </p:sp>
      </p:grpSp>
      <p:sp>
        <p:nvSpPr>
          <p:cNvPr id="575491" name="Rectangle 3"/>
          <p:cNvSpPr>
            <a:spLocks noChangeArrowheads="1"/>
          </p:cNvSpPr>
          <p:nvPr/>
        </p:nvSpPr>
        <p:spPr bwMode="auto">
          <a:xfrm>
            <a:off x="1168400" y="357188"/>
            <a:ext cx="7110413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6467475" y="4927600"/>
            <a:ext cx="2870200" cy="625475"/>
            <a:chOff x="2488" y="3104"/>
            <a:chExt cx="1808" cy="394"/>
          </a:xfrm>
        </p:grpSpPr>
        <p:sp>
          <p:nvSpPr>
            <p:cNvPr id="575496" name="Oval 8"/>
            <p:cNvSpPr>
              <a:spLocks noChangeArrowheads="1"/>
            </p:cNvSpPr>
            <p:nvPr/>
          </p:nvSpPr>
          <p:spPr bwMode="auto">
            <a:xfrm>
              <a:off x="2488" y="3104"/>
              <a:ext cx="1808" cy="394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497" name="Rectangle 9"/>
            <p:cNvSpPr>
              <a:spLocks noChangeArrowheads="1"/>
            </p:cNvSpPr>
            <p:nvPr/>
          </p:nvSpPr>
          <p:spPr bwMode="auto">
            <a:xfrm>
              <a:off x="2689" y="3147"/>
              <a:ext cx="547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b="1">
                  <a:solidFill>
                    <a:schemeClr val="hlink"/>
                  </a:solidFill>
                  <a:effectLst/>
                  <a:latin typeface="Kantipur" pitchFamily="2" charset="0"/>
                  <a:ea typeface="Batang" pitchFamily="18" charset="-128"/>
                  <a:cs typeface="Batang" pitchFamily="18" charset="-128"/>
                </a:rPr>
                <a:t>cflzif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5454650" y="2517775"/>
            <a:ext cx="2166938" cy="576263"/>
            <a:chOff x="3083" y="1268"/>
            <a:chExt cx="1365" cy="363"/>
          </a:xfrm>
        </p:grpSpPr>
        <p:sp>
          <p:nvSpPr>
            <p:cNvPr id="575499" name="Oval 11"/>
            <p:cNvSpPr>
              <a:spLocks noChangeArrowheads="1"/>
            </p:cNvSpPr>
            <p:nvPr/>
          </p:nvSpPr>
          <p:spPr bwMode="auto">
            <a:xfrm>
              <a:off x="3083" y="1288"/>
              <a:ext cx="1365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00" name="Rectangle 12"/>
            <p:cNvSpPr>
              <a:spLocks noChangeArrowheads="1"/>
            </p:cNvSpPr>
            <p:nvPr/>
          </p:nvSpPr>
          <p:spPr bwMode="auto">
            <a:xfrm>
              <a:off x="3264" y="1268"/>
              <a:ext cx="614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 b="1">
                  <a:solidFill>
                    <a:schemeClr val="hlink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;Gtfg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580188" y="746125"/>
            <a:ext cx="2252662" cy="590550"/>
            <a:chOff x="4165" y="741"/>
            <a:chExt cx="1419" cy="372"/>
          </a:xfrm>
        </p:grpSpPr>
        <p:sp>
          <p:nvSpPr>
            <p:cNvPr id="575502" name="Oval 14"/>
            <p:cNvSpPr>
              <a:spLocks noChangeArrowheads="1"/>
            </p:cNvSpPr>
            <p:nvPr/>
          </p:nvSpPr>
          <p:spPr bwMode="auto">
            <a:xfrm>
              <a:off x="4165" y="741"/>
              <a:ext cx="1419" cy="331"/>
            </a:xfrm>
            <a:prstGeom prst="ellipse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03" name="Rectangle 15"/>
            <p:cNvSpPr>
              <a:spLocks noChangeArrowheads="1"/>
            </p:cNvSpPr>
            <p:nvPr/>
          </p:nvSpPr>
          <p:spPr bwMode="auto">
            <a:xfrm>
              <a:off x="4380" y="750"/>
              <a:ext cx="430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3200" b="1">
                  <a:solidFill>
                    <a:schemeClr val="hlink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e[\dL</a:t>
              </a:r>
            </a:p>
          </p:txBody>
        </p:sp>
      </p:grpSp>
      <p:grpSp>
        <p:nvGrpSpPr>
          <p:cNvPr id="48137" name="Group 63"/>
          <p:cNvGrpSpPr>
            <a:grpSpLocks/>
          </p:cNvGrpSpPr>
          <p:nvPr/>
        </p:nvGrpSpPr>
        <p:grpSpPr bwMode="auto">
          <a:xfrm>
            <a:off x="7950200" y="3244850"/>
            <a:ext cx="1000125" cy="1231900"/>
            <a:chOff x="5042" y="2162"/>
            <a:chExt cx="630" cy="776"/>
          </a:xfrm>
        </p:grpSpPr>
        <p:sp>
          <p:nvSpPr>
            <p:cNvPr id="575529" name="Freeform 41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0" name="AutoShape 42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1" name="Rectangle 43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2" name="AutoShape 44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3" name="Line 45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4" name="Line 46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35" name="Rectangle 47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8150" name="Rectangle 48"/>
            <p:cNvSpPr>
              <a:spLocks noChangeArrowheads="1"/>
            </p:cNvSpPr>
            <p:nvPr/>
          </p:nvSpPr>
          <p:spPr bwMode="auto">
            <a:xfrm>
              <a:off x="5157" y="2414"/>
              <a:ext cx="43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;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</a:t>
              </a:r>
            </a:p>
          </p:txBody>
        </p:sp>
        <p:sp>
          <p:nvSpPr>
            <p:cNvPr id="48151" name="Rectangle 49"/>
            <p:cNvSpPr>
              <a:spLocks noChangeArrowheads="1"/>
            </p:cNvSpPr>
            <p:nvPr/>
          </p:nvSpPr>
          <p:spPr bwMode="auto">
            <a:xfrm>
              <a:off x="5150" y="2302"/>
              <a:ext cx="4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  <a:cs typeface="Times New Roman" charset="0"/>
                </a:rPr>
                <a:t>Aff]nfj6</a:t>
              </a:r>
            </a:p>
          </p:txBody>
        </p:sp>
        <p:sp>
          <p:nvSpPr>
            <p:cNvPr id="48152" name="Rectangle 50"/>
            <p:cNvSpPr>
              <a:spLocks noChangeArrowheads="1"/>
            </p:cNvSpPr>
            <p:nvPr/>
          </p:nvSpPr>
          <p:spPr bwMode="auto">
            <a:xfrm>
              <a:off x="5042" y="2162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ca|fxfd</a:t>
              </a:r>
            </a:p>
          </p:txBody>
        </p:sp>
        <p:sp>
          <p:nvSpPr>
            <p:cNvPr id="575539" name="Line 51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40" name="Line 52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75541" name="Line 53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8138" name="Text Box 5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8139" name="Text Box 58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75548" name="Rectangle 60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48141" name="Text Box 6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459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800" b="1">
                <a:solidFill>
                  <a:srgbClr val="FAFD00"/>
                </a:solidFill>
                <a:effectLst/>
                <a:latin typeface="Kantipur" charset="0"/>
              </a:rPr>
              <a:t>ca|fxflds s/f/</a:t>
            </a:r>
            <a:endParaRPr lang="en-US" sz="4800">
              <a:solidFill>
                <a:srgbClr val="00FF00"/>
              </a:solidFill>
              <a:effectLst/>
              <a:latin typeface="Kantipur" charset="0"/>
            </a:endParaRPr>
          </a:p>
        </p:txBody>
      </p:sp>
      <p:sp>
        <p:nvSpPr>
          <p:cNvPr id="787462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182562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0182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305425" y="3657600"/>
            <a:ext cx="27527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cflzif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3722688" y="3670300"/>
            <a:ext cx="1574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;Gtfg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e[\dL</a:t>
            </a: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  <a:ea typeface="+mn-ea"/>
                <a:cs typeface="+mn-cs"/>
              </a:rPr>
              <a:t>:</a:t>
            </a: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5607050" y="43640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  <a:ea typeface="+mn-ea"/>
                <a:cs typeface="+mn-cs"/>
              </a:rPr>
              <a:t>:</a:t>
            </a: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787471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  <a:ea typeface="+mn-ea"/>
                <a:cs typeface="+mn-cs"/>
              </a:rPr>
              <a:t>:</a:t>
            </a:r>
            <a:r>
              <a:rPr lang="en-US" sz="40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87472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pTktL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  <a:ea typeface="+mn-ea"/>
                <a:cs typeface="+mn-cs"/>
              </a:rPr>
              <a:t>: </a:t>
            </a: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3200" b="1" i="1">
                <a:solidFill>
                  <a:srgbClr val="00FF00"/>
                </a:solidFill>
                <a:effectLst/>
                <a:latin typeface="Arial" charset="0"/>
                <a:ea typeface="+mn-ea"/>
                <a:cs typeface="+mn-cs"/>
              </a:rPr>
              <a:t>-</a:t>
            </a: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787473" name="Rectangle 17"/>
          <p:cNvSpPr>
            <a:spLocks noChangeArrowheads="1"/>
          </p:cNvSpPr>
          <p:nvPr/>
        </p:nvSpPr>
        <p:spPr bwMode="auto">
          <a:xfrm>
            <a:off x="3249613" y="1323975"/>
            <a:ext cx="26511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“</a:t>
            </a:r>
            <a:r>
              <a:rPr lang="en-US" sz="3600" b="1">
                <a:solidFill>
                  <a:srgbClr val="FAFD00"/>
                </a:solidFill>
                <a:effectLst/>
                <a:latin typeface="Kantipur" charset="0"/>
              </a:rPr>
              <a:t>af]nfj6</a:t>
            </a:r>
            <a:r>
              <a:rPr lang="ja-JP" altLang="en-US" sz="3200" b="1">
                <a:solidFill>
                  <a:srgbClr val="FAFD00"/>
                </a:solidFill>
                <a:effectLst/>
                <a:latin typeface="Arial" charset="0"/>
              </a:rPr>
              <a:t>”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7474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475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476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481" name="Rectangle 25"/>
          <p:cNvSpPr>
            <a:spLocks noChangeArrowheads="1"/>
          </p:cNvSpPr>
          <p:nvPr/>
        </p:nvSpPr>
        <p:spPr bwMode="auto">
          <a:xfrm>
            <a:off x="2670175" y="5116513"/>
            <a:ext cx="3925888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ja-JP" altLang="en-US" sz="8000" i="1">
                <a:solidFill>
                  <a:schemeClr val="tx1"/>
                </a:solidFill>
                <a:effectLst/>
                <a:latin typeface="Times" charset="0"/>
              </a:rPr>
              <a:t>“</a:t>
            </a:r>
            <a:r>
              <a:rPr lang="en-US" sz="8000" i="1">
                <a:solidFill>
                  <a:schemeClr val="tx1"/>
                </a:solidFill>
                <a:effectLst/>
                <a:latin typeface="Kantipur" charset="0"/>
              </a:rPr>
              <a:t>e[\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-</a:t>
            </a:r>
            <a:r>
              <a:rPr lang="en-US" sz="8000" i="1">
                <a:solidFill>
                  <a:schemeClr val="tx1"/>
                </a:solidFill>
                <a:effectLst/>
                <a:latin typeface="Kantipur" charset="0"/>
              </a:rPr>
              <a:t>;</a:t>
            </a:r>
            <a:r>
              <a:rPr lang="en-US" sz="8000" i="1">
                <a:solidFill>
                  <a:schemeClr val="tx1"/>
                </a:solidFill>
                <a:effectLst/>
                <a:latin typeface="Times" charset="0"/>
              </a:rPr>
              <a:t>-</a:t>
            </a:r>
            <a:r>
              <a:rPr lang="en-US" sz="8000" i="1">
                <a:solidFill>
                  <a:schemeClr val="tx1"/>
                </a:solidFill>
                <a:effectLst/>
                <a:latin typeface="Kantipur" charset="0"/>
              </a:rPr>
              <a:t>c </a:t>
            </a:r>
            <a:r>
              <a:rPr lang="ja-JP" altLang="en-US" sz="8000" i="1">
                <a:solidFill>
                  <a:schemeClr val="tx1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748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196" name="Text Box 30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50197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50198" name="Group 46"/>
          <p:cNvGrpSpPr>
            <a:grpSpLocks/>
          </p:cNvGrpSpPr>
          <p:nvPr/>
        </p:nvGrpSpPr>
        <p:grpSpPr bwMode="auto">
          <a:xfrm>
            <a:off x="8143875" y="3394075"/>
            <a:ext cx="1000125" cy="1231900"/>
            <a:chOff x="5042" y="2162"/>
            <a:chExt cx="630" cy="776"/>
          </a:xfrm>
        </p:grpSpPr>
        <p:sp>
          <p:nvSpPr>
            <p:cNvPr id="787503" name="Freeform 47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4" name="AutoShape 48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5" name="Rectangle 49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6" name="AutoShape 50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7" name="Line 51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8" name="Line 52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09" name="Rectangle 53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0209" name="Rectangle 54"/>
            <p:cNvSpPr>
              <a:spLocks noChangeArrowheads="1"/>
            </p:cNvSpPr>
            <p:nvPr/>
          </p:nvSpPr>
          <p:spPr bwMode="auto">
            <a:xfrm>
              <a:off x="5157" y="2414"/>
              <a:ext cx="45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;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</a:t>
              </a:r>
            </a:p>
          </p:txBody>
        </p:sp>
        <p:sp>
          <p:nvSpPr>
            <p:cNvPr id="50210" name="Rectangle 55"/>
            <p:cNvSpPr>
              <a:spLocks noChangeArrowheads="1"/>
            </p:cNvSpPr>
            <p:nvPr/>
          </p:nvSpPr>
          <p:spPr bwMode="auto">
            <a:xfrm>
              <a:off x="5150" y="2302"/>
              <a:ext cx="4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Aff]nfj6</a:t>
              </a:r>
            </a:p>
          </p:txBody>
        </p:sp>
        <p:sp>
          <p:nvSpPr>
            <p:cNvPr id="50211" name="Rectangle 56"/>
            <p:cNvSpPr>
              <a:spLocks noChangeArrowheads="1"/>
            </p:cNvSpPr>
            <p:nvPr/>
          </p:nvSpPr>
          <p:spPr bwMode="auto">
            <a:xfrm>
              <a:off x="5042" y="2162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ca|fxfd</a:t>
              </a:r>
            </a:p>
          </p:txBody>
        </p:sp>
        <p:sp>
          <p:nvSpPr>
            <p:cNvPr id="787513" name="Line 57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14" name="Line 58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7515" name="Line 59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87516" name="AutoShape 60"/>
          <p:cNvSpPr>
            <a:spLocks noChangeArrowheads="1"/>
          </p:cNvSpPr>
          <p:nvPr/>
        </p:nvSpPr>
        <p:spPr bwMode="auto">
          <a:xfrm>
            <a:off x="1524000" y="3705225"/>
            <a:ext cx="1617663" cy="1335088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517" name="AutoShape 61"/>
          <p:cNvSpPr>
            <a:spLocks noChangeArrowheads="1"/>
          </p:cNvSpPr>
          <p:nvPr/>
        </p:nvSpPr>
        <p:spPr bwMode="auto">
          <a:xfrm>
            <a:off x="3678238" y="3703638"/>
            <a:ext cx="1617662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7518" name="AutoShape 62"/>
          <p:cNvSpPr>
            <a:spLocks noChangeArrowheads="1"/>
          </p:cNvSpPr>
          <p:nvPr/>
        </p:nvSpPr>
        <p:spPr bwMode="auto">
          <a:xfrm>
            <a:off x="5418138" y="3703638"/>
            <a:ext cx="2543175" cy="1335087"/>
          </a:xfrm>
          <a:prstGeom prst="roundRect">
            <a:avLst>
              <a:gd name="adj" fmla="val 10546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87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8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8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8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87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8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87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87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87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8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87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87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2" grpId="0" animBg="1"/>
      <p:bldP spid="787466" grpId="0" autoUpdateAnimBg="0"/>
      <p:bldP spid="787467" grpId="0" autoUpdateAnimBg="0"/>
      <p:bldP spid="787468" grpId="0" autoUpdateAnimBg="0"/>
      <p:bldP spid="787469" grpId="0" autoUpdateAnimBg="0"/>
      <p:bldP spid="787470" grpId="0" autoUpdateAnimBg="0"/>
      <p:bldP spid="787471" grpId="0" autoUpdateAnimBg="0"/>
      <p:bldP spid="787481" grpId="0" autoUpdateAnimBg="0"/>
      <p:bldP spid="787516" grpId="0" animBg="1"/>
      <p:bldP spid="787517" grpId="0" animBg="1"/>
      <p:bldP spid="7875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800" b="1">
                <a:solidFill>
                  <a:srgbClr val="FAFD00"/>
                </a:solidFill>
                <a:effectLst/>
                <a:latin typeface="Kantipur" charset="0"/>
              </a:rPr>
              <a:t>ca|fxflds s/f/</a:t>
            </a:r>
            <a:endParaRPr lang="en-US" sz="4800">
              <a:solidFill>
                <a:srgbClr val="00FF00"/>
              </a:solidFill>
              <a:effectLst/>
              <a:latin typeface="Kantipur" charset="0"/>
            </a:endParaRPr>
          </a:p>
          <a:p>
            <a:endParaRPr lang="en-US" sz="4800">
              <a:solidFill>
                <a:srgbClr val="00FF00"/>
              </a:solidFill>
              <a:effectLst/>
              <a:latin typeface="Kantipur" charset="0"/>
            </a:endParaRPr>
          </a:p>
        </p:txBody>
      </p:sp>
      <p:sp>
        <p:nvSpPr>
          <p:cNvPr id="789508" name="Rectangle 4"/>
          <p:cNvSpPr>
            <a:spLocks noChangeArrowheads="1"/>
          </p:cNvSpPr>
          <p:nvPr/>
        </p:nvSpPr>
        <p:spPr bwMode="auto">
          <a:xfrm>
            <a:off x="1019175" y="3303588"/>
            <a:ext cx="7086600" cy="28479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effectLst/>
              <a:latin typeface="Arial" charset="0"/>
            </a:endParaRPr>
          </a:p>
        </p:txBody>
      </p:sp>
      <p:sp>
        <p:nvSpPr>
          <p:cNvPr id="789511" name="Text Box 7"/>
          <p:cNvSpPr txBox="1">
            <a:spLocks noChangeArrowheads="1"/>
          </p:cNvSpPr>
          <p:nvPr/>
        </p:nvSpPr>
        <p:spPr bwMode="auto">
          <a:xfrm>
            <a:off x="5305425" y="3657600"/>
            <a:ext cx="27527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cflzif</a:t>
            </a:r>
          </a:p>
        </p:txBody>
      </p:sp>
      <p:sp>
        <p:nvSpPr>
          <p:cNvPr id="789512" name="Text Box 8"/>
          <p:cNvSpPr txBox="1">
            <a:spLocks noChangeArrowheads="1"/>
          </p:cNvSpPr>
          <p:nvPr/>
        </p:nvSpPr>
        <p:spPr bwMode="auto">
          <a:xfrm>
            <a:off x="3722688" y="3670300"/>
            <a:ext cx="15748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;Gtfg</a:t>
            </a:r>
          </a:p>
        </p:txBody>
      </p:sp>
      <p:sp>
        <p:nvSpPr>
          <p:cNvPr id="789513" name="Text Box 9"/>
          <p:cNvSpPr txBox="1">
            <a:spLocks noChangeArrowheads="1"/>
          </p:cNvSpPr>
          <p:nvPr/>
        </p:nvSpPr>
        <p:spPr bwMode="auto">
          <a:xfrm>
            <a:off x="1498600" y="3659188"/>
            <a:ext cx="16097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e[\dL</a:t>
            </a:r>
          </a:p>
        </p:txBody>
      </p:sp>
      <p:sp>
        <p:nvSpPr>
          <p:cNvPr id="789517" name="Text Box 13"/>
          <p:cNvSpPr txBox="1">
            <a:spLocks noChangeArrowheads="1"/>
          </p:cNvSpPr>
          <p:nvPr/>
        </p:nvSpPr>
        <p:spPr bwMode="auto">
          <a:xfrm>
            <a:off x="2555875" y="1878013"/>
            <a:ext cx="40624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pTktL !@ </a:t>
            </a:r>
            <a:r>
              <a:rPr lang="en-US" sz="3600" b="1" i="1">
                <a:solidFill>
                  <a:srgbClr val="00FF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! </a:t>
            </a:r>
            <a:r>
              <a:rPr lang="en-US" sz="3600" b="1" i="1">
                <a:solidFill>
                  <a:srgbClr val="00FF00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3600" b="1" i="1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789518" name="Rectangle 14"/>
          <p:cNvSpPr>
            <a:spLocks noChangeArrowheads="1"/>
          </p:cNvSpPr>
          <p:nvPr/>
        </p:nvSpPr>
        <p:spPr bwMode="auto">
          <a:xfrm>
            <a:off x="3249613" y="1323975"/>
            <a:ext cx="26511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D00"/>
                </a:solidFill>
                <a:effectLst/>
                <a:latin typeface="Arial" charset="0"/>
                <a:ea typeface="+mn-ea"/>
                <a:cs typeface="+mn-cs"/>
              </a:rPr>
              <a:t>(“</a:t>
            </a:r>
            <a:r>
              <a:rPr lang="en-US" sz="3600" b="1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af]nfj6</a:t>
            </a:r>
            <a:r>
              <a:rPr lang="en-US" sz="3200" b="1">
                <a:solidFill>
                  <a:srgbClr val="FAFD00"/>
                </a:solidFill>
                <a:effectLst/>
                <a:latin typeface="Arial" charset="0"/>
                <a:ea typeface="+mn-ea"/>
                <a:cs typeface="+mn-cs"/>
              </a:rPr>
              <a:t>”)</a:t>
            </a:r>
          </a:p>
        </p:txBody>
      </p:sp>
      <p:sp>
        <p:nvSpPr>
          <p:cNvPr id="789519" name="Line 15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9520" name="Line 16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9521" name="Line 17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3721100" y="5340350"/>
            <a:ext cx="4572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  <a:ea typeface="+mn-ea"/>
                <a:cs typeface="+mn-cs"/>
              </a:rPr>
              <a:t>• </a:t>
            </a:r>
            <a:r>
              <a:rPr lang="en-US" sz="4000" b="1">
                <a:solidFill>
                  <a:srgbClr val="FFEA18"/>
                </a:solidFill>
                <a:effectLst/>
                <a:latin typeface="Kantipur" pitchFamily="2" charset="0"/>
                <a:ea typeface="+mn-ea"/>
                <a:cs typeface="+mn-cs"/>
              </a:rPr>
              <a:t>ljgf;t{</a:t>
            </a: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347913" y="4768850"/>
            <a:ext cx="2819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  <a:ea typeface="+mn-ea"/>
                <a:cs typeface="+mn-cs"/>
              </a:rPr>
              <a:t>• </a:t>
            </a:r>
            <a:r>
              <a:rPr lang="en-US" sz="4000" b="1">
                <a:solidFill>
                  <a:srgbClr val="FFEA18"/>
                </a:solidFill>
                <a:effectLst/>
                <a:latin typeface="Kantipur" pitchFamily="2" charset="0"/>
                <a:ea typeface="+mn-ea"/>
                <a:cs typeface="+mn-cs"/>
              </a:rPr>
              <a:t>cgGt</a:t>
            </a:r>
          </a:p>
        </p:txBody>
      </p:sp>
      <p:sp>
        <p:nvSpPr>
          <p:cNvPr id="789524" name="Rectangle 20"/>
          <p:cNvSpPr>
            <a:spLocks noChangeArrowheads="1"/>
          </p:cNvSpPr>
          <p:nvPr/>
        </p:nvSpPr>
        <p:spPr bwMode="auto">
          <a:xfrm>
            <a:off x="1052513" y="4186238"/>
            <a:ext cx="16002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b="1">
                <a:solidFill>
                  <a:srgbClr val="FFEA18"/>
                </a:solidFill>
                <a:effectLst/>
                <a:latin typeface="Arial" charset="0"/>
                <a:ea typeface="+mn-ea"/>
                <a:cs typeface="+mn-cs"/>
              </a:rPr>
              <a:t>•</a:t>
            </a:r>
            <a:r>
              <a:rPr lang="en-US" sz="4000" b="1">
                <a:solidFill>
                  <a:srgbClr val="FFEA18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srgbClr val="FFEA18"/>
                </a:solidFill>
                <a:effectLst/>
                <a:latin typeface="Kantipur" pitchFamily="2" charset="0"/>
                <a:ea typeface="+mn-ea"/>
                <a:cs typeface="+mn-cs"/>
              </a:rPr>
              <a:t>zflAbs</a:t>
            </a:r>
          </a:p>
        </p:txBody>
      </p:sp>
      <p:sp>
        <p:nvSpPr>
          <p:cNvPr id="52242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8952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grpSp>
        <p:nvGrpSpPr>
          <p:cNvPr id="52244" name="Group 24"/>
          <p:cNvGrpSpPr>
            <a:grpSpLocks/>
          </p:cNvGrpSpPr>
          <p:nvPr/>
        </p:nvGrpSpPr>
        <p:grpSpPr bwMode="auto">
          <a:xfrm>
            <a:off x="8004175" y="3432175"/>
            <a:ext cx="1000125" cy="1231900"/>
            <a:chOff x="5042" y="2162"/>
            <a:chExt cx="630" cy="776"/>
          </a:xfrm>
        </p:grpSpPr>
        <p:sp>
          <p:nvSpPr>
            <p:cNvPr id="789529" name="Freeform 25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0" name="AutoShape 26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1" name="Rectangle 27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2" name="AutoShape 28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3" name="Line 29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4" name="Line 30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35" name="Rectangle 31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2253" name="Rectangle 32"/>
            <p:cNvSpPr>
              <a:spLocks noChangeArrowheads="1"/>
            </p:cNvSpPr>
            <p:nvPr/>
          </p:nvSpPr>
          <p:spPr bwMode="auto">
            <a:xfrm>
              <a:off x="5157" y="2414"/>
              <a:ext cx="48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;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cf</a:t>
              </a:r>
            </a:p>
          </p:txBody>
        </p:sp>
        <p:sp>
          <p:nvSpPr>
            <p:cNvPr id="52254" name="Rectangle 33"/>
            <p:cNvSpPr>
              <a:spLocks noChangeArrowheads="1"/>
            </p:cNvSpPr>
            <p:nvPr/>
          </p:nvSpPr>
          <p:spPr bwMode="auto">
            <a:xfrm>
              <a:off x="5150" y="2302"/>
              <a:ext cx="38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Af]nfj6</a:t>
              </a:r>
            </a:p>
          </p:txBody>
        </p:sp>
        <p:sp>
          <p:nvSpPr>
            <p:cNvPr id="52255" name="Rectangle 34"/>
            <p:cNvSpPr>
              <a:spLocks noChangeArrowheads="1"/>
            </p:cNvSpPr>
            <p:nvPr/>
          </p:nvSpPr>
          <p:spPr bwMode="auto">
            <a:xfrm>
              <a:off x="5042" y="2162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ca|fxfd</a:t>
              </a:r>
            </a:p>
          </p:txBody>
        </p:sp>
        <p:sp>
          <p:nvSpPr>
            <p:cNvPr id="789539" name="Line 35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40" name="Line 36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89541" name="Line 37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89542" name="Text Box 38"/>
          <p:cNvSpPr txBox="1">
            <a:spLocks noChangeArrowheads="1"/>
          </p:cNvSpPr>
          <p:nvPr/>
        </p:nvSpPr>
        <p:spPr bwMode="auto">
          <a:xfrm>
            <a:off x="896938" y="2490788"/>
            <a:ext cx="753586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8F1E"/>
                </a:solidFill>
                <a:effectLst/>
                <a:latin typeface="Kantipur" pitchFamily="2" charset="0"/>
                <a:ea typeface="+mn-ea"/>
                <a:cs typeface="+mn-cs"/>
              </a:rPr>
              <a:t>tLg k|d[\v u[\0fx?-rl/qx?_</a:t>
            </a:r>
            <a:r>
              <a:rPr lang="en-US" sz="3600" b="1">
                <a:solidFill>
                  <a:srgbClr val="FF8F1E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3600" b="1">
                <a:solidFill>
                  <a:srgbClr val="FF8F1E"/>
                </a:solidFill>
                <a:effectLst/>
                <a:latin typeface="Arial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89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8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89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2" grpId="0" build="p" autoUpdateAnimBg="0"/>
      <p:bldP spid="789523" grpId="0" build="p" autoUpdateAnimBg="0"/>
      <p:bldP spid="789524" grpId="0" build="p" autoUpdateAnimBg="0"/>
      <p:bldP spid="78954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64135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38188" y="900113"/>
            <a:ext cx="7921625" cy="3563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AFD00"/>
                </a:solidFill>
                <a:effectLst/>
                <a:latin typeface="Kantipur" charset="0"/>
              </a:rPr>
              <a:t>w]/} glhssf] ldtL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r>
              <a:rPr lang="en-US" sz="4400" b="1">
                <a:solidFill>
                  <a:schemeClr val="hlink"/>
                </a:solidFill>
                <a:effectLst/>
                <a:latin typeface="Kantipur" charset="0"/>
              </a:rPr>
              <a:t>ca|fxfd</a:t>
            </a:r>
            <a:r>
              <a:rPr lang="en-US" sz="3600" b="1">
                <a:solidFill>
                  <a:schemeClr val="hlink"/>
                </a:solidFill>
                <a:effectLst/>
                <a:latin typeface="Kantipur" charset="0"/>
              </a:rPr>
              <a:t> 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- </a:t>
            </a:r>
            <a:r>
              <a:rPr lang="en-US" sz="4400" b="1">
                <a:solidFill>
                  <a:schemeClr val="hlink"/>
                </a:solidFill>
                <a:effectLst/>
                <a:latin typeface="Kantipur" charset="0"/>
              </a:rPr>
              <a:t>o]z[\km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  	</a:t>
            </a:r>
            <a:r>
              <a:rPr lang="en-US" sz="4400" b="1">
                <a:solidFill>
                  <a:schemeClr val="hlink"/>
                </a:solidFill>
                <a:effectLst/>
                <a:latin typeface="Kantipur" charset="0"/>
              </a:rPr>
              <a:t>@)))</a:t>
            </a:r>
            <a:r>
              <a:rPr lang="en-US" sz="4000" b="1">
                <a:solidFill>
                  <a:schemeClr val="hlink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hlink"/>
                </a:solidFill>
                <a:effectLst/>
                <a:latin typeface="Times" charset="0"/>
              </a:rPr>
              <a:t>B.C.</a:t>
            </a:r>
          </a:p>
          <a:p>
            <a:pPr algn="l"/>
            <a:endParaRPr lang="en-US" sz="32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4518" name="Text Box 6"/>
          <p:cNvSpPr txBox="1">
            <a:spLocks noChangeArrowheads="1"/>
          </p:cNvSpPr>
          <p:nvPr/>
        </p:nvSpPr>
        <p:spPr bwMode="auto">
          <a:xfrm>
            <a:off x="1473200" y="3175000"/>
            <a:ext cx="62484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D6E008"/>
                </a:solidFill>
                <a:effectLst/>
                <a:latin typeface="Kantipur" charset="0"/>
              </a:rPr>
              <a:t>;a} ldtLx? %)) aif{sf] a[4L b/df 5g .</a:t>
            </a:r>
            <a:endParaRPr lang="en-US" sz="4000" b="1">
              <a:solidFill>
                <a:srgbClr val="D6E008"/>
              </a:solidFill>
              <a:effectLst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452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sp>
        <p:nvSpPr>
          <p:cNvPr id="17416" name="Text Box 1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7417" name="Text Box 15"/>
          <p:cNvSpPr txBox="1">
            <a:spLocks noChangeArrowheads="1"/>
          </p:cNvSpPr>
          <p:nvPr/>
        </p:nvSpPr>
        <p:spPr bwMode="auto">
          <a:xfrm>
            <a:off x="8637588" y="6411913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5" grpId="0" autoUpdateAnimBg="0"/>
      <p:bldP spid="70451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1574800" y="91916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037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BatangChe" pitchFamily="49" charset="-128"/>
                <a:cs typeface="BatangChe" pitchFamily="49" charset="-128"/>
              </a:rPr>
              <a:t>Kff 3f</a:t>
            </a:r>
          </a:p>
        </p:txBody>
      </p:sp>
      <p:sp>
        <p:nvSpPr>
          <p:cNvPr id="2037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Uff ;</a:t>
            </a: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2516188" y="5640388"/>
            <a:ext cx="887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dGrsf] l;+uf/</a:t>
            </a: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037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038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0380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0380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0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0380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0381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sf] af]</a:t>
            </a:r>
          </a:p>
        </p:txBody>
      </p:sp>
      <p:sp>
        <p:nvSpPr>
          <p:cNvPr id="20381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0381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1881188" y="4000500"/>
            <a:ext cx="3254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BatangChe" pitchFamily="49" charset="-128"/>
                <a:cs typeface="BatangChe" pitchFamily="49" charset="-128"/>
              </a:rPr>
              <a:t>O{</a:t>
            </a:r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Times New Roman" charset="0"/>
                <a:cs typeface="Times New Roman" charset="0"/>
              </a:rPr>
              <a:t>lg k</a:t>
            </a:r>
          </a:p>
        </p:txBody>
      </p:sp>
      <p:sp>
        <p:nvSpPr>
          <p:cNvPr id="203831" name="AutoShape 55"/>
          <p:cNvSpPr>
            <a:spLocks noChangeArrowheads="1"/>
          </p:cNvSpPr>
          <p:nvPr/>
        </p:nvSpPr>
        <p:spPr bwMode="auto">
          <a:xfrm rot="7507952">
            <a:off x="7353300" y="28956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16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03851" name="Text Box 75"/>
          <p:cNvSpPr txBox="1">
            <a:spLocks noChangeArrowheads="1"/>
          </p:cNvSpPr>
          <p:nvPr/>
        </p:nvSpPr>
        <p:spPr bwMode="auto">
          <a:xfrm>
            <a:off x="1790700" y="0"/>
            <a:ext cx="16621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</a:t>
            </a:r>
          </a:p>
        </p:txBody>
      </p:sp>
      <p:pic>
        <p:nvPicPr>
          <p:cNvPr id="203852" name="Picture 76"/>
          <p:cNvPicPr>
            <a:picLocks noChangeAspect="1" noChangeArrowheads="1"/>
          </p:cNvPicPr>
          <p:nvPr/>
        </p:nvPicPr>
        <p:blipFill>
          <a:blip r:embed="rId3"/>
          <a:srcRect b="26096"/>
          <a:stretch>
            <a:fillRect/>
          </a:stretch>
        </p:blipFill>
        <p:spPr bwMode="auto">
          <a:xfrm>
            <a:off x="3825875" y="4305300"/>
            <a:ext cx="3189288" cy="1739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37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19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30" name="Oval 54"/>
          <p:cNvSpPr>
            <a:spLocks noChangeArrowheads="1"/>
          </p:cNvSpPr>
          <p:nvPr/>
        </p:nvSpPr>
        <p:spPr bwMode="auto">
          <a:xfrm>
            <a:off x="6515100" y="41148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36" name="WordArt 60"/>
          <p:cNvSpPr>
            <a:spLocks noChangeArrowheads="1" noChangeShapeType="1" noTextEdit="1"/>
          </p:cNvSpPr>
          <p:nvPr/>
        </p:nvSpPr>
        <p:spPr bwMode="auto">
          <a:xfrm>
            <a:off x="2930525" y="1404938"/>
            <a:ext cx="3848100" cy="39957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72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Kantipur"/>
                <a:ea typeface="Kantipur"/>
                <a:cs typeface="Kantipur"/>
              </a:rPr>
              <a:t>ljZjf;df </a:t>
            </a:r>
          </a:p>
          <a:p>
            <a:r>
              <a:rPr lang="en-US" sz="72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4997"/>
                    </a:srgbClr>
                  </a:outerShdw>
                </a:effectLst>
                <a:latin typeface="Kantipur"/>
                <a:ea typeface="Kantipur"/>
                <a:cs typeface="Kantipur"/>
              </a:rPr>
              <a:t>ltgLx? uP .</a:t>
            </a:r>
          </a:p>
        </p:txBody>
      </p:sp>
      <p:sp>
        <p:nvSpPr>
          <p:cNvPr id="203853" name="Freeform 77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4" name="AutoShape 78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5" name="Rectangle 79"/>
          <p:cNvSpPr>
            <a:spLocks noChangeArrowheads="1"/>
          </p:cNvSpPr>
          <p:nvPr/>
        </p:nvSpPr>
        <p:spPr bwMode="auto">
          <a:xfrm>
            <a:off x="8024813" y="36290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6" name="AutoShape 80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7" name="Line 81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8" name="Line 82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30" name="Rectangle 84"/>
          <p:cNvSpPr>
            <a:spLocks noChangeArrowheads="1"/>
          </p:cNvSpPr>
          <p:nvPr/>
        </p:nvSpPr>
        <p:spPr bwMode="auto">
          <a:xfrm>
            <a:off x="8175625" y="35782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54331" name="Rectangle 85"/>
          <p:cNvSpPr>
            <a:spLocks noChangeArrowheads="1"/>
          </p:cNvSpPr>
          <p:nvPr/>
        </p:nvSpPr>
        <p:spPr bwMode="auto">
          <a:xfrm>
            <a:off x="81438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203862" name="Line 86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63" name="Line 87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3864" name="Line 88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35" name="Text Box 8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03870" name="Rectangle 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54337" name="Text Box 9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54338" name="Text Box 108"/>
          <p:cNvSpPr txBox="1">
            <a:spLocks noChangeArrowheads="1"/>
          </p:cNvSpPr>
          <p:nvPr/>
        </p:nvSpPr>
        <p:spPr bwMode="auto">
          <a:xfrm>
            <a:off x="8661400" y="64166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54339" name="Text Box 109"/>
          <p:cNvSpPr txBox="1">
            <a:spLocks noChangeArrowheads="1"/>
          </p:cNvSpPr>
          <p:nvPr/>
        </p:nvSpPr>
        <p:spPr bwMode="auto">
          <a:xfrm>
            <a:off x="8591550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587500" y="8255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201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k 3f</a:t>
            </a:r>
          </a:p>
        </p:txBody>
      </p:sp>
      <p:sp>
        <p:nvSpPr>
          <p:cNvPr id="2201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Uff ;</a:t>
            </a:r>
          </a:p>
        </p:txBody>
      </p:sp>
      <p:sp>
        <p:nvSpPr>
          <p:cNvPr id="220175" name="Rectangle 15"/>
          <p:cNvSpPr>
            <a:spLocks noChangeArrowheads="1"/>
          </p:cNvSpPr>
          <p:nvPr/>
        </p:nvSpPr>
        <p:spPr bwMode="auto">
          <a:xfrm>
            <a:off x="2570163" y="5640388"/>
            <a:ext cx="7937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881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charset="0"/>
              </a:rPr>
              <a:t>dGrsf] l;+uf/</a:t>
            </a:r>
          </a:p>
          <a:p>
            <a:pPr algn="l"/>
            <a:endParaRPr lang="en-US" sz="2400" b="1">
              <a:solidFill>
                <a:schemeClr val="tx2"/>
              </a:solidFill>
              <a:effectLst/>
              <a:latin typeface="Kantipur" charset="0"/>
            </a:endParaRPr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201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201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201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2019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201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201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201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00" name="Rectangle 40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202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02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20203" name="Rectangle 43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22020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07" name="Oval 47"/>
          <p:cNvSpPr>
            <a:spLocks noChangeArrowheads="1"/>
          </p:cNvSpPr>
          <p:nvPr/>
        </p:nvSpPr>
        <p:spPr bwMode="auto">
          <a:xfrm>
            <a:off x="5486400" y="27432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08" name="AutoShape 48"/>
          <p:cNvSpPr>
            <a:spLocks noChangeArrowheads="1"/>
          </p:cNvSpPr>
          <p:nvPr/>
        </p:nvSpPr>
        <p:spPr bwMode="auto">
          <a:xfrm rot="7507952">
            <a:off x="6324600" y="1524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23" name="Text Box 63"/>
          <p:cNvSpPr txBox="1">
            <a:spLocks noChangeArrowheads="1"/>
          </p:cNvSpPr>
          <p:nvPr/>
        </p:nvSpPr>
        <p:spPr bwMode="auto">
          <a:xfrm>
            <a:off x="1579563" y="0"/>
            <a:ext cx="14351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#!</a:t>
            </a:r>
          </a:p>
        </p:txBody>
      </p:sp>
      <p:sp>
        <p:nvSpPr>
          <p:cNvPr id="220225" name="Freeform 65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26" name="AutoShape 66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28" name="AutoShape 68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29" name="Line 69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30" name="Line 70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375" name="Rectangle 72"/>
          <p:cNvSpPr>
            <a:spLocks noChangeArrowheads="1"/>
          </p:cNvSpPr>
          <p:nvPr/>
        </p:nvSpPr>
        <p:spPr bwMode="auto">
          <a:xfrm>
            <a:off x="8175625" y="3578225"/>
            <a:ext cx="704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Aff]naj6</a:t>
            </a:r>
          </a:p>
        </p:txBody>
      </p:sp>
      <p:sp>
        <p:nvSpPr>
          <p:cNvPr id="56376" name="Rectangle 73"/>
          <p:cNvSpPr>
            <a:spLocks noChangeArrowheads="1"/>
          </p:cNvSpPr>
          <p:nvPr/>
        </p:nvSpPr>
        <p:spPr bwMode="auto">
          <a:xfrm>
            <a:off x="8004175" y="34321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220234" name="Line 7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35" name="Line 7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0236" name="Line 7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380" name="Text Box 7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220245" name="Picture 85"/>
          <p:cNvPicPr>
            <a:picLocks noChangeArrowheads="1"/>
          </p:cNvPicPr>
          <p:nvPr/>
        </p:nvPicPr>
        <p:blipFill>
          <a:blip r:embed="rId3">
            <a:lum bright="18000" contrast="42000"/>
          </a:blip>
          <a:srcRect/>
          <a:stretch>
            <a:fillRect/>
          </a:stretch>
        </p:blipFill>
        <p:spPr bwMode="auto">
          <a:xfrm>
            <a:off x="1651000" y="2922588"/>
            <a:ext cx="4175125" cy="307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56383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20248" name="Text Box 88"/>
          <p:cNvSpPr txBox="1">
            <a:spLocks noChangeArrowheads="1"/>
          </p:cNvSpPr>
          <p:nvPr/>
        </p:nvSpPr>
        <p:spPr bwMode="auto">
          <a:xfrm>
            <a:off x="733425" y="4841875"/>
            <a:ext cx="6137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a]lanf]gsf] 7[\nf] zx/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207" grpId="0" animBg="1"/>
      <p:bldP spid="22024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181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k 3f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181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Uff ;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18127" name="Rectangle 15"/>
          <p:cNvSpPr>
            <a:spLocks noChangeArrowheads="1"/>
          </p:cNvSpPr>
          <p:nvPr/>
        </p:nvSpPr>
        <p:spPr bwMode="auto">
          <a:xfrm>
            <a:off x="2516188" y="5640388"/>
            <a:ext cx="885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181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e[\ ;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181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dGrsf] l;+uf/</a:t>
            </a:r>
          </a:p>
        </p:txBody>
      </p:sp>
      <p:sp>
        <p:nvSpPr>
          <p:cNvPr id="2181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181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Kantipur" charset="0"/>
              </a:rPr>
              <a:t>p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1813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Kantipur" charset="0"/>
              </a:rPr>
              <a:t>a]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5413375" y="1676400"/>
            <a:ext cx="83502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1814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1814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47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181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50" name="Rectangle 38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181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52" name="Rectangle 40"/>
          <p:cNvSpPr>
            <a:spLocks noChangeArrowheads="1"/>
          </p:cNvSpPr>
          <p:nvPr/>
        </p:nvSpPr>
        <p:spPr bwMode="auto">
          <a:xfrm>
            <a:off x="3148013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BatangChe" pitchFamily="49" charset="-128"/>
                <a:cs typeface="BatangChe" pitchFamily="49" charset="-128"/>
              </a:rPr>
              <a:t>l; k</a:t>
            </a:r>
          </a:p>
        </p:txBody>
      </p:sp>
      <p:sp>
        <p:nvSpPr>
          <p:cNvPr id="2181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54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18155" name="Rectangle 43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61" name="AutoShape 49"/>
          <p:cNvSpPr>
            <a:spLocks noChangeArrowheads="1"/>
          </p:cNvSpPr>
          <p:nvPr/>
        </p:nvSpPr>
        <p:spPr bwMode="auto">
          <a:xfrm rot="7507952">
            <a:off x="5715000" y="3429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64" name="Freeform 52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41" name="Oval 29"/>
          <p:cNvSpPr>
            <a:spLocks noChangeArrowheads="1"/>
          </p:cNvSpPr>
          <p:nvPr/>
        </p:nvSpPr>
        <p:spPr bwMode="auto">
          <a:xfrm>
            <a:off x="5334000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65" name="Rectangle 5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18166" name="Text Box 54"/>
          <p:cNvSpPr txBox="1">
            <a:spLocks noChangeArrowheads="1"/>
          </p:cNvSpPr>
          <p:nvPr/>
        </p:nvSpPr>
        <p:spPr bwMode="auto">
          <a:xfrm>
            <a:off x="6248400" y="2044700"/>
            <a:ext cx="2692400" cy="1554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ca|fxfdsf lktf</a:t>
            </a:r>
            <a:r>
              <a:rPr lang="en-US" b="1">
                <a:solidFill>
                  <a:srgbClr val="EEFF4B"/>
                </a:solidFill>
                <a:effectLst/>
                <a:ea typeface="+mn-ea"/>
                <a:cs typeface="+mn-cs"/>
              </a:rPr>
              <a:t>, </a:t>
            </a: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a[4 t]/x</a:t>
            </a:r>
            <a:r>
              <a:rPr lang="en-US" b="1">
                <a:solidFill>
                  <a:srgbClr val="EEFF4B"/>
                </a:solidFill>
                <a:effectLst/>
                <a:ea typeface="+mn-ea"/>
                <a:cs typeface="+mn-cs"/>
              </a:rPr>
              <a:t>,</a:t>
            </a:r>
            <a:r>
              <a:rPr lang="en-US" sz="3200" b="1">
                <a:solidFill>
                  <a:srgbClr val="EEFF4B"/>
                </a:solidFill>
                <a:effectLst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x/fgdf db{5g\ .</a:t>
            </a:r>
          </a:p>
        </p:txBody>
      </p:sp>
      <p:sp>
        <p:nvSpPr>
          <p:cNvPr id="58416" name="Text Box 7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706563" y="-152400"/>
            <a:ext cx="14589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b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600" b="1"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#@</a:t>
            </a:r>
          </a:p>
        </p:txBody>
      </p:sp>
      <p:sp>
        <p:nvSpPr>
          <p:cNvPr id="218185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86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87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88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89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90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91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25" name="Rectangle 80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58426" name="Rectangle 81"/>
          <p:cNvSpPr>
            <a:spLocks noChangeArrowheads="1"/>
          </p:cNvSpPr>
          <p:nvPr/>
        </p:nvSpPr>
        <p:spPr bwMode="auto">
          <a:xfrm>
            <a:off x="80803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218194" name="Line 8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95" name="Line 8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8196" name="Line 8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30" name="Text Box 8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287463" y="1931988"/>
            <a:ext cx="4025900" cy="4356100"/>
            <a:chOff x="720" y="1232"/>
            <a:chExt cx="2536" cy="2744"/>
          </a:xfrm>
        </p:grpSpPr>
        <p:pic>
          <p:nvPicPr>
            <p:cNvPr id="218181" name="Picture 69"/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/>
            <a:stretch>
              <a:fillRect/>
            </a:stretch>
          </p:blipFill>
          <p:spPr bwMode="auto">
            <a:xfrm>
              <a:off x="720" y="1232"/>
              <a:ext cx="2536" cy="273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18202" name="Text Box 90"/>
            <p:cNvSpPr txBox="1">
              <a:spLocks noChangeArrowheads="1"/>
            </p:cNvSpPr>
            <p:nvPr/>
          </p:nvSpPr>
          <p:spPr bwMode="auto">
            <a:xfrm>
              <a:off x="839" y="3380"/>
              <a:ext cx="2336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x/fgsf]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 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laxfe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 </a:t>
              </a:r>
              <a:r>
                <a:rPr lang="ja-JP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zx/ cfhsf] 6sL{df kb{5 .</a:t>
              </a:r>
              <a:r>
                <a:rPr 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 </a:t>
              </a:r>
              <a:endPara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18204" name="Rectangle 9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58433" name="Text Box 9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58434" name="Text Box 95"/>
          <p:cNvSpPr txBox="1">
            <a:spLocks noChangeArrowheads="1"/>
          </p:cNvSpPr>
          <p:nvPr/>
        </p:nvSpPr>
        <p:spPr bwMode="auto">
          <a:xfrm>
            <a:off x="8597900" y="64404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8160" name="Oval 48"/>
          <p:cNvSpPr>
            <a:spLocks noChangeArrowheads="1"/>
          </p:cNvSpPr>
          <p:nvPr/>
        </p:nvSpPr>
        <p:spPr bwMode="auto">
          <a:xfrm>
            <a:off x="4999038" y="151765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64" grpId="0" animBg="1"/>
      <p:bldP spid="21816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211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k 3f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1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1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Uff ;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199" name="Rectangle 15"/>
          <p:cNvSpPr>
            <a:spLocks noChangeArrowheads="1"/>
          </p:cNvSpPr>
          <p:nvPr/>
        </p:nvSpPr>
        <p:spPr bwMode="auto">
          <a:xfrm>
            <a:off x="2516188" y="5640388"/>
            <a:ext cx="912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212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e[\ ;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dGrsf] l;+uf/</a:t>
            </a:r>
          </a:p>
        </p:txBody>
      </p:sp>
      <p:sp>
        <p:nvSpPr>
          <p:cNvPr id="2212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d[ ;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2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/>
                <a:latin typeface="Kantipur" charset="0"/>
              </a:rPr>
              <a:t>p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21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2121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2121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lg</a:t>
            </a:r>
            <a:r>
              <a:rPr lang="en-US" b="1">
                <a:solidFill>
                  <a:schemeClr val="folHlink"/>
                </a:solidFill>
                <a:effectLst/>
                <a:latin typeface="Times New Roman" charset="0"/>
                <a:cs typeface="Times New Roman" charset="0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c</a:t>
            </a:r>
            <a:r>
              <a:rPr lang="en-US" b="1">
                <a:solidFill>
                  <a:schemeClr val="folHlink"/>
                </a:solidFill>
                <a:effectLst/>
                <a:latin typeface="Times New Roman" charset="0"/>
                <a:cs typeface="Times New Roman" charset="0"/>
              </a:rPr>
              <a:t>)</a:t>
            </a:r>
            <a:endParaRPr lang="en-US" sz="2400" b="1">
              <a:solidFill>
                <a:schemeClr val="folHlink"/>
              </a:solidFill>
              <a:effectLst/>
              <a:latin typeface="Times New Roman" charset="0"/>
              <a:cs typeface="Times New Roman" charset="0"/>
            </a:endParaRPr>
          </a:p>
        </p:txBody>
      </p:sp>
      <p:sp>
        <p:nvSpPr>
          <p:cNvPr id="22121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17" name="Rectangle 33"/>
          <p:cNvSpPr>
            <a:spLocks noChangeArrowheads="1"/>
          </p:cNvSpPr>
          <p:nvPr/>
        </p:nvSpPr>
        <p:spPr bwMode="auto">
          <a:xfrm>
            <a:off x="3024188" y="2568575"/>
            <a:ext cx="527050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2121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19" name="Rectangle 35"/>
          <p:cNvSpPr>
            <a:spLocks noChangeArrowheads="1"/>
          </p:cNvSpPr>
          <p:nvPr/>
        </p:nvSpPr>
        <p:spPr bwMode="auto">
          <a:xfrm>
            <a:off x="2719388" y="3078163"/>
            <a:ext cx="3476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2122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2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22" name="Rectangle 38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sf af]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22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24" name="Rectangle 40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effectLst/>
                <a:latin typeface="Kantipur" charset="0"/>
              </a:rPr>
              <a:t>l; k</a:t>
            </a:r>
            <a:endParaRPr lang="en-US" sz="2400" b="1">
              <a:solidFill>
                <a:schemeClr val="folHlink"/>
              </a:solidFill>
              <a:effectLst/>
              <a:latin typeface="Kantipur" charset="0"/>
            </a:endParaRPr>
          </a:p>
        </p:txBody>
      </p:sp>
      <p:sp>
        <p:nvSpPr>
          <p:cNvPr id="22122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26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21227" name="Rectangle 43"/>
          <p:cNvSpPr>
            <a:spLocks noChangeArrowheads="1"/>
          </p:cNvSpPr>
          <p:nvPr/>
        </p:nvSpPr>
        <p:spPr bwMode="auto">
          <a:xfrm>
            <a:off x="3754438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221228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30" name="Oval 46"/>
          <p:cNvSpPr>
            <a:spLocks noChangeArrowheads="1"/>
          </p:cNvSpPr>
          <p:nvPr/>
        </p:nvSpPr>
        <p:spPr bwMode="auto">
          <a:xfrm rot="1500000">
            <a:off x="2514600" y="1600200"/>
            <a:ext cx="1066800" cy="26924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31" name="AutoShape 47"/>
          <p:cNvSpPr>
            <a:spLocks noChangeArrowheads="1"/>
          </p:cNvSpPr>
          <p:nvPr/>
        </p:nvSpPr>
        <p:spPr bwMode="auto">
          <a:xfrm rot="12354535">
            <a:off x="3505200" y="2716213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32" name="Freeform 4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33" name="Freeform 49"/>
          <p:cNvSpPr>
            <a:spLocks/>
          </p:cNvSpPr>
          <p:nvPr/>
        </p:nvSpPr>
        <p:spPr bwMode="auto">
          <a:xfrm>
            <a:off x="5441950" y="2066925"/>
            <a:ext cx="349250" cy="10334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" y="94"/>
              </a:cxn>
              <a:cxn ang="0">
                <a:pos x="102" y="118"/>
              </a:cxn>
              <a:cxn ang="0">
                <a:pos x="118" y="141"/>
              </a:cxn>
              <a:cxn ang="0">
                <a:pos x="141" y="220"/>
              </a:cxn>
              <a:cxn ang="0">
                <a:pos x="157" y="267"/>
              </a:cxn>
              <a:cxn ang="0">
                <a:pos x="165" y="290"/>
              </a:cxn>
              <a:cxn ang="0">
                <a:pos x="220" y="651"/>
              </a:cxn>
            </a:cxnLst>
            <a:rect l="0" t="0" r="r" b="b"/>
            <a:pathLst>
              <a:path w="220" h="651">
                <a:moveTo>
                  <a:pt x="0" y="0"/>
                </a:moveTo>
                <a:cubicBezTo>
                  <a:pt x="50" y="16"/>
                  <a:pt x="65" y="52"/>
                  <a:pt x="94" y="94"/>
                </a:cubicBezTo>
                <a:cubicBezTo>
                  <a:pt x="96" y="102"/>
                  <a:pt x="98" y="110"/>
                  <a:pt x="102" y="118"/>
                </a:cubicBezTo>
                <a:cubicBezTo>
                  <a:pt x="106" y="126"/>
                  <a:pt x="114" y="132"/>
                  <a:pt x="118" y="141"/>
                </a:cubicBezTo>
                <a:cubicBezTo>
                  <a:pt x="133" y="175"/>
                  <a:pt x="131" y="187"/>
                  <a:pt x="141" y="220"/>
                </a:cubicBezTo>
                <a:cubicBezTo>
                  <a:pt x="145" y="235"/>
                  <a:pt x="151" y="251"/>
                  <a:pt x="157" y="267"/>
                </a:cubicBezTo>
                <a:cubicBezTo>
                  <a:pt x="159" y="274"/>
                  <a:pt x="165" y="290"/>
                  <a:pt x="165" y="290"/>
                </a:cubicBezTo>
                <a:cubicBezTo>
                  <a:pt x="172" y="408"/>
                  <a:pt x="165" y="541"/>
                  <a:pt x="220" y="651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37" name="Freeform 53"/>
          <p:cNvSpPr>
            <a:spLocks/>
          </p:cNvSpPr>
          <p:nvPr/>
        </p:nvSpPr>
        <p:spPr bwMode="auto">
          <a:xfrm>
            <a:off x="2987675" y="2003425"/>
            <a:ext cx="2354263" cy="773113"/>
          </a:xfrm>
          <a:custGeom>
            <a:avLst/>
            <a:gdLst/>
            <a:ahLst/>
            <a:cxnLst>
              <a:cxn ang="0">
                <a:pos x="0" y="487"/>
              </a:cxn>
              <a:cxn ang="0">
                <a:pos x="40" y="432"/>
              </a:cxn>
              <a:cxn ang="0">
                <a:pos x="63" y="409"/>
              </a:cxn>
              <a:cxn ang="0">
                <a:pos x="330" y="150"/>
              </a:cxn>
              <a:cxn ang="0">
                <a:pos x="495" y="87"/>
              </a:cxn>
              <a:cxn ang="0">
                <a:pos x="1020" y="17"/>
              </a:cxn>
              <a:cxn ang="0">
                <a:pos x="1310" y="17"/>
              </a:cxn>
              <a:cxn ang="0">
                <a:pos x="1444" y="32"/>
              </a:cxn>
              <a:cxn ang="0">
                <a:pos x="1483" y="40"/>
              </a:cxn>
            </a:cxnLst>
            <a:rect l="0" t="0" r="r" b="b"/>
            <a:pathLst>
              <a:path w="1483" h="487">
                <a:moveTo>
                  <a:pt x="0" y="487"/>
                </a:moveTo>
                <a:cubicBezTo>
                  <a:pt x="13" y="468"/>
                  <a:pt x="23" y="448"/>
                  <a:pt x="40" y="432"/>
                </a:cubicBezTo>
                <a:cubicBezTo>
                  <a:pt x="47" y="424"/>
                  <a:pt x="56" y="417"/>
                  <a:pt x="63" y="409"/>
                </a:cubicBezTo>
                <a:cubicBezTo>
                  <a:pt x="137" y="313"/>
                  <a:pt x="207" y="190"/>
                  <a:pt x="330" y="150"/>
                </a:cubicBezTo>
                <a:cubicBezTo>
                  <a:pt x="373" y="119"/>
                  <a:pt x="443" y="100"/>
                  <a:pt x="495" y="87"/>
                </a:cubicBezTo>
                <a:cubicBezTo>
                  <a:pt x="668" y="42"/>
                  <a:pt x="840" y="25"/>
                  <a:pt x="1020" y="17"/>
                </a:cubicBezTo>
                <a:cubicBezTo>
                  <a:pt x="1152" y="0"/>
                  <a:pt x="1082" y="5"/>
                  <a:pt x="1310" y="17"/>
                </a:cubicBezTo>
                <a:cubicBezTo>
                  <a:pt x="1333" y="18"/>
                  <a:pt x="1418" y="28"/>
                  <a:pt x="1444" y="32"/>
                </a:cubicBezTo>
                <a:cubicBezTo>
                  <a:pt x="1457" y="34"/>
                  <a:pt x="1483" y="40"/>
                  <a:pt x="1483" y="40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13" name="Oval 29"/>
          <p:cNvSpPr>
            <a:spLocks noChangeArrowheads="1"/>
          </p:cNvSpPr>
          <p:nvPr/>
        </p:nvSpPr>
        <p:spPr bwMode="auto">
          <a:xfrm>
            <a:off x="5292725" y="19812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1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1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466" name="Text Box 6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21252" name="Text Box 68"/>
          <p:cNvSpPr txBox="1">
            <a:spLocks noChangeArrowheads="1"/>
          </p:cNvSpPr>
          <p:nvPr/>
        </p:nvSpPr>
        <p:spPr bwMode="auto">
          <a:xfrm>
            <a:off x="1779588" y="0"/>
            <a:ext cx="16176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%</a:t>
            </a:r>
          </a:p>
        </p:txBody>
      </p:sp>
      <p:sp>
        <p:nvSpPr>
          <p:cNvPr id="221253" name="Freeform 6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4" name="AutoShape 7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5" name="Rectangle 7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6" name="AutoShape 7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7" name="Line 7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8" name="Line 7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59" name="Rectangle 7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475" name="Rectangle 76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60476" name="Rectangle 77"/>
          <p:cNvSpPr>
            <a:spLocks noChangeArrowheads="1"/>
          </p:cNvSpPr>
          <p:nvPr/>
        </p:nvSpPr>
        <p:spPr bwMode="auto">
          <a:xfrm>
            <a:off x="81184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221262" name="Line 78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63" name="Line 79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1264" name="Line 80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480" name="Text Box 8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21270" name="Rectangle 8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60482" name="Text Box 8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30" grpId="0" animBg="1"/>
      <p:bldP spid="2212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09588"/>
            <a:ext cx="7015162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5779" name="Rectangle 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5781" name="Text Box 5"/>
          <p:cNvSpPr txBox="1">
            <a:spLocks noChangeArrowheads="1"/>
          </p:cNvSpPr>
          <p:nvPr/>
        </p:nvSpPr>
        <p:spPr bwMode="auto">
          <a:xfrm>
            <a:off x="1501775" y="938213"/>
            <a:ext cx="7010400" cy="512603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ha ca|fxfd To; e[\dLdf k|j]z ub{5g\</a:t>
            </a:r>
            <a:r>
              <a:rPr lang="en-US" sz="32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pgL &amp;% aif{sf lyP</a:t>
            </a:r>
            <a:r>
              <a:rPr lang="en-US" sz="32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…</a:t>
            </a: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endParaRPr lang="en-US" sz="3200" b="1">
              <a:solidFill>
                <a:schemeClr val="tx1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pxfFsf] &gt;LdtL</a:t>
            </a:r>
            <a:r>
              <a:rPr lang="en-US" sz="3200" b="1">
                <a:solidFill>
                  <a:schemeClr val="tx1"/>
                </a:solidFill>
                <a:effectLst/>
              </a:rPr>
              <a:t>,</a:t>
            </a:r>
            <a:r>
              <a:rPr lang="en-US" sz="3600" b="1">
                <a:solidFill>
                  <a:schemeClr val="tx1"/>
                </a:solidFill>
                <a:effectLst/>
              </a:rPr>
              <a:t> 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;f/}</a:t>
            </a:r>
            <a:r>
              <a:rPr lang="en-US" sz="3200" b="1">
                <a:solidFill>
                  <a:schemeClr val="tx1"/>
                </a:solidFill>
                <a:effectLst/>
              </a:rPr>
              <a:t>, 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^% aif{sf lyOg\</a:t>
            </a:r>
            <a:r>
              <a:rPr lang="en-US" sz="32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/ o; ;do;Dd} pgLx?nfO{ ;Gtfgsf] k|lt1f ul/Psf] lyof]</a:t>
            </a:r>
            <a:r>
              <a:rPr lang="en-US" sz="32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715786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87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88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89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90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91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92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477" name="Rectangle 17"/>
          <p:cNvSpPr>
            <a:spLocks noChangeArrowheads="1"/>
          </p:cNvSpPr>
          <p:nvPr/>
        </p:nvSpPr>
        <p:spPr bwMode="auto">
          <a:xfrm>
            <a:off x="8186738" y="37433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62478" name="Rectangle 18"/>
          <p:cNvSpPr>
            <a:spLocks noChangeArrowheads="1"/>
          </p:cNvSpPr>
          <p:nvPr/>
        </p:nvSpPr>
        <p:spPr bwMode="auto">
          <a:xfrm>
            <a:off x="81756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62479" name="Rectangle 19"/>
          <p:cNvSpPr>
            <a:spLocks noChangeArrowheads="1"/>
          </p:cNvSpPr>
          <p:nvPr/>
        </p:nvSpPr>
        <p:spPr bwMode="auto">
          <a:xfrm>
            <a:off x="8093075" y="33940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15796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97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5798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483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2484" name="Text Box 26"/>
          <p:cNvSpPr txBox="1">
            <a:spLocks noChangeArrowheads="1"/>
          </p:cNvSpPr>
          <p:nvPr/>
        </p:nvSpPr>
        <p:spPr bwMode="auto">
          <a:xfrm>
            <a:off x="8588375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580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62486" name="Text Box 2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pic>
        <p:nvPicPr>
          <p:cNvPr id="716806" name="Picture 6"/>
          <p:cNvPicPr>
            <a:picLocks noChangeAspect="1" noChangeArrowheads="1"/>
          </p:cNvPicPr>
          <p:nvPr/>
        </p:nvPicPr>
        <p:blipFill>
          <a:blip r:embed="rId3"/>
          <a:srcRect t="517" r="21768"/>
          <a:stretch>
            <a:fillRect/>
          </a:stretch>
        </p:blipFill>
        <p:spPr bwMode="auto">
          <a:xfrm>
            <a:off x="1666875" y="468313"/>
            <a:ext cx="6985000" cy="5784850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730375" y="2597150"/>
            <a:ext cx="6599238" cy="283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5F5F5F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pTktL</a:t>
            </a:r>
            <a:r>
              <a:rPr lang="en-US" sz="3200" b="1">
                <a:solidFill>
                  <a:schemeClr val="tx1"/>
                </a:solidFill>
                <a:effectLst/>
              </a:rPr>
              <a:t> 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!%</a:t>
            </a:r>
            <a:r>
              <a:rPr lang="en-US" sz="3200" b="1">
                <a:solidFill>
                  <a:schemeClr val="tx1"/>
                </a:solidFill>
                <a:effectLst/>
              </a:rPr>
              <a:t>: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^ </a:t>
            </a:r>
            <a:r>
              <a:rPr lang="en-US" sz="3200" b="1">
                <a:solidFill>
                  <a:schemeClr val="tx1"/>
                </a:solidFill>
                <a:effectLst/>
              </a:rPr>
              <a:t>!</a:t>
            </a:r>
            <a:endParaRPr lang="en-US" sz="3200" b="1">
              <a:solidFill>
                <a:srgbClr val="000066"/>
              </a:solidFill>
              <a:effectLst/>
            </a:endParaRP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ca|fxfdsf] ;DaGwdf k/d]Zj/n] p;sf]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charset="0"/>
              </a:rPr>
              <a:t>ljZjf;nfO{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 wfld{Stfsf] ?kdf lng[\x[\G5</a:t>
            </a:r>
            <a:r>
              <a:rPr lang="en-US" sz="32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chemeClr val="tx1"/>
                </a:solidFill>
                <a:effectLst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2D6AC"/>
                </a:solidFill>
                <a:effectLst/>
                <a:latin typeface="Kantipur" charset="0"/>
              </a:rPr>
              <a:t>s]an ;fdfGo ljZjf;</a:t>
            </a:r>
            <a:r>
              <a:rPr lang="en-US" sz="3200" b="1">
                <a:solidFill>
                  <a:srgbClr val="62D6AC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rgbClr val="62D6AC"/>
                </a:solidFill>
                <a:effectLst/>
              </a:rPr>
              <a:t>!</a:t>
            </a:r>
            <a:endParaRPr lang="en-US" sz="3200" b="1">
              <a:solidFill>
                <a:srgbClr val="000066"/>
              </a:solidFill>
              <a:effectLst/>
            </a:endParaRPr>
          </a:p>
        </p:txBody>
      </p:sp>
      <p:sp>
        <p:nvSpPr>
          <p:cNvPr id="64517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4518" name="Text Box 26"/>
          <p:cNvSpPr txBox="1">
            <a:spLocks noChangeArrowheads="1"/>
          </p:cNvSpPr>
          <p:nvPr/>
        </p:nvSpPr>
        <p:spPr bwMode="auto">
          <a:xfrm>
            <a:off x="858520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6828" name="Text Box 28"/>
          <p:cNvSpPr txBox="1">
            <a:spLocks noChangeArrowheads="1"/>
          </p:cNvSpPr>
          <p:nvPr/>
        </p:nvSpPr>
        <p:spPr bwMode="auto">
          <a:xfrm>
            <a:off x="1758950" y="0"/>
            <a:ext cx="18097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Bhakta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!%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^</a:t>
            </a:r>
          </a:p>
        </p:txBody>
      </p:sp>
      <p:sp>
        <p:nvSpPr>
          <p:cNvPr id="716829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716830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09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0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1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2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3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4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15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529" name="Rectangle 16"/>
          <p:cNvSpPr>
            <a:spLocks noChangeArrowheads="1"/>
          </p:cNvSpPr>
          <p:nvPr/>
        </p:nvSpPr>
        <p:spPr bwMode="auto">
          <a:xfrm>
            <a:off x="8186738" y="37179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64530" name="Rectangle 17"/>
          <p:cNvSpPr>
            <a:spLocks noChangeArrowheads="1"/>
          </p:cNvSpPr>
          <p:nvPr/>
        </p:nvSpPr>
        <p:spPr bwMode="auto">
          <a:xfrm>
            <a:off x="8175625" y="3554413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64531" name="Rectangle 18"/>
          <p:cNvSpPr>
            <a:spLocks noChangeArrowheads="1"/>
          </p:cNvSpPr>
          <p:nvPr/>
        </p:nvSpPr>
        <p:spPr bwMode="auto">
          <a:xfrm>
            <a:off x="8104188" y="3389313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16819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20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21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535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6832" name="Text Box 32"/>
          <p:cNvSpPr txBox="1">
            <a:spLocks noChangeArrowheads="1"/>
          </p:cNvSpPr>
          <p:nvPr/>
        </p:nvSpPr>
        <p:spPr bwMode="auto">
          <a:xfrm>
            <a:off x="1601788" y="536575"/>
            <a:ext cx="6999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i="1" baseline="-25000">
                <a:solidFill>
                  <a:schemeClr val="accent1"/>
                </a:solidFill>
                <a:effectLst/>
                <a:latin typeface="Kantipur" charset="0"/>
              </a:rPr>
              <a:t>ca|fxfdn] k/d]Zj/sf] k|lt1fnfO{ ljZjf; ub{5g\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Kantipur" charset="0"/>
              </a:rPr>
              <a:t>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 </a:t>
            </a:r>
            <a:r>
              <a:rPr lang="en-US" sz="4800" b="1" i="1" baseline="-25000">
                <a:solidFill>
                  <a:srgbClr val="5DBACA"/>
                </a:solidFill>
                <a:effectLst/>
                <a:latin typeface="Kantipur" charset="0"/>
              </a:rPr>
              <a:t>e[\dL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</a:t>
            </a:r>
            <a:r>
              <a:rPr lang="en-US" sz="48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800" b="1" i="1" baseline="-25000">
                <a:solidFill>
                  <a:srgbClr val="5DBACA"/>
                </a:solidFill>
                <a:effectLst/>
                <a:latin typeface="Kantipur" charset="0"/>
              </a:rPr>
              <a:t>;Gtfg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, </a:t>
            </a:r>
            <a:r>
              <a:rPr lang="en-US" sz="4800" b="1" i="1" baseline="-25000">
                <a:solidFill>
                  <a:schemeClr val="accent1"/>
                </a:solidFill>
                <a:effectLst/>
                <a:latin typeface="Kantipur" charset="0"/>
              </a:rPr>
              <a:t>/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800" b="1" i="1" baseline="-25000">
                <a:solidFill>
                  <a:schemeClr val="accent1"/>
                </a:solidFill>
                <a:effectLst/>
                <a:latin typeface="Arial" charset="0"/>
              </a:rPr>
              <a:t> </a:t>
            </a:r>
            <a:r>
              <a:rPr lang="en-US" sz="4800" b="1" i="1" baseline="-25000">
                <a:solidFill>
                  <a:srgbClr val="5DBACA"/>
                </a:solidFill>
                <a:effectLst/>
                <a:latin typeface="Kantipur" charset="0"/>
              </a:rPr>
              <a:t>cflzif </a:t>
            </a:r>
            <a:r>
              <a:rPr lang="en-US" sz="4400" b="1" i="1" baseline="-25000">
                <a:solidFill>
                  <a:schemeClr val="accent1"/>
                </a:solidFill>
                <a:effectLst/>
                <a:latin typeface="Arial" charset="0"/>
              </a:rPr>
              <a:t>!</a:t>
            </a:r>
            <a:endParaRPr lang="en-US" sz="4400" i="1" baseline="-25000">
              <a:solidFill>
                <a:schemeClr val="accent1"/>
              </a:solidFill>
              <a:effectLst/>
              <a:latin typeface="Arial" charset="0"/>
            </a:endParaRPr>
          </a:p>
        </p:txBody>
      </p:sp>
      <p:sp>
        <p:nvSpPr>
          <p:cNvPr id="716833" name="Text Box 33"/>
          <p:cNvSpPr txBox="1">
            <a:spLocks noChangeArrowheads="1"/>
          </p:cNvSpPr>
          <p:nvPr/>
        </p:nvSpPr>
        <p:spPr bwMode="auto">
          <a:xfrm>
            <a:off x="5819775" y="1301750"/>
            <a:ext cx="971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800" b="1" i="1" baseline="-25000">
                <a:solidFill>
                  <a:schemeClr val="accent2"/>
                </a:solidFill>
                <a:effectLst/>
                <a:latin typeface="Kantipur" charset="0"/>
              </a:rPr>
              <a:t>cflzif</a:t>
            </a:r>
          </a:p>
        </p:txBody>
      </p:sp>
      <p:sp>
        <p:nvSpPr>
          <p:cNvPr id="716835" name="Text Box 35"/>
          <p:cNvSpPr txBox="1">
            <a:spLocks noChangeArrowheads="1"/>
          </p:cNvSpPr>
          <p:nvPr/>
        </p:nvSpPr>
        <p:spPr bwMode="auto">
          <a:xfrm>
            <a:off x="3355975" y="1300163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800" b="1" i="1" baseline="-25000">
                <a:solidFill>
                  <a:schemeClr val="accent2"/>
                </a:solidFill>
                <a:effectLst/>
                <a:latin typeface="Kantipur" charset="0"/>
              </a:rPr>
              <a:t>e[\dL</a:t>
            </a:r>
            <a:endParaRPr lang="en-US" sz="4800" b="1" i="1" baseline="-25000">
              <a:solidFill>
                <a:srgbClr val="5DBACA"/>
              </a:solidFill>
              <a:effectLst/>
              <a:latin typeface="Kantipur" charset="0"/>
            </a:endParaRPr>
          </a:p>
        </p:txBody>
      </p:sp>
      <p:sp>
        <p:nvSpPr>
          <p:cNvPr id="716836" name="Text Box 36"/>
          <p:cNvSpPr txBox="1">
            <a:spLocks noChangeArrowheads="1"/>
          </p:cNvSpPr>
          <p:nvPr/>
        </p:nvSpPr>
        <p:spPr bwMode="auto">
          <a:xfrm>
            <a:off x="4340225" y="1298575"/>
            <a:ext cx="12160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800" b="1" i="1" baseline="-25000">
                <a:solidFill>
                  <a:schemeClr val="accent2"/>
                </a:solidFill>
                <a:effectLst/>
                <a:latin typeface="Kantipur" charset="0"/>
              </a:rPr>
              <a:t>;Gtfg </a:t>
            </a:r>
            <a:r>
              <a:rPr lang="en-US" sz="4400" b="1" i="1" baseline="-25000">
                <a:solidFill>
                  <a:schemeClr val="accent2"/>
                </a:solidFill>
                <a:effectLst/>
                <a:latin typeface="Arial" charset="0"/>
              </a:rPr>
              <a:t>,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7168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 autoUpdateAnimBg="0"/>
      <p:bldP spid="716833" grpId="0" autoUpdateAnimBg="0"/>
      <p:bldP spid="716835" grpId="0" autoUpdateAnimBg="0"/>
      <p:bldP spid="71683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1774825" y="0"/>
            <a:ext cx="18002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!^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</a:t>
            </a:r>
          </a:p>
        </p:txBody>
      </p:sp>
      <p:sp>
        <p:nvSpPr>
          <p:cNvPr id="66563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64" name="Text Box 26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7852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71783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73" name="Rectangle 16"/>
          <p:cNvSpPr>
            <a:spLocks noChangeArrowheads="1"/>
          </p:cNvSpPr>
          <p:nvPr/>
        </p:nvSpPr>
        <p:spPr bwMode="auto">
          <a:xfrm>
            <a:off x="8186738" y="3832225"/>
            <a:ext cx="660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L - S - B</a:t>
            </a:r>
          </a:p>
        </p:txBody>
      </p:sp>
      <p:sp>
        <p:nvSpPr>
          <p:cNvPr id="66574" name="Rectangle 17"/>
          <p:cNvSpPr>
            <a:spLocks noChangeArrowheads="1"/>
          </p:cNvSpPr>
          <p:nvPr/>
        </p:nvSpPr>
        <p:spPr bwMode="auto">
          <a:xfrm>
            <a:off x="8175625" y="3654425"/>
            <a:ext cx="720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The CALL</a:t>
            </a:r>
          </a:p>
        </p:txBody>
      </p:sp>
      <p:sp>
        <p:nvSpPr>
          <p:cNvPr id="66575" name="Rectangle 18"/>
          <p:cNvSpPr>
            <a:spLocks noChangeArrowheads="1"/>
          </p:cNvSpPr>
          <p:nvPr/>
        </p:nvSpPr>
        <p:spPr bwMode="auto">
          <a:xfrm>
            <a:off x="8004175" y="3432175"/>
            <a:ext cx="819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Chicago" charset="0"/>
              </a:rPr>
              <a:t>ABRAHAM</a:t>
            </a: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79" name="Text Box 30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66580" name="Picture 31" descr="Nahal Darga from Murabaat caves, 95-22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0"/>
          <a:stretch>
            <a:fillRect/>
          </a:stretch>
        </p:blipFill>
        <p:spPr bwMode="auto">
          <a:xfrm>
            <a:off x="1470025" y="512763"/>
            <a:ext cx="69405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32" name="Text Box 8"/>
          <p:cNvSpPr txBox="1">
            <a:spLocks noChangeArrowheads="1"/>
          </p:cNvSpPr>
          <p:nvPr/>
        </p:nvSpPr>
        <p:spPr bwMode="auto">
          <a:xfrm>
            <a:off x="2082800" y="1400175"/>
            <a:ext cx="5740400" cy="393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ca|fxfdn] k/d]Zj/nfO{ ljZjf; ub{5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To;f] eP/ klg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ca|fxfd / ;f/} cwL/ eP .</a:t>
            </a:r>
            <a:endParaRPr lang="en-US" sz="3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ja-JP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ca|fxfd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</a:t>
            </a: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xfuf/sf]df uP 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r>
              <a:rPr lang="ja-JP" alt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en-US" sz="36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;f/}sf] cfkmg} gf]sf/fgLsf]df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200" b="1">
                <a:solidFill>
                  <a:srgbClr val="68FF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1449388" y="546100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8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78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178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7178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3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1322388" y="-33338"/>
            <a:ext cx="3068637" cy="336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!^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;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@)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@!</a:t>
            </a:r>
          </a:p>
        </p:txBody>
      </p:sp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0313" r="47656" b="4688"/>
          <a:stretch>
            <a:fillRect/>
          </a:stretch>
        </p:blipFill>
        <p:spPr bwMode="auto">
          <a:xfrm>
            <a:off x="1590675" y="534988"/>
            <a:ext cx="6992938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56" name="Text Box 8"/>
          <p:cNvSpPr txBox="1">
            <a:spLocks noChangeArrowheads="1"/>
          </p:cNvSpPr>
          <p:nvPr/>
        </p:nvSpPr>
        <p:spPr bwMode="auto">
          <a:xfrm>
            <a:off x="2143125" y="1697038"/>
            <a:ext cx="5740400" cy="283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To; ;dodf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… 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ca|fxfd xfuf/ af6sf] Ps 5f]/fsf afa[\ aGb5g\ .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p;sf] gfd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: 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O:dfPn xf] .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(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O:dfPn rflx+ k|lt1fsf] 5f]/f </a:t>
            </a:r>
            <a:r>
              <a:rPr lang="en-US" sz="3600" b="1" i="1" u="sng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xf]O{gg\</a:t>
            </a:r>
            <a:r>
              <a:rPr lang="en-US" sz="3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.</a:t>
            </a:r>
            <a:r>
              <a:rPr lang="en-US" sz="3200" b="1">
                <a:solidFill>
                  <a:schemeClr val="tx1"/>
                </a:solidFill>
                <a:effectLst/>
                <a:ea typeface="+mn-ea"/>
                <a:cs typeface="+mn-cs"/>
              </a:rPr>
              <a:t>)</a:t>
            </a:r>
          </a:p>
        </p:txBody>
      </p:sp>
      <p:sp>
        <p:nvSpPr>
          <p:cNvPr id="68614" name="Text Box 2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15" name="Text Box 27"/>
          <p:cNvSpPr txBox="1">
            <a:spLocks noChangeArrowheads="1"/>
          </p:cNvSpPr>
          <p:nvPr/>
        </p:nvSpPr>
        <p:spPr bwMode="auto">
          <a:xfrm>
            <a:off x="858837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887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718878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58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59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1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4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8186738" y="3743325"/>
            <a:ext cx="7254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Bhakta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81184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18867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630" name="Rectangle 25"/>
          <p:cNvSpPr>
            <a:spLocks noChangeArrowheads="1"/>
          </p:cNvSpPr>
          <p:nvPr/>
        </p:nvSpPr>
        <p:spPr bwMode="auto">
          <a:xfrm>
            <a:off x="81756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68631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8880" name="AutoShape 32"/>
          <p:cNvSpPr>
            <a:spLocks noChangeArrowheads="1"/>
          </p:cNvSpPr>
          <p:nvPr/>
        </p:nvSpPr>
        <p:spPr bwMode="auto">
          <a:xfrm>
            <a:off x="2157413" y="3709988"/>
            <a:ext cx="5762625" cy="13001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8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8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6" grpId="0" build="p" autoUpdateAnimBg="0"/>
      <p:bldP spid="7188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19878" name="Text Box 6"/>
          <p:cNvSpPr txBox="1">
            <a:spLocks noChangeArrowheads="1"/>
          </p:cNvSpPr>
          <p:nvPr/>
        </p:nvSpPr>
        <p:spPr bwMode="auto">
          <a:xfrm>
            <a:off x="1798638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!(</a:t>
            </a:r>
          </a:p>
        </p:txBody>
      </p:sp>
      <p:pic>
        <p:nvPicPr>
          <p:cNvPr id="706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313" r="22070" b="11719"/>
          <a:stretch>
            <a:fillRect/>
          </a:stretch>
        </p:blipFill>
        <p:spPr bwMode="auto">
          <a:xfrm>
            <a:off x="1612900" y="508000"/>
            <a:ext cx="6975475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2082800" y="1316038"/>
            <a:ext cx="5740400" cy="3387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A0FEF3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Kantipur" charset="0"/>
              </a:rPr>
              <a:t>clxn] ca|fxfd *% aif{sf 5g\ .</a:t>
            </a:r>
            <a:r>
              <a:rPr lang="en-US" sz="3600" b="1">
                <a:solidFill>
                  <a:srgbClr val="000066"/>
                </a:solidFill>
                <a:effectLst/>
              </a:rPr>
              <a:t> </a:t>
            </a:r>
            <a:r>
              <a:rPr lang="en-US" sz="3600" b="1">
                <a:solidFill>
                  <a:srgbClr val="000066"/>
                </a:solidFill>
                <a:effectLst/>
                <a:latin typeface="Kantipur" charset="0"/>
              </a:rPr>
              <a:t>;fy} ;f/} rflx+ &amp;% aif{ eO{;s]sL lyO{g .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Kantipur" charset="0"/>
              </a:rPr>
              <a:t>ca csf]{ !% aif{ kl5</a:t>
            </a:r>
            <a:r>
              <a:rPr lang="en-US" sz="3200" b="1">
                <a:solidFill>
                  <a:srgbClr val="000066"/>
                </a:solidFill>
                <a:effectLst/>
                <a:latin typeface="Kantipur" charset="0"/>
              </a:rPr>
              <a:t> </a:t>
            </a:r>
            <a:r>
              <a:rPr lang="en-US" sz="3200" b="1">
                <a:solidFill>
                  <a:srgbClr val="000066"/>
                </a:solidFill>
                <a:effectLst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effectLst/>
                <a:latin typeface="Kantipur" charset="0"/>
              </a:rPr>
              <a:t>ca|fxfdsf] nflu Pp6f 5f]/f ;f/f 4f/f hlGdof] . h;sf] gfd Ozfs xf] .</a:t>
            </a:r>
            <a:endParaRPr lang="en-US" sz="3600" b="1">
              <a:solidFill>
                <a:srgbClr val="000066"/>
              </a:solidFill>
              <a:effectLst/>
            </a:endParaRPr>
          </a:p>
        </p:txBody>
      </p:sp>
      <p:sp>
        <p:nvSpPr>
          <p:cNvPr id="70662" name="Text Box 2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663" name="Text Box 27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719901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719902" name="Rectangle 30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2" name="Freeform 10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3" name="AutoShape 11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4" name="Rectangle 12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5" name="AutoShape 13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673" name="Rectangle 17"/>
          <p:cNvSpPr>
            <a:spLocks noChangeArrowheads="1"/>
          </p:cNvSpPr>
          <p:nvPr/>
        </p:nvSpPr>
        <p:spPr bwMode="auto">
          <a:xfrm>
            <a:off x="8186738" y="37433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81502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80676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19892" name="Line 20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679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19904" name="Rectangle 32"/>
          <p:cNvSpPr>
            <a:spLocks noChangeArrowheads="1"/>
          </p:cNvSpPr>
          <p:nvPr/>
        </p:nvSpPr>
        <p:spPr bwMode="auto">
          <a:xfrm>
            <a:off x="7535863" y="5945188"/>
            <a:ext cx="214312" cy="187325"/>
          </a:xfrm>
          <a:prstGeom prst="rect">
            <a:avLst/>
          </a:prstGeom>
          <a:solidFill>
            <a:srgbClr val="C6BDB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9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19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1778000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@!</a:t>
            </a:r>
          </a:p>
        </p:txBody>
      </p:sp>
      <p:sp>
        <p:nvSpPr>
          <p:cNvPr id="720903" name="Rectangle 7"/>
          <p:cNvSpPr>
            <a:spLocks noChangeArrowheads="1"/>
          </p:cNvSpPr>
          <p:nvPr/>
        </p:nvSpPr>
        <p:spPr bwMode="auto">
          <a:xfrm>
            <a:off x="1498600" y="558800"/>
            <a:ext cx="7010400" cy="57912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09" name="Text Box 2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0925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72711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pic>
        <p:nvPicPr>
          <p:cNvPr id="72712" name="Picture 32" descr="Nahal Zin4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08000"/>
            <a:ext cx="7043738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929" name="Rectangle 33"/>
          <p:cNvSpPr>
            <a:spLocks noChangeArrowheads="1"/>
          </p:cNvSpPr>
          <p:nvPr/>
        </p:nvSpPr>
        <p:spPr bwMode="auto">
          <a:xfrm>
            <a:off x="1550988" y="561975"/>
            <a:ext cx="6981825" cy="5692775"/>
          </a:xfrm>
          <a:prstGeom prst="rect">
            <a:avLst/>
          </a:prstGeom>
          <a:noFill/>
          <a:ln w="1111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2130425" y="1065213"/>
            <a:ext cx="57404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O{zfs ;fFlrg} nfdf] ;do ;Dd k|ltIff ul/Psf 5f]/f x[\g\\</a:t>
            </a:r>
            <a:r>
              <a:rPr lang="en-US" sz="3600" b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sz="3600" b="1">
                <a:solidFill>
                  <a:schemeClr val="tx1"/>
                </a:solidFill>
                <a:effectLst/>
              </a:rPr>
              <a:t>…</a:t>
            </a:r>
            <a:endParaRPr lang="en-US" sz="3600" b="1">
              <a:solidFill>
                <a:schemeClr val="bg2"/>
              </a:solidFill>
              <a:effectLst/>
            </a:endParaRPr>
          </a:p>
        </p:txBody>
      </p:sp>
      <p:sp>
        <p:nvSpPr>
          <p:cNvPr id="720930" name="Text Box 34"/>
          <p:cNvSpPr txBox="1">
            <a:spLocks noChangeArrowheads="1"/>
          </p:cNvSpPr>
          <p:nvPr/>
        </p:nvSpPr>
        <p:spPr bwMode="auto">
          <a:xfrm>
            <a:off x="1920875" y="2555875"/>
            <a:ext cx="36036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/>
              </a:rPr>
              <a:t>… </a:t>
            </a:r>
            <a:r>
              <a:rPr lang="en-US" sz="3600" b="1">
                <a:solidFill>
                  <a:srgbClr val="FFFF00"/>
                </a:solidFill>
                <a:effectLst/>
                <a:latin typeface="Kantipur" charset="0"/>
              </a:rPr>
              <a:t>h; 4f/f k/d]Zj/n] ca|fxfdnfO{ ug[\{ ePsf] k|lt1f x/]s k[\:tf ;Dd x:tfGt/0f ug[\{ kg]{ 5 </a:t>
            </a:r>
            <a:r>
              <a:rPr lang="en-US" sz="3200" b="1">
                <a:solidFill>
                  <a:srgbClr val="FFFF00"/>
                </a:solidFill>
                <a:effectLst/>
              </a:rPr>
              <a:t>…</a:t>
            </a:r>
            <a:endParaRPr lang="en-US" sz="3200" b="1">
              <a:solidFill>
                <a:schemeClr val="bg2"/>
              </a:solidFill>
              <a:effectLst/>
            </a:endParaRPr>
          </a:p>
        </p:txBody>
      </p:sp>
      <p:sp>
        <p:nvSpPr>
          <p:cNvPr id="72716" name="Text Box 35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20907" name="Freeform 1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08" name="AutoShape 1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0" name="AutoShape 1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3" name="Rectangle 1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4" name="Rectangle 18"/>
          <p:cNvSpPr>
            <a:spLocks noChangeArrowheads="1"/>
          </p:cNvSpPr>
          <p:nvPr/>
        </p:nvSpPr>
        <p:spPr bwMode="auto">
          <a:xfrm>
            <a:off x="8135938" y="3743325"/>
            <a:ext cx="7572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2725" name="Rectangle 19"/>
          <p:cNvSpPr>
            <a:spLocks noChangeArrowheads="1"/>
          </p:cNvSpPr>
          <p:nvPr/>
        </p:nvSpPr>
        <p:spPr bwMode="auto">
          <a:xfrm>
            <a:off x="81248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72726" name="Rectangle 20"/>
          <p:cNvSpPr>
            <a:spLocks noChangeArrowheads="1"/>
          </p:cNvSpPr>
          <p:nvPr/>
        </p:nvSpPr>
        <p:spPr bwMode="auto">
          <a:xfrm>
            <a:off x="80549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0932" name="Text Box 36"/>
          <p:cNvSpPr txBox="1">
            <a:spLocks noChangeArrowheads="1"/>
          </p:cNvSpPr>
          <p:nvPr/>
        </p:nvSpPr>
        <p:spPr bwMode="auto">
          <a:xfrm>
            <a:off x="2365375" y="5286375"/>
            <a:ext cx="41751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1">
                <a:solidFill>
                  <a:schemeClr val="bg2"/>
                </a:solidFill>
                <a:effectLst/>
                <a:ea typeface="+mn-ea"/>
                <a:cs typeface="+mn-cs"/>
              </a:rPr>
              <a:t>… </a:t>
            </a:r>
            <a:r>
              <a:rPr lang="en-US" sz="3200" b="1" i="1" u="sng">
                <a:solidFill>
                  <a:schemeClr val="bg2"/>
                </a:solidFill>
                <a:effectLst/>
                <a:latin typeface="Kantipur" pitchFamily="2" charset="0"/>
                <a:ea typeface="+mn-ea"/>
                <a:cs typeface="+mn-cs"/>
              </a:rPr>
              <a:t>O{zfssf]</a:t>
            </a:r>
            <a:r>
              <a:rPr lang="en-US" sz="3200" b="1" i="1">
                <a:solidFill>
                  <a:schemeClr val="bg2"/>
                </a:solidFill>
                <a:effectLst/>
                <a:latin typeface="Kantipur" pitchFamily="2" charset="0"/>
                <a:ea typeface="+mn-ea"/>
                <a:cs typeface="+mn-cs"/>
              </a:rPr>
              <a:t> a+z 4f/f</a:t>
            </a:r>
            <a:r>
              <a:rPr lang="en-US" sz="2400" b="1" i="1">
                <a:solidFill>
                  <a:schemeClr val="bg2"/>
                </a:solidFill>
                <a:effectLst/>
                <a:ea typeface="+mn-ea"/>
                <a:cs typeface="+mn-cs"/>
              </a:rPr>
              <a:t> !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5" grpId="0" autoUpdateAnimBg="0"/>
      <p:bldP spid="720930" grpId="0" autoUpdateAnimBg="0"/>
      <p:bldP spid="72093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619375" y="1635125"/>
            <a:ext cx="4362450" cy="3598863"/>
            <a:chOff x="1512" y="1397"/>
            <a:chExt cx="2748" cy="2267"/>
          </a:xfrm>
        </p:grpSpPr>
        <p:sp>
          <p:nvSpPr>
            <p:cNvPr id="768003" name="Rectangle 3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04" name="Rectangle 4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05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06" name="AutoShape 6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07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08" name="Rectangle 8"/>
            <p:cNvSpPr>
              <a:spLocks noChangeArrowheads="1"/>
            </p:cNvSpPr>
            <p:nvPr/>
          </p:nvSpPr>
          <p:spPr bwMode="auto">
            <a:xfrm>
              <a:off x="1696" y="1399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pTktL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09" name="Line 9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0" name="Line 10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1" name="Rectangle 11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2" name="Rectangle 12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13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4" name="AutoShape 14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5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6" name="Rectangle 16"/>
            <p:cNvSpPr>
              <a:spLocks noChangeArrowheads="1"/>
            </p:cNvSpPr>
            <p:nvPr/>
          </p:nvSpPr>
          <p:spPr bwMode="auto">
            <a:xfrm>
              <a:off x="1803" y="1566"/>
              <a:ext cx="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ca|fxfd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17" name="Line 17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8" name="Line 18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19" name="Rectangle 19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0" name="Rectangle 20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68021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2" name="AutoShape 22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3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4" name="Rectangle 24"/>
            <p:cNvSpPr>
              <a:spLocks noChangeArrowheads="1"/>
            </p:cNvSpPr>
            <p:nvPr/>
          </p:nvSpPr>
          <p:spPr bwMode="auto">
            <a:xfrm>
              <a:off x="1967" y="1735"/>
              <a:ext cx="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o]z[\km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25" name="Line 25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6" name="Line 26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7" name="Rectangle 27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8" name="AutoShape 28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29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0" name="Rectangle 30"/>
            <p:cNvSpPr>
              <a:spLocks noChangeArrowheads="1"/>
            </p:cNvSpPr>
            <p:nvPr/>
          </p:nvSpPr>
          <p:spPr bwMode="auto">
            <a:xfrm>
              <a:off x="2163" y="1896"/>
              <a:ext cx="3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df]zf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31" name="Line 31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2" name="Line 32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3" name="Rectangle 33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4" name="AutoShape 34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5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6" name="Rectangle 36"/>
            <p:cNvSpPr>
              <a:spLocks noChangeArrowheads="1"/>
            </p:cNvSpPr>
            <p:nvPr/>
          </p:nvSpPr>
          <p:spPr bwMode="auto">
            <a:xfrm>
              <a:off x="2282" y="2071"/>
              <a:ext cx="3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oxf]z[\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37" name="Line 37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8" name="Rectangle 38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39" name="AutoShape 39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0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1" name="Rectangle 41"/>
            <p:cNvSpPr>
              <a:spLocks noChangeArrowheads="1"/>
            </p:cNvSpPr>
            <p:nvPr/>
          </p:nvSpPr>
          <p:spPr bwMode="auto">
            <a:xfrm>
              <a:off x="2328" y="2233"/>
              <a:ext cx="5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c/fhstf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42" name="Line 42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3" name="Rectangle 43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4" name="AutoShape 44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5" name="Rectangle 45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6" name="Rectangle 46"/>
            <p:cNvSpPr>
              <a:spLocks noChangeArrowheads="1"/>
            </p:cNvSpPr>
            <p:nvPr/>
          </p:nvSpPr>
          <p:spPr bwMode="auto">
            <a:xfrm>
              <a:off x="2474" y="2416"/>
              <a:ext cx="5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/fhkl/jf/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47" name="Line 47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8" name="Rectangle 48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49" name="AutoShape 49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0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1" name="Rectangle 51"/>
            <p:cNvSpPr>
              <a:spLocks noChangeArrowheads="1"/>
            </p:cNvSpPr>
            <p:nvPr/>
          </p:nvSpPr>
          <p:spPr bwMode="auto">
            <a:xfrm>
              <a:off x="2687" y="2591"/>
              <a:ext cx="3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bf;Tj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52" name="Line 52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3" name="Line 53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4" name="Rectangle 54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5" name="AutoShape 55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6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7" name="Rectangle 57"/>
            <p:cNvSpPr>
              <a:spLocks noChangeArrowheads="1"/>
            </p:cNvSpPr>
            <p:nvPr/>
          </p:nvSpPr>
          <p:spPr bwMode="auto">
            <a:xfrm>
              <a:off x="2850" y="2777"/>
              <a:ext cx="4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800" b="1">
                  <a:solidFill>
                    <a:srgbClr val="790015"/>
                  </a:solidFill>
                  <a:effectLst/>
                  <a:latin typeface="Kantipur" charset="0"/>
                </a:rPr>
                <a:t>z[\Gg]tf</a:t>
              </a:r>
              <a:endParaRPr 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768058" name="Line 58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59" name="Line 59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60" name="Rectangle 60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61" name="AutoShape 61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62" name="Rectangle 62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9531" name="Group 63"/>
            <p:cNvGrpSpPr>
              <a:grpSpLocks/>
            </p:cNvGrpSpPr>
            <p:nvPr/>
          </p:nvGrpSpPr>
          <p:grpSpPr bwMode="auto">
            <a:xfrm>
              <a:off x="2974" y="2965"/>
              <a:ext cx="435" cy="280"/>
              <a:chOff x="3062" y="3101"/>
              <a:chExt cx="435" cy="280"/>
            </a:xfrm>
          </p:grpSpPr>
          <p:sp>
            <p:nvSpPr>
              <p:cNvPr id="768064" name="Rectangle 64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768065" name="Rectangle 65"/>
              <p:cNvSpPr>
                <a:spLocks noChangeArrowheads="1"/>
              </p:cNvSpPr>
              <p:nvPr/>
            </p:nvSpPr>
            <p:spPr bwMode="auto">
              <a:xfrm>
                <a:off x="3257" y="3101"/>
                <a:ext cx="240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>
                    <a:solidFill>
                      <a:schemeClr val="accent1"/>
                    </a:solidFill>
                    <a:effectLst/>
                    <a:latin typeface="Kantipur" charset="0"/>
                  </a:rPr>
                  <a:t>o]z[\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768066" name="Line 66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8067" name="Line 67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68068" name="AutoShape 68"/>
          <p:cNvSpPr>
            <a:spLocks noChangeArrowheads="1"/>
          </p:cNvSpPr>
          <p:nvPr/>
        </p:nvSpPr>
        <p:spPr bwMode="auto">
          <a:xfrm rot="20160000">
            <a:off x="1309688" y="1885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60" name="Text Box 7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68073" name="Text Box 73"/>
          <p:cNvSpPr txBox="1">
            <a:spLocks noChangeArrowheads="1"/>
          </p:cNvSpPr>
          <p:nvPr/>
        </p:nvSpPr>
        <p:spPr bwMode="auto">
          <a:xfrm>
            <a:off x="1781175" y="0"/>
            <a:ext cx="2603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4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#&amp;</a:t>
            </a:r>
            <a:r>
              <a:rPr lang="en-US" sz="14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  <a:r>
              <a:rPr lang="en-US" sz="1400" b="1">
                <a:solidFill>
                  <a:schemeClr val="tx1"/>
                </a:solidFill>
                <a:effectLst/>
                <a:ea typeface="+mn-ea"/>
                <a:cs typeface="+mn-cs"/>
              </a:rPr>
              <a:t> - </a:t>
            </a: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4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%)</a:t>
            </a:r>
            <a:r>
              <a:rPr lang="en-US" sz="14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@^</a:t>
            </a:r>
          </a:p>
        </p:txBody>
      </p:sp>
      <p:sp>
        <p:nvSpPr>
          <p:cNvPr id="19462" name="Text Box 7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8075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19464" name="Text Box 7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68078" name="Rectangle 78"/>
          <p:cNvSpPr>
            <a:spLocks noChangeArrowheads="1"/>
          </p:cNvSpPr>
          <p:nvPr/>
        </p:nvSpPr>
        <p:spPr bwMode="auto">
          <a:xfrm>
            <a:off x="688975" y="3708400"/>
            <a:ext cx="3263900" cy="142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$ dflg;x?df ;a} eGbf klxnf] .</a:t>
            </a:r>
          </a:p>
        </p:txBody>
      </p:sp>
      <p:sp>
        <p:nvSpPr>
          <p:cNvPr id="768086" name="AutoShape 86"/>
          <p:cNvSpPr>
            <a:spLocks noChangeArrowheads="1"/>
          </p:cNvSpPr>
          <p:nvPr/>
        </p:nvSpPr>
        <p:spPr bwMode="auto">
          <a:xfrm rot="16200000">
            <a:off x="4972050" y="368301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8079" name="Rectangle 79"/>
          <p:cNvSpPr>
            <a:spLocks noChangeArrowheads="1"/>
          </p:cNvSpPr>
          <p:nvPr/>
        </p:nvSpPr>
        <p:spPr bwMode="auto">
          <a:xfrm>
            <a:off x="5340350" y="1341438"/>
            <a:ext cx="2166938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 charset="0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Ps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Gofstf{n]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 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Gofof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         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ug[\{ k5{ 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 charset="0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768083" name="Oval 83"/>
          <p:cNvSpPr>
            <a:spLocks noChangeArrowheads="1"/>
          </p:cNvSpPr>
          <p:nvPr/>
        </p:nvSpPr>
        <p:spPr bwMode="auto">
          <a:xfrm>
            <a:off x="5160963" y="1389063"/>
            <a:ext cx="933450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469" name="Text Box 152"/>
          <p:cNvSpPr txBox="1">
            <a:spLocks noChangeArrowheads="1"/>
          </p:cNvSpPr>
          <p:nvPr/>
        </p:nvSpPr>
        <p:spPr bwMode="auto">
          <a:xfrm>
            <a:off x="8637588" y="6408738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68" grpId="0" animBg="1"/>
      <p:bldP spid="768086" grpId="0" animBg="1"/>
      <p:bldP spid="768079" grpId="0" autoUpdateAnimBg="0"/>
      <p:bldP spid="76808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25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213100" y="895350"/>
            <a:ext cx="10080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21928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31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4763" name="Rectangle 12"/>
          <p:cNvSpPr>
            <a:spLocks noChangeArrowheads="1"/>
          </p:cNvSpPr>
          <p:nvPr/>
        </p:nvSpPr>
        <p:spPr bwMode="auto">
          <a:xfrm>
            <a:off x="3709988" y="1531938"/>
            <a:ext cx="11160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af]nfj6</a:t>
            </a:r>
          </a:p>
        </p:txBody>
      </p:sp>
      <p:sp>
        <p:nvSpPr>
          <p:cNvPr id="74764" name="Rectangle 13"/>
          <p:cNvSpPr>
            <a:spLocks noChangeArrowheads="1"/>
          </p:cNvSpPr>
          <p:nvPr/>
        </p:nvSpPr>
        <p:spPr bwMode="auto">
          <a:xfrm>
            <a:off x="3897313" y="2060575"/>
            <a:ext cx="15001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e[\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 - </a:t>
            </a:r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;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 - </a:t>
            </a:r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21934" name="Rectangle 14"/>
          <p:cNvSpPr>
            <a:spLocks noChangeArrowheads="1"/>
          </p:cNvSpPr>
          <p:nvPr/>
        </p:nvSpPr>
        <p:spPr bwMode="auto">
          <a:xfrm>
            <a:off x="4043363" y="2444750"/>
            <a:ext cx="14668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O{</a:t>
            </a:r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 – </a:t>
            </a:r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O{</a:t>
            </a:r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     </a:t>
            </a:r>
          </a:p>
        </p:txBody>
      </p:sp>
      <p:sp>
        <p:nvSpPr>
          <p:cNvPr id="721936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74767" name="Group 17"/>
          <p:cNvGrpSpPr>
            <a:grpSpLocks/>
          </p:cNvGrpSpPr>
          <p:nvPr/>
        </p:nvGrpSpPr>
        <p:grpSpPr bwMode="auto">
          <a:xfrm>
            <a:off x="533400" y="2378075"/>
            <a:ext cx="2387600" cy="1552575"/>
            <a:chOff x="336" y="1498"/>
            <a:chExt cx="1504" cy="978"/>
          </a:xfrm>
        </p:grpSpPr>
        <p:sp>
          <p:nvSpPr>
            <p:cNvPr id="721938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721939" name="Rectangle 19"/>
            <p:cNvSpPr>
              <a:spLocks noChangeArrowheads="1"/>
            </p:cNvSpPr>
            <p:nvPr/>
          </p:nvSpPr>
          <p:spPr bwMode="auto">
            <a:xfrm>
              <a:off x="336" y="1498"/>
              <a:ext cx="1504" cy="9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600">
                  <a:solidFill>
                    <a:srgbClr val="51DC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6600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of]df]o</a:t>
              </a:r>
            </a:p>
          </p:txBody>
        </p:sp>
      </p:grpSp>
      <p:sp>
        <p:nvSpPr>
          <p:cNvPr id="721940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41" name="Line 21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42" name="Line 22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48" name="Oval 28"/>
          <p:cNvSpPr>
            <a:spLocks noChangeArrowheads="1"/>
          </p:cNvSpPr>
          <p:nvPr/>
        </p:nvSpPr>
        <p:spPr bwMode="auto">
          <a:xfrm>
            <a:off x="3810000" y="2413000"/>
            <a:ext cx="1498600" cy="711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72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4773" name="Text Box 31"/>
          <p:cNvSpPr txBox="1">
            <a:spLocks noChangeArrowheads="1"/>
          </p:cNvSpPr>
          <p:nvPr/>
        </p:nvSpPr>
        <p:spPr bwMode="auto">
          <a:xfrm>
            <a:off x="17922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6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!&amp;</a:t>
            </a:r>
          </a:p>
        </p:txBody>
      </p:sp>
      <p:sp>
        <p:nvSpPr>
          <p:cNvPr id="721952" name="Text Box 32"/>
          <p:cNvSpPr txBox="1">
            <a:spLocks noChangeArrowheads="1"/>
          </p:cNvSpPr>
          <p:nvPr/>
        </p:nvSpPr>
        <p:spPr bwMode="auto">
          <a:xfrm>
            <a:off x="1524000" y="4673600"/>
            <a:ext cx="62230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O{:dfPn / O{zfs</a:t>
            </a:r>
            <a:endParaRPr lang="en-US" sz="5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1953" name="Freeform 3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4" name="AutoShape 3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5" name="Rectangle 3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6" name="AutoShape 3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7" name="Line 3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8" name="Line 3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59" name="Rectangle 3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82" name="Rectangle 40"/>
          <p:cNvSpPr>
            <a:spLocks noChangeArrowheads="1"/>
          </p:cNvSpPr>
          <p:nvPr/>
        </p:nvSpPr>
        <p:spPr bwMode="auto">
          <a:xfrm>
            <a:off x="8161338" y="37433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4783" name="Rectangle 41"/>
          <p:cNvSpPr>
            <a:spLocks noChangeArrowheads="1"/>
          </p:cNvSpPr>
          <p:nvPr/>
        </p:nvSpPr>
        <p:spPr bwMode="auto">
          <a:xfrm>
            <a:off x="81756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74784" name="Rectangle 42"/>
          <p:cNvSpPr>
            <a:spLocks noChangeArrowheads="1"/>
          </p:cNvSpPr>
          <p:nvPr/>
        </p:nvSpPr>
        <p:spPr bwMode="auto">
          <a:xfrm>
            <a:off x="8029575" y="34067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785" name="Rectangle 43"/>
          <p:cNvSpPr>
            <a:spLocks noChangeArrowheads="1"/>
          </p:cNvSpPr>
          <p:nvPr/>
        </p:nvSpPr>
        <p:spPr bwMode="auto">
          <a:xfrm>
            <a:off x="8296275" y="3957638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21964" name="Line 4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65" name="Line 4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1966" name="Line 4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89" name="Text Box 4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1972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74791" name="Text Box 5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21987" name="Rectangle 67"/>
          <p:cNvSpPr>
            <a:spLocks noChangeArrowheads="1"/>
          </p:cNvSpPr>
          <p:nvPr/>
        </p:nvSpPr>
        <p:spPr bwMode="auto">
          <a:xfrm>
            <a:off x="5983288" y="2339975"/>
            <a:ext cx="21304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. </a:t>
            </a:r>
            <a:r>
              <a:rPr lang="en-US" sz="36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: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 </a:t>
            </a:r>
            <a:r>
              <a:rPr lang="en-US" sz="40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3600" b="1" i="1">
                <a:solidFill>
                  <a:schemeClr val="tx1"/>
                </a:solidFill>
                <a:effectLst/>
                <a:latin typeface="Helvetica" charset="0"/>
                <a:ea typeface="+mn-ea"/>
                <a:cs typeface="+mn-cs"/>
              </a:rPr>
              <a:t>-</a:t>
            </a:r>
            <a:r>
              <a:rPr lang="en-US" sz="4000" b="1" i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74794" name="Group 58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74795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62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8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1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34" grpId="0" autoUpdateAnimBg="0"/>
      <p:bldP spid="721948" grpId="0" animBg="1"/>
      <p:bldP spid="72195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33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34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35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36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38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6811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6812" name="Rectangle 13"/>
          <p:cNvSpPr>
            <a:spLocks noChangeArrowheads="1"/>
          </p:cNvSpPr>
          <p:nvPr/>
        </p:nvSpPr>
        <p:spPr bwMode="auto">
          <a:xfrm>
            <a:off x="4087813" y="2454275"/>
            <a:ext cx="923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EEFF4B"/>
                </a:solidFill>
                <a:effectLst/>
                <a:latin typeface="Kantipur" charset="0"/>
              </a:rPr>
              <a:t>O{</a:t>
            </a:r>
            <a:r>
              <a:rPr lang="en-US" b="1">
                <a:solidFill>
                  <a:srgbClr val="EEFF4B"/>
                </a:solidFill>
                <a:effectLst/>
                <a:latin typeface="Kantipur" charset="0"/>
              </a:rPr>
              <a:t> – </a:t>
            </a:r>
            <a:r>
              <a:rPr lang="en-US" sz="3200" b="1">
                <a:solidFill>
                  <a:srgbClr val="EEFF4B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90542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43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44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90545" name="Rectangle 17"/>
          <p:cNvSpPr>
            <a:spLocks noChangeArrowheads="1"/>
          </p:cNvSpPr>
          <p:nvPr/>
        </p:nvSpPr>
        <p:spPr bwMode="auto">
          <a:xfrm>
            <a:off x="779463" y="2378075"/>
            <a:ext cx="1900237" cy="1095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600">
                <a:solidFill>
                  <a:srgbClr val="51DC00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5400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of]df]o</a:t>
            </a:r>
          </a:p>
        </p:txBody>
      </p:sp>
      <p:sp>
        <p:nvSpPr>
          <p:cNvPr id="790546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47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48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820" name="Rectangle 23"/>
          <p:cNvSpPr>
            <a:spLocks noChangeArrowheads="1"/>
          </p:cNvSpPr>
          <p:nvPr/>
        </p:nvSpPr>
        <p:spPr bwMode="auto">
          <a:xfrm>
            <a:off x="3268663" y="931863"/>
            <a:ext cx="1130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Kantipur" charset="0"/>
                <a:cs typeface="Browallia New" charset="0"/>
              </a:rPr>
              <a:t>ca|fxfd</a:t>
            </a:r>
          </a:p>
        </p:txBody>
      </p:sp>
      <p:sp>
        <p:nvSpPr>
          <p:cNvPr id="790553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38700" y="4699000"/>
            <a:ext cx="3683000" cy="1549400"/>
            <a:chOff x="3048" y="3064"/>
            <a:chExt cx="2320" cy="976"/>
          </a:xfrm>
        </p:grpSpPr>
        <p:grpSp>
          <p:nvGrpSpPr>
            <p:cNvPr id="76871" name="Group 30"/>
            <p:cNvGrpSpPr>
              <a:grpSpLocks/>
            </p:cNvGrpSpPr>
            <p:nvPr/>
          </p:nvGrpSpPr>
          <p:grpSpPr bwMode="auto">
            <a:xfrm>
              <a:off x="3064" y="3186"/>
              <a:ext cx="2301" cy="752"/>
              <a:chOff x="571" y="3050"/>
              <a:chExt cx="4853" cy="752"/>
            </a:xfrm>
          </p:grpSpPr>
          <p:sp>
            <p:nvSpPr>
              <p:cNvPr id="790559" name="Rectangle 31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0560" name="Rectangle 32"/>
              <p:cNvSpPr>
                <a:spLocks noChangeArrowheads="1"/>
              </p:cNvSpPr>
              <p:nvPr/>
            </p:nvSpPr>
            <p:spPr bwMode="auto">
              <a:xfrm>
                <a:off x="776" y="3093"/>
                <a:ext cx="3957" cy="7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sz="3600" b="1">
                    <a:solidFill>
                      <a:srgbClr val="00FFCC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O{zfs </a:t>
                </a:r>
                <a:r>
                  <a:rPr lang="en-US" sz="3200" b="1">
                    <a:solidFill>
                      <a:schemeClr val="hlink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4f/f </a:t>
                </a:r>
                <a:r>
                  <a:rPr lang="en-US" sz="3200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ox[\bL </a:t>
                </a:r>
              </a:p>
              <a:p>
                <a:pPr algn="l">
                  <a:defRPr/>
                </a:pPr>
                <a:r>
                  <a:rPr lang="en-US" sz="3200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hftLsf] z[\?jft eof] .</a:t>
                </a:r>
              </a:p>
            </p:txBody>
          </p:sp>
        </p:grpSp>
        <p:sp>
          <p:nvSpPr>
            <p:cNvPr id="790561" name="AutoShape 33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01663" y="4686300"/>
            <a:ext cx="4046537" cy="1549400"/>
            <a:chOff x="411" y="3056"/>
            <a:chExt cx="2549" cy="976"/>
          </a:xfrm>
        </p:grpSpPr>
        <p:grpSp>
          <p:nvGrpSpPr>
            <p:cNvPr id="76867" name="Group 35"/>
            <p:cNvGrpSpPr>
              <a:grpSpLocks/>
            </p:cNvGrpSpPr>
            <p:nvPr/>
          </p:nvGrpSpPr>
          <p:grpSpPr bwMode="auto">
            <a:xfrm>
              <a:off x="411" y="3194"/>
              <a:ext cx="2517" cy="752"/>
              <a:chOff x="571" y="3050"/>
              <a:chExt cx="4853" cy="752"/>
            </a:xfrm>
          </p:grpSpPr>
          <p:sp>
            <p:nvSpPr>
              <p:cNvPr id="790564" name="Rectangle 36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0565" name="Rectangle 37"/>
              <p:cNvSpPr>
                <a:spLocks noChangeArrowheads="1"/>
              </p:cNvSpPr>
              <p:nvPr/>
            </p:nvSpPr>
            <p:spPr bwMode="auto">
              <a:xfrm>
                <a:off x="1475" y="3093"/>
                <a:ext cx="3920" cy="7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r">
                  <a:defRPr/>
                </a:pPr>
                <a:r>
                  <a:rPr lang="en-US" sz="3600" b="1">
                    <a:solidFill>
                      <a:srgbClr val="00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O{:dfPn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  <a:ea typeface="+mn-ea"/>
                    <a:cs typeface="+mn-cs"/>
                  </a:rPr>
                  <a:t> </a:t>
                </a:r>
                <a:r>
                  <a:rPr lang="en-US" sz="3200" b="1">
                    <a:solidFill>
                      <a:schemeClr val="hlink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4f/f </a:t>
                </a:r>
                <a:r>
                  <a:rPr lang="en-US" sz="3200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c/fljog </a:t>
                </a:r>
              </a:p>
              <a:p>
                <a:pPr algn="r">
                  <a:defRPr/>
                </a:pPr>
                <a:r>
                  <a:rPr lang="en-US" sz="3200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hftLsf] z[\? eof] .</a:t>
                </a:r>
              </a:p>
            </p:txBody>
          </p:sp>
        </p:grpSp>
        <p:sp>
          <p:nvSpPr>
            <p:cNvPr id="790566" name="AutoShape 38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90567" name="Oval 39"/>
          <p:cNvSpPr>
            <a:spLocks noChangeArrowheads="1"/>
          </p:cNvSpPr>
          <p:nvPr/>
        </p:nvSpPr>
        <p:spPr bwMode="auto">
          <a:xfrm>
            <a:off x="4445000" y="4983163"/>
            <a:ext cx="1628775" cy="6080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68" name="Oval 40"/>
          <p:cNvSpPr>
            <a:spLocks noChangeArrowheads="1"/>
          </p:cNvSpPr>
          <p:nvPr/>
        </p:nvSpPr>
        <p:spPr bwMode="auto">
          <a:xfrm>
            <a:off x="487363" y="5000625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76826" name="Group 41"/>
          <p:cNvGrpSpPr>
            <a:grpSpLocks/>
          </p:cNvGrpSpPr>
          <p:nvPr/>
        </p:nvGrpSpPr>
        <p:grpSpPr bwMode="auto">
          <a:xfrm>
            <a:off x="6121400" y="1514475"/>
            <a:ext cx="2501900" cy="1433513"/>
            <a:chOff x="3888" y="970"/>
            <a:chExt cx="1576" cy="903"/>
          </a:xfrm>
        </p:grpSpPr>
        <p:sp>
          <p:nvSpPr>
            <p:cNvPr id="790570" name="Rectangle 42"/>
            <p:cNvSpPr>
              <a:spLocks noChangeArrowheads="1"/>
            </p:cNvSpPr>
            <p:nvPr/>
          </p:nvSpPr>
          <p:spPr bwMode="auto">
            <a:xfrm>
              <a:off x="3975" y="970"/>
              <a:ext cx="542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EEFF4B"/>
                  </a:solidFill>
                  <a:effectLst/>
                  <a:latin typeface="Kantipur" charset="0"/>
                </a:rPr>
                <a:t>c a</a:t>
              </a:r>
              <a:endParaRPr lang="en-US" sz="4000">
                <a:solidFill>
                  <a:srgbClr val="EEFF4B"/>
                </a:solidFill>
                <a:effectLst/>
                <a:latin typeface="Kantipur" charset="0"/>
              </a:endParaRPr>
            </a:p>
          </p:txBody>
        </p:sp>
        <p:sp>
          <p:nvSpPr>
            <p:cNvPr id="790571" name="Rectangle 43"/>
            <p:cNvSpPr>
              <a:spLocks noChangeArrowheads="1"/>
            </p:cNvSpPr>
            <p:nvPr/>
          </p:nvSpPr>
          <p:spPr bwMode="auto">
            <a:xfrm>
              <a:off x="3888" y="1354"/>
              <a:ext cx="1576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4800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pTk</a:t>
              </a:r>
              <a:r>
                <a:rPr lang="en-US" sz="3200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.</a:t>
              </a:r>
              <a:r>
                <a:rPr lang="en-US" sz="4000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 </a:t>
              </a:r>
              <a:r>
                <a:rPr lang="en-US" sz="4000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!@</a:t>
              </a:r>
              <a:r>
                <a:rPr lang="en-US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:</a:t>
              </a:r>
              <a:r>
                <a:rPr lang="en-US" sz="4000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  <a:r>
                <a:rPr lang="en-US" sz="3200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-</a:t>
              </a:r>
              <a:r>
                <a:rPr lang="en-US" sz="4000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#</a:t>
              </a:r>
            </a:p>
          </p:txBody>
        </p:sp>
      </p:grpSp>
      <p:sp>
        <p:nvSpPr>
          <p:cNvPr id="790572" name="Freeform 4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3" name="AutoShape 4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4" name="Rectangle 4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5" name="AutoShape 47"/>
          <p:cNvSpPr>
            <a:spLocks noChangeArrowheads="1"/>
          </p:cNvSpPr>
          <p:nvPr/>
        </p:nvSpPr>
        <p:spPr bwMode="auto">
          <a:xfrm>
            <a:off x="80851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6" name="Line 4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7" name="Line 4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78" name="Rectangle 5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834" name="Rectangle 51"/>
          <p:cNvSpPr>
            <a:spLocks noChangeArrowheads="1"/>
          </p:cNvSpPr>
          <p:nvPr/>
        </p:nvSpPr>
        <p:spPr bwMode="auto">
          <a:xfrm>
            <a:off x="8186738" y="37560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6835" name="Rectangle 52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76836" name="Rectangle 53"/>
          <p:cNvSpPr>
            <a:spLocks noChangeArrowheads="1"/>
          </p:cNvSpPr>
          <p:nvPr/>
        </p:nvSpPr>
        <p:spPr bwMode="auto">
          <a:xfrm>
            <a:off x="80676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6837" name="Rectangle 54"/>
          <p:cNvSpPr>
            <a:spLocks noChangeArrowheads="1"/>
          </p:cNvSpPr>
          <p:nvPr/>
        </p:nvSpPr>
        <p:spPr bwMode="auto">
          <a:xfrm>
            <a:off x="8283575" y="3957638"/>
            <a:ext cx="4587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90583" name="Line 55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84" name="Line 56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0585" name="Line 57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841" name="Text Box 5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0587" name="Rectangle 59"/>
          <p:cNvSpPr>
            <a:spLocks noChangeArrowheads="1"/>
          </p:cNvSpPr>
          <p:nvPr/>
        </p:nvSpPr>
        <p:spPr bwMode="auto">
          <a:xfrm>
            <a:off x="8075613" y="6518275"/>
            <a:ext cx="3397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76843" name="Text Box 60"/>
          <p:cNvSpPr txBox="1">
            <a:spLocks noChangeArrowheads="1"/>
          </p:cNvSpPr>
          <p:nvPr/>
        </p:nvSpPr>
        <p:spPr bwMode="auto">
          <a:xfrm>
            <a:off x="6942138" y="60769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6844" name="Text Box 61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6845" name="Text Box 69"/>
          <p:cNvSpPr txBox="1">
            <a:spLocks noChangeArrowheads="1"/>
          </p:cNvSpPr>
          <p:nvPr/>
        </p:nvSpPr>
        <p:spPr bwMode="auto">
          <a:xfrm>
            <a:off x="8588375" y="6430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2887663" y="822325"/>
            <a:ext cx="2225675" cy="2187575"/>
            <a:chOff x="1819" y="518"/>
            <a:chExt cx="1402" cy="1378"/>
          </a:xfrm>
        </p:grpSpPr>
        <p:sp>
          <p:nvSpPr>
            <p:cNvPr id="790552" name="Oval 24"/>
            <p:cNvSpPr>
              <a:spLocks noChangeArrowheads="1"/>
            </p:cNvSpPr>
            <p:nvPr/>
          </p:nvSpPr>
          <p:spPr bwMode="auto">
            <a:xfrm>
              <a:off x="1823" y="518"/>
              <a:ext cx="1331" cy="423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90556" name="Oval 28"/>
            <p:cNvSpPr>
              <a:spLocks noChangeArrowheads="1"/>
            </p:cNvSpPr>
            <p:nvPr/>
          </p:nvSpPr>
          <p:spPr bwMode="auto">
            <a:xfrm>
              <a:off x="2501" y="1555"/>
              <a:ext cx="719" cy="341"/>
            </a:xfrm>
            <a:prstGeom prst="ellipse">
              <a:avLst/>
            </a:prstGeom>
            <a:noFill/>
            <a:ln w="76200">
              <a:solidFill>
                <a:srgbClr val="EEFF4B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90599" name="Line 71"/>
            <p:cNvSpPr>
              <a:spLocks noChangeShapeType="1"/>
            </p:cNvSpPr>
            <p:nvPr/>
          </p:nvSpPr>
          <p:spPr bwMode="auto">
            <a:xfrm>
              <a:off x="1819" y="774"/>
              <a:ext cx="657" cy="952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90601" name="Line 73"/>
            <p:cNvSpPr>
              <a:spLocks noChangeShapeType="1"/>
            </p:cNvSpPr>
            <p:nvPr/>
          </p:nvSpPr>
          <p:spPr bwMode="auto">
            <a:xfrm>
              <a:off x="3161" y="736"/>
              <a:ext cx="60" cy="984"/>
            </a:xfrm>
            <a:prstGeom prst="line">
              <a:avLst/>
            </a:prstGeom>
            <a:noFill/>
            <a:ln w="38100">
              <a:solidFill>
                <a:srgbClr val="EEFF4B"/>
              </a:solidFill>
              <a:prstDash val="sysDot"/>
              <a:round/>
              <a:headEnd/>
              <a:tailEnd/>
            </a:ln>
            <a:effectLst>
              <a:outerShdw blurRad="63500" dist="57501" dir="1676261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90590" name="AutoShape 62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90591" name="AutoShape 63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76850" name="Group 66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76851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70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1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2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3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6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7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9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90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9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90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0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553" grpId="0" animBg="1"/>
      <p:bldP spid="790567" grpId="0" animBg="1"/>
      <p:bldP spid="790568" grpId="0" animBg="1"/>
      <p:bldP spid="790590" grpId="0" animBg="1" autoUpdateAnimBg="0"/>
      <p:bldP spid="79059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332163" y="96202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91556" name="Rectangle 4"/>
          <p:cNvSpPr>
            <a:spLocks noChangeArrowheads="1"/>
          </p:cNvSpPr>
          <p:nvPr/>
        </p:nvSpPr>
        <p:spPr bwMode="auto">
          <a:xfrm>
            <a:off x="3124200" y="1371600"/>
            <a:ext cx="2895600" cy="31242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57" name="AutoShape 5"/>
          <p:cNvSpPr>
            <a:spLocks noChangeArrowheads="1"/>
          </p:cNvSpPr>
          <p:nvPr/>
        </p:nvSpPr>
        <p:spPr bwMode="auto">
          <a:xfrm>
            <a:off x="3146425" y="860425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accent2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58" name="Rectangle 6"/>
          <p:cNvSpPr>
            <a:spLocks noChangeArrowheads="1"/>
          </p:cNvSpPr>
          <p:nvPr/>
        </p:nvSpPr>
        <p:spPr bwMode="auto">
          <a:xfrm>
            <a:off x="3124200" y="1355725"/>
            <a:ext cx="2057400" cy="1066800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59" name="Line 7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60" name="Line 8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62" name="Rectangle 10"/>
          <p:cNvSpPr>
            <a:spLocks noChangeArrowheads="1"/>
          </p:cNvSpPr>
          <p:nvPr/>
        </p:nvSpPr>
        <p:spPr bwMode="auto">
          <a:xfrm>
            <a:off x="4802188" y="1068388"/>
            <a:ext cx="182562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ca. 2000 B.C.</a:t>
            </a:r>
          </a:p>
        </p:txBody>
      </p:sp>
      <p:sp>
        <p:nvSpPr>
          <p:cNvPr id="78858" name="Rectangle 11"/>
          <p:cNvSpPr>
            <a:spLocks noChangeArrowheads="1"/>
          </p:cNvSpPr>
          <p:nvPr/>
        </p:nvSpPr>
        <p:spPr bwMode="auto">
          <a:xfrm>
            <a:off x="3703638" y="1597025"/>
            <a:ext cx="1849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The CALL</a:t>
            </a:r>
          </a:p>
        </p:txBody>
      </p:sp>
      <p:sp>
        <p:nvSpPr>
          <p:cNvPr id="78859" name="Rectangle 12"/>
          <p:cNvSpPr>
            <a:spLocks noChangeArrowheads="1"/>
          </p:cNvSpPr>
          <p:nvPr/>
        </p:nvSpPr>
        <p:spPr bwMode="auto">
          <a:xfrm>
            <a:off x="3890963" y="2054225"/>
            <a:ext cx="1446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L - S - B</a:t>
            </a:r>
          </a:p>
        </p:txBody>
      </p:sp>
      <p:sp>
        <p:nvSpPr>
          <p:cNvPr id="78860" name="Rectangle 13"/>
          <p:cNvSpPr>
            <a:spLocks noChangeArrowheads="1"/>
          </p:cNvSpPr>
          <p:nvPr/>
        </p:nvSpPr>
        <p:spPr bwMode="auto">
          <a:xfrm>
            <a:off x="4151313" y="2466975"/>
            <a:ext cx="7985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hlink"/>
                </a:solidFill>
                <a:effectLst/>
                <a:latin typeface="Kantipur" charset="0"/>
              </a:rPr>
              <a:t>O{ </a:t>
            </a:r>
            <a:r>
              <a:rPr lang="en-US" sz="2000" b="1">
                <a:solidFill>
                  <a:schemeClr val="hlink"/>
                </a:solidFill>
                <a:effectLst/>
                <a:latin typeface="Kantipur" charset="0"/>
              </a:rPr>
              <a:t>– </a:t>
            </a:r>
            <a:r>
              <a:rPr lang="en-US" b="1">
                <a:solidFill>
                  <a:schemeClr val="hlink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91566" name="Rectangle 14"/>
          <p:cNvSpPr>
            <a:spLocks noChangeArrowheads="1"/>
          </p:cNvSpPr>
          <p:nvPr/>
        </p:nvSpPr>
        <p:spPr bwMode="auto">
          <a:xfrm>
            <a:off x="6324600" y="1524000"/>
            <a:ext cx="1219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67" name="Rectangle 1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68" name="Rectangle 16"/>
          <p:cNvSpPr>
            <a:spLocks noChangeArrowheads="1"/>
          </p:cNvSpPr>
          <p:nvPr/>
        </p:nvSpPr>
        <p:spPr bwMode="auto">
          <a:xfrm>
            <a:off x="823913" y="2454275"/>
            <a:ext cx="89217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endParaRPr lang="en-US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       </a:t>
            </a:r>
          </a:p>
        </p:txBody>
      </p:sp>
      <p:sp>
        <p:nvSpPr>
          <p:cNvPr id="791569" name="Rectangle 17"/>
          <p:cNvSpPr>
            <a:spLocks noChangeArrowheads="1"/>
          </p:cNvSpPr>
          <p:nvPr/>
        </p:nvSpPr>
        <p:spPr bwMode="auto">
          <a:xfrm>
            <a:off x="965200" y="2378075"/>
            <a:ext cx="15303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000">
                <a:solidFill>
                  <a:srgbClr val="51DC00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4000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of]df]o</a:t>
            </a:r>
          </a:p>
        </p:txBody>
      </p:sp>
      <p:sp>
        <p:nvSpPr>
          <p:cNvPr id="791570" name="Line 18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71" name="Line 19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72" name="Line 20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868" name="Rectangle 23"/>
          <p:cNvSpPr>
            <a:spLocks noChangeArrowheads="1"/>
          </p:cNvSpPr>
          <p:nvPr/>
        </p:nvSpPr>
        <p:spPr bwMode="auto">
          <a:xfrm>
            <a:off x="3382963" y="931863"/>
            <a:ext cx="1130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hlink"/>
                </a:solidFill>
                <a:effectLst/>
                <a:latin typeface="Kantipur" charset="0"/>
                <a:cs typeface="Browallia New" charset="0"/>
              </a:rPr>
              <a:t>ca|fxfd</a:t>
            </a:r>
          </a:p>
        </p:txBody>
      </p:sp>
      <p:sp>
        <p:nvSpPr>
          <p:cNvPr id="791577" name="Rectangle 25"/>
          <p:cNvSpPr>
            <a:spLocks noChangeArrowheads="1"/>
          </p:cNvSpPr>
          <p:nvPr/>
        </p:nvSpPr>
        <p:spPr bwMode="auto">
          <a:xfrm>
            <a:off x="736600" y="4775200"/>
            <a:ext cx="7734300" cy="1346200"/>
          </a:xfrm>
          <a:prstGeom prst="rect">
            <a:avLst/>
          </a:prstGeom>
          <a:gradFill rotWithShape="0">
            <a:gsLst>
              <a:gs pos="0">
                <a:srgbClr val="2D1A74">
                  <a:gamma/>
                  <a:shade val="0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78" name="Oval 26"/>
          <p:cNvSpPr>
            <a:spLocks noChangeArrowheads="1"/>
          </p:cNvSpPr>
          <p:nvPr/>
        </p:nvSpPr>
        <p:spPr bwMode="auto">
          <a:xfrm>
            <a:off x="3970338" y="2468563"/>
            <a:ext cx="1141412" cy="541337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78871" name="Group 27"/>
          <p:cNvGrpSpPr>
            <a:grpSpLocks/>
          </p:cNvGrpSpPr>
          <p:nvPr/>
        </p:nvGrpSpPr>
        <p:grpSpPr bwMode="auto">
          <a:xfrm>
            <a:off x="4787900" y="4699000"/>
            <a:ext cx="3683000" cy="1549400"/>
            <a:chOff x="3048" y="3064"/>
            <a:chExt cx="2320" cy="976"/>
          </a:xfrm>
        </p:grpSpPr>
        <p:grpSp>
          <p:nvGrpSpPr>
            <p:cNvPr id="78917" name="Group 28"/>
            <p:cNvGrpSpPr>
              <a:grpSpLocks/>
            </p:cNvGrpSpPr>
            <p:nvPr/>
          </p:nvGrpSpPr>
          <p:grpSpPr bwMode="auto">
            <a:xfrm>
              <a:off x="3064" y="3186"/>
              <a:ext cx="2301" cy="714"/>
              <a:chOff x="571" y="3050"/>
              <a:chExt cx="4853" cy="714"/>
            </a:xfrm>
          </p:grpSpPr>
          <p:sp>
            <p:nvSpPr>
              <p:cNvPr id="791581" name="Rectangle 29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1582" name="Rectangle 30"/>
              <p:cNvSpPr>
                <a:spLocks noChangeArrowheads="1"/>
              </p:cNvSpPr>
              <p:nvPr/>
            </p:nvSpPr>
            <p:spPr bwMode="auto">
              <a:xfrm>
                <a:off x="1181" y="3093"/>
                <a:ext cx="3486" cy="6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0FFCC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O{zfs</a:t>
                </a:r>
                <a:r>
                  <a:rPr lang="en-US" b="1">
                    <a:solidFill>
                      <a:srgbClr val="00FFCC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4f/f </a:t>
                </a:r>
                <a:r>
                  <a:rPr lang="en-US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ox[\bL </a:t>
                </a:r>
              </a:p>
              <a:p>
                <a:pPr>
                  <a:defRPr/>
                </a:pPr>
                <a:r>
                  <a:rPr lang="en-US" b="1">
                    <a:solidFill>
                      <a:srgbClr val="FFFF00"/>
                    </a:solidFill>
                    <a:effectLst/>
                    <a:latin typeface="Kantipur" pitchFamily="2" charset="0"/>
                    <a:ea typeface="+mn-ea"/>
                    <a:cs typeface="+mn-cs"/>
                  </a:rPr>
                  <a:t>hftLsf] z[\?jft eof] .</a:t>
                </a:r>
              </a:p>
            </p:txBody>
          </p:sp>
        </p:grpSp>
        <p:sp>
          <p:nvSpPr>
            <p:cNvPr id="791583" name="AutoShape 31"/>
            <p:cNvSpPr>
              <a:spLocks noChangeArrowheads="1"/>
            </p:cNvSpPr>
            <p:nvPr/>
          </p:nvSpPr>
          <p:spPr bwMode="auto">
            <a:xfrm>
              <a:off x="3048" y="3064"/>
              <a:ext cx="2320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78872" name="Group 32"/>
          <p:cNvGrpSpPr>
            <a:grpSpLocks/>
          </p:cNvGrpSpPr>
          <p:nvPr/>
        </p:nvGrpSpPr>
        <p:grpSpPr bwMode="auto">
          <a:xfrm>
            <a:off x="601663" y="4686300"/>
            <a:ext cx="4046537" cy="1779588"/>
            <a:chOff x="411" y="3056"/>
            <a:chExt cx="2549" cy="1121"/>
          </a:xfrm>
        </p:grpSpPr>
        <p:grpSp>
          <p:nvGrpSpPr>
            <p:cNvPr id="78913" name="Group 33"/>
            <p:cNvGrpSpPr>
              <a:grpSpLocks/>
            </p:cNvGrpSpPr>
            <p:nvPr/>
          </p:nvGrpSpPr>
          <p:grpSpPr bwMode="auto">
            <a:xfrm>
              <a:off x="411" y="3194"/>
              <a:ext cx="2517" cy="983"/>
              <a:chOff x="571" y="3050"/>
              <a:chExt cx="4853" cy="983"/>
            </a:xfrm>
          </p:grpSpPr>
          <p:sp>
            <p:nvSpPr>
              <p:cNvPr id="791586" name="Rectangle 34"/>
              <p:cNvSpPr>
                <a:spLocks noChangeArrowheads="1"/>
              </p:cNvSpPr>
              <p:nvPr/>
            </p:nvSpPr>
            <p:spPr bwMode="auto">
              <a:xfrm>
                <a:off x="571" y="3050"/>
                <a:ext cx="4853" cy="704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blurRad="63500" dist="57501" dir="372373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1587" name="Rectangle 35"/>
              <p:cNvSpPr>
                <a:spLocks noChangeArrowheads="1"/>
              </p:cNvSpPr>
              <p:nvPr/>
            </p:nvSpPr>
            <p:spPr bwMode="auto">
              <a:xfrm>
                <a:off x="1078" y="3093"/>
                <a:ext cx="4014" cy="9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27000" dir="318780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3600" b="1">
                    <a:solidFill>
                      <a:srgbClr val="FFFF00"/>
                    </a:solidFill>
                    <a:effectLst/>
                    <a:latin typeface="Kantipur" charset="0"/>
                  </a:rPr>
                  <a:t>  </a:t>
                </a:r>
                <a:r>
                  <a:rPr lang="en-US" sz="3600" b="1">
                    <a:solidFill>
                      <a:srgbClr val="00FF00"/>
                    </a:solidFill>
                    <a:effectLst/>
                    <a:latin typeface="Kantipur" charset="0"/>
                  </a:rPr>
                  <a:t>O{:dfPn</a:t>
                </a: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Kantipur" charset="0"/>
                  </a:rPr>
                  <a:t> </a:t>
                </a:r>
                <a:r>
                  <a:rPr lang="en-US" b="1">
                    <a:solidFill>
                      <a:schemeClr val="hlink"/>
                    </a:solidFill>
                    <a:effectLst/>
                    <a:latin typeface="Kantipur" charset="0"/>
                  </a:rPr>
                  <a:t>4f/f </a:t>
                </a:r>
                <a:r>
                  <a:rPr lang="en-US" b="1">
                    <a:solidFill>
                      <a:srgbClr val="FFFF00"/>
                    </a:solidFill>
                    <a:effectLst/>
                    <a:latin typeface="Kantipur" charset="0"/>
                  </a:rPr>
                  <a:t>c/fljog </a:t>
                </a:r>
              </a:p>
              <a:p>
                <a:r>
                  <a:rPr lang="en-US" b="1">
                    <a:solidFill>
                      <a:srgbClr val="FFFF00"/>
                    </a:solidFill>
                    <a:effectLst/>
                    <a:latin typeface="Kantipur" charset="0"/>
                  </a:rPr>
                  <a:t>hftLsf] z[\? eof] .</a:t>
                </a:r>
              </a:p>
              <a:p>
                <a:endParaRPr lang="en-US" b="1">
                  <a:solidFill>
                    <a:schemeClr val="hlink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91588" name="AutoShape 36"/>
            <p:cNvSpPr>
              <a:spLocks noChangeArrowheads="1"/>
            </p:cNvSpPr>
            <p:nvPr/>
          </p:nvSpPr>
          <p:spPr bwMode="auto">
            <a:xfrm>
              <a:off x="456" y="3056"/>
              <a:ext cx="2504" cy="97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57501" dir="1676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78873" name="Group 39"/>
          <p:cNvGrpSpPr>
            <a:grpSpLocks/>
          </p:cNvGrpSpPr>
          <p:nvPr/>
        </p:nvGrpSpPr>
        <p:grpSpPr bwMode="auto">
          <a:xfrm>
            <a:off x="6121400" y="1514475"/>
            <a:ext cx="1963738" cy="1395413"/>
            <a:chOff x="3888" y="970"/>
            <a:chExt cx="1237" cy="879"/>
          </a:xfrm>
        </p:grpSpPr>
        <p:sp>
          <p:nvSpPr>
            <p:cNvPr id="791592" name="Rectangle 40"/>
            <p:cNvSpPr>
              <a:spLocks noChangeArrowheads="1"/>
            </p:cNvSpPr>
            <p:nvPr/>
          </p:nvSpPr>
          <p:spPr bwMode="auto">
            <a:xfrm>
              <a:off x="3975" y="970"/>
              <a:ext cx="457" cy="6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3200" b="1" i="1">
                  <a:solidFill>
                    <a:srgbClr val="EEFF4B"/>
                  </a:solidFill>
                  <a:effectLst/>
                  <a:latin typeface="Kantipur" charset="0"/>
                </a:rPr>
                <a:t>c a</a:t>
              </a:r>
              <a:endParaRPr lang="en-US" sz="3200">
                <a:solidFill>
                  <a:srgbClr val="EEFF4B"/>
                </a:solidFill>
                <a:effectLst/>
                <a:latin typeface="Kantipur" charset="0"/>
              </a:endParaRPr>
            </a:p>
            <a:p>
              <a:pPr algn="l"/>
              <a:endParaRPr lang="en-US" sz="3200">
                <a:solidFill>
                  <a:srgbClr val="FFFF00"/>
                </a:solidFill>
                <a:effectLst/>
                <a:latin typeface="Kantipur" charset="0"/>
              </a:endParaRPr>
            </a:p>
          </p:txBody>
        </p:sp>
        <p:sp>
          <p:nvSpPr>
            <p:cNvPr id="791593" name="Rectangle 41"/>
            <p:cNvSpPr>
              <a:spLocks noChangeArrowheads="1"/>
            </p:cNvSpPr>
            <p:nvPr/>
          </p:nvSpPr>
          <p:spPr bwMode="auto">
            <a:xfrm>
              <a:off x="3888" y="1445"/>
              <a:ext cx="1237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3600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pTk</a:t>
              </a:r>
              <a:r>
                <a:rPr lang="en-US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. </a:t>
              </a:r>
              <a:r>
                <a:rPr lang="en-US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!@</a:t>
              </a:r>
              <a:r>
                <a:rPr lang="en-US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:</a:t>
              </a:r>
              <a:r>
                <a:rPr lang="en-US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  <a:r>
                <a:rPr lang="en-US" b="1" i="1">
                  <a:solidFill>
                    <a:srgbClr val="EEFF4B"/>
                  </a:solidFill>
                  <a:effectLst/>
                  <a:ea typeface="+mn-ea"/>
                  <a:cs typeface="+mn-cs"/>
                </a:rPr>
                <a:t>-</a:t>
              </a:r>
              <a:r>
                <a:rPr lang="en-US" b="1" i="1">
                  <a:solidFill>
                    <a:srgbClr val="EEFF4B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#</a:t>
              </a:r>
            </a:p>
          </p:txBody>
        </p:sp>
      </p:grpSp>
      <p:sp>
        <p:nvSpPr>
          <p:cNvPr id="791594" name="Freeform 4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95" name="AutoShape 4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96" name="Rectangle 4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97" name="AutoShape 4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98" name="Line 4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599" name="Line 4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600" name="Rectangle 4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881" name="Rectangle 49"/>
          <p:cNvSpPr>
            <a:spLocks noChangeArrowheads="1"/>
          </p:cNvSpPr>
          <p:nvPr/>
        </p:nvSpPr>
        <p:spPr bwMode="auto">
          <a:xfrm>
            <a:off x="8186738" y="37306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78882" name="Rectangle 50"/>
          <p:cNvSpPr>
            <a:spLocks noChangeArrowheads="1"/>
          </p:cNvSpPr>
          <p:nvPr/>
        </p:nvSpPr>
        <p:spPr bwMode="auto">
          <a:xfrm>
            <a:off x="81502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78883" name="Rectangle 51"/>
          <p:cNvSpPr>
            <a:spLocks noChangeArrowheads="1"/>
          </p:cNvSpPr>
          <p:nvPr/>
        </p:nvSpPr>
        <p:spPr bwMode="auto">
          <a:xfrm>
            <a:off x="80549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8884" name="Rectangle 52"/>
          <p:cNvSpPr>
            <a:spLocks noChangeArrowheads="1"/>
          </p:cNvSpPr>
          <p:nvPr/>
        </p:nvSpPr>
        <p:spPr bwMode="auto">
          <a:xfrm>
            <a:off x="8321675" y="3957638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–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91605" name="Line 5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606" name="Line 5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607" name="Line 5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888" name="Text Box 5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1609" name="Rectangle 57"/>
          <p:cNvSpPr>
            <a:spLocks noChangeArrowheads="1"/>
          </p:cNvSpPr>
          <p:nvPr/>
        </p:nvSpPr>
        <p:spPr bwMode="auto">
          <a:xfrm>
            <a:off x="8083550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78890" name="Text Box 58"/>
          <p:cNvSpPr txBox="1">
            <a:spLocks noChangeArrowheads="1"/>
          </p:cNvSpPr>
          <p:nvPr/>
        </p:nvSpPr>
        <p:spPr bwMode="auto">
          <a:xfrm>
            <a:off x="6942138" y="60769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8891" name="Text Box 59"/>
          <p:cNvSpPr txBox="1">
            <a:spLocks noChangeArrowheads="1"/>
          </p:cNvSpPr>
          <p:nvPr/>
        </p:nvSpPr>
        <p:spPr bwMode="auto">
          <a:xfrm>
            <a:off x="8623300" y="6430963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791612" name="AutoShape 60"/>
          <p:cNvSpPr>
            <a:spLocks noChangeArrowheads="1"/>
          </p:cNvSpPr>
          <p:nvPr/>
        </p:nvSpPr>
        <p:spPr bwMode="auto">
          <a:xfrm rot="-4640194">
            <a:off x="2997200" y="3679825"/>
            <a:ext cx="2160588" cy="560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00CD00"/>
              </a:gs>
              <a:gs pos="50000">
                <a:srgbClr val="00CD00">
                  <a:gamma/>
                  <a:shade val="0"/>
                  <a:invGamma/>
                </a:srgbClr>
              </a:gs>
              <a:gs pos="100000">
                <a:srgbClr val="00CD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81320" dir="3080412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91613" name="AutoShape 61"/>
          <p:cNvSpPr>
            <a:spLocks noChangeArrowheads="1"/>
          </p:cNvSpPr>
          <p:nvPr/>
        </p:nvSpPr>
        <p:spPr bwMode="auto">
          <a:xfrm rot="-6499426">
            <a:off x="4033043" y="3675857"/>
            <a:ext cx="2163763" cy="5397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rgbClr val="2A186E"/>
            </a:solidFill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>
              <a:solidFill>
                <a:srgbClr val="1822CD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2863850" y="603250"/>
            <a:ext cx="2555875" cy="2730500"/>
            <a:chOff x="1780" y="404"/>
            <a:chExt cx="1610" cy="1720"/>
          </a:xfrm>
        </p:grpSpPr>
        <p:sp>
          <p:nvSpPr>
            <p:cNvPr id="791615" name="AutoShape 63"/>
            <p:cNvSpPr>
              <a:spLocks noChangeArrowheads="1"/>
            </p:cNvSpPr>
            <p:nvPr/>
          </p:nvSpPr>
          <p:spPr bwMode="auto">
            <a:xfrm rot="9172441">
              <a:off x="1780" y="404"/>
              <a:ext cx="401" cy="1720"/>
            </a:xfrm>
            <a:prstGeom prst="curvedLeftArrow">
              <a:avLst>
                <a:gd name="adj1" fmla="val 85786"/>
                <a:gd name="adj2" fmla="val 171571"/>
                <a:gd name="adj3" fmla="val 33333"/>
              </a:avLst>
            </a:prstGeom>
            <a:gradFill rotWithShape="0">
              <a:gsLst>
                <a:gs pos="0">
                  <a:srgbClr val="00FF00">
                    <a:gamma/>
                    <a:shade val="0"/>
                    <a:invGamma/>
                  </a:srgbClr>
                </a:gs>
                <a:gs pos="50000">
                  <a:srgbClr val="00FF00"/>
                </a:gs>
                <a:gs pos="100000">
                  <a:srgbClr val="00FF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91616" name="AutoShape 64"/>
            <p:cNvSpPr>
              <a:spLocks noChangeArrowheads="1"/>
            </p:cNvSpPr>
            <p:nvPr/>
          </p:nvSpPr>
          <p:spPr bwMode="auto">
            <a:xfrm rot="10363958" flipH="1">
              <a:off x="3078" y="452"/>
              <a:ext cx="312" cy="1290"/>
            </a:xfrm>
            <a:prstGeom prst="curvedLeftArrow">
              <a:avLst>
                <a:gd name="adj1" fmla="val 82692"/>
                <a:gd name="adj2" fmla="val 165385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>
                <a:defRPr/>
              </a:pPr>
              <a:endParaRPr lang="en-US" sz="1600">
                <a:effectLst/>
                <a:ea typeface="+mn-ea"/>
                <a:cs typeface="+mn-cs"/>
              </a:endParaRPr>
            </a:p>
          </p:txBody>
        </p:sp>
      </p:grpSp>
      <p:sp>
        <p:nvSpPr>
          <p:cNvPr id="791617" name="Oval 65"/>
          <p:cNvSpPr>
            <a:spLocks noChangeArrowheads="1"/>
          </p:cNvSpPr>
          <p:nvPr/>
        </p:nvSpPr>
        <p:spPr bwMode="auto">
          <a:xfrm>
            <a:off x="4816475" y="5022850"/>
            <a:ext cx="1628775" cy="6080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1618" name="Oval 66"/>
          <p:cNvSpPr>
            <a:spLocks noChangeArrowheads="1"/>
          </p:cNvSpPr>
          <p:nvPr/>
        </p:nvSpPr>
        <p:spPr bwMode="auto">
          <a:xfrm>
            <a:off x="487363" y="5024438"/>
            <a:ext cx="2189162" cy="622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78898" name="Group 64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78899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0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1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2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3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7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Text Box 2"/>
          <p:cNvSpPr txBox="1">
            <a:spLocks noChangeArrowheads="1"/>
          </p:cNvSpPr>
          <p:nvPr/>
        </p:nvSpPr>
        <p:spPr bwMode="auto">
          <a:xfrm>
            <a:off x="1498600" y="1593850"/>
            <a:ext cx="6130925" cy="1738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pxfFn] eGg[\ eof]</a:t>
            </a:r>
            <a:r>
              <a:rPr lang="en-US" sz="24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, “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t]/f] 5f]/f], cyf{t\ t}n] dfof u/]sf] t]/f] Pp6} 5f]/f] O;xfsnfO{ lnP/ df]l/ofsf] b]zdf uO{ d}n] tFnfO{ b]vfPsf] 8fF8fdf To;nfO{ xf]danL u/\ .</a:t>
            </a:r>
            <a:r>
              <a:rPr lang="en-US" sz="24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” 					</a:t>
            </a:r>
            <a:r>
              <a:rPr lang="en-US" sz="20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pTktL </a:t>
            </a:r>
            <a:r>
              <a:rPr lang="en-US" sz="18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@@</a:t>
            </a:r>
            <a:r>
              <a:rPr lang="en-US" sz="18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:</a:t>
            </a:r>
            <a:r>
              <a:rPr lang="en-US" sz="20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42404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05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8024813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07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10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8097838" y="3717925"/>
            <a:ext cx="7572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8112125" y="35401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80930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0914" name="Text Box 21"/>
          <p:cNvSpPr txBox="1">
            <a:spLocks noChangeArrowheads="1"/>
          </p:cNvSpPr>
          <p:nvPr/>
        </p:nvSpPr>
        <p:spPr bwMode="auto">
          <a:xfrm>
            <a:off x="8594725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42423" name="Text Box 23"/>
          <p:cNvSpPr txBox="1">
            <a:spLocks noChangeArrowheads="1"/>
          </p:cNvSpPr>
          <p:nvPr/>
        </p:nvSpPr>
        <p:spPr bwMode="auto">
          <a:xfrm>
            <a:off x="687388" y="3333750"/>
            <a:ext cx="78835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NIV 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afOansf] k|lts[of ,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“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 lxa|[\ afOandf, 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‘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O;xfs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’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 gfd;Fu Ps afSofF; hf]l8Psf] 5 , 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“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h;nfO{ t}n} dfofF u5{;\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”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 :ki6 kfg{sf nflu elgPsf] 5 , 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“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t]/f] 5f]/f, t]/f] Pp6} dfq 5f]/f, h;nfO{ tF 3]/} dfofF u5{;\ == 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“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O;xfs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”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. O;xfs rflxF Psdfq 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“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k|lt1fsf ;Gtfg x[\g\</a:t>
            </a:r>
            <a:r>
              <a:rPr lang="ja-JP" altLang="en-US" sz="2400" b="1" i="1">
                <a:solidFill>
                  <a:srgbClr val="66FFFF"/>
                </a:solidFill>
                <a:effectLst/>
                <a:latin typeface="Kantipur" charset="0"/>
              </a:rPr>
              <a:t>”</a:t>
            </a:r>
            <a:r>
              <a:rPr lang="en-US" sz="2400" b="1" i="1">
                <a:solidFill>
                  <a:srgbClr val="66FFFF"/>
                </a:solidFill>
                <a:effectLst/>
                <a:latin typeface="Kantipur" charset="0"/>
              </a:rPr>
              <a:t> . </a:t>
            </a:r>
            <a:endParaRPr lang="en-US" sz="2400" b="1" i="1"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742424" name="Text Box 24"/>
          <p:cNvSpPr txBox="1">
            <a:spLocks noChangeArrowheads="1"/>
          </p:cNvSpPr>
          <p:nvPr/>
        </p:nvSpPr>
        <p:spPr bwMode="auto">
          <a:xfrm>
            <a:off x="2378075" y="690563"/>
            <a:ext cx="56959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s[\g ;Gtfg </a:t>
            </a: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80917" name="Rectangle 25"/>
          <p:cNvSpPr>
            <a:spLocks noChangeArrowheads="1"/>
          </p:cNvSpPr>
          <p:nvPr/>
        </p:nvSpPr>
        <p:spPr bwMode="auto">
          <a:xfrm>
            <a:off x="8232775" y="3957638"/>
            <a:ext cx="4587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cs typeface="Times New Roman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  <a:ea typeface="Times New Roman" charset="0"/>
                <a:cs typeface="Times New Roman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O{</a:t>
            </a:r>
          </a:p>
        </p:txBody>
      </p:sp>
      <p:sp>
        <p:nvSpPr>
          <p:cNvPr id="742426" name="Oval 26"/>
          <p:cNvSpPr>
            <a:spLocks noChangeArrowheads="1"/>
          </p:cNvSpPr>
          <p:nvPr/>
        </p:nvSpPr>
        <p:spPr bwMode="auto">
          <a:xfrm>
            <a:off x="3128963" y="2019300"/>
            <a:ext cx="1431925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27" name="Oval 27"/>
          <p:cNvSpPr>
            <a:spLocks noChangeArrowheads="1"/>
          </p:cNvSpPr>
          <p:nvPr/>
        </p:nvSpPr>
        <p:spPr bwMode="auto">
          <a:xfrm>
            <a:off x="4662488" y="3340100"/>
            <a:ext cx="1206500" cy="419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28" name="Oval 28"/>
          <p:cNvSpPr>
            <a:spLocks noChangeArrowheads="1"/>
          </p:cNvSpPr>
          <p:nvPr/>
        </p:nvSpPr>
        <p:spPr bwMode="auto">
          <a:xfrm>
            <a:off x="2028825" y="3613150"/>
            <a:ext cx="2670175" cy="5635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243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80922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2432" name="Text Box 32"/>
          <p:cNvSpPr txBox="1">
            <a:spLocks noChangeArrowheads="1"/>
          </p:cNvSpPr>
          <p:nvPr/>
        </p:nvSpPr>
        <p:spPr bwMode="auto">
          <a:xfrm>
            <a:off x="560388" y="5084763"/>
            <a:ext cx="7632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>
                <a:solidFill>
                  <a:srgbClr val="66FFFF"/>
                </a:solidFill>
                <a:effectLst/>
                <a:latin typeface="Arial" charset="0"/>
              </a:rPr>
              <a:t>	</a:t>
            </a:r>
            <a:r>
              <a:rPr lang="en-US" sz="2400" b="1" i="1">
                <a:solidFill>
                  <a:schemeClr val="tx1"/>
                </a:solidFill>
                <a:effectLst/>
                <a:latin typeface="Kantipur" charset="0"/>
              </a:rPr>
              <a:t>@ Oltxf; #</a:t>
            </a:r>
            <a:r>
              <a:rPr lang="en-US" sz="2000" b="1" i="1">
                <a:solidFill>
                  <a:schemeClr val="tx1"/>
                </a:solidFill>
                <a:effectLst/>
                <a:latin typeface="Arial" charset="0"/>
              </a:rPr>
              <a:t> :</a:t>
            </a:r>
            <a:r>
              <a:rPr lang="en-US" sz="2400" b="1" i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2000" b="1" i="1">
                <a:solidFill>
                  <a:schemeClr val="tx1"/>
                </a:solidFill>
                <a:effectLst/>
                <a:latin typeface="Kantipur" charset="0"/>
              </a:rPr>
              <a:t> </a:t>
            </a:r>
            <a:r>
              <a:rPr lang="en-US" b="1" i="1">
                <a:solidFill>
                  <a:schemeClr val="tx1"/>
                </a:solidFill>
                <a:effectLst/>
                <a:latin typeface="Kantipur" charset="0"/>
              </a:rPr>
              <a:t>n]vsn] of] efunfO{ kj{tsf] dlGb/sf] ?kdf lrgfPsf 5g\ , -hf] cfh </a:t>
            </a:r>
            <a:r>
              <a:rPr lang="ja-JP" altLang="en-US" b="1" i="1">
                <a:solidFill>
                  <a:schemeClr val="tx1"/>
                </a:solidFill>
                <a:effectLst/>
                <a:latin typeface="Kantipur" charset="0"/>
              </a:rPr>
              <a:t>‘</a:t>
            </a:r>
            <a:r>
              <a:rPr lang="en-US" b="1" i="1">
                <a:solidFill>
                  <a:schemeClr val="tx1"/>
                </a:solidFill>
                <a:effectLst/>
                <a:latin typeface="Kantipur" charset="0"/>
              </a:rPr>
              <a:t>8f]d ckm b /s</a:t>
            </a:r>
            <a:r>
              <a:rPr lang="ja-JP" altLang="en-US" b="1" i="1">
                <a:solidFill>
                  <a:schemeClr val="tx1"/>
                </a:solidFill>
                <a:effectLst/>
                <a:latin typeface="Kantipur" charset="0"/>
              </a:rPr>
              <a:t>’</a:t>
            </a:r>
            <a:r>
              <a:rPr lang="en-US" b="1" i="1">
                <a:solidFill>
                  <a:schemeClr val="tx1"/>
                </a:solidFill>
                <a:effectLst/>
                <a:latin typeface="Kantipur" charset="0"/>
              </a:rPr>
              <a:t> eGg] :yfgdf kb{5 ._</a:t>
            </a:r>
            <a:endParaRPr lang="en-US" b="1" i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2429" name="Oval 29"/>
          <p:cNvSpPr>
            <a:spLocks noChangeArrowheads="1"/>
          </p:cNvSpPr>
          <p:nvPr/>
        </p:nvSpPr>
        <p:spPr bwMode="auto">
          <a:xfrm>
            <a:off x="5300663" y="5060950"/>
            <a:ext cx="2108200" cy="536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0925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@@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</a:t>
            </a:r>
            <a:r>
              <a:rPr lang="en-US" sz="1200" b="1">
                <a:solidFill>
                  <a:schemeClr val="tx1"/>
                </a:solidFill>
                <a:effectLst/>
              </a:rPr>
              <a:t>;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</a:t>
            </a:r>
            <a:r>
              <a:rPr lang="en-US" sz="1200" b="1">
                <a:solidFill>
                  <a:schemeClr val="tx1"/>
                </a:solidFill>
                <a:effectLst/>
              </a:rPr>
              <a:t>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O{lt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#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4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4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4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23" grpId="0" autoUpdateAnimBg="0"/>
      <p:bldP spid="742426" grpId="0" animBg="1"/>
      <p:bldP spid="742427" grpId="0" animBg="1"/>
      <p:bldP spid="742428" grpId="0" animBg="1"/>
      <p:bldP spid="742432" grpId="0" autoUpdateAnimBg="0"/>
      <p:bldP spid="7424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Text Box 2"/>
          <p:cNvSpPr txBox="1">
            <a:spLocks noChangeArrowheads="1"/>
          </p:cNvSpPr>
          <p:nvPr/>
        </p:nvSpPr>
        <p:spPr bwMode="auto">
          <a:xfrm>
            <a:off x="2259013" y="690563"/>
            <a:ext cx="6230937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000" b="1">
              <a:solidFill>
                <a:schemeClr val="tx2"/>
              </a:solidFill>
              <a:effectLst/>
              <a:ea typeface="+mn-ea"/>
              <a:cs typeface="+mn-cs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4342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2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8143875" y="3746500"/>
            <a:ext cx="7350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8104188" y="3554413"/>
            <a:ext cx="55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Aff]nf6</a:t>
            </a:r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8032750" y="3389313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2962" name="Text Box 21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43447" name="Rectangle 23"/>
          <p:cNvSpPr>
            <a:spLocks noChangeArrowheads="1"/>
          </p:cNvSpPr>
          <p:nvPr/>
        </p:nvSpPr>
        <p:spPr bwMode="auto">
          <a:xfrm>
            <a:off x="1112838" y="2014538"/>
            <a:ext cx="6956425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  <a:latin typeface="Arial" charset="0"/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  <a:latin typeface="Kantipur" charset="0"/>
              </a:rPr>
              <a:t>clg O:dfPnsf] ljifodf rflx d}n] t]/f] laGtL ;[\g]+ . x]/, d To;nfO{ cflzif lbg]5[\ , / d To;nfO{ kmNbf] km[\Nbf] t[\NofP/ k|z:t u/L To;sf] j[lb ug]{5[\ . afX zf;ssf] Tof] lktf x[\g]5 , / d To;af6 Pp6f 7[\nf] hftL pTkGg u/fpg]5[\ . t/ d]/f] s/f/ t d O;xfs;Fu} :yflkt ug]{5[\ ,h;nfO{ ;f/}n] cfpFbf] ;fn oFxL ;dodf tFaf6 hGdfpg]5 .</a:t>
            </a:r>
            <a:r>
              <a:rPr lang="ja-JP" altLang="en-US" sz="3200" b="1">
                <a:solidFill>
                  <a:srgbClr val="FFFF00"/>
                </a:solidFill>
                <a:effectLst/>
                <a:latin typeface="Kantipur" charset="0"/>
              </a:rPr>
              <a:t>”</a:t>
            </a:r>
            <a:r>
              <a:rPr lang="en-US" b="1">
                <a:solidFill>
                  <a:srgbClr val="FFFF00"/>
                </a:solidFill>
                <a:effectLst/>
                <a:latin typeface="Kantipur" charset="0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				</a:t>
            </a:r>
          </a:p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effectLst/>
                <a:latin typeface="Kantipur" charset="0"/>
              </a:rPr>
              <a:t>pTk !&amp;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:</a:t>
            </a:r>
            <a:r>
              <a:rPr lang="en-US" sz="2400" b="1">
                <a:solidFill>
                  <a:srgbClr val="FFFF00"/>
                </a:solidFill>
                <a:effectLst/>
                <a:latin typeface="Kantipur" charset="0"/>
              </a:rPr>
              <a:t>@)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-</a:t>
            </a:r>
            <a:r>
              <a:rPr lang="en-US" sz="2400" b="1">
                <a:solidFill>
                  <a:srgbClr val="FFFF00"/>
                </a:solidFill>
                <a:effectLst/>
                <a:latin typeface="Kantipur" charset="0"/>
              </a:rPr>
              <a:t>@!</a:t>
            </a:r>
            <a:r>
              <a:rPr lang="en-US" sz="2000" b="1">
                <a:solidFill>
                  <a:srgbClr val="FFFF00"/>
                </a:solidFill>
                <a:effectLst/>
                <a:latin typeface="Arial" charset="0"/>
              </a:rPr>
              <a:t> (NKJV)</a:t>
            </a:r>
            <a:endParaRPr lang="en-US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82964" name="Rectangle 25"/>
          <p:cNvSpPr>
            <a:spLocks noChangeArrowheads="1"/>
          </p:cNvSpPr>
          <p:nvPr/>
        </p:nvSpPr>
        <p:spPr bwMode="auto">
          <a:xfrm>
            <a:off x="8264525" y="3948113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43450" name="Oval 26"/>
          <p:cNvSpPr>
            <a:spLocks noChangeArrowheads="1"/>
          </p:cNvSpPr>
          <p:nvPr/>
        </p:nvSpPr>
        <p:spPr bwMode="auto">
          <a:xfrm>
            <a:off x="1901825" y="2073275"/>
            <a:ext cx="1722438" cy="51593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08075" y="4138613"/>
            <a:ext cx="6786563" cy="1060450"/>
            <a:chOff x="701" y="2622"/>
            <a:chExt cx="4275" cy="668"/>
          </a:xfrm>
        </p:grpSpPr>
        <p:sp>
          <p:nvSpPr>
            <p:cNvPr id="82972" name="Text Box 27"/>
            <p:cNvSpPr txBox="1">
              <a:spLocks noChangeArrowheads="1"/>
            </p:cNvSpPr>
            <p:nvPr/>
          </p:nvSpPr>
          <p:spPr bwMode="auto">
            <a:xfrm>
              <a:off x="1560" y="2622"/>
              <a:ext cx="34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600" b="1" i="1" u="sng">
                  <a:solidFill>
                    <a:schemeClr val="tx1"/>
                  </a:solidFill>
                  <a:effectLst/>
                  <a:latin typeface="Kantipur" charset="0"/>
                </a:rPr>
                <a:t>t/ d]/f] s/f/ rfFlx</a:t>
              </a:r>
              <a:r>
                <a:rPr lang="en-US" sz="3600" b="1" i="1" u="sng"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lang="en-US" sz="3600" b="1" i="1" u="sng">
                  <a:solidFill>
                    <a:schemeClr val="tx1"/>
                  </a:solidFill>
                  <a:effectLst/>
                  <a:latin typeface="Kantipur" charset="0"/>
                </a:rPr>
                <a:t>d</a:t>
              </a:r>
              <a:r>
                <a:rPr lang="en-US" b="1" i="1" u="sng">
                  <a:solidFill>
                    <a:schemeClr val="tx1"/>
                  </a:solidFill>
                  <a:effectLst/>
                  <a:latin typeface="Arial" charset="0"/>
                </a:rPr>
                <a:t>                </a:t>
              </a:r>
            </a:p>
          </p:txBody>
        </p:sp>
        <p:sp>
          <p:nvSpPr>
            <p:cNvPr id="82973" name="Text Box 28"/>
            <p:cNvSpPr txBox="1">
              <a:spLocks noChangeArrowheads="1"/>
            </p:cNvSpPr>
            <p:nvPr/>
          </p:nvSpPr>
          <p:spPr bwMode="auto">
            <a:xfrm>
              <a:off x="701" y="2886"/>
              <a:ext cx="344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600" b="1" i="1" u="sng">
                  <a:solidFill>
                    <a:schemeClr val="tx1"/>
                  </a:solidFill>
                  <a:effectLst/>
                  <a:latin typeface="Kantipur" charset="0"/>
                </a:rPr>
                <a:t>O;xfsdf g} :yflkt ug]{ 5[\ .</a:t>
              </a:r>
            </a:p>
          </p:txBody>
        </p:sp>
      </p:grpSp>
      <p:sp>
        <p:nvSpPr>
          <p:cNvPr id="743454" name="Text Box 30"/>
          <p:cNvSpPr txBox="1">
            <a:spLocks noChangeArrowheads="1"/>
          </p:cNvSpPr>
          <p:nvPr/>
        </p:nvSpPr>
        <p:spPr bwMode="auto">
          <a:xfrm>
            <a:off x="2378075" y="690563"/>
            <a:ext cx="5695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s[\g ;Gtfg </a:t>
            </a: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?</a:t>
            </a:r>
            <a:r>
              <a:rPr lang="en-US" sz="5400">
                <a:effectLst>
                  <a:outerShdw blurRad="38100" dist="38100" dir="2700000" algn="tl">
                    <a:srgbClr val="000000"/>
                  </a:outerShdw>
                </a:effectLst>
                <a:ea typeface="Times New Roman" charset="0"/>
                <a:cs typeface="Times New Roman" charset="0"/>
              </a:rPr>
              <a:t> </a:t>
            </a:r>
            <a:endParaRPr lang="en-US" sz="5400"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ea typeface="Times New Roman" charset="0"/>
              <a:cs typeface="Times New Roman" charset="0"/>
            </a:endParaRPr>
          </a:p>
        </p:txBody>
      </p:sp>
      <p:sp>
        <p:nvSpPr>
          <p:cNvPr id="7434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82969" name="Text Box 3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82970" name="Text Box 33"/>
          <p:cNvSpPr txBox="1">
            <a:spLocks noChangeArrowheads="1"/>
          </p:cNvSpPr>
          <p:nvPr/>
        </p:nvSpPr>
        <p:spPr bwMode="auto">
          <a:xfrm>
            <a:off x="1792288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!&amp;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@)</a:t>
            </a:r>
            <a:r>
              <a:rPr lang="en-US" sz="1200" b="1">
                <a:solidFill>
                  <a:schemeClr val="tx1"/>
                </a:solidFill>
                <a:effectLst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@!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47" grpId="0" autoUpdateAnimBg="0"/>
      <p:bldP spid="7434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4445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8061325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5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8172450" y="3746500"/>
            <a:ext cx="769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8132763" y="3568700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8047038" y="3403600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6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5009" name="Text Box 20"/>
          <p:cNvSpPr txBox="1">
            <a:spLocks noChangeArrowheads="1"/>
          </p:cNvSpPr>
          <p:nvPr/>
        </p:nvSpPr>
        <p:spPr bwMode="auto">
          <a:xfrm>
            <a:off x="8591550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4470" name="Picture 22"/>
          <p:cNvPicPr>
            <a:picLocks noChangeAspect="1" noChangeArrowheads="1"/>
          </p:cNvPicPr>
          <p:nvPr/>
        </p:nvPicPr>
        <p:blipFill>
          <a:blip r:embed="rId3"/>
          <a:srcRect l="27408" t="35742" r="38043" b="25374"/>
          <a:stretch>
            <a:fillRect/>
          </a:stretch>
        </p:blipFill>
        <p:spPr bwMode="auto">
          <a:xfrm>
            <a:off x="896938" y="1477963"/>
            <a:ext cx="6696075" cy="5024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4471" name="Rectangle 23"/>
          <p:cNvSpPr>
            <a:spLocks noChangeArrowheads="1"/>
          </p:cNvSpPr>
          <p:nvPr/>
        </p:nvSpPr>
        <p:spPr bwMode="auto">
          <a:xfrm>
            <a:off x="3457575" y="2678113"/>
            <a:ext cx="163513" cy="352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74" name="Freeform 26"/>
          <p:cNvSpPr>
            <a:spLocks/>
          </p:cNvSpPr>
          <p:nvPr/>
        </p:nvSpPr>
        <p:spPr bwMode="auto">
          <a:xfrm>
            <a:off x="771525" y="1719263"/>
            <a:ext cx="6410325" cy="4614862"/>
          </a:xfrm>
          <a:custGeom>
            <a:avLst/>
            <a:gdLst/>
            <a:ahLst/>
            <a:cxnLst>
              <a:cxn ang="0">
                <a:pos x="2664" y="2765"/>
              </a:cxn>
              <a:cxn ang="0">
                <a:pos x="831" y="2907"/>
              </a:cxn>
              <a:cxn ang="0">
                <a:pos x="294" y="2816"/>
              </a:cxn>
              <a:cxn ang="0">
                <a:pos x="142" y="2724"/>
              </a:cxn>
              <a:cxn ang="0">
                <a:pos x="61" y="2583"/>
              </a:cxn>
              <a:cxn ang="0">
                <a:pos x="91" y="1307"/>
              </a:cxn>
              <a:cxn ang="0">
                <a:pos x="274" y="892"/>
              </a:cxn>
              <a:cxn ang="0">
                <a:pos x="547" y="557"/>
              </a:cxn>
              <a:cxn ang="0">
                <a:pos x="790" y="517"/>
              </a:cxn>
              <a:cxn ang="0">
                <a:pos x="1317" y="760"/>
              </a:cxn>
              <a:cxn ang="0">
                <a:pos x="1560" y="568"/>
              </a:cxn>
              <a:cxn ang="0">
                <a:pos x="1428" y="416"/>
              </a:cxn>
              <a:cxn ang="0">
                <a:pos x="1560" y="304"/>
              </a:cxn>
              <a:cxn ang="0">
                <a:pos x="2238" y="132"/>
              </a:cxn>
              <a:cxn ang="0">
                <a:pos x="2370" y="31"/>
              </a:cxn>
              <a:cxn ang="0">
                <a:pos x="2795" y="51"/>
              </a:cxn>
              <a:cxn ang="0">
                <a:pos x="2988" y="304"/>
              </a:cxn>
              <a:cxn ang="0">
                <a:pos x="3079" y="527"/>
              </a:cxn>
              <a:cxn ang="0">
                <a:pos x="3241" y="709"/>
              </a:cxn>
              <a:cxn ang="0">
                <a:pos x="3413" y="800"/>
              </a:cxn>
              <a:cxn ang="0">
                <a:pos x="3666" y="932"/>
              </a:cxn>
              <a:cxn ang="0">
                <a:pos x="3940" y="1398"/>
              </a:cxn>
              <a:cxn ang="0">
                <a:pos x="3737" y="1276"/>
              </a:cxn>
              <a:cxn ang="0">
                <a:pos x="3443" y="1114"/>
              </a:cxn>
              <a:cxn ang="0">
                <a:pos x="3200" y="1256"/>
              </a:cxn>
              <a:cxn ang="0">
                <a:pos x="3281" y="1327"/>
              </a:cxn>
              <a:cxn ang="0">
                <a:pos x="3281" y="1489"/>
              </a:cxn>
              <a:cxn ang="0">
                <a:pos x="2998" y="1742"/>
              </a:cxn>
              <a:cxn ang="0">
                <a:pos x="2886" y="1833"/>
              </a:cxn>
              <a:cxn ang="0">
                <a:pos x="2805" y="1914"/>
              </a:cxn>
              <a:cxn ang="0">
                <a:pos x="2826" y="2319"/>
              </a:cxn>
              <a:cxn ang="0">
                <a:pos x="2866" y="2583"/>
              </a:cxn>
            </a:cxnLst>
            <a:rect l="0" t="0" r="r" b="b"/>
            <a:pathLst>
              <a:path w="4038" h="2907">
                <a:moveTo>
                  <a:pt x="2765" y="2724"/>
                </a:moveTo>
                <a:cubicBezTo>
                  <a:pt x="2730" y="2748"/>
                  <a:pt x="2704" y="2752"/>
                  <a:pt x="2664" y="2765"/>
                </a:cubicBezTo>
                <a:cubicBezTo>
                  <a:pt x="2511" y="2810"/>
                  <a:pt x="2356" y="2830"/>
                  <a:pt x="2198" y="2846"/>
                </a:cubicBezTo>
                <a:cubicBezTo>
                  <a:pt x="1744" y="2832"/>
                  <a:pt x="1276" y="2795"/>
                  <a:pt x="831" y="2907"/>
                </a:cubicBezTo>
                <a:cubicBezTo>
                  <a:pt x="736" y="2903"/>
                  <a:pt x="641" y="2902"/>
                  <a:pt x="547" y="2897"/>
                </a:cubicBezTo>
                <a:cubicBezTo>
                  <a:pt x="460" y="2891"/>
                  <a:pt x="377" y="2836"/>
                  <a:pt x="294" y="2816"/>
                </a:cubicBezTo>
                <a:cubicBezTo>
                  <a:pt x="267" y="2802"/>
                  <a:pt x="237" y="2792"/>
                  <a:pt x="213" y="2775"/>
                </a:cubicBezTo>
                <a:cubicBezTo>
                  <a:pt x="189" y="2758"/>
                  <a:pt x="142" y="2724"/>
                  <a:pt x="142" y="2724"/>
                </a:cubicBezTo>
                <a:cubicBezTo>
                  <a:pt x="125" y="2699"/>
                  <a:pt x="105" y="2678"/>
                  <a:pt x="91" y="2653"/>
                </a:cubicBezTo>
                <a:cubicBezTo>
                  <a:pt x="78" y="2631"/>
                  <a:pt x="72" y="2605"/>
                  <a:pt x="61" y="2583"/>
                </a:cubicBezTo>
                <a:cubicBezTo>
                  <a:pt x="48" y="2531"/>
                  <a:pt x="26" y="2481"/>
                  <a:pt x="10" y="2431"/>
                </a:cubicBezTo>
                <a:cubicBezTo>
                  <a:pt x="16" y="2055"/>
                  <a:pt x="0" y="1674"/>
                  <a:pt x="91" y="1307"/>
                </a:cubicBezTo>
                <a:cubicBezTo>
                  <a:pt x="106" y="1243"/>
                  <a:pt x="145" y="1183"/>
                  <a:pt x="172" y="1124"/>
                </a:cubicBezTo>
                <a:cubicBezTo>
                  <a:pt x="206" y="1047"/>
                  <a:pt x="226" y="960"/>
                  <a:pt x="274" y="892"/>
                </a:cubicBezTo>
                <a:cubicBezTo>
                  <a:pt x="304" y="798"/>
                  <a:pt x="381" y="674"/>
                  <a:pt x="466" y="618"/>
                </a:cubicBezTo>
                <a:cubicBezTo>
                  <a:pt x="491" y="579"/>
                  <a:pt x="509" y="578"/>
                  <a:pt x="547" y="557"/>
                </a:cubicBezTo>
                <a:cubicBezTo>
                  <a:pt x="597" y="527"/>
                  <a:pt x="600" y="521"/>
                  <a:pt x="658" y="507"/>
                </a:cubicBezTo>
                <a:cubicBezTo>
                  <a:pt x="702" y="510"/>
                  <a:pt x="746" y="511"/>
                  <a:pt x="790" y="517"/>
                </a:cubicBezTo>
                <a:cubicBezTo>
                  <a:pt x="822" y="521"/>
                  <a:pt x="840" y="546"/>
                  <a:pt x="871" y="557"/>
                </a:cubicBezTo>
                <a:cubicBezTo>
                  <a:pt x="988" y="674"/>
                  <a:pt x="1158" y="721"/>
                  <a:pt x="1317" y="760"/>
                </a:cubicBezTo>
                <a:cubicBezTo>
                  <a:pt x="1421" y="753"/>
                  <a:pt x="1473" y="757"/>
                  <a:pt x="1560" y="730"/>
                </a:cubicBezTo>
                <a:cubicBezTo>
                  <a:pt x="1578" y="673"/>
                  <a:pt x="1589" y="626"/>
                  <a:pt x="1560" y="568"/>
                </a:cubicBezTo>
                <a:cubicBezTo>
                  <a:pt x="1550" y="549"/>
                  <a:pt x="1522" y="539"/>
                  <a:pt x="1509" y="527"/>
                </a:cubicBezTo>
                <a:cubicBezTo>
                  <a:pt x="1468" y="491"/>
                  <a:pt x="1444" y="466"/>
                  <a:pt x="1428" y="416"/>
                </a:cubicBezTo>
                <a:cubicBezTo>
                  <a:pt x="1431" y="399"/>
                  <a:pt x="1431" y="381"/>
                  <a:pt x="1438" y="365"/>
                </a:cubicBezTo>
                <a:cubicBezTo>
                  <a:pt x="1454" y="320"/>
                  <a:pt x="1519" y="313"/>
                  <a:pt x="1560" y="304"/>
                </a:cubicBezTo>
                <a:cubicBezTo>
                  <a:pt x="1707" y="309"/>
                  <a:pt x="1886" y="337"/>
                  <a:pt x="2036" y="314"/>
                </a:cubicBezTo>
                <a:cubicBezTo>
                  <a:pt x="2127" y="283"/>
                  <a:pt x="2159" y="182"/>
                  <a:pt x="2238" y="132"/>
                </a:cubicBezTo>
                <a:cubicBezTo>
                  <a:pt x="2272" y="109"/>
                  <a:pt x="2308" y="86"/>
                  <a:pt x="2340" y="61"/>
                </a:cubicBezTo>
                <a:cubicBezTo>
                  <a:pt x="2350" y="52"/>
                  <a:pt x="2357" y="37"/>
                  <a:pt x="2370" y="31"/>
                </a:cubicBezTo>
                <a:cubicBezTo>
                  <a:pt x="2398" y="15"/>
                  <a:pt x="2430" y="11"/>
                  <a:pt x="2461" y="0"/>
                </a:cubicBezTo>
                <a:cubicBezTo>
                  <a:pt x="2574" y="8"/>
                  <a:pt x="2686" y="14"/>
                  <a:pt x="2795" y="51"/>
                </a:cubicBezTo>
                <a:cubicBezTo>
                  <a:pt x="2837" y="91"/>
                  <a:pt x="2880" y="125"/>
                  <a:pt x="2917" y="173"/>
                </a:cubicBezTo>
                <a:cubicBezTo>
                  <a:pt x="2947" y="212"/>
                  <a:pt x="2958" y="262"/>
                  <a:pt x="2988" y="304"/>
                </a:cubicBezTo>
                <a:cubicBezTo>
                  <a:pt x="3000" y="343"/>
                  <a:pt x="3013" y="419"/>
                  <a:pt x="3038" y="456"/>
                </a:cubicBezTo>
                <a:cubicBezTo>
                  <a:pt x="3059" y="487"/>
                  <a:pt x="3063" y="490"/>
                  <a:pt x="3079" y="527"/>
                </a:cubicBezTo>
                <a:cubicBezTo>
                  <a:pt x="3093" y="560"/>
                  <a:pt x="3102" y="582"/>
                  <a:pt x="3130" y="608"/>
                </a:cubicBezTo>
                <a:cubicBezTo>
                  <a:pt x="3146" y="657"/>
                  <a:pt x="3192" y="692"/>
                  <a:pt x="3241" y="709"/>
                </a:cubicBezTo>
                <a:cubicBezTo>
                  <a:pt x="3288" y="758"/>
                  <a:pt x="3299" y="735"/>
                  <a:pt x="3352" y="770"/>
                </a:cubicBezTo>
                <a:cubicBezTo>
                  <a:pt x="3391" y="795"/>
                  <a:pt x="3371" y="786"/>
                  <a:pt x="3413" y="800"/>
                </a:cubicBezTo>
                <a:cubicBezTo>
                  <a:pt x="3447" y="823"/>
                  <a:pt x="3473" y="830"/>
                  <a:pt x="3514" y="841"/>
                </a:cubicBezTo>
                <a:cubicBezTo>
                  <a:pt x="3555" y="880"/>
                  <a:pt x="3611" y="913"/>
                  <a:pt x="3666" y="932"/>
                </a:cubicBezTo>
                <a:cubicBezTo>
                  <a:pt x="3775" y="1036"/>
                  <a:pt x="3922" y="1095"/>
                  <a:pt x="4011" y="1226"/>
                </a:cubicBezTo>
                <a:cubicBezTo>
                  <a:pt x="4038" y="1309"/>
                  <a:pt x="4019" y="1371"/>
                  <a:pt x="3940" y="1398"/>
                </a:cubicBezTo>
                <a:cubicBezTo>
                  <a:pt x="3877" y="1377"/>
                  <a:pt x="3818" y="1350"/>
                  <a:pt x="3768" y="1307"/>
                </a:cubicBezTo>
                <a:cubicBezTo>
                  <a:pt x="3756" y="1297"/>
                  <a:pt x="3748" y="1284"/>
                  <a:pt x="3737" y="1276"/>
                </a:cubicBezTo>
                <a:cubicBezTo>
                  <a:pt x="3724" y="1267"/>
                  <a:pt x="3709" y="1264"/>
                  <a:pt x="3697" y="1256"/>
                </a:cubicBezTo>
                <a:cubicBezTo>
                  <a:pt x="3614" y="1201"/>
                  <a:pt x="3539" y="1145"/>
                  <a:pt x="3443" y="1114"/>
                </a:cubicBezTo>
                <a:cubicBezTo>
                  <a:pt x="3359" y="1121"/>
                  <a:pt x="3279" y="1129"/>
                  <a:pt x="3200" y="1155"/>
                </a:cubicBezTo>
                <a:cubicBezTo>
                  <a:pt x="3179" y="1185"/>
                  <a:pt x="3173" y="1223"/>
                  <a:pt x="3200" y="1256"/>
                </a:cubicBezTo>
                <a:cubicBezTo>
                  <a:pt x="3207" y="1265"/>
                  <a:pt x="3221" y="1267"/>
                  <a:pt x="3231" y="1276"/>
                </a:cubicBezTo>
                <a:cubicBezTo>
                  <a:pt x="3248" y="1291"/>
                  <a:pt x="3264" y="1310"/>
                  <a:pt x="3281" y="1327"/>
                </a:cubicBezTo>
                <a:cubicBezTo>
                  <a:pt x="3287" y="1333"/>
                  <a:pt x="3302" y="1347"/>
                  <a:pt x="3302" y="1347"/>
                </a:cubicBezTo>
                <a:cubicBezTo>
                  <a:pt x="3323" y="1412"/>
                  <a:pt x="3336" y="1436"/>
                  <a:pt x="3281" y="1489"/>
                </a:cubicBezTo>
                <a:cubicBezTo>
                  <a:pt x="3258" y="1556"/>
                  <a:pt x="3145" y="1636"/>
                  <a:pt x="3089" y="1681"/>
                </a:cubicBezTo>
                <a:cubicBezTo>
                  <a:pt x="3088" y="1681"/>
                  <a:pt x="3013" y="1731"/>
                  <a:pt x="2998" y="1742"/>
                </a:cubicBezTo>
                <a:cubicBezTo>
                  <a:pt x="2987" y="1748"/>
                  <a:pt x="2967" y="1762"/>
                  <a:pt x="2967" y="1762"/>
                </a:cubicBezTo>
                <a:cubicBezTo>
                  <a:pt x="2909" y="1851"/>
                  <a:pt x="3006" y="1710"/>
                  <a:pt x="2886" y="1833"/>
                </a:cubicBezTo>
                <a:cubicBezTo>
                  <a:pt x="2869" y="1850"/>
                  <a:pt x="2852" y="1867"/>
                  <a:pt x="2836" y="1884"/>
                </a:cubicBezTo>
                <a:cubicBezTo>
                  <a:pt x="2825" y="1894"/>
                  <a:pt x="2815" y="1903"/>
                  <a:pt x="2805" y="1914"/>
                </a:cubicBezTo>
                <a:cubicBezTo>
                  <a:pt x="2781" y="1937"/>
                  <a:pt x="2745" y="1995"/>
                  <a:pt x="2745" y="1995"/>
                </a:cubicBezTo>
                <a:cubicBezTo>
                  <a:pt x="2752" y="2099"/>
                  <a:pt x="2742" y="2239"/>
                  <a:pt x="2826" y="2319"/>
                </a:cubicBezTo>
                <a:cubicBezTo>
                  <a:pt x="2838" y="2358"/>
                  <a:pt x="2860" y="2391"/>
                  <a:pt x="2876" y="2431"/>
                </a:cubicBezTo>
                <a:cubicBezTo>
                  <a:pt x="2872" y="2481"/>
                  <a:pt x="2871" y="2532"/>
                  <a:pt x="2866" y="2583"/>
                </a:cubicBezTo>
                <a:cubicBezTo>
                  <a:pt x="2861" y="2624"/>
                  <a:pt x="2796" y="2692"/>
                  <a:pt x="2765" y="2724"/>
                </a:cubicBezTo>
                <a:close/>
              </a:path>
            </a:pathLst>
          </a:custGeom>
          <a:noFill/>
          <a:ln w="57150" cap="flat" cmpd="sng">
            <a:solidFill>
              <a:srgbClr val="1EDE17"/>
            </a:solidFill>
            <a:prstDash val="solid"/>
            <a:round/>
            <a:headEnd/>
            <a:tailEnd/>
          </a:ln>
          <a:effectLst>
            <a:outerShdw blurRad="63500"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5013" name="Rectangle 27"/>
          <p:cNvSpPr>
            <a:spLocks noChangeArrowheads="1"/>
          </p:cNvSpPr>
          <p:nvPr/>
        </p:nvSpPr>
        <p:spPr bwMode="auto">
          <a:xfrm>
            <a:off x="8250238" y="3962400"/>
            <a:ext cx="4238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endParaRPr lang="en-US" sz="1000" b="1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744476" name="Text Box 28"/>
          <p:cNvSpPr txBox="1">
            <a:spLocks noChangeArrowheads="1"/>
          </p:cNvSpPr>
          <p:nvPr/>
        </p:nvSpPr>
        <p:spPr bwMode="auto">
          <a:xfrm>
            <a:off x="1703388" y="608013"/>
            <a:ext cx="5948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Kantipur" charset="0"/>
              </a:rPr>
              <a:t>pkfxf/ t[\nfgf ug[\{xf];,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Kantipur" charset="0"/>
              </a:rPr>
              <a:t> </a:t>
            </a:r>
            <a:r>
              <a:rPr lang="en-US" sz="48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Kantipur" charset="0"/>
              </a:rPr>
              <a:t>cfh 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Kantipur" charset="0"/>
              </a:rPr>
              <a:t>…</a:t>
            </a:r>
          </a:p>
        </p:txBody>
      </p:sp>
      <p:sp>
        <p:nvSpPr>
          <p:cNvPr id="744477" name="Text Box 29"/>
          <p:cNvSpPr txBox="1">
            <a:spLocks noChangeArrowheads="1"/>
          </p:cNvSpPr>
          <p:nvPr/>
        </p:nvSpPr>
        <p:spPr bwMode="auto">
          <a:xfrm>
            <a:off x="506413" y="4251325"/>
            <a:ext cx="2122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Times New Roman" charset="0"/>
              </a:rPr>
              <a:t>O:dfPn</a:t>
            </a:r>
          </a:p>
        </p:txBody>
      </p:sp>
      <p:sp>
        <p:nvSpPr>
          <p:cNvPr id="744478" name="Text Box 30"/>
          <p:cNvSpPr txBox="1">
            <a:spLocks noChangeArrowheads="1"/>
          </p:cNvSpPr>
          <p:nvPr/>
        </p:nvSpPr>
        <p:spPr bwMode="auto">
          <a:xfrm>
            <a:off x="3600450" y="2554288"/>
            <a:ext cx="1831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O;xfs</a:t>
            </a:r>
          </a:p>
        </p:txBody>
      </p:sp>
      <p:sp>
        <p:nvSpPr>
          <p:cNvPr id="744480" name="Rectangle 32"/>
          <p:cNvSpPr>
            <a:spLocks noChangeArrowheads="1"/>
          </p:cNvSpPr>
          <p:nvPr/>
        </p:nvSpPr>
        <p:spPr bwMode="auto">
          <a:xfrm>
            <a:off x="5435600" y="4830763"/>
            <a:ext cx="342900" cy="528637"/>
          </a:xfrm>
          <a:prstGeom prst="rect">
            <a:avLst/>
          </a:prstGeom>
          <a:solidFill>
            <a:srgbClr val="0F226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4479" name="Text Box 31"/>
          <p:cNvSpPr txBox="1">
            <a:spLocks noChangeArrowheads="1"/>
          </p:cNvSpPr>
          <p:nvPr/>
        </p:nvSpPr>
        <p:spPr bwMode="auto">
          <a:xfrm>
            <a:off x="5237163" y="4283075"/>
            <a:ext cx="27955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lsg otL w]/} 7\[nf] leGgtf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85020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4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44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4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4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71" grpId="0" animBg="1"/>
      <p:bldP spid="744474" grpId="0" animBg="1"/>
      <p:bldP spid="744477" grpId="0" autoUpdateAnimBg="0"/>
      <p:bldP spid="744478" grpId="0" autoUpdateAnimBg="0"/>
      <p:bldP spid="74447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87044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46518" name="Picture 22"/>
          <p:cNvPicPr>
            <a:picLocks noChangeAspect="1" noChangeArrowheads="1"/>
          </p:cNvPicPr>
          <p:nvPr/>
        </p:nvPicPr>
        <p:blipFill>
          <a:blip r:embed="rId3"/>
          <a:srcRect l="16037" t="32082" r="33842" b="20735"/>
          <a:stretch>
            <a:fillRect/>
          </a:stretch>
        </p:blipFill>
        <p:spPr bwMode="auto">
          <a:xfrm>
            <a:off x="982663" y="1049338"/>
            <a:ext cx="7332662" cy="46021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6499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0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2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3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05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053" name="Rectangle 10"/>
          <p:cNvSpPr>
            <a:spLocks noChangeArrowheads="1"/>
          </p:cNvSpPr>
          <p:nvPr/>
        </p:nvSpPr>
        <p:spPr bwMode="auto">
          <a:xfrm>
            <a:off x="8186738" y="3746500"/>
            <a:ext cx="749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4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87054" name="Rectangle 11"/>
          <p:cNvSpPr>
            <a:spLocks noChangeArrowheads="1"/>
          </p:cNvSpPr>
          <p:nvPr/>
        </p:nvSpPr>
        <p:spPr bwMode="auto">
          <a:xfrm>
            <a:off x="8161338" y="35401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87055" name="Rectangle 12"/>
          <p:cNvSpPr>
            <a:spLocks noChangeArrowheads="1"/>
          </p:cNvSpPr>
          <p:nvPr/>
        </p:nvSpPr>
        <p:spPr bwMode="auto">
          <a:xfrm>
            <a:off x="8089900" y="3389313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7059" name="Rectangle 23"/>
          <p:cNvSpPr>
            <a:spLocks noChangeArrowheads="1"/>
          </p:cNvSpPr>
          <p:nvPr/>
        </p:nvSpPr>
        <p:spPr bwMode="auto">
          <a:xfrm>
            <a:off x="8307388" y="3948113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–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5451475" y="2081213"/>
            <a:ext cx="379413" cy="644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2108200" y="407988"/>
            <a:ext cx="5948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ef}ulns t[\ngf u/f}+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746522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87063" name="Text Box 2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1062038" y="4079875"/>
            <a:ext cx="32797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c/jLog  ;+;f/</a:t>
            </a: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3338513" y="930275"/>
            <a:ext cx="2336800" cy="519113"/>
          </a:xfrm>
          <a:prstGeom prst="rect">
            <a:avLst/>
          </a:prstGeom>
          <a:solidFill>
            <a:srgbClr val="040404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Kantipur" charset="0"/>
              </a:rPr>
              <a:t>o;|fPn /===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6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sp>
        <p:nvSpPr>
          <p:cNvPr id="745474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89093" name="Group 9"/>
          <p:cNvGrpSpPr>
            <a:grpSpLocks/>
          </p:cNvGrpSpPr>
          <p:nvPr/>
        </p:nvGrpSpPr>
        <p:grpSpPr bwMode="auto">
          <a:xfrm>
            <a:off x="617538" y="1089025"/>
            <a:ext cx="7835900" cy="4670425"/>
            <a:chOff x="468" y="819"/>
            <a:chExt cx="4580" cy="2381"/>
          </a:xfrm>
        </p:grpSpPr>
        <p:pic>
          <p:nvPicPr>
            <p:cNvPr id="745482" name="Picture 10"/>
            <p:cNvPicPr>
              <a:picLocks noChangeAspect="1" noChangeArrowheads="1"/>
            </p:cNvPicPr>
            <p:nvPr/>
          </p:nvPicPr>
          <p:blipFill>
            <a:blip r:embed="rId3"/>
            <a:srcRect l="19867" t="49448" r="30435" b="11801"/>
            <a:stretch>
              <a:fillRect/>
            </a:stretch>
          </p:blipFill>
          <p:spPr bwMode="auto">
            <a:xfrm>
              <a:off x="468" y="819"/>
              <a:ext cx="4580" cy="238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45483" name="Freeform 11"/>
            <p:cNvSpPr>
              <a:spLocks/>
            </p:cNvSpPr>
            <p:nvPr/>
          </p:nvSpPr>
          <p:spPr bwMode="auto">
            <a:xfrm>
              <a:off x="2132" y="1717"/>
              <a:ext cx="35" cy="87"/>
            </a:xfrm>
            <a:custGeom>
              <a:avLst/>
              <a:gdLst/>
              <a:ahLst/>
              <a:cxnLst>
                <a:cxn ang="0">
                  <a:pos x="36" y="207"/>
                </a:cxn>
                <a:cxn ang="0">
                  <a:pos x="40" y="195"/>
                </a:cxn>
                <a:cxn ang="0">
                  <a:pos x="44" y="151"/>
                </a:cxn>
                <a:cxn ang="0">
                  <a:pos x="56" y="127"/>
                </a:cxn>
                <a:cxn ang="0">
                  <a:pos x="56" y="43"/>
                </a:cxn>
                <a:cxn ang="0">
                  <a:pos x="72" y="19"/>
                </a:cxn>
                <a:cxn ang="0">
                  <a:pos x="44" y="11"/>
                </a:cxn>
                <a:cxn ang="0">
                  <a:pos x="32" y="35"/>
                </a:cxn>
                <a:cxn ang="0">
                  <a:pos x="24" y="79"/>
                </a:cxn>
                <a:cxn ang="0">
                  <a:pos x="8" y="103"/>
                </a:cxn>
                <a:cxn ang="0">
                  <a:pos x="0" y="127"/>
                </a:cxn>
                <a:cxn ang="0">
                  <a:pos x="4" y="139"/>
                </a:cxn>
                <a:cxn ang="0">
                  <a:pos x="16" y="147"/>
                </a:cxn>
                <a:cxn ang="0">
                  <a:pos x="28" y="183"/>
                </a:cxn>
                <a:cxn ang="0">
                  <a:pos x="36" y="207"/>
                </a:cxn>
              </a:cxnLst>
              <a:rect l="0" t="0" r="r" b="b"/>
              <a:pathLst>
                <a:path w="72" h="215">
                  <a:moveTo>
                    <a:pt x="36" y="207"/>
                  </a:moveTo>
                  <a:cubicBezTo>
                    <a:pt x="37" y="203"/>
                    <a:pt x="39" y="199"/>
                    <a:pt x="40" y="195"/>
                  </a:cubicBezTo>
                  <a:cubicBezTo>
                    <a:pt x="42" y="180"/>
                    <a:pt x="40" y="165"/>
                    <a:pt x="44" y="151"/>
                  </a:cubicBezTo>
                  <a:cubicBezTo>
                    <a:pt x="45" y="142"/>
                    <a:pt x="53" y="135"/>
                    <a:pt x="56" y="127"/>
                  </a:cubicBezTo>
                  <a:cubicBezTo>
                    <a:pt x="45" y="95"/>
                    <a:pt x="44" y="97"/>
                    <a:pt x="56" y="43"/>
                  </a:cubicBezTo>
                  <a:cubicBezTo>
                    <a:pt x="57" y="33"/>
                    <a:pt x="72" y="19"/>
                    <a:pt x="72" y="19"/>
                  </a:cubicBezTo>
                  <a:cubicBezTo>
                    <a:pt x="65" y="0"/>
                    <a:pt x="59" y="0"/>
                    <a:pt x="44" y="11"/>
                  </a:cubicBezTo>
                  <a:cubicBezTo>
                    <a:pt x="41" y="19"/>
                    <a:pt x="34" y="26"/>
                    <a:pt x="32" y="35"/>
                  </a:cubicBezTo>
                  <a:cubicBezTo>
                    <a:pt x="29" y="45"/>
                    <a:pt x="30" y="66"/>
                    <a:pt x="24" y="79"/>
                  </a:cubicBezTo>
                  <a:cubicBezTo>
                    <a:pt x="19" y="87"/>
                    <a:pt x="11" y="93"/>
                    <a:pt x="8" y="103"/>
                  </a:cubicBezTo>
                  <a:cubicBezTo>
                    <a:pt x="5" y="111"/>
                    <a:pt x="0" y="127"/>
                    <a:pt x="0" y="127"/>
                  </a:cubicBezTo>
                  <a:cubicBezTo>
                    <a:pt x="1" y="131"/>
                    <a:pt x="1" y="135"/>
                    <a:pt x="4" y="139"/>
                  </a:cubicBezTo>
                  <a:cubicBezTo>
                    <a:pt x="7" y="142"/>
                    <a:pt x="13" y="142"/>
                    <a:pt x="16" y="147"/>
                  </a:cubicBezTo>
                  <a:cubicBezTo>
                    <a:pt x="22" y="157"/>
                    <a:pt x="24" y="170"/>
                    <a:pt x="28" y="183"/>
                  </a:cubicBezTo>
                  <a:cubicBezTo>
                    <a:pt x="30" y="191"/>
                    <a:pt x="36" y="215"/>
                    <a:pt x="36" y="20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63500" dist="35921" dir="2700000" algn="ctr" rotWithShape="0">
                <a:srgbClr val="868686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45484" name="Freeform 12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85" name="AutoShape 13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86" name="Rectangle 14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87" name="AutoShape 15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90" name="Rectangle 18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9101" name="Rectangle 19"/>
          <p:cNvSpPr>
            <a:spLocks noChangeArrowheads="1"/>
          </p:cNvSpPr>
          <p:nvPr/>
        </p:nvSpPr>
        <p:spPr bwMode="auto">
          <a:xfrm>
            <a:off x="8186738" y="3732213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89102" name="Rectangle 20"/>
          <p:cNvSpPr>
            <a:spLocks noChangeArrowheads="1"/>
          </p:cNvSpPr>
          <p:nvPr/>
        </p:nvSpPr>
        <p:spPr bwMode="auto">
          <a:xfrm>
            <a:off x="8161338" y="35401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af]nfj6</a:t>
            </a:r>
          </a:p>
        </p:txBody>
      </p:sp>
      <p:sp>
        <p:nvSpPr>
          <p:cNvPr id="89103" name="Rectangle 21"/>
          <p:cNvSpPr>
            <a:spLocks noChangeArrowheads="1"/>
          </p:cNvSpPr>
          <p:nvPr/>
        </p:nvSpPr>
        <p:spPr bwMode="auto">
          <a:xfrm>
            <a:off x="8075613" y="3389313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5494" name="Line 22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95" name="Line 23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496" name="Line 24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9107" name="Rectangle 26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45501" name="Freeform 29"/>
          <p:cNvSpPr>
            <a:spLocks/>
          </p:cNvSpPr>
          <p:nvPr/>
        </p:nvSpPr>
        <p:spPr bwMode="auto">
          <a:xfrm>
            <a:off x="723900" y="1263650"/>
            <a:ext cx="7707313" cy="4456113"/>
          </a:xfrm>
          <a:custGeom>
            <a:avLst/>
            <a:gdLst/>
            <a:ahLst/>
            <a:cxnLst>
              <a:cxn ang="0">
                <a:pos x="1280" y="1044"/>
              </a:cxn>
              <a:cxn ang="0">
                <a:pos x="1152" y="1100"/>
              </a:cxn>
              <a:cxn ang="0">
                <a:pos x="928" y="932"/>
              </a:cxn>
              <a:cxn ang="0">
                <a:pos x="288" y="1036"/>
              </a:cxn>
              <a:cxn ang="0">
                <a:pos x="56" y="1420"/>
              </a:cxn>
              <a:cxn ang="0">
                <a:pos x="48" y="1732"/>
              </a:cxn>
              <a:cxn ang="0">
                <a:pos x="208" y="2068"/>
              </a:cxn>
              <a:cxn ang="0">
                <a:pos x="344" y="2108"/>
              </a:cxn>
              <a:cxn ang="0">
                <a:pos x="624" y="2124"/>
              </a:cxn>
              <a:cxn ang="0">
                <a:pos x="840" y="2076"/>
              </a:cxn>
              <a:cxn ang="0">
                <a:pos x="1032" y="2124"/>
              </a:cxn>
              <a:cxn ang="0">
                <a:pos x="1104" y="1956"/>
              </a:cxn>
              <a:cxn ang="0">
                <a:pos x="1440" y="2068"/>
              </a:cxn>
              <a:cxn ang="0">
                <a:pos x="1488" y="2036"/>
              </a:cxn>
              <a:cxn ang="0">
                <a:pos x="1736" y="2156"/>
              </a:cxn>
              <a:cxn ang="0">
                <a:pos x="1744" y="2492"/>
              </a:cxn>
              <a:cxn ang="0">
                <a:pos x="1800" y="2740"/>
              </a:cxn>
              <a:cxn ang="0">
                <a:pos x="1944" y="2396"/>
              </a:cxn>
              <a:cxn ang="0">
                <a:pos x="2200" y="2068"/>
              </a:cxn>
              <a:cxn ang="0">
                <a:pos x="2096" y="1860"/>
              </a:cxn>
              <a:cxn ang="0">
                <a:pos x="2464" y="1620"/>
              </a:cxn>
              <a:cxn ang="0">
                <a:pos x="2504" y="1460"/>
              </a:cxn>
              <a:cxn ang="0">
                <a:pos x="2624" y="1396"/>
              </a:cxn>
              <a:cxn ang="0">
                <a:pos x="2984" y="1540"/>
              </a:cxn>
              <a:cxn ang="0">
                <a:pos x="2960" y="1876"/>
              </a:cxn>
              <a:cxn ang="0">
                <a:pos x="3040" y="2244"/>
              </a:cxn>
              <a:cxn ang="0">
                <a:pos x="3336" y="2012"/>
              </a:cxn>
              <a:cxn ang="0">
                <a:pos x="3256" y="1748"/>
              </a:cxn>
              <a:cxn ang="0">
                <a:pos x="3456" y="1556"/>
              </a:cxn>
              <a:cxn ang="0">
                <a:pos x="3608" y="1876"/>
              </a:cxn>
              <a:cxn ang="0">
                <a:pos x="3752" y="2212"/>
              </a:cxn>
              <a:cxn ang="0">
                <a:pos x="4048" y="2660"/>
              </a:cxn>
              <a:cxn ang="0">
                <a:pos x="4696" y="2732"/>
              </a:cxn>
              <a:cxn ang="0">
                <a:pos x="4800" y="2492"/>
              </a:cxn>
              <a:cxn ang="0">
                <a:pos x="4472" y="2284"/>
              </a:cxn>
              <a:cxn ang="0">
                <a:pos x="4280" y="2180"/>
              </a:cxn>
              <a:cxn ang="0">
                <a:pos x="4072" y="2204"/>
              </a:cxn>
              <a:cxn ang="0">
                <a:pos x="3912" y="2060"/>
              </a:cxn>
              <a:cxn ang="0">
                <a:pos x="3792" y="1644"/>
              </a:cxn>
              <a:cxn ang="0">
                <a:pos x="3376" y="1284"/>
              </a:cxn>
              <a:cxn ang="0">
                <a:pos x="3000" y="1276"/>
              </a:cxn>
              <a:cxn ang="0">
                <a:pos x="3176" y="1068"/>
              </a:cxn>
              <a:cxn ang="0">
                <a:pos x="3680" y="852"/>
              </a:cxn>
              <a:cxn ang="0">
                <a:pos x="3736" y="660"/>
              </a:cxn>
              <a:cxn ang="0">
                <a:pos x="3576" y="508"/>
              </a:cxn>
              <a:cxn ang="0">
                <a:pos x="3384" y="308"/>
              </a:cxn>
              <a:cxn ang="0">
                <a:pos x="2880" y="28"/>
              </a:cxn>
              <a:cxn ang="0">
                <a:pos x="2552" y="220"/>
              </a:cxn>
              <a:cxn ang="0">
                <a:pos x="2136" y="348"/>
              </a:cxn>
              <a:cxn ang="0">
                <a:pos x="2120" y="564"/>
              </a:cxn>
              <a:cxn ang="0">
                <a:pos x="2008" y="636"/>
              </a:cxn>
              <a:cxn ang="0">
                <a:pos x="1816" y="692"/>
              </a:cxn>
              <a:cxn ang="0">
                <a:pos x="1416" y="660"/>
              </a:cxn>
              <a:cxn ang="0">
                <a:pos x="1712" y="1004"/>
              </a:cxn>
            </a:cxnLst>
            <a:rect l="0" t="0" r="r" b="b"/>
            <a:pathLst>
              <a:path w="4855" h="2807">
                <a:moveTo>
                  <a:pt x="1664" y="1092"/>
                </a:moveTo>
                <a:cubicBezTo>
                  <a:pt x="1650" y="1094"/>
                  <a:pt x="1637" y="1096"/>
                  <a:pt x="1624" y="1100"/>
                </a:cubicBezTo>
                <a:cubicBezTo>
                  <a:pt x="1607" y="1104"/>
                  <a:pt x="1576" y="1116"/>
                  <a:pt x="1576" y="1116"/>
                </a:cubicBezTo>
                <a:cubicBezTo>
                  <a:pt x="1487" y="1110"/>
                  <a:pt x="1433" y="1095"/>
                  <a:pt x="1352" y="1084"/>
                </a:cubicBezTo>
                <a:cubicBezTo>
                  <a:pt x="1327" y="1067"/>
                  <a:pt x="1304" y="1060"/>
                  <a:pt x="1280" y="1044"/>
                </a:cubicBezTo>
                <a:cubicBezTo>
                  <a:pt x="1266" y="1046"/>
                  <a:pt x="1249" y="1042"/>
                  <a:pt x="1240" y="1052"/>
                </a:cubicBezTo>
                <a:cubicBezTo>
                  <a:pt x="1222" y="1069"/>
                  <a:pt x="1237" y="1109"/>
                  <a:pt x="1216" y="1124"/>
                </a:cubicBezTo>
                <a:cubicBezTo>
                  <a:pt x="1208" y="1129"/>
                  <a:pt x="1200" y="1134"/>
                  <a:pt x="1192" y="1140"/>
                </a:cubicBezTo>
                <a:cubicBezTo>
                  <a:pt x="1184" y="1134"/>
                  <a:pt x="1174" y="1130"/>
                  <a:pt x="1168" y="1124"/>
                </a:cubicBezTo>
                <a:cubicBezTo>
                  <a:pt x="1161" y="1117"/>
                  <a:pt x="1159" y="1106"/>
                  <a:pt x="1152" y="1100"/>
                </a:cubicBezTo>
                <a:cubicBezTo>
                  <a:pt x="1141" y="1091"/>
                  <a:pt x="1080" y="1084"/>
                  <a:pt x="1080" y="1084"/>
                </a:cubicBezTo>
                <a:cubicBezTo>
                  <a:pt x="1051" y="1040"/>
                  <a:pt x="1078" y="1068"/>
                  <a:pt x="1008" y="1052"/>
                </a:cubicBezTo>
                <a:cubicBezTo>
                  <a:pt x="991" y="1048"/>
                  <a:pt x="976" y="1041"/>
                  <a:pt x="960" y="1036"/>
                </a:cubicBezTo>
                <a:cubicBezTo>
                  <a:pt x="952" y="1033"/>
                  <a:pt x="936" y="1028"/>
                  <a:pt x="936" y="1028"/>
                </a:cubicBezTo>
                <a:cubicBezTo>
                  <a:pt x="961" y="950"/>
                  <a:pt x="951" y="1001"/>
                  <a:pt x="928" y="932"/>
                </a:cubicBezTo>
                <a:cubicBezTo>
                  <a:pt x="947" y="874"/>
                  <a:pt x="913" y="883"/>
                  <a:pt x="864" y="876"/>
                </a:cubicBezTo>
                <a:cubicBezTo>
                  <a:pt x="505" y="887"/>
                  <a:pt x="709" y="872"/>
                  <a:pt x="536" y="916"/>
                </a:cubicBezTo>
                <a:cubicBezTo>
                  <a:pt x="516" y="928"/>
                  <a:pt x="502" y="951"/>
                  <a:pt x="480" y="956"/>
                </a:cubicBezTo>
                <a:cubicBezTo>
                  <a:pt x="452" y="961"/>
                  <a:pt x="403" y="941"/>
                  <a:pt x="376" y="932"/>
                </a:cubicBezTo>
                <a:cubicBezTo>
                  <a:pt x="359" y="982"/>
                  <a:pt x="341" y="1018"/>
                  <a:pt x="288" y="1036"/>
                </a:cubicBezTo>
                <a:cubicBezTo>
                  <a:pt x="272" y="1081"/>
                  <a:pt x="274" y="1127"/>
                  <a:pt x="232" y="1156"/>
                </a:cubicBezTo>
                <a:cubicBezTo>
                  <a:pt x="226" y="1173"/>
                  <a:pt x="217" y="1212"/>
                  <a:pt x="200" y="1228"/>
                </a:cubicBezTo>
                <a:cubicBezTo>
                  <a:pt x="185" y="1240"/>
                  <a:pt x="152" y="1260"/>
                  <a:pt x="152" y="1260"/>
                </a:cubicBezTo>
                <a:cubicBezTo>
                  <a:pt x="125" y="1299"/>
                  <a:pt x="135" y="1321"/>
                  <a:pt x="96" y="1348"/>
                </a:cubicBezTo>
                <a:cubicBezTo>
                  <a:pt x="87" y="1374"/>
                  <a:pt x="64" y="1393"/>
                  <a:pt x="56" y="1420"/>
                </a:cubicBezTo>
                <a:cubicBezTo>
                  <a:pt x="50" y="1436"/>
                  <a:pt x="49" y="1453"/>
                  <a:pt x="40" y="1468"/>
                </a:cubicBezTo>
                <a:cubicBezTo>
                  <a:pt x="3" y="1523"/>
                  <a:pt x="14" y="1497"/>
                  <a:pt x="0" y="1540"/>
                </a:cubicBezTo>
                <a:cubicBezTo>
                  <a:pt x="49" y="1552"/>
                  <a:pt x="47" y="1565"/>
                  <a:pt x="32" y="1612"/>
                </a:cubicBezTo>
                <a:cubicBezTo>
                  <a:pt x="50" y="1668"/>
                  <a:pt x="53" y="1644"/>
                  <a:pt x="40" y="1684"/>
                </a:cubicBezTo>
                <a:cubicBezTo>
                  <a:pt x="42" y="1700"/>
                  <a:pt x="49" y="1715"/>
                  <a:pt x="48" y="1732"/>
                </a:cubicBezTo>
                <a:cubicBezTo>
                  <a:pt x="46" y="1748"/>
                  <a:pt x="32" y="1780"/>
                  <a:pt x="32" y="1780"/>
                </a:cubicBezTo>
                <a:cubicBezTo>
                  <a:pt x="24" y="1829"/>
                  <a:pt x="11" y="1862"/>
                  <a:pt x="56" y="1892"/>
                </a:cubicBezTo>
                <a:cubicBezTo>
                  <a:pt x="82" y="1932"/>
                  <a:pt x="84" y="1950"/>
                  <a:pt x="128" y="1980"/>
                </a:cubicBezTo>
                <a:cubicBezTo>
                  <a:pt x="138" y="2011"/>
                  <a:pt x="152" y="2028"/>
                  <a:pt x="176" y="2052"/>
                </a:cubicBezTo>
                <a:cubicBezTo>
                  <a:pt x="181" y="2068"/>
                  <a:pt x="181" y="2094"/>
                  <a:pt x="208" y="2068"/>
                </a:cubicBezTo>
                <a:cubicBezTo>
                  <a:pt x="213" y="2062"/>
                  <a:pt x="208" y="2048"/>
                  <a:pt x="216" y="2044"/>
                </a:cubicBezTo>
                <a:cubicBezTo>
                  <a:pt x="227" y="2036"/>
                  <a:pt x="242" y="2038"/>
                  <a:pt x="256" y="2036"/>
                </a:cubicBezTo>
                <a:cubicBezTo>
                  <a:pt x="299" y="2050"/>
                  <a:pt x="268" y="2061"/>
                  <a:pt x="312" y="2076"/>
                </a:cubicBezTo>
                <a:cubicBezTo>
                  <a:pt x="314" y="2084"/>
                  <a:pt x="314" y="2094"/>
                  <a:pt x="320" y="2100"/>
                </a:cubicBezTo>
                <a:cubicBezTo>
                  <a:pt x="325" y="2105"/>
                  <a:pt x="336" y="2103"/>
                  <a:pt x="344" y="2108"/>
                </a:cubicBezTo>
                <a:cubicBezTo>
                  <a:pt x="361" y="2119"/>
                  <a:pt x="374" y="2136"/>
                  <a:pt x="392" y="2148"/>
                </a:cubicBezTo>
                <a:cubicBezTo>
                  <a:pt x="410" y="2143"/>
                  <a:pt x="428" y="2129"/>
                  <a:pt x="448" y="2132"/>
                </a:cubicBezTo>
                <a:cubicBezTo>
                  <a:pt x="464" y="2133"/>
                  <a:pt x="480" y="2142"/>
                  <a:pt x="496" y="2148"/>
                </a:cubicBezTo>
                <a:cubicBezTo>
                  <a:pt x="504" y="2150"/>
                  <a:pt x="520" y="2156"/>
                  <a:pt x="520" y="2156"/>
                </a:cubicBezTo>
                <a:cubicBezTo>
                  <a:pt x="554" y="2144"/>
                  <a:pt x="588" y="2134"/>
                  <a:pt x="624" y="2124"/>
                </a:cubicBezTo>
                <a:cubicBezTo>
                  <a:pt x="640" y="2119"/>
                  <a:pt x="672" y="2108"/>
                  <a:pt x="672" y="2108"/>
                </a:cubicBezTo>
                <a:cubicBezTo>
                  <a:pt x="701" y="2117"/>
                  <a:pt x="730" y="2122"/>
                  <a:pt x="760" y="2132"/>
                </a:cubicBezTo>
                <a:cubicBezTo>
                  <a:pt x="768" y="2126"/>
                  <a:pt x="777" y="2123"/>
                  <a:pt x="784" y="2116"/>
                </a:cubicBezTo>
                <a:cubicBezTo>
                  <a:pt x="789" y="2109"/>
                  <a:pt x="785" y="2096"/>
                  <a:pt x="792" y="2092"/>
                </a:cubicBezTo>
                <a:cubicBezTo>
                  <a:pt x="805" y="2082"/>
                  <a:pt x="824" y="2081"/>
                  <a:pt x="840" y="2076"/>
                </a:cubicBezTo>
                <a:cubicBezTo>
                  <a:pt x="856" y="2070"/>
                  <a:pt x="888" y="2060"/>
                  <a:pt x="888" y="2060"/>
                </a:cubicBezTo>
                <a:cubicBezTo>
                  <a:pt x="918" y="2106"/>
                  <a:pt x="904" y="2067"/>
                  <a:pt x="880" y="2092"/>
                </a:cubicBezTo>
                <a:cubicBezTo>
                  <a:pt x="874" y="2097"/>
                  <a:pt x="874" y="2108"/>
                  <a:pt x="872" y="2116"/>
                </a:cubicBezTo>
                <a:cubicBezTo>
                  <a:pt x="926" y="2134"/>
                  <a:pt x="859" y="2116"/>
                  <a:pt x="944" y="2116"/>
                </a:cubicBezTo>
                <a:cubicBezTo>
                  <a:pt x="973" y="2116"/>
                  <a:pt x="1002" y="2121"/>
                  <a:pt x="1032" y="2124"/>
                </a:cubicBezTo>
                <a:cubicBezTo>
                  <a:pt x="1042" y="2121"/>
                  <a:pt x="1055" y="2122"/>
                  <a:pt x="1064" y="2116"/>
                </a:cubicBezTo>
                <a:cubicBezTo>
                  <a:pt x="1079" y="2103"/>
                  <a:pt x="1069" y="2076"/>
                  <a:pt x="1080" y="2060"/>
                </a:cubicBezTo>
                <a:cubicBezTo>
                  <a:pt x="1085" y="2052"/>
                  <a:pt x="1096" y="2049"/>
                  <a:pt x="1104" y="2044"/>
                </a:cubicBezTo>
                <a:cubicBezTo>
                  <a:pt x="1089" y="2001"/>
                  <a:pt x="1082" y="2027"/>
                  <a:pt x="1056" y="1988"/>
                </a:cubicBezTo>
                <a:cubicBezTo>
                  <a:pt x="1072" y="1977"/>
                  <a:pt x="1088" y="1945"/>
                  <a:pt x="1104" y="1956"/>
                </a:cubicBezTo>
                <a:cubicBezTo>
                  <a:pt x="1167" y="1998"/>
                  <a:pt x="1132" y="1985"/>
                  <a:pt x="1208" y="1996"/>
                </a:cubicBezTo>
                <a:cubicBezTo>
                  <a:pt x="1216" y="2001"/>
                  <a:pt x="1223" y="2008"/>
                  <a:pt x="1232" y="2012"/>
                </a:cubicBezTo>
                <a:cubicBezTo>
                  <a:pt x="1247" y="2018"/>
                  <a:pt x="1280" y="2028"/>
                  <a:pt x="1280" y="2028"/>
                </a:cubicBezTo>
                <a:cubicBezTo>
                  <a:pt x="1327" y="1996"/>
                  <a:pt x="1335" y="1983"/>
                  <a:pt x="1424" y="2020"/>
                </a:cubicBezTo>
                <a:cubicBezTo>
                  <a:pt x="1439" y="2026"/>
                  <a:pt x="1424" y="2062"/>
                  <a:pt x="1440" y="2068"/>
                </a:cubicBezTo>
                <a:cubicBezTo>
                  <a:pt x="1456" y="2073"/>
                  <a:pt x="1488" y="2084"/>
                  <a:pt x="1488" y="2084"/>
                </a:cubicBezTo>
                <a:cubicBezTo>
                  <a:pt x="1490" y="2092"/>
                  <a:pt x="1487" y="2108"/>
                  <a:pt x="1496" y="2108"/>
                </a:cubicBezTo>
                <a:cubicBezTo>
                  <a:pt x="1505" y="2108"/>
                  <a:pt x="1512" y="2093"/>
                  <a:pt x="1512" y="2084"/>
                </a:cubicBezTo>
                <a:cubicBezTo>
                  <a:pt x="1512" y="2074"/>
                  <a:pt x="1500" y="2068"/>
                  <a:pt x="1496" y="2060"/>
                </a:cubicBezTo>
                <a:cubicBezTo>
                  <a:pt x="1492" y="2052"/>
                  <a:pt x="1490" y="2044"/>
                  <a:pt x="1488" y="2036"/>
                </a:cubicBezTo>
                <a:cubicBezTo>
                  <a:pt x="1490" y="2028"/>
                  <a:pt x="1490" y="2017"/>
                  <a:pt x="1496" y="2012"/>
                </a:cubicBezTo>
                <a:cubicBezTo>
                  <a:pt x="1506" y="2001"/>
                  <a:pt x="1594" y="1985"/>
                  <a:pt x="1616" y="1980"/>
                </a:cubicBezTo>
                <a:cubicBezTo>
                  <a:pt x="1638" y="1946"/>
                  <a:pt x="1639" y="1913"/>
                  <a:pt x="1680" y="1900"/>
                </a:cubicBezTo>
                <a:cubicBezTo>
                  <a:pt x="1723" y="1914"/>
                  <a:pt x="1692" y="1925"/>
                  <a:pt x="1736" y="1940"/>
                </a:cubicBezTo>
                <a:cubicBezTo>
                  <a:pt x="1760" y="2012"/>
                  <a:pt x="1761" y="2079"/>
                  <a:pt x="1736" y="2156"/>
                </a:cubicBezTo>
                <a:cubicBezTo>
                  <a:pt x="1760" y="2192"/>
                  <a:pt x="1770" y="2234"/>
                  <a:pt x="1784" y="2276"/>
                </a:cubicBezTo>
                <a:cubicBezTo>
                  <a:pt x="1789" y="2292"/>
                  <a:pt x="1794" y="2308"/>
                  <a:pt x="1800" y="2324"/>
                </a:cubicBezTo>
                <a:cubicBezTo>
                  <a:pt x="1802" y="2332"/>
                  <a:pt x="1808" y="2348"/>
                  <a:pt x="1808" y="2348"/>
                </a:cubicBezTo>
                <a:cubicBezTo>
                  <a:pt x="1786" y="2411"/>
                  <a:pt x="1789" y="2379"/>
                  <a:pt x="1800" y="2444"/>
                </a:cubicBezTo>
                <a:cubicBezTo>
                  <a:pt x="1789" y="2476"/>
                  <a:pt x="1775" y="2481"/>
                  <a:pt x="1744" y="2492"/>
                </a:cubicBezTo>
                <a:cubicBezTo>
                  <a:pt x="1700" y="2477"/>
                  <a:pt x="1608" y="2500"/>
                  <a:pt x="1608" y="2500"/>
                </a:cubicBezTo>
                <a:cubicBezTo>
                  <a:pt x="1624" y="2549"/>
                  <a:pt x="1691" y="2543"/>
                  <a:pt x="1736" y="2548"/>
                </a:cubicBezTo>
                <a:cubicBezTo>
                  <a:pt x="1744" y="2556"/>
                  <a:pt x="1749" y="2566"/>
                  <a:pt x="1760" y="2572"/>
                </a:cubicBezTo>
                <a:cubicBezTo>
                  <a:pt x="1802" y="2593"/>
                  <a:pt x="1812" y="2560"/>
                  <a:pt x="1784" y="2604"/>
                </a:cubicBezTo>
                <a:cubicBezTo>
                  <a:pt x="1825" y="2645"/>
                  <a:pt x="1818" y="2684"/>
                  <a:pt x="1800" y="2740"/>
                </a:cubicBezTo>
                <a:cubicBezTo>
                  <a:pt x="1802" y="2756"/>
                  <a:pt x="1796" y="2776"/>
                  <a:pt x="1808" y="2788"/>
                </a:cubicBezTo>
                <a:cubicBezTo>
                  <a:pt x="1827" y="2807"/>
                  <a:pt x="1866" y="2793"/>
                  <a:pt x="1888" y="2788"/>
                </a:cubicBezTo>
                <a:cubicBezTo>
                  <a:pt x="1902" y="2743"/>
                  <a:pt x="1877" y="2732"/>
                  <a:pt x="1864" y="2692"/>
                </a:cubicBezTo>
                <a:cubicBezTo>
                  <a:pt x="1873" y="2644"/>
                  <a:pt x="1863" y="2602"/>
                  <a:pt x="1848" y="2556"/>
                </a:cubicBezTo>
                <a:cubicBezTo>
                  <a:pt x="1865" y="2466"/>
                  <a:pt x="1911" y="2460"/>
                  <a:pt x="1944" y="2396"/>
                </a:cubicBezTo>
                <a:cubicBezTo>
                  <a:pt x="1954" y="2374"/>
                  <a:pt x="1947" y="2345"/>
                  <a:pt x="1960" y="2324"/>
                </a:cubicBezTo>
                <a:cubicBezTo>
                  <a:pt x="1964" y="2316"/>
                  <a:pt x="1976" y="2320"/>
                  <a:pt x="1984" y="2316"/>
                </a:cubicBezTo>
                <a:cubicBezTo>
                  <a:pt x="2017" y="2297"/>
                  <a:pt x="2055" y="2273"/>
                  <a:pt x="2088" y="2252"/>
                </a:cubicBezTo>
                <a:cubicBezTo>
                  <a:pt x="2108" y="2220"/>
                  <a:pt x="2148" y="2182"/>
                  <a:pt x="2160" y="2148"/>
                </a:cubicBezTo>
                <a:cubicBezTo>
                  <a:pt x="2173" y="2108"/>
                  <a:pt x="2162" y="2092"/>
                  <a:pt x="2200" y="2068"/>
                </a:cubicBezTo>
                <a:cubicBezTo>
                  <a:pt x="2210" y="2037"/>
                  <a:pt x="2229" y="2034"/>
                  <a:pt x="2240" y="2004"/>
                </a:cubicBezTo>
                <a:cubicBezTo>
                  <a:pt x="2251" y="1880"/>
                  <a:pt x="2262" y="1904"/>
                  <a:pt x="2136" y="1916"/>
                </a:cubicBezTo>
                <a:cubicBezTo>
                  <a:pt x="2078" y="1935"/>
                  <a:pt x="2102" y="1941"/>
                  <a:pt x="2064" y="1916"/>
                </a:cubicBezTo>
                <a:cubicBezTo>
                  <a:pt x="2066" y="1902"/>
                  <a:pt x="2065" y="1887"/>
                  <a:pt x="2072" y="1876"/>
                </a:cubicBezTo>
                <a:cubicBezTo>
                  <a:pt x="2076" y="1867"/>
                  <a:pt x="2089" y="1866"/>
                  <a:pt x="2096" y="1860"/>
                </a:cubicBezTo>
                <a:cubicBezTo>
                  <a:pt x="2102" y="1853"/>
                  <a:pt x="2104" y="1842"/>
                  <a:pt x="2112" y="1836"/>
                </a:cubicBezTo>
                <a:cubicBezTo>
                  <a:pt x="2170" y="1785"/>
                  <a:pt x="2183" y="1800"/>
                  <a:pt x="2240" y="1772"/>
                </a:cubicBezTo>
                <a:cubicBezTo>
                  <a:pt x="2302" y="1740"/>
                  <a:pt x="2227" y="1768"/>
                  <a:pt x="2288" y="1748"/>
                </a:cubicBezTo>
                <a:cubicBezTo>
                  <a:pt x="2316" y="1719"/>
                  <a:pt x="2380" y="1655"/>
                  <a:pt x="2416" y="1644"/>
                </a:cubicBezTo>
                <a:cubicBezTo>
                  <a:pt x="2449" y="1632"/>
                  <a:pt x="2432" y="1640"/>
                  <a:pt x="2464" y="1620"/>
                </a:cubicBezTo>
                <a:cubicBezTo>
                  <a:pt x="2466" y="1612"/>
                  <a:pt x="2467" y="1603"/>
                  <a:pt x="2472" y="1596"/>
                </a:cubicBezTo>
                <a:cubicBezTo>
                  <a:pt x="2478" y="1586"/>
                  <a:pt x="2490" y="1582"/>
                  <a:pt x="2496" y="1572"/>
                </a:cubicBezTo>
                <a:cubicBezTo>
                  <a:pt x="2502" y="1559"/>
                  <a:pt x="2499" y="1544"/>
                  <a:pt x="2504" y="1532"/>
                </a:cubicBezTo>
                <a:cubicBezTo>
                  <a:pt x="2507" y="1522"/>
                  <a:pt x="2514" y="1516"/>
                  <a:pt x="2520" y="1508"/>
                </a:cubicBezTo>
                <a:cubicBezTo>
                  <a:pt x="2514" y="1492"/>
                  <a:pt x="2520" y="1465"/>
                  <a:pt x="2504" y="1460"/>
                </a:cubicBezTo>
                <a:cubicBezTo>
                  <a:pt x="2488" y="1454"/>
                  <a:pt x="2472" y="1449"/>
                  <a:pt x="2456" y="1444"/>
                </a:cubicBezTo>
                <a:cubicBezTo>
                  <a:pt x="2448" y="1441"/>
                  <a:pt x="2432" y="1436"/>
                  <a:pt x="2432" y="1436"/>
                </a:cubicBezTo>
                <a:cubicBezTo>
                  <a:pt x="2422" y="1396"/>
                  <a:pt x="2409" y="1371"/>
                  <a:pt x="2456" y="1356"/>
                </a:cubicBezTo>
                <a:cubicBezTo>
                  <a:pt x="2491" y="1367"/>
                  <a:pt x="2524" y="1384"/>
                  <a:pt x="2560" y="1396"/>
                </a:cubicBezTo>
                <a:cubicBezTo>
                  <a:pt x="2614" y="1377"/>
                  <a:pt x="2546" y="1396"/>
                  <a:pt x="2624" y="1396"/>
                </a:cubicBezTo>
                <a:cubicBezTo>
                  <a:pt x="2652" y="1396"/>
                  <a:pt x="2683" y="1387"/>
                  <a:pt x="2712" y="1380"/>
                </a:cubicBezTo>
                <a:cubicBezTo>
                  <a:pt x="2750" y="1389"/>
                  <a:pt x="2783" y="1398"/>
                  <a:pt x="2816" y="1420"/>
                </a:cubicBezTo>
                <a:cubicBezTo>
                  <a:pt x="2826" y="1451"/>
                  <a:pt x="2836" y="1465"/>
                  <a:pt x="2864" y="1484"/>
                </a:cubicBezTo>
                <a:cubicBezTo>
                  <a:pt x="2882" y="1512"/>
                  <a:pt x="2883" y="1528"/>
                  <a:pt x="2912" y="1548"/>
                </a:cubicBezTo>
                <a:cubicBezTo>
                  <a:pt x="2936" y="1545"/>
                  <a:pt x="2960" y="1535"/>
                  <a:pt x="2984" y="1540"/>
                </a:cubicBezTo>
                <a:cubicBezTo>
                  <a:pt x="2992" y="1541"/>
                  <a:pt x="2992" y="1555"/>
                  <a:pt x="2992" y="1564"/>
                </a:cubicBezTo>
                <a:cubicBezTo>
                  <a:pt x="2990" y="1580"/>
                  <a:pt x="2981" y="1596"/>
                  <a:pt x="2976" y="1612"/>
                </a:cubicBezTo>
                <a:cubicBezTo>
                  <a:pt x="2973" y="1620"/>
                  <a:pt x="2968" y="1636"/>
                  <a:pt x="2968" y="1636"/>
                </a:cubicBezTo>
                <a:cubicBezTo>
                  <a:pt x="2975" y="1694"/>
                  <a:pt x="2989" y="1755"/>
                  <a:pt x="3008" y="1812"/>
                </a:cubicBezTo>
                <a:cubicBezTo>
                  <a:pt x="2997" y="1843"/>
                  <a:pt x="2987" y="1857"/>
                  <a:pt x="2960" y="1876"/>
                </a:cubicBezTo>
                <a:cubicBezTo>
                  <a:pt x="2946" y="1915"/>
                  <a:pt x="2904" y="1935"/>
                  <a:pt x="2880" y="1972"/>
                </a:cubicBezTo>
                <a:cubicBezTo>
                  <a:pt x="2888" y="2024"/>
                  <a:pt x="2896" y="2058"/>
                  <a:pt x="2928" y="2100"/>
                </a:cubicBezTo>
                <a:cubicBezTo>
                  <a:pt x="2962" y="2204"/>
                  <a:pt x="2897" y="2326"/>
                  <a:pt x="2960" y="2420"/>
                </a:cubicBezTo>
                <a:cubicBezTo>
                  <a:pt x="3027" y="2406"/>
                  <a:pt x="3004" y="2395"/>
                  <a:pt x="3016" y="2324"/>
                </a:cubicBezTo>
                <a:cubicBezTo>
                  <a:pt x="3020" y="2296"/>
                  <a:pt x="3040" y="2244"/>
                  <a:pt x="3040" y="2244"/>
                </a:cubicBezTo>
                <a:cubicBezTo>
                  <a:pt x="3045" y="2192"/>
                  <a:pt x="3039" y="2134"/>
                  <a:pt x="3096" y="2116"/>
                </a:cubicBezTo>
                <a:cubicBezTo>
                  <a:pt x="3104" y="2071"/>
                  <a:pt x="3104" y="2044"/>
                  <a:pt x="3152" y="2076"/>
                </a:cubicBezTo>
                <a:cubicBezTo>
                  <a:pt x="3171" y="2135"/>
                  <a:pt x="3178" y="2143"/>
                  <a:pt x="3240" y="2164"/>
                </a:cubicBezTo>
                <a:cubicBezTo>
                  <a:pt x="3278" y="2138"/>
                  <a:pt x="3322" y="2133"/>
                  <a:pt x="3360" y="2108"/>
                </a:cubicBezTo>
                <a:cubicBezTo>
                  <a:pt x="3368" y="2081"/>
                  <a:pt x="3364" y="2030"/>
                  <a:pt x="3336" y="2012"/>
                </a:cubicBezTo>
                <a:cubicBezTo>
                  <a:pt x="3319" y="2001"/>
                  <a:pt x="3298" y="2002"/>
                  <a:pt x="3280" y="1996"/>
                </a:cubicBezTo>
                <a:cubicBezTo>
                  <a:pt x="3269" y="1964"/>
                  <a:pt x="3259" y="1950"/>
                  <a:pt x="3232" y="1932"/>
                </a:cubicBezTo>
                <a:cubicBezTo>
                  <a:pt x="3212" y="1873"/>
                  <a:pt x="3211" y="1900"/>
                  <a:pt x="3224" y="1852"/>
                </a:cubicBezTo>
                <a:cubicBezTo>
                  <a:pt x="3215" y="1827"/>
                  <a:pt x="3219" y="1778"/>
                  <a:pt x="3232" y="1756"/>
                </a:cubicBezTo>
                <a:cubicBezTo>
                  <a:pt x="3236" y="1748"/>
                  <a:pt x="3248" y="1750"/>
                  <a:pt x="3256" y="1748"/>
                </a:cubicBezTo>
                <a:cubicBezTo>
                  <a:pt x="3292" y="1692"/>
                  <a:pt x="3269" y="1706"/>
                  <a:pt x="3312" y="1692"/>
                </a:cubicBezTo>
                <a:cubicBezTo>
                  <a:pt x="3317" y="1684"/>
                  <a:pt x="3323" y="1676"/>
                  <a:pt x="3328" y="1668"/>
                </a:cubicBezTo>
                <a:cubicBezTo>
                  <a:pt x="3331" y="1660"/>
                  <a:pt x="3329" y="1648"/>
                  <a:pt x="3336" y="1644"/>
                </a:cubicBezTo>
                <a:cubicBezTo>
                  <a:pt x="3349" y="1634"/>
                  <a:pt x="3384" y="1628"/>
                  <a:pt x="3384" y="1628"/>
                </a:cubicBezTo>
                <a:cubicBezTo>
                  <a:pt x="3411" y="1586"/>
                  <a:pt x="3403" y="1573"/>
                  <a:pt x="3456" y="1556"/>
                </a:cubicBezTo>
                <a:cubicBezTo>
                  <a:pt x="3488" y="1507"/>
                  <a:pt x="3496" y="1516"/>
                  <a:pt x="3560" y="1524"/>
                </a:cubicBezTo>
                <a:cubicBezTo>
                  <a:pt x="3578" y="1551"/>
                  <a:pt x="3603" y="1561"/>
                  <a:pt x="3624" y="1588"/>
                </a:cubicBezTo>
                <a:cubicBezTo>
                  <a:pt x="3656" y="1630"/>
                  <a:pt x="3661" y="1649"/>
                  <a:pt x="3672" y="1700"/>
                </a:cubicBezTo>
                <a:cubicBezTo>
                  <a:pt x="3662" y="1747"/>
                  <a:pt x="3642" y="1785"/>
                  <a:pt x="3624" y="1828"/>
                </a:cubicBezTo>
                <a:cubicBezTo>
                  <a:pt x="3617" y="1843"/>
                  <a:pt x="3608" y="1876"/>
                  <a:pt x="3608" y="1876"/>
                </a:cubicBezTo>
                <a:cubicBezTo>
                  <a:pt x="3598" y="1950"/>
                  <a:pt x="3606" y="1993"/>
                  <a:pt x="3640" y="2060"/>
                </a:cubicBezTo>
                <a:cubicBezTo>
                  <a:pt x="3643" y="2067"/>
                  <a:pt x="3642" y="2077"/>
                  <a:pt x="3648" y="2084"/>
                </a:cubicBezTo>
                <a:cubicBezTo>
                  <a:pt x="3661" y="2101"/>
                  <a:pt x="3696" y="2132"/>
                  <a:pt x="3696" y="2132"/>
                </a:cubicBezTo>
                <a:cubicBezTo>
                  <a:pt x="3699" y="2143"/>
                  <a:pt x="3721" y="2197"/>
                  <a:pt x="3728" y="2204"/>
                </a:cubicBezTo>
                <a:cubicBezTo>
                  <a:pt x="3733" y="2209"/>
                  <a:pt x="3744" y="2209"/>
                  <a:pt x="3752" y="2212"/>
                </a:cubicBezTo>
                <a:cubicBezTo>
                  <a:pt x="3782" y="2258"/>
                  <a:pt x="3791" y="2315"/>
                  <a:pt x="3840" y="2348"/>
                </a:cubicBezTo>
                <a:cubicBezTo>
                  <a:pt x="3853" y="2387"/>
                  <a:pt x="3872" y="2380"/>
                  <a:pt x="3904" y="2404"/>
                </a:cubicBezTo>
                <a:cubicBezTo>
                  <a:pt x="3916" y="2413"/>
                  <a:pt x="3925" y="2425"/>
                  <a:pt x="3936" y="2436"/>
                </a:cubicBezTo>
                <a:cubicBezTo>
                  <a:pt x="3965" y="2523"/>
                  <a:pt x="3918" y="2390"/>
                  <a:pt x="3960" y="2484"/>
                </a:cubicBezTo>
                <a:cubicBezTo>
                  <a:pt x="3989" y="2549"/>
                  <a:pt x="3994" y="2606"/>
                  <a:pt x="4048" y="2660"/>
                </a:cubicBezTo>
                <a:cubicBezTo>
                  <a:pt x="4108" y="2647"/>
                  <a:pt x="4170" y="2663"/>
                  <a:pt x="4232" y="2668"/>
                </a:cubicBezTo>
                <a:cubicBezTo>
                  <a:pt x="4318" y="2696"/>
                  <a:pt x="4263" y="2682"/>
                  <a:pt x="4400" y="2692"/>
                </a:cubicBezTo>
                <a:cubicBezTo>
                  <a:pt x="4436" y="2701"/>
                  <a:pt x="4472" y="2718"/>
                  <a:pt x="4504" y="2740"/>
                </a:cubicBezTo>
                <a:cubicBezTo>
                  <a:pt x="4560" y="2721"/>
                  <a:pt x="4492" y="2740"/>
                  <a:pt x="4600" y="2740"/>
                </a:cubicBezTo>
                <a:cubicBezTo>
                  <a:pt x="4632" y="2740"/>
                  <a:pt x="4664" y="2734"/>
                  <a:pt x="4696" y="2732"/>
                </a:cubicBezTo>
                <a:cubicBezTo>
                  <a:pt x="4701" y="2724"/>
                  <a:pt x="4710" y="2717"/>
                  <a:pt x="4712" y="2708"/>
                </a:cubicBezTo>
                <a:cubicBezTo>
                  <a:pt x="4718" y="2671"/>
                  <a:pt x="4659" y="2671"/>
                  <a:pt x="4640" y="2668"/>
                </a:cubicBezTo>
                <a:cubicBezTo>
                  <a:pt x="4612" y="2627"/>
                  <a:pt x="4626" y="2661"/>
                  <a:pt x="4632" y="2620"/>
                </a:cubicBezTo>
                <a:cubicBezTo>
                  <a:pt x="4644" y="2523"/>
                  <a:pt x="4622" y="2484"/>
                  <a:pt x="4720" y="2460"/>
                </a:cubicBezTo>
                <a:cubicBezTo>
                  <a:pt x="4749" y="2469"/>
                  <a:pt x="4773" y="2474"/>
                  <a:pt x="4800" y="2492"/>
                </a:cubicBezTo>
                <a:cubicBezTo>
                  <a:pt x="4813" y="2489"/>
                  <a:pt x="4830" y="2493"/>
                  <a:pt x="4840" y="2484"/>
                </a:cubicBezTo>
                <a:cubicBezTo>
                  <a:pt x="4855" y="2468"/>
                  <a:pt x="4808" y="2444"/>
                  <a:pt x="4808" y="2444"/>
                </a:cubicBezTo>
                <a:cubicBezTo>
                  <a:pt x="4788" y="2385"/>
                  <a:pt x="4854" y="2286"/>
                  <a:pt x="4776" y="2260"/>
                </a:cubicBezTo>
                <a:cubicBezTo>
                  <a:pt x="4727" y="2276"/>
                  <a:pt x="4744" y="2287"/>
                  <a:pt x="4688" y="2276"/>
                </a:cubicBezTo>
                <a:cubicBezTo>
                  <a:pt x="4593" y="2291"/>
                  <a:pt x="4601" y="2291"/>
                  <a:pt x="4472" y="2284"/>
                </a:cubicBezTo>
                <a:cubicBezTo>
                  <a:pt x="4461" y="2232"/>
                  <a:pt x="4449" y="2210"/>
                  <a:pt x="4480" y="2164"/>
                </a:cubicBezTo>
                <a:cubicBezTo>
                  <a:pt x="4472" y="2158"/>
                  <a:pt x="4461" y="2156"/>
                  <a:pt x="4456" y="2148"/>
                </a:cubicBezTo>
                <a:cubicBezTo>
                  <a:pt x="4447" y="2133"/>
                  <a:pt x="4456" y="2104"/>
                  <a:pt x="4440" y="2100"/>
                </a:cubicBezTo>
                <a:cubicBezTo>
                  <a:pt x="4429" y="2097"/>
                  <a:pt x="4418" y="2094"/>
                  <a:pt x="4408" y="2092"/>
                </a:cubicBezTo>
                <a:cubicBezTo>
                  <a:pt x="4347" y="2132"/>
                  <a:pt x="4357" y="2164"/>
                  <a:pt x="4280" y="2180"/>
                </a:cubicBezTo>
                <a:cubicBezTo>
                  <a:pt x="4262" y="2191"/>
                  <a:pt x="4244" y="2201"/>
                  <a:pt x="4232" y="2220"/>
                </a:cubicBezTo>
                <a:cubicBezTo>
                  <a:pt x="4227" y="2227"/>
                  <a:pt x="4231" y="2239"/>
                  <a:pt x="4224" y="2244"/>
                </a:cubicBezTo>
                <a:cubicBezTo>
                  <a:pt x="4205" y="2256"/>
                  <a:pt x="4180" y="2253"/>
                  <a:pt x="4160" y="2260"/>
                </a:cubicBezTo>
                <a:cubicBezTo>
                  <a:pt x="4138" y="2257"/>
                  <a:pt x="4115" y="2260"/>
                  <a:pt x="4096" y="2252"/>
                </a:cubicBezTo>
                <a:cubicBezTo>
                  <a:pt x="4079" y="2244"/>
                  <a:pt x="4087" y="2213"/>
                  <a:pt x="4072" y="2204"/>
                </a:cubicBezTo>
                <a:cubicBezTo>
                  <a:pt x="4057" y="2195"/>
                  <a:pt x="4040" y="2193"/>
                  <a:pt x="4024" y="2188"/>
                </a:cubicBezTo>
                <a:cubicBezTo>
                  <a:pt x="4016" y="2185"/>
                  <a:pt x="4000" y="2180"/>
                  <a:pt x="4000" y="2180"/>
                </a:cubicBezTo>
                <a:cubicBezTo>
                  <a:pt x="3978" y="2148"/>
                  <a:pt x="3979" y="2153"/>
                  <a:pt x="3968" y="2108"/>
                </a:cubicBezTo>
                <a:cubicBezTo>
                  <a:pt x="3965" y="2097"/>
                  <a:pt x="3968" y="2083"/>
                  <a:pt x="3960" y="2076"/>
                </a:cubicBezTo>
                <a:cubicBezTo>
                  <a:pt x="3947" y="2065"/>
                  <a:pt x="3912" y="2060"/>
                  <a:pt x="3912" y="2060"/>
                </a:cubicBezTo>
                <a:cubicBezTo>
                  <a:pt x="3904" y="2052"/>
                  <a:pt x="3894" y="2044"/>
                  <a:pt x="3888" y="2036"/>
                </a:cubicBezTo>
                <a:cubicBezTo>
                  <a:pt x="3876" y="2020"/>
                  <a:pt x="3856" y="1988"/>
                  <a:pt x="3856" y="1988"/>
                </a:cubicBezTo>
                <a:cubicBezTo>
                  <a:pt x="3833" y="1898"/>
                  <a:pt x="3866" y="2042"/>
                  <a:pt x="3856" y="1852"/>
                </a:cubicBezTo>
                <a:cubicBezTo>
                  <a:pt x="3853" y="1806"/>
                  <a:pt x="3815" y="1776"/>
                  <a:pt x="3808" y="1732"/>
                </a:cubicBezTo>
                <a:cubicBezTo>
                  <a:pt x="3806" y="1720"/>
                  <a:pt x="3794" y="1645"/>
                  <a:pt x="3792" y="1644"/>
                </a:cubicBezTo>
                <a:cubicBezTo>
                  <a:pt x="3786" y="1639"/>
                  <a:pt x="3677" y="1628"/>
                  <a:pt x="3672" y="1628"/>
                </a:cubicBezTo>
                <a:cubicBezTo>
                  <a:pt x="3662" y="1589"/>
                  <a:pt x="3670" y="1576"/>
                  <a:pt x="3632" y="1564"/>
                </a:cubicBezTo>
                <a:cubicBezTo>
                  <a:pt x="3583" y="1491"/>
                  <a:pt x="3613" y="1419"/>
                  <a:pt x="3656" y="1356"/>
                </a:cubicBezTo>
                <a:cubicBezTo>
                  <a:pt x="3643" y="1239"/>
                  <a:pt x="3664" y="1258"/>
                  <a:pt x="3528" y="1268"/>
                </a:cubicBezTo>
                <a:cubicBezTo>
                  <a:pt x="3454" y="1316"/>
                  <a:pt x="3469" y="1295"/>
                  <a:pt x="3376" y="1284"/>
                </a:cubicBezTo>
                <a:cubicBezTo>
                  <a:pt x="3331" y="1269"/>
                  <a:pt x="3285" y="1255"/>
                  <a:pt x="3240" y="1244"/>
                </a:cubicBezTo>
                <a:cubicBezTo>
                  <a:pt x="3232" y="1238"/>
                  <a:pt x="3224" y="1231"/>
                  <a:pt x="3216" y="1228"/>
                </a:cubicBezTo>
                <a:cubicBezTo>
                  <a:pt x="3200" y="1221"/>
                  <a:pt x="3168" y="1212"/>
                  <a:pt x="3168" y="1212"/>
                </a:cubicBezTo>
                <a:cubicBezTo>
                  <a:pt x="3107" y="1232"/>
                  <a:pt x="3099" y="1249"/>
                  <a:pt x="3048" y="1284"/>
                </a:cubicBezTo>
                <a:cubicBezTo>
                  <a:pt x="3032" y="1281"/>
                  <a:pt x="3014" y="1284"/>
                  <a:pt x="3000" y="1276"/>
                </a:cubicBezTo>
                <a:cubicBezTo>
                  <a:pt x="2992" y="1271"/>
                  <a:pt x="2997" y="1258"/>
                  <a:pt x="2992" y="1252"/>
                </a:cubicBezTo>
                <a:cubicBezTo>
                  <a:pt x="2985" y="1244"/>
                  <a:pt x="2976" y="1241"/>
                  <a:pt x="2968" y="1236"/>
                </a:cubicBezTo>
                <a:cubicBezTo>
                  <a:pt x="2952" y="1190"/>
                  <a:pt x="2979" y="1146"/>
                  <a:pt x="3024" y="1132"/>
                </a:cubicBezTo>
                <a:cubicBezTo>
                  <a:pt x="3049" y="1093"/>
                  <a:pt x="3029" y="1077"/>
                  <a:pt x="3072" y="1092"/>
                </a:cubicBezTo>
                <a:cubicBezTo>
                  <a:pt x="3108" y="1085"/>
                  <a:pt x="3140" y="1076"/>
                  <a:pt x="3176" y="1068"/>
                </a:cubicBezTo>
                <a:cubicBezTo>
                  <a:pt x="3163" y="1031"/>
                  <a:pt x="3158" y="1037"/>
                  <a:pt x="3200" y="996"/>
                </a:cubicBezTo>
                <a:cubicBezTo>
                  <a:pt x="3264" y="931"/>
                  <a:pt x="3252" y="941"/>
                  <a:pt x="3352" y="932"/>
                </a:cubicBezTo>
                <a:cubicBezTo>
                  <a:pt x="3411" y="892"/>
                  <a:pt x="3441" y="905"/>
                  <a:pt x="3528" y="900"/>
                </a:cubicBezTo>
                <a:cubicBezTo>
                  <a:pt x="3536" y="858"/>
                  <a:pt x="3527" y="841"/>
                  <a:pt x="3568" y="828"/>
                </a:cubicBezTo>
                <a:cubicBezTo>
                  <a:pt x="3607" y="837"/>
                  <a:pt x="3639" y="846"/>
                  <a:pt x="3680" y="852"/>
                </a:cubicBezTo>
                <a:cubicBezTo>
                  <a:pt x="3688" y="857"/>
                  <a:pt x="3694" y="870"/>
                  <a:pt x="3704" y="868"/>
                </a:cubicBezTo>
                <a:cubicBezTo>
                  <a:pt x="3712" y="865"/>
                  <a:pt x="3717" y="849"/>
                  <a:pt x="3712" y="844"/>
                </a:cubicBezTo>
                <a:cubicBezTo>
                  <a:pt x="3700" y="832"/>
                  <a:pt x="3664" y="828"/>
                  <a:pt x="3664" y="828"/>
                </a:cubicBezTo>
                <a:cubicBezTo>
                  <a:pt x="3624" y="788"/>
                  <a:pt x="3622" y="756"/>
                  <a:pt x="3672" y="724"/>
                </a:cubicBezTo>
                <a:cubicBezTo>
                  <a:pt x="3690" y="696"/>
                  <a:pt x="3712" y="683"/>
                  <a:pt x="3736" y="660"/>
                </a:cubicBezTo>
                <a:cubicBezTo>
                  <a:pt x="3733" y="644"/>
                  <a:pt x="3736" y="626"/>
                  <a:pt x="3728" y="612"/>
                </a:cubicBezTo>
                <a:cubicBezTo>
                  <a:pt x="3723" y="604"/>
                  <a:pt x="3708" y="611"/>
                  <a:pt x="3704" y="604"/>
                </a:cubicBezTo>
                <a:cubicBezTo>
                  <a:pt x="3685" y="576"/>
                  <a:pt x="3709" y="559"/>
                  <a:pt x="3680" y="540"/>
                </a:cubicBezTo>
                <a:cubicBezTo>
                  <a:pt x="3656" y="524"/>
                  <a:pt x="3626" y="524"/>
                  <a:pt x="3600" y="516"/>
                </a:cubicBezTo>
                <a:cubicBezTo>
                  <a:pt x="3592" y="513"/>
                  <a:pt x="3576" y="508"/>
                  <a:pt x="3576" y="508"/>
                </a:cubicBezTo>
                <a:cubicBezTo>
                  <a:pt x="3550" y="469"/>
                  <a:pt x="3568" y="447"/>
                  <a:pt x="3528" y="420"/>
                </a:cubicBezTo>
                <a:cubicBezTo>
                  <a:pt x="3522" y="412"/>
                  <a:pt x="3515" y="404"/>
                  <a:pt x="3512" y="396"/>
                </a:cubicBezTo>
                <a:cubicBezTo>
                  <a:pt x="3507" y="385"/>
                  <a:pt x="3512" y="371"/>
                  <a:pt x="3504" y="364"/>
                </a:cubicBezTo>
                <a:cubicBezTo>
                  <a:pt x="3491" y="353"/>
                  <a:pt x="3470" y="357"/>
                  <a:pt x="3456" y="348"/>
                </a:cubicBezTo>
                <a:cubicBezTo>
                  <a:pt x="3400" y="311"/>
                  <a:pt x="3426" y="322"/>
                  <a:pt x="3384" y="308"/>
                </a:cubicBezTo>
                <a:cubicBezTo>
                  <a:pt x="3365" y="234"/>
                  <a:pt x="3287" y="242"/>
                  <a:pt x="3224" y="236"/>
                </a:cubicBezTo>
                <a:cubicBezTo>
                  <a:pt x="3190" y="213"/>
                  <a:pt x="3187" y="179"/>
                  <a:pt x="3152" y="156"/>
                </a:cubicBezTo>
                <a:cubicBezTo>
                  <a:pt x="3144" y="125"/>
                  <a:pt x="3129" y="105"/>
                  <a:pt x="3120" y="76"/>
                </a:cubicBezTo>
                <a:cubicBezTo>
                  <a:pt x="3074" y="78"/>
                  <a:pt x="3029" y="84"/>
                  <a:pt x="2984" y="84"/>
                </a:cubicBezTo>
                <a:cubicBezTo>
                  <a:pt x="2956" y="84"/>
                  <a:pt x="2918" y="37"/>
                  <a:pt x="2880" y="28"/>
                </a:cubicBezTo>
                <a:cubicBezTo>
                  <a:pt x="2874" y="24"/>
                  <a:pt x="2843" y="0"/>
                  <a:pt x="2832" y="4"/>
                </a:cubicBezTo>
                <a:cubicBezTo>
                  <a:pt x="2813" y="10"/>
                  <a:pt x="2802" y="31"/>
                  <a:pt x="2784" y="36"/>
                </a:cubicBezTo>
                <a:cubicBezTo>
                  <a:pt x="2712" y="53"/>
                  <a:pt x="2678" y="61"/>
                  <a:pt x="2600" y="68"/>
                </a:cubicBezTo>
                <a:cubicBezTo>
                  <a:pt x="2559" y="95"/>
                  <a:pt x="2570" y="124"/>
                  <a:pt x="2544" y="164"/>
                </a:cubicBezTo>
                <a:cubicBezTo>
                  <a:pt x="2579" y="187"/>
                  <a:pt x="2592" y="193"/>
                  <a:pt x="2552" y="220"/>
                </a:cubicBezTo>
                <a:cubicBezTo>
                  <a:pt x="2492" y="205"/>
                  <a:pt x="2349" y="213"/>
                  <a:pt x="2320" y="212"/>
                </a:cubicBezTo>
                <a:cubicBezTo>
                  <a:pt x="2265" y="193"/>
                  <a:pt x="2290" y="184"/>
                  <a:pt x="2224" y="196"/>
                </a:cubicBezTo>
                <a:cubicBezTo>
                  <a:pt x="2179" y="262"/>
                  <a:pt x="2213" y="236"/>
                  <a:pt x="2144" y="252"/>
                </a:cubicBezTo>
                <a:cubicBezTo>
                  <a:pt x="2135" y="253"/>
                  <a:pt x="2128" y="257"/>
                  <a:pt x="2120" y="260"/>
                </a:cubicBezTo>
                <a:cubicBezTo>
                  <a:pt x="2131" y="306"/>
                  <a:pt x="2113" y="303"/>
                  <a:pt x="2136" y="348"/>
                </a:cubicBezTo>
                <a:cubicBezTo>
                  <a:pt x="2128" y="355"/>
                  <a:pt x="2098" y="382"/>
                  <a:pt x="2096" y="396"/>
                </a:cubicBezTo>
                <a:cubicBezTo>
                  <a:pt x="2094" y="404"/>
                  <a:pt x="2097" y="415"/>
                  <a:pt x="2104" y="420"/>
                </a:cubicBezTo>
                <a:cubicBezTo>
                  <a:pt x="2117" y="429"/>
                  <a:pt x="2152" y="436"/>
                  <a:pt x="2152" y="436"/>
                </a:cubicBezTo>
                <a:cubicBezTo>
                  <a:pt x="2168" y="485"/>
                  <a:pt x="2137" y="501"/>
                  <a:pt x="2112" y="540"/>
                </a:cubicBezTo>
                <a:cubicBezTo>
                  <a:pt x="2114" y="548"/>
                  <a:pt x="2120" y="555"/>
                  <a:pt x="2120" y="564"/>
                </a:cubicBezTo>
                <a:cubicBezTo>
                  <a:pt x="2120" y="626"/>
                  <a:pt x="2070" y="574"/>
                  <a:pt x="2040" y="564"/>
                </a:cubicBezTo>
                <a:cubicBezTo>
                  <a:pt x="2018" y="532"/>
                  <a:pt x="2005" y="525"/>
                  <a:pt x="1968" y="516"/>
                </a:cubicBezTo>
                <a:cubicBezTo>
                  <a:pt x="1933" y="522"/>
                  <a:pt x="1898" y="528"/>
                  <a:pt x="1920" y="572"/>
                </a:cubicBezTo>
                <a:cubicBezTo>
                  <a:pt x="1939" y="610"/>
                  <a:pt x="1928" y="586"/>
                  <a:pt x="1960" y="604"/>
                </a:cubicBezTo>
                <a:cubicBezTo>
                  <a:pt x="1976" y="613"/>
                  <a:pt x="2008" y="636"/>
                  <a:pt x="2008" y="636"/>
                </a:cubicBezTo>
                <a:cubicBezTo>
                  <a:pt x="2045" y="692"/>
                  <a:pt x="1992" y="646"/>
                  <a:pt x="1976" y="636"/>
                </a:cubicBezTo>
                <a:cubicBezTo>
                  <a:pt x="1949" y="644"/>
                  <a:pt x="1948" y="639"/>
                  <a:pt x="1936" y="668"/>
                </a:cubicBezTo>
                <a:cubicBezTo>
                  <a:pt x="1929" y="683"/>
                  <a:pt x="1920" y="716"/>
                  <a:pt x="1920" y="716"/>
                </a:cubicBezTo>
                <a:cubicBezTo>
                  <a:pt x="1893" y="713"/>
                  <a:pt x="1866" y="714"/>
                  <a:pt x="1840" y="708"/>
                </a:cubicBezTo>
                <a:cubicBezTo>
                  <a:pt x="1830" y="705"/>
                  <a:pt x="1824" y="695"/>
                  <a:pt x="1816" y="692"/>
                </a:cubicBezTo>
                <a:cubicBezTo>
                  <a:pt x="1783" y="677"/>
                  <a:pt x="1746" y="668"/>
                  <a:pt x="1712" y="660"/>
                </a:cubicBezTo>
                <a:cubicBezTo>
                  <a:pt x="1677" y="662"/>
                  <a:pt x="1642" y="663"/>
                  <a:pt x="1608" y="668"/>
                </a:cubicBezTo>
                <a:cubicBezTo>
                  <a:pt x="1579" y="671"/>
                  <a:pt x="1556" y="692"/>
                  <a:pt x="1528" y="700"/>
                </a:cubicBezTo>
                <a:cubicBezTo>
                  <a:pt x="1433" y="681"/>
                  <a:pt x="1531" y="705"/>
                  <a:pt x="1464" y="676"/>
                </a:cubicBezTo>
                <a:cubicBezTo>
                  <a:pt x="1448" y="669"/>
                  <a:pt x="1416" y="660"/>
                  <a:pt x="1416" y="660"/>
                </a:cubicBezTo>
                <a:cubicBezTo>
                  <a:pt x="1428" y="720"/>
                  <a:pt x="1427" y="787"/>
                  <a:pt x="1464" y="836"/>
                </a:cubicBezTo>
                <a:cubicBezTo>
                  <a:pt x="1496" y="934"/>
                  <a:pt x="1437" y="911"/>
                  <a:pt x="1584" y="900"/>
                </a:cubicBezTo>
                <a:cubicBezTo>
                  <a:pt x="1629" y="884"/>
                  <a:pt x="1637" y="917"/>
                  <a:pt x="1680" y="932"/>
                </a:cubicBezTo>
                <a:cubicBezTo>
                  <a:pt x="1685" y="940"/>
                  <a:pt x="1692" y="947"/>
                  <a:pt x="1696" y="956"/>
                </a:cubicBezTo>
                <a:cubicBezTo>
                  <a:pt x="1702" y="971"/>
                  <a:pt x="1712" y="1004"/>
                  <a:pt x="1712" y="1004"/>
                </a:cubicBezTo>
                <a:cubicBezTo>
                  <a:pt x="1692" y="1042"/>
                  <a:pt x="1681" y="1078"/>
                  <a:pt x="1640" y="1092"/>
                </a:cubicBezTo>
                <a:cubicBezTo>
                  <a:pt x="1634" y="1100"/>
                  <a:pt x="1624" y="1116"/>
                  <a:pt x="1624" y="1116"/>
                </a:cubicBezTo>
              </a:path>
            </a:pathLst>
          </a:custGeom>
          <a:noFill/>
          <a:ln w="38100" cap="flat" cmpd="sng">
            <a:solidFill>
              <a:srgbClr val="17B812"/>
            </a:solidFill>
            <a:prstDash val="solid"/>
            <a:round/>
            <a:headEnd/>
            <a:tailEnd/>
          </a:ln>
          <a:effectLst>
            <a:outerShdw blurRad="63500"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502" name="Rectangle 30"/>
          <p:cNvSpPr>
            <a:spLocks noChangeArrowheads="1"/>
          </p:cNvSpPr>
          <p:nvPr/>
        </p:nvSpPr>
        <p:spPr bwMode="auto">
          <a:xfrm>
            <a:off x="3368675" y="2728913"/>
            <a:ext cx="214313" cy="403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5503" name="Text Box 31"/>
          <p:cNvSpPr txBox="1">
            <a:spLocks noChangeArrowheads="1"/>
          </p:cNvSpPr>
          <p:nvPr/>
        </p:nvSpPr>
        <p:spPr bwMode="auto">
          <a:xfrm>
            <a:off x="1752600" y="409575"/>
            <a:ext cx="703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ef}ulns t[\ngf u/f}+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…</a:t>
            </a:r>
          </a:p>
        </p:txBody>
      </p:sp>
      <p:sp>
        <p:nvSpPr>
          <p:cNvPr id="745504" name="Text Box 32"/>
          <p:cNvSpPr txBox="1">
            <a:spLocks noChangeArrowheads="1"/>
          </p:cNvSpPr>
          <p:nvPr/>
        </p:nvSpPr>
        <p:spPr bwMode="auto">
          <a:xfrm>
            <a:off x="1352550" y="5775325"/>
            <a:ext cx="6699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dxdb\ / O;xfssf] lardf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745505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89113" name="Text Box 34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501" grpId="0" animBg="1"/>
      <p:bldP spid="74550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91139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1140" name="Text Box 20"/>
          <p:cNvSpPr txBox="1">
            <a:spLocks noChangeArrowheads="1"/>
          </p:cNvSpPr>
          <p:nvPr/>
        </p:nvSpPr>
        <p:spPr bwMode="auto">
          <a:xfrm>
            <a:off x="8591550" y="6405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747542" name="Picture 22"/>
          <p:cNvPicPr>
            <a:picLocks noChangeAspect="1" noChangeArrowheads="1"/>
          </p:cNvPicPr>
          <p:nvPr/>
        </p:nvPicPr>
        <p:blipFill>
          <a:blip r:embed="rId3"/>
          <a:srcRect l="35623" t="31543" r="44395" b="31651"/>
          <a:stretch>
            <a:fillRect/>
          </a:stretch>
        </p:blipFill>
        <p:spPr bwMode="auto">
          <a:xfrm>
            <a:off x="2238375" y="1066800"/>
            <a:ext cx="2603500" cy="3197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3" name="Picture 23"/>
          <p:cNvPicPr>
            <a:picLocks noChangeAspect="1" noChangeArrowheads="1"/>
          </p:cNvPicPr>
          <p:nvPr/>
        </p:nvPicPr>
        <p:blipFill>
          <a:blip r:embed="rId4"/>
          <a:srcRect l="35286" t="31607" r="44489" b="28076"/>
          <a:stretch>
            <a:fillRect/>
          </a:stretch>
        </p:blipFill>
        <p:spPr bwMode="auto">
          <a:xfrm>
            <a:off x="5713413" y="1274763"/>
            <a:ext cx="2959100" cy="39322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7" name="Picture 27"/>
          <p:cNvPicPr>
            <a:picLocks noChangeAspect="1" noChangeArrowheads="1"/>
          </p:cNvPicPr>
          <p:nvPr/>
        </p:nvPicPr>
        <p:blipFill>
          <a:blip r:embed="rId5"/>
          <a:srcRect l="35286" t="31592" r="44662" b="24057"/>
          <a:stretch>
            <a:fillRect/>
          </a:stretch>
        </p:blipFill>
        <p:spPr bwMode="auto">
          <a:xfrm>
            <a:off x="1203325" y="2241550"/>
            <a:ext cx="2933700" cy="43259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7548" name="Picture 28"/>
          <p:cNvPicPr>
            <a:picLocks noChangeAspect="1" noChangeArrowheads="1"/>
          </p:cNvPicPr>
          <p:nvPr/>
        </p:nvPicPr>
        <p:blipFill>
          <a:blip r:embed="rId6"/>
          <a:srcRect l="35286" t="31738" r="44576" b="28206"/>
          <a:stretch>
            <a:fillRect/>
          </a:stretch>
        </p:blipFill>
        <p:spPr bwMode="auto">
          <a:xfrm>
            <a:off x="4848225" y="2306638"/>
            <a:ext cx="2946400" cy="3906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47549" name="Text Box 29"/>
          <p:cNvSpPr txBox="1">
            <a:spLocks noChangeArrowheads="1"/>
          </p:cNvSpPr>
          <p:nvPr/>
        </p:nvSpPr>
        <p:spPr bwMode="auto">
          <a:xfrm>
            <a:off x="1992313" y="392113"/>
            <a:ext cx="59483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ef}ulns t[\ngf u/f}+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…</a:t>
            </a:r>
          </a:p>
        </p:txBody>
      </p:sp>
      <p:sp>
        <p:nvSpPr>
          <p:cNvPr id="747523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5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29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1153" name="Rectangle 10"/>
          <p:cNvSpPr>
            <a:spLocks noChangeArrowheads="1"/>
          </p:cNvSpPr>
          <p:nvPr/>
        </p:nvSpPr>
        <p:spPr bwMode="auto">
          <a:xfrm>
            <a:off x="8161338" y="37560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91154" name="Rectangle 11"/>
          <p:cNvSpPr>
            <a:spLocks noChangeArrowheads="1"/>
          </p:cNvSpPr>
          <p:nvPr/>
        </p:nvSpPr>
        <p:spPr bwMode="auto">
          <a:xfrm>
            <a:off x="81756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91155" name="Rectangle 12"/>
          <p:cNvSpPr>
            <a:spLocks noChangeArrowheads="1"/>
          </p:cNvSpPr>
          <p:nvPr/>
        </p:nvSpPr>
        <p:spPr bwMode="auto">
          <a:xfrm>
            <a:off x="8054975" y="3367088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7533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34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1159" name="Rectangle 26"/>
          <p:cNvSpPr>
            <a:spLocks noChangeArrowheads="1"/>
          </p:cNvSpPr>
          <p:nvPr/>
        </p:nvSpPr>
        <p:spPr bwMode="auto">
          <a:xfrm>
            <a:off x="8283575" y="3957638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4755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91161" name="Text Box 31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7552" name="Rectangle 32"/>
          <p:cNvSpPr>
            <a:spLocks noChangeArrowheads="1"/>
          </p:cNvSpPr>
          <p:nvPr/>
        </p:nvSpPr>
        <p:spPr bwMode="auto">
          <a:xfrm>
            <a:off x="2489200" y="990600"/>
            <a:ext cx="1943100" cy="457200"/>
          </a:xfrm>
          <a:prstGeom prst="rect">
            <a:avLst/>
          </a:prstGeom>
          <a:solidFill>
            <a:srgbClr val="030303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Kantipur" charset="0"/>
              </a:rPr>
              <a:t>o;|fPn /===</a:t>
            </a:r>
          </a:p>
        </p:txBody>
      </p:sp>
      <p:sp>
        <p:nvSpPr>
          <p:cNvPr id="747553" name="Rectangle 33"/>
          <p:cNvSpPr>
            <a:spLocks noChangeArrowheads="1"/>
          </p:cNvSpPr>
          <p:nvPr/>
        </p:nvSpPr>
        <p:spPr bwMode="auto">
          <a:xfrm>
            <a:off x="6003925" y="1238250"/>
            <a:ext cx="2262188" cy="457200"/>
          </a:xfrm>
          <a:prstGeom prst="rect">
            <a:avLst/>
          </a:prstGeom>
          <a:solidFill>
            <a:srgbClr val="040404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Kantipur" charset="0"/>
              </a:rPr>
              <a:t>o;|fPn /===</a:t>
            </a:r>
          </a:p>
        </p:txBody>
      </p:sp>
      <p:sp>
        <p:nvSpPr>
          <p:cNvPr id="747554" name="Rectangle 34"/>
          <p:cNvSpPr>
            <a:spLocks noChangeArrowheads="1"/>
          </p:cNvSpPr>
          <p:nvPr/>
        </p:nvSpPr>
        <p:spPr bwMode="auto">
          <a:xfrm>
            <a:off x="1519238" y="2216150"/>
            <a:ext cx="2173287" cy="457200"/>
          </a:xfrm>
          <a:prstGeom prst="rect">
            <a:avLst/>
          </a:prstGeom>
          <a:solidFill>
            <a:srgbClr val="040404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Kantipur" charset="0"/>
              </a:rPr>
              <a:t>o;|fPn /===</a:t>
            </a:r>
          </a:p>
        </p:txBody>
      </p:sp>
      <p:sp>
        <p:nvSpPr>
          <p:cNvPr id="747555" name="Rectangle 35"/>
          <p:cNvSpPr>
            <a:spLocks noChangeArrowheads="1"/>
          </p:cNvSpPr>
          <p:nvPr/>
        </p:nvSpPr>
        <p:spPr bwMode="auto">
          <a:xfrm>
            <a:off x="5221288" y="2325688"/>
            <a:ext cx="2219325" cy="457200"/>
          </a:xfrm>
          <a:prstGeom prst="rect">
            <a:avLst/>
          </a:prstGeom>
          <a:solidFill>
            <a:srgbClr val="040404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Kantipur" charset="0"/>
              </a:rPr>
              <a:t>o;|fPn /===</a:t>
            </a:r>
          </a:p>
        </p:txBody>
      </p:sp>
      <p:sp>
        <p:nvSpPr>
          <p:cNvPr id="747557" name="Text Box 37"/>
          <p:cNvSpPr txBox="1">
            <a:spLocks noChangeArrowheads="1"/>
          </p:cNvSpPr>
          <p:nvPr/>
        </p:nvSpPr>
        <p:spPr bwMode="auto">
          <a:xfrm>
            <a:off x="5905500" y="3259138"/>
            <a:ext cx="1682750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Solnkmf]lg{of</a:t>
            </a:r>
          </a:p>
        </p:txBody>
      </p:sp>
      <p:sp>
        <p:nvSpPr>
          <p:cNvPr id="747558" name="Text Box 38"/>
          <p:cNvSpPr txBox="1">
            <a:spLocks noChangeArrowheads="1"/>
          </p:cNvSpPr>
          <p:nvPr/>
        </p:nvSpPr>
        <p:spPr bwMode="auto">
          <a:xfrm>
            <a:off x="2703513" y="5181600"/>
            <a:ext cx="1271587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d}g]</a:t>
            </a:r>
          </a:p>
        </p:txBody>
      </p:sp>
      <p:sp>
        <p:nvSpPr>
          <p:cNvPr id="747561" name="Text Box 41"/>
          <p:cNvSpPr txBox="1">
            <a:spLocks noChangeArrowheads="1"/>
          </p:cNvSpPr>
          <p:nvPr/>
        </p:nvSpPr>
        <p:spPr bwMode="auto">
          <a:xfrm>
            <a:off x="3208338" y="1419225"/>
            <a:ext cx="1538287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ci6lnof</a:t>
            </a:r>
          </a:p>
        </p:txBody>
      </p:sp>
      <p:sp>
        <p:nvSpPr>
          <p:cNvPr id="747562" name="Text Box 42"/>
          <p:cNvSpPr txBox="1">
            <a:spLocks noChangeArrowheads="1"/>
          </p:cNvSpPr>
          <p:nvPr/>
        </p:nvSpPr>
        <p:spPr bwMode="auto">
          <a:xfrm>
            <a:off x="5819775" y="1789113"/>
            <a:ext cx="1298575" cy="457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km|fG;</a:t>
            </a: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49571" name="Freeform 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2" name="AutoShape 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3" name="Rectangle 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4" name="AutoShape 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5" name="Line 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6" name="Line 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77" name="Rectangle 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8186738" y="37433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81502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80422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49581" name="Line 13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82" name="Line 14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83" name="Line 15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3201" name="Text Box 20"/>
          <p:cNvSpPr txBox="1">
            <a:spLocks noChangeArrowheads="1"/>
          </p:cNvSpPr>
          <p:nvPr/>
        </p:nvSpPr>
        <p:spPr bwMode="auto">
          <a:xfrm>
            <a:off x="8658225" y="6402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749590" name="Picture 22"/>
          <p:cNvPicPr>
            <a:picLocks noChangeAspect="1" noChangeArrowheads="1"/>
          </p:cNvPicPr>
          <p:nvPr/>
        </p:nvPicPr>
        <p:blipFill>
          <a:blip r:embed="rId3"/>
          <a:srcRect l="28223" t="47980" r="45985" b="14893"/>
          <a:stretch>
            <a:fillRect/>
          </a:stretch>
        </p:blipFill>
        <p:spPr bwMode="auto">
          <a:xfrm>
            <a:off x="1492250" y="468313"/>
            <a:ext cx="6048375" cy="5803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4959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4311650" y="47148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1987550" y="35591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2101850" y="236537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6403975" y="3019425"/>
            <a:ext cx="2460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9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8" t="67154" r="59547" b="29021"/>
          <a:stretch>
            <a:fillRect/>
          </a:stretch>
        </p:blipFill>
        <p:spPr bwMode="auto">
          <a:xfrm>
            <a:off x="5815013" y="4040188"/>
            <a:ext cx="2460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98" name="Rectangle 30"/>
          <p:cNvSpPr>
            <a:spLocks noChangeArrowheads="1"/>
          </p:cNvSpPr>
          <p:nvPr/>
        </p:nvSpPr>
        <p:spPr bwMode="auto">
          <a:xfrm>
            <a:off x="1577975" y="5638800"/>
            <a:ext cx="3843338" cy="595313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599" name="Text Box 31"/>
          <p:cNvSpPr txBox="1">
            <a:spLocks noChangeArrowheads="1"/>
          </p:cNvSpPr>
          <p:nvPr/>
        </p:nvSpPr>
        <p:spPr bwMode="auto">
          <a:xfrm>
            <a:off x="1141413" y="5495925"/>
            <a:ext cx="6929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s] of] /fd|f] b]lvG5 t</a:t>
            </a: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?</a:t>
            </a:r>
          </a:p>
        </p:txBody>
      </p:sp>
      <p:sp>
        <p:nvSpPr>
          <p:cNvPr id="93210" name="Rectangle 32"/>
          <p:cNvSpPr>
            <a:spLocks noChangeArrowheads="1"/>
          </p:cNvSpPr>
          <p:nvPr/>
        </p:nvSpPr>
        <p:spPr bwMode="auto">
          <a:xfrm>
            <a:off x="8270875" y="3957638"/>
            <a:ext cx="450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–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4960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93212" name="Text Box 35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749604" name="Rectangle 36"/>
          <p:cNvSpPr>
            <a:spLocks noChangeArrowheads="1"/>
          </p:cNvSpPr>
          <p:nvPr/>
        </p:nvSpPr>
        <p:spPr bwMode="auto">
          <a:xfrm>
            <a:off x="1804988" y="1257300"/>
            <a:ext cx="5573712" cy="66833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49605" name="Text Box 37"/>
          <p:cNvSpPr txBox="1">
            <a:spLocks noChangeArrowheads="1"/>
          </p:cNvSpPr>
          <p:nvPr/>
        </p:nvSpPr>
        <p:spPr bwMode="auto">
          <a:xfrm>
            <a:off x="1103313" y="1196975"/>
            <a:ext cx="69294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  <a:cs typeface="Times New Roman" charset="0"/>
              </a:rPr>
              <a:t>;+o[\St /fHo</a:t>
            </a:r>
          </a:p>
        </p:txBody>
      </p:sp>
      <p:sp>
        <p:nvSpPr>
          <p:cNvPr id="93215" name="Rectangle 38"/>
          <p:cNvSpPr>
            <a:spLocks noChangeArrowheads="1"/>
          </p:cNvSpPr>
          <p:nvPr/>
        </p:nvSpPr>
        <p:spPr bwMode="auto">
          <a:xfrm>
            <a:off x="2641600" y="439738"/>
            <a:ext cx="3532188" cy="7080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effectLst/>
                <a:latin typeface="Kantipur" charset="0"/>
              </a:rPr>
              <a:t>o;|fPn /===</a:t>
            </a: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49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4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4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100" name="Rectangle 60"/>
          <p:cNvSpPr>
            <a:spLocks noChangeArrowheads="1"/>
          </p:cNvSpPr>
          <p:nvPr/>
        </p:nvSpPr>
        <p:spPr bwMode="auto">
          <a:xfrm>
            <a:off x="1652588" y="788988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751263" y="3078163"/>
            <a:ext cx="6921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gL k</a:t>
            </a:r>
          </a:p>
        </p:txBody>
      </p:sp>
      <p:sp>
        <p:nvSpPr>
          <p:cNvPr id="5990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Golchha_Nepali" pitchFamily="82" charset="0"/>
                <a:ea typeface="+mn-ea"/>
                <a:cs typeface="+mn-cs"/>
              </a:rPr>
              <a:t>O=g=</a:t>
            </a:r>
          </a:p>
        </p:txBody>
      </p:sp>
      <p:sp>
        <p:nvSpPr>
          <p:cNvPr id="5990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Kff 3f</a:t>
            </a:r>
          </a:p>
        </p:txBody>
      </p:sp>
      <p:sp>
        <p:nvSpPr>
          <p:cNvPr id="5990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Uff ;f</a:t>
            </a:r>
          </a:p>
        </p:txBody>
      </p:sp>
      <p:sp>
        <p:nvSpPr>
          <p:cNvPr id="599055" name="Rectangle 15"/>
          <p:cNvSpPr>
            <a:spLocks noChangeArrowheads="1"/>
          </p:cNvSpPr>
          <p:nvPr/>
        </p:nvSpPr>
        <p:spPr bwMode="auto">
          <a:xfrm>
            <a:off x="2516188" y="5640388"/>
            <a:ext cx="9334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5990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5990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59" name="Rectangle 19"/>
          <p:cNvSpPr>
            <a:spLocks noChangeArrowheads="1"/>
          </p:cNvSpPr>
          <p:nvPr/>
        </p:nvSpPr>
        <p:spPr bwMode="auto">
          <a:xfrm>
            <a:off x="158750" y="465138"/>
            <a:ext cx="15890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dGrsf] l;+uf/</a:t>
            </a:r>
          </a:p>
        </p:txBody>
      </p:sp>
      <p:sp>
        <p:nvSpPr>
          <p:cNvPr id="5990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5990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6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6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^</a:t>
            </a:r>
          </a:p>
        </p:txBody>
      </p:sp>
      <p:sp>
        <p:nvSpPr>
          <p:cNvPr id="599069" name="Rectangle 29"/>
          <p:cNvSpPr>
            <a:spLocks noChangeArrowheads="1"/>
          </p:cNvSpPr>
          <p:nvPr/>
        </p:nvSpPr>
        <p:spPr bwMode="auto">
          <a:xfrm>
            <a:off x="7134225" y="4362450"/>
            <a:ext cx="428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59907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59907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7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Annapurn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59907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74" name="Rectangle 34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lg=</a:t>
            </a:r>
            <a:r>
              <a:rPr lang="en-US" sz="2400" b="1">
                <a:solidFill>
                  <a:srgbClr val="FFFF66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sz="2400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rgbClr val="FFFF66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59907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7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77" name="Rectangle 37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9907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79" name="Rectangle 39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59908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8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8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83" name="Rectangle 43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59908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85" name="Rectangle 45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59909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99097" name="Rectangle 57"/>
          <p:cNvSpPr>
            <a:spLocks noChangeArrowheads="1"/>
          </p:cNvSpPr>
          <p:nvPr/>
        </p:nvSpPr>
        <p:spPr bwMode="auto">
          <a:xfrm>
            <a:off x="2663825" y="4772025"/>
            <a:ext cx="81438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1551" name="Text Box 79"/>
          <p:cNvSpPr txBox="1">
            <a:spLocks noChangeArrowheads="1"/>
          </p:cNvSpPr>
          <p:nvPr/>
        </p:nvSpPr>
        <p:spPr bwMode="auto">
          <a:xfrm>
            <a:off x="1779588" y="0"/>
            <a:ext cx="1993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400" b="1">
                <a:solidFill>
                  <a:schemeClr val="tx1"/>
                </a:solidFill>
                <a:effectLst/>
                <a:latin typeface="Kantipur" charset="0"/>
              </a:rPr>
              <a:t>!%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400" b="1">
                <a:solidFill>
                  <a:schemeClr val="tx1"/>
                </a:solidFill>
                <a:effectLst/>
                <a:latin typeface="Kantipur" charset="0"/>
              </a:rPr>
              <a:t>!*</a:t>
            </a:r>
          </a:p>
        </p:txBody>
      </p:sp>
      <p:sp>
        <p:nvSpPr>
          <p:cNvPr id="21552" name="Text Box 8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98"/>
          <p:cNvGrpSpPr>
            <a:grpSpLocks/>
          </p:cNvGrpSpPr>
          <p:nvPr/>
        </p:nvGrpSpPr>
        <p:grpSpPr bwMode="auto">
          <a:xfrm>
            <a:off x="2540000" y="1371600"/>
            <a:ext cx="4978400" cy="3454400"/>
            <a:chOff x="1600" y="864"/>
            <a:chExt cx="3136" cy="2176"/>
          </a:xfrm>
        </p:grpSpPr>
        <p:sp>
          <p:nvSpPr>
            <p:cNvPr id="599118" name="Freeform 78"/>
            <p:cNvSpPr>
              <a:spLocks/>
            </p:cNvSpPr>
            <p:nvPr/>
          </p:nvSpPr>
          <p:spPr bwMode="auto">
            <a:xfrm>
              <a:off x="1600" y="864"/>
              <a:ext cx="3136" cy="2176"/>
            </a:xfrm>
            <a:custGeom>
              <a:avLst/>
              <a:gdLst/>
              <a:ahLst/>
              <a:cxnLst>
                <a:cxn ang="0">
                  <a:pos x="3136" y="2048"/>
                </a:cxn>
                <a:cxn ang="0">
                  <a:pos x="3072" y="2112"/>
                </a:cxn>
                <a:cxn ang="0">
                  <a:pos x="2800" y="2176"/>
                </a:cxn>
                <a:cxn ang="0">
                  <a:pos x="2656" y="2168"/>
                </a:cxn>
                <a:cxn ang="0">
                  <a:pos x="2600" y="2144"/>
                </a:cxn>
                <a:cxn ang="0">
                  <a:pos x="2536" y="2120"/>
                </a:cxn>
                <a:cxn ang="0">
                  <a:pos x="2448" y="2056"/>
                </a:cxn>
                <a:cxn ang="0">
                  <a:pos x="2400" y="2008"/>
                </a:cxn>
                <a:cxn ang="0">
                  <a:pos x="2256" y="1824"/>
                </a:cxn>
                <a:cxn ang="0">
                  <a:pos x="2152" y="1672"/>
                </a:cxn>
                <a:cxn ang="0">
                  <a:pos x="2064" y="1536"/>
                </a:cxn>
                <a:cxn ang="0">
                  <a:pos x="2040" y="1480"/>
                </a:cxn>
                <a:cxn ang="0">
                  <a:pos x="1992" y="1416"/>
                </a:cxn>
                <a:cxn ang="0">
                  <a:pos x="1704" y="1000"/>
                </a:cxn>
                <a:cxn ang="0">
                  <a:pos x="1576" y="896"/>
                </a:cxn>
                <a:cxn ang="0">
                  <a:pos x="1544" y="864"/>
                </a:cxn>
                <a:cxn ang="0">
                  <a:pos x="1480" y="832"/>
                </a:cxn>
                <a:cxn ang="0">
                  <a:pos x="1016" y="664"/>
                </a:cxn>
                <a:cxn ang="0">
                  <a:pos x="816" y="680"/>
                </a:cxn>
                <a:cxn ang="0">
                  <a:pos x="736" y="704"/>
                </a:cxn>
                <a:cxn ang="0">
                  <a:pos x="616" y="824"/>
                </a:cxn>
                <a:cxn ang="0">
                  <a:pos x="608" y="848"/>
                </a:cxn>
                <a:cxn ang="0">
                  <a:pos x="592" y="872"/>
                </a:cxn>
                <a:cxn ang="0">
                  <a:pos x="576" y="920"/>
                </a:cxn>
                <a:cxn ang="0">
                  <a:pos x="472" y="1376"/>
                </a:cxn>
                <a:cxn ang="0">
                  <a:pos x="352" y="1496"/>
                </a:cxn>
                <a:cxn ang="0">
                  <a:pos x="264" y="1520"/>
                </a:cxn>
                <a:cxn ang="0">
                  <a:pos x="56" y="1440"/>
                </a:cxn>
                <a:cxn ang="0">
                  <a:pos x="48" y="1416"/>
                </a:cxn>
                <a:cxn ang="0">
                  <a:pos x="24" y="1384"/>
                </a:cxn>
                <a:cxn ang="0">
                  <a:pos x="0" y="1288"/>
                </a:cxn>
                <a:cxn ang="0">
                  <a:pos x="16" y="1128"/>
                </a:cxn>
                <a:cxn ang="0">
                  <a:pos x="40" y="1072"/>
                </a:cxn>
                <a:cxn ang="0">
                  <a:pos x="312" y="776"/>
                </a:cxn>
                <a:cxn ang="0">
                  <a:pos x="392" y="712"/>
                </a:cxn>
                <a:cxn ang="0">
                  <a:pos x="472" y="616"/>
                </a:cxn>
                <a:cxn ang="0">
                  <a:pos x="584" y="432"/>
                </a:cxn>
                <a:cxn ang="0">
                  <a:pos x="696" y="152"/>
                </a:cxn>
                <a:cxn ang="0">
                  <a:pos x="768" y="72"/>
                </a:cxn>
                <a:cxn ang="0">
                  <a:pos x="792" y="40"/>
                </a:cxn>
                <a:cxn ang="0">
                  <a:pos x="880" y="0"/>
                </a:cxn>
                <a:cxn ang="0">
                  <a:pos x="1192" y="64"/>
                </a:cxn>
                <a:cxn ang="0">
                  <a:pos x="1368" y="144"/>
                </a:cxn>
                <a:cxn ang="0">
                  <a:pos x="1448" y="184"/>
                </a:cxn>
                <a:cxn ang="0">
                  <a:pos x="1536" y="240"/>
                </a:cxn>
                <a:cxn ang="0">
                  <a:pos x="1848" y="328"/>
                </a:cxn>
                <a:cxn ang="0">
                  <a:pos x="1960" y="368"/>
                </a:cxn>
                <a:cxn ang="0">
                  <a:pos x="2080" y="472"/>
                </a:cxn>
                <a:cxn ang="0">
                  <a:pos x="2112" y="552"/>
                </a:cxn>
                <a:cxn ang="0">
                  <a:pos x="2128" y="624"/>
                </a:cxn>
                <a:cxn ang="0">
                  <a:pos x="2152" y="992"/>
                </a:cxn>
                <a:cxn ang="0">
                  <a:pos x="2176" y="1024"/>
                </a:cxn>
                <a:cxn ang="0">
                  <a:pos x="2248" y="1176"/>
                </a:cxn>
                <a:cxn ang="0">
                  <a:pos x="2424" y="1400"/>
                </a:cxn>
                <a:cxn ang="0">
                  <a:pos x="2448" y="1416"/>
                </a:cxn>
                <a:cxn ang="0">
                  <a:pos x="2552" y="1528"/>
                </a:cxn>
                <a:cxn ang="0">
                  <a:pos x="2696" y="1656"/>
                </a:cxn>
                <a:cxn ang="0">
                  <a:pos x="2744" y="1688"/>
                </a:cxn>
                <a:cxn ang="0">
                  <a:pos x="2896" y="1792"/>
                </a:cxn>
                <a:cxn ang="0">
                  <a:pos x="3080" y="1912"/>
                </a:cxn>
                <a:cxn ang="0">
                  <a:pos x="3136" y="2048"/>
                </a:cxn>
              </a:cxnLst>
              <a:rect l="0" t="0" r="r" b="b"/>
              <a:pathLst>
                <a:path w="3136" h="2176">
                  <a:moveTo>
                    <a:pt x="3136" y="2048"/>
                  </a:moveTo>
                  <a:cubicBezTo>
                    <a:pt x="3124" y="2081"/>
                    <a:pt x="3100" y="2091"/>
                    <a:pt x="3072" y="2112"/>
                  </a:cubicBezTo>
                  <a:cubicBezTo>
                    <a:pt x="2998" y="2164"/>
                    <a:pt x="2885" y="2168"/>
                    <a:pt x="2800" y="2176"/>
                  </a:cubicBezTo>
                  <a:cubicBezTo>
                    <a:pt x="2752" y="2173"/>
                    <a:pt x="2703" y="2172"/>
                    <a:pt x="2656" y="2168"/>
                  </a:cubicBezTo>
                  <a:cubicBezTo>
                    <a:pt x="2615" y="2164"/>
                    <a:pt x="2632" y="2160"/>
                    <a:pt x="2600" y="2144"/>
                  </a:cubicBezTo>
                  <a:cubicBezTo>
                    <a:pt x="2585" y="2136"/>
                    <a:pt x="2550" y="2127"/>
                    <a:pt x="2536" y="2120"/>
                  </a:cubicBezTo>
                  <a:cubicBezTo>
                    <a:pt x="2503" y="2103"/>
                    <a:pt x="2479" y="2074"/>
                    <a:pt x="2448" y="2056"/>
                  </a:cubicBezTo>
                  <a:cubicBezTo>
                    <a:pt x="2369" y="1951"/>
                    <a:pt x="2470" y="2078"/>
                    <a:pt x="2400" y="2008"/>
                  </a:cubicBezTo>
                  <a:cubicBezTo>
                    <a:pt x="2350" y="1958"/>
                    <a:pt x="2293" y="1886"/>
                    <a:pt x="2256" y="1824"/>
                  </a:cubicBezTo>
                  <a:cubicBezTo>
                    <a:pt x="2224" y="1770"/>
                    <a:pt x="2196" y="1716"/>
                    <a:pt x="2152" y="1672"/>
                  </a:cubicBezTo>
                  <a:cubicBezTo>
                    <a:pt x="2135" y="1621"/>
                    <a:pt x="2094" y="1578"/>
                    <a:pt x="2064" y="1536"/>
                  </a:cubicBezTo>
                  <a:cubicBezTo>
                    <a:pt x="1987" y="1428"/>
                    <a:pt x="2092" y="1563"/>
                    <a:pt x="2040" y="1480"/>
                  </a:cubicBezTo>
                  <a:cubicBezTo>
                    <a:pt x="2025" y="1456"/>
                    <a:pt x="2004" y="1440"/>
                    <a:pt x="1992" y="1416"/>
                  </a:cubicBezTo>
                  <a:cubicBezTo>
                    <a:pt x="1916" y="1265"/>
                    <a:pt x="1823" y="1119"/>
                    <a:pt x="1704" y="1000"/>
                  </a:cubicBezTo>
                  <a:cubicBezTo>
                    <a:pt x="1664" y="960"/>
                    <a:pt x="1617" y="932"/>
                    <a:pt x="1576" y="896"/>
                  </a:cubicBezTo>
                  <a:cubicBezTo>
                    <a:pt x="1564" y="885"/>
                    <a:pt x="1556" y="872"/>
                    <a:pt x="1544" y="864"/>
                  </a:cubicBezTo>
                  <a:cubicBezTo>
                    <a:pt x="1524" y="850"/>
                    <a:pt x="1499" y="845"/>
                    <a:pt x="1480" y="832"/>
                  </a:cubicBezTo>
                  <a:cubicBezTo>
                    <a:pt x="1340" y="739"/>
                    <a:pt x="1176" y="704"/>
                    <a:pt x="1016" y="664"/>
                  </a:cubicBezTo>
                  <a:cubicBezTo>
                    <a:pt x="917" y="669"/>
                    <a:pt x="891" y="664"/>
                    <a:pt x="816" y="680"/>
                  </a:cubicBezTo>
                  <a:cubicBezTo>
                    <a:pt x="788" y="685"/>
                    <a:pt x="736" y="704"/>
                    <a:pt x="736" y="704"/>
                  </a:cubicBezTo>
                  <a:cubicBezTo>
                    <a:pt x="688" y="739"/>
                    <a:pt x="656" y="783"/>
                    <a:pt x="616" y="824"/>
                  </a:cubicBezTo>
                  <a:cubicBezTo>
                    <a:pt x="613" y="832"/>
                    <a:pt x="611" y="840"/>
                    <a:pt x="608" y="848"/>
                  </a:cubicBezTo>
                  <a:cubicBezTo>
                    <a:pt x="603" y="856"/>
                    <a:pt x="595" y="863"/>
                    <a:pt x="592" y="872"/>
                  </a:cubicBezTo>
                  <a:cubicBezTo>
                    <a:pt x="585" y="887"/>
                    <a:pt x="576" y="920"/>
                    <a:pt x="576" y="920"/>
                  </a:cubicBezTo>
                  <a:cubicBezTo>
                    <a:pt x="550" y="1096"/>
                    <a:pt x="561" y="1219"/>
                    <a:pt x="472" y="1376"/>
                  </a:cubicBezTo>
                  <a:cubicBezTo>
                    <a:pt x="450" y="1413"/>
                    <a:pt x="393" y="1482"/>
                    <a:pt x="352" y="1496"/>
                  </a:cubicBezTo>
                  <a:cubicBezTo>
                    <a:pt x="323" y="1505"/>
                    <a:pt x="264" y="1520"/>
                    <a:pt x="264" y="1520"/>
                  </a:cubicBezTo>
                  <a:cubicBezTo>
                    <a:pt x="154" y="1511"/>
                    <a:pt x="130" y="1514"/>
                    <a:pt x="56" y="1440"/>
                  </a:cubicBezTo>
                  <a:cubicBezTo>
                    <a:pt x="53" y="1432"/>
                    <a:pt x="52" y="1423"/>
                    <a:pt x="48" y="1416"/>
                  </a:cubicBezTo>
                  <a:cubicBezTo>
                    <a:pt x="41" y="1404"/>
                    <a:pt x="29" y="1396"/>
                    <a:pt x="24" y="1384"/>
                  </a:cubicBezTo>
                  <a:cubicBezTo>
                    <a:pt x="11" y="1356"/>
                    <a:pt x="9" y="1317"/>
                    <a:pt x="0" y="1288"/>
                  </a:cubicBezTo>
                  <a:cubicBezTo>
                    <a:pt x="3" y="1232"/>
                    <a:pt x="4" y="1181"/>
                    <a:pt x="16" y="1128"/>
                  </a:cubicBezTo>
                  <a:cubicBezTo>
                    <a:pt x="22" y="1099"/>
                    <a:pt x="27" y="1102"/>
                    <a:pt x="40" y="1072"/>
                  </a:cubicBezTo>
                  <a:cubicBezTo>
                    <a:pt x="99" y="924"/>
                    <a:pt x="183" y="867"/>
                    <a:pt x="312" y="776"/>
                  </a:cubicBezTo>
                  <a:cubicBezTo>
                    <a:pt x="340" y="755"/>
                    <a:pt x="363" y="731"/>
                    <a:pt x="392" y="712"/>
                  </a:cubicBezTo>
                  <a:cubicBezTo>
                    <a:pt x="415" y="676"/>
                    <a:pt x="445" y="648"/>
                    <a:pt x="472" y="616"/>
                  </a:cubicBezTo>
                  <a:cubicBezTo>
                    <a:pt x="515" y="563"/>
                    <a:pt x="555" y="493"/>
                    <a:pt x="584" y="432"/>
                  </a:cubicBezTo>
                  <a:cubicBezTo>
                    <a:pt x="626" y="340"/>
                    <a:pt x="651" y="241"/>
                    <a:pt x="696" y="152"/>
                  </a:cubicBezTo>
                  <a:cubicBezTo>
                    <a:pt x="713" y="116"/>
                    <a:pt x="741" y="98"/>
                    <a:pt x="768" y="72"/>
                  </a:cubicBezTo>
                  <a:cubicBezTo>
                    <a:pt x="777" y="62"/>
                    <a:pt x="782" y="49"/>
                    <a:pt x="792" y="40"/>
                  </a:cubicBezTo>
                  <a:cubicBezTo>
                    <a:pt x="812" y="19"/>
                    <a:pt x="854" y="10"/>
                    <a:pt x="880" y="0"/>
                  </a:cubicBezTo>
                  <a:cubicBezTo>
                    <a:pt x="980" y="7"/>
                    <a:pt x="1099" y="17"/>
                    <a:pt x="1192" y="64"/>
                  </a:cubicBezTo>
                  <a:cubicBezTo>
                    <a:pt x="1247" y="91"/>
                    <a:pt x="1307" y="128"/>
                    <a:pt x="1368" y="144"/>
                  </a:cubicBezTo>
                  <a:cubicBezTo>
                    <a:pt x="1393" y="161"/>
                    <a:pt x="1421" y="169"/>
                    <a:pt x="1448" y="184"/>
                  </a:cubicBezTo>
                  <a:cubicBezTo>
                    <a:pt x="1478" y="200"/>
                    <a:pt x="1504" y="225"/>
                    <a:pt x="1536" y="240"/>
                  </a:cubicBezTo>
                  <a:cubicBezTo>
                    <a:pt x="1635" y="284"/>
                    <a:pt x="1740" y="310"/>
                    <a:pt x="1848" y="328"/>
                  </a:cubicBezTo>
                  <a:cubicBezTo>
                    <a:pt x="1938" y="364"/>
                    <a:pt x="1900" y="353"/>
                    <a:pt x="1960" y="368"/>
                  </a:cubicBezTo>
                  <a:cubicBezTo>
                    <a:pt x="2032" y="411"/>
                    <a:pt x="2039" y="410"/>
                    <a:pt x="2080" y="472"/>
                  </a:cubicBezTo>
                  <a:cubicBezTo>
                    <a:pt x="2087" y="503"/>
                    <a:pt x="2093" y="524"/>
                    <a:pt x="2112" y="552"/>
                  </a:cubicBezTo>
                  <a:cubicBezTo>
                    <a:pt x="2116" y="576"/>
                    <a:pt x="2126" y="599"/>
                    <a:pt x="2128" y="624"/>
                  </a:cubicBezTo>
                  <a:cubicBezTo>
                    <a:pt x="2133" y="746"/>
                    <a:pt x="2102" y="879"/>
                    <a:pt x="2152" y="992"/>
                  </a:cubicBezTo>
                  <a:cubicBezTo>
                    <a:pt x="2157" y="1004"/>
                    <a:pt x="2169" y="1012"/>
                    <a:pt x="2176" y="1024"/>
                  </a:cubicBezTo>
                  <a:cubicBezTo>
                    <a:pt x="2203" y="1073"/>
                    <a:pt x="2212" y="1129"/>
                    <a:pt x="2248" y="1176"/>
                  </a:cubicBezTo>
                  <a:cubicBezTo>
                    <a:pt x="2303" y="1250"/>
                    <a:pt x="2358" y="1334"/>
                    <a:pt x="2424" y="1400"/>
                  </a:cubicBezTo>
                  <a:cubicBezTo>
                    <a:pt x="2430" y="1406"/>
                    <a:pt x="2441" y="1408"/>
                    <a:pt x="2448" y="1416"/>
                  </a:cubicBezTo>
                  <a:cubicBezTo>
                    <a:pt x="2490" y="1462"/>
                    <a:pt x="2502" y="1494"/>
                    <a:pt x="2552" y="1528"/>
                  </a:cubicBezTo>
                  <a:cubicBezTo>
                    <a:pt x="2587" y="1581"/>
                    <a:pt x="2644" y="1619"/>
                    <a:pt x="2696" y="1656"/>
                  </a:cubicBezTo>
                  <a:cubicBezTo>
                    <a:pt x="2748" y="1693"/>
                    <a:pt x="2692" y="1670"/>
                    <a:pt x="2744" y="1688"/>
                  </a:cubicBezTo>
                  <a:cubicBezTo>
                    <a:pt x="2786" y="1719"/>
                    <a:pt x="2846" y="1775"/>
                    <a:pt x="2896" y="1792"/>
                  </a:cubicBezTo>
                  <a:cubicBezTo>
                    <a:pt x="2953" y="1811"/>
                    <a:pt x="3045" y="1860"/>
                    <a:pt x="3080" y="1912"/>
                  </a:cubicBezTo>
                  <a:cubicBezTo>
                    <a:pt x="3104" y="1949"/>
                    <a:pt x="3125" y="2004"/>
                    <a:pt x="3136" y="2048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6600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1568" name="WordArt 96"/>
            <p:cNvSpPr>
              <a:spLocks noChangeArrowheads="1" noChangeShapeType="1" noTextEdit="1"/>
            </p:cNvSpPr>
            <p:nvPr/>
          </p:nvSpPr>
          <p:spPr bwMode="auto">
            <a:xfrm>
              <a:off x="1807" y="1492"/>
              <a:ext cx="1936" cy="1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66FF66"/>
                  </a:solidFill>
                  <a:effectLst>
                    <a:outerShdw blurRad="63500" dist="68978" dir="4020649" algn="ctr" rotWithShape="0">
                      <a:schemeClr val="bg2">
                        <a:alpha val="74997"/>
                      </a:schemeClr>
                    </a:outerShdw>
                  </a:effectLst>
                  <a:latin typeface="Kantipur"/>
                  <a:ea typeface="Kantipur"/>
                  <a:cs typeface="Kantipur"/>
                </a:rPr>
                <a:t>Fdlnnf] a[4LtfTds cw{rGb|</a:t>
              </a:r>
            </a:p>
          </p:txBody>
        </p:sp>
      </p:grpSp>
      <p:sp>
        <p:nvSpPr>
          <p:cNvPr id="599125" name="Text Box 85"/>
          <p:cNvSpPr txBox="1">
            <a:spLocks noChangeArrowheads="1"/>
          </p:cNvSpPr>
          <p:nvPr/>
        </p:nvSpPr>
        <p:spPr bwMode="auto">
          <a:xfrm>
            <a:off x="3513138" y="3478213"/>
            <a:ext cx="5334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;[\?jft laGb[\ </a:t>
            </a:r>
            <a:r>
              <a:rPr lang="en-US" sz="3600" b="1">
                <a:solidFill>
                  <a:srgbClr val="FFFF66"/>
                </a:solidFill>
                <a:effectLst/>
                <a:ea typeface="+mn-ea"/>
                <a:cs typeface="+mn-cs"/>
              </a:rPr>
              <a:t>...</a:t>
            </a:r>
          </a:p>
        </p:txBody>
      </p:sp>
      <p:sp>
        <p:nvSpPr>
          <p:cNvPr id="599139" name="AutoShape 99"/>
          <p:cNvSpPr>
            <a:spLocks noChangeArrowheads="1"/>
          </p:cNvSpPr>
          <p:nvPr/>
        </p:nvSpPr>
        <p:spPr bwMode="auto">
          <a:xfrm rot="6018640">
            <a:off x="3724276" y="-812800"/>
            <a:ext cx="1073150" cy="4899025"/>
          </a:xfrm>
          <a:prstGeom prst="curvedRightArrow">
            <a:avLst>
              <a:gd name="adj1" fmla="val 55817"/>
              <a:gd name="adj2" fmla="val 147118"/>
              <a:gd name="adj3" fmla="val 53935"/>
            </a:avLst>
          </a:prstGeom>
          <a:gradFill rotWithShape="0">
            <a:gsLst>
              <a:gs pos="0">
                <a:srgbClr val="FF2014"/>
              </a:gs>
              <a:gs pos="50000">
                <a:srgbClr val="FF2014">
                  <a:gamma/>
                  <a:shade val="0"/>
                  <a:invGamma/>
                </a:srgbClr>
              </a:gs>
              <a:gs pos="100000">
                <a:srgbClr val="FF2014"/>
              </a:gs>
            </a:gsLst>
            <a:lin ang="189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1" name="Oval 101"/>
          <p:cNvSpPr>
            <a:spLocks noChangeArrowheads="1"/>
          </p:cNvSpPr>
          <p:nvPr/>
        </p:nvSpPr>
        <p:spPr bwMode="auto">
          <a:xfrm>
            <a:off x="6854825" y="436562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2" name="Oval 102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3" name="Oval 103"/>
          <p:cNvSpPr>
            <a:spLocks noChangeArrowheads="1"/>
          </p:cNvSpPr>
          <p:nvPr/>
        </p:nvSpPr>
        <p:spPr bwMode="auto">
          <a:xfrm>
            <a:off x="6856413" y="4346575"/>
            <a:ext cx="193675" cy="187325"/>
          </a:xfrm>
          <a:prstGeom prst="ellipse">
            <a:avLst/>
          </a:prstGeom>
          <a:solidFill>
            <a:schemeClr val="tx1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4" name="Oval 104"/>
          <p:cNvSpPr>
            <a:spLocks noChangeArrowheads="1"/>
          </p:cNvSpPr>
          <p:nvPr/>
        </p:nvSpPr>
        <p:spPr bwMode="auto">
          <a:xfrm>
            <a:off x="6867525" y="4365625"/>
            <a:ext cx="193675" cy="187325"/>
          </a:xfrm>
          <a:prstGeom prst="ellipse">
            <a:avLst/>
          </a:prstGeom>
          <a:solidFill>
            <a:srgbClr val="66FF66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5" name="Oval 105"/>
          <p:cNvSpPr>
            <a:spLocks noChangeArrowheads="1"/>
          </p:cNvSpPr>
          <p:nvPr/>
        </p:nvSpPr>
        <p:spPr bwMode="auto">
          <a:xfrm>
            <a:off x="6851650" y="435133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6" name="Oval 106"/>
          <p:cNvSpPr>
            <a:spLocks noChangeArrowheads="1"/>
          </p:cNvSpPr>
          <p:nvPr/>
        </p:nvSpPr>
        <p:spPr bwMode="auto">
          <a:xfrm>
            <a:off x="6856413" y="435292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48" name="Oval 108"/>
          <p:cNvSpPr>
            <a:spLocks noChangeArrowheads="1"/>
          </p:cNvSpPr>
          <p:nvPr/>
        </p:nvSpPr>
        <p:spPr bwMode="auto">
          <a:xfrm>
            <a:off x="6853238" y="4357688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51" name="Rectangle 1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99147" name="Oval 10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65" name="Text Box 11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599156" name="Text Box 116"/>
          <p:cNvSpPr txBox="1">
            <a:spLocks noChangeArrowheads="1"/>
          </p:cNvSpPr>
          <p:nvPr/>
        </p:nvSpPr>
        <p:spPr bwMode="auto">
          <a:xfrm>
            <a:off x="8551863" y="6403975"/>
            <a:ext cx="36195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99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9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59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9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59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5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599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125" grpId="0" build="p" autoUpdateAnimBg="0" advAuto="0"/>
      <p:bldP spid="599139" grpId="0" animBg="1"/>
      <p:bldP spid="599141" grpId="0" animBg="1"/>
      <p:bldP spid="599142" grpId="0" animBg="1"/>
      <p:bldP spid="599143" grpId="0" animBg="1"/>
      <p:bldP spid="599144" grpId="0" animBg="1"/>
      <p:bldP spid="599145" grpId="0" animBg="1"/>
      <p:bldP spid="599146" grpId="0" animBg="1"/>
      <p:bldP spid="599148" grpId="0" animBg="1"/>
      <p:bldP spid="5991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503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effectLst/>
                <a:latin typeface="Arial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</a:rPr>
              <a:t>… </a:t>
            </a:r>
            <a:r>
              <a:rPr lang="en-US" sz="3200" b="1">
                <a:solidFill>
                  <a:srgbClr val="FFFF00"/>
                </a:solidFill>
                <a:effectLst/>
                <a:latin typeface="Kantipur" charset="0"/>
              </a:rPr>
              <a:t>O;|fonLx?nfO{ eGbf O:dfO{nLx?nfO{ w]/} hldg / wg ;DktLx? lbOPsf] lyof] . of] ;To xf] lsgsL ltgLx?sf] P]ltxf;df of] b]Vg ;lsG5 , at{dfg ;dosf] t]n ;DktLnfO{ glnbf+ klg pgLx? w]/} wgL lyP . cgL cflTds p2f/ pgLx?sf] nfuL ;w}+ v[\Nnf ul/Psf] 5 .</a:t>
            </a:r>
            <a:r>
              <a:rPr lang="en-US" sz="2400" b="1">
                <a:solidFill>
                  <a:srgbClr val="FFFF00"/>
                </a:solidFill>
                <a:effectLst/>
                <a:latin typeface="Kantipur" charset="0"/>
              </a:rPr>
              <a:t> </a:t>
            </a:r>
            <a:r>
              <a:rPr lang="ja-JP" altLang="en-US" sz="2400" b="1">
                <a:solidFill>
                  <a:srgbClr val="FFFF00"/>
                </a:solidFill>
                <a:effectLst/>
                <a:latin typeface="Arial" charset="0"/>
              </a:rPr>
              <a:t>”</a:t>
            </a:r>
            <a:endParaRPr lang="en-US" sz="1600" b="1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750595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50596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597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598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599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01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02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5243" name="Rectangle 11"/>
          <p:cNvSpPr>
            <a:spLocks noChangeArrowheads="1"/>
          </p:cNvSpPr>
          <p:nvPr/>
        </p:nvSpPr>
        <p:spPr bwMode="auto">
          <a:xfrm>
            <a:off x="8148638" y="37433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81248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8054975" y="3394075"/>
            <a:ext cx="682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ca|fcfd</a:t>
            </a:r>
          </a:p>
        </p:txBody>
      </p:sp>
      <p:sp>
        <p:nvSpPr>
          <p:cNvPr id="750606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07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08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5249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5250" name="Rectangle 24"/>
          <p:cNvSpPr>
            <a:spLocks noChangeArrowheads="1"/>
          </p:cNvSpPr>
          <p:nvPr/>
        </p:nvSpPr>
        <p:spPr bwMode="auto">
          <a:xfrm>
            <a:off x="8270875" y="3957638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O{</a:t>
            </a:r>
          </a:p>
        </p:txBody>
      </p:sp>
      <p:sp>
        <p:nvSpPr>
          <p:cNvPr id="750618" name="Oval 26"/>
          <p:cNvSpPr>
            <a:spLocks noChangeArrowheads="1"/>
          </p:cNvSpPr>
          <p:nvPr/>
        </p:nvSpPr>
        <p:spPr bwMode="auto">
          <a:xfrm>
            <a:off x="5199063" y="536575"/>
            <a:ext cx="2249487" cy="7127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0619" name="Text Box 27"/>
          <p:cNvSpPr txBox="1">
            <a:spLocks noChangeArrowheads="1"/>
          </p:cNvSpPr>
          <p:nvPr/>
        </p:nvSpPr>
        <p:spPr bwMode="auto">
          <a:xfrm>
            <a:off x="3586163" y="5884863"/>
            <a:ext cx="480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xn lng8;]</a:t>
            </a:r>
            <a:r>
              <a:rPr lang="en-US" sz="16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062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95254" name="Text Box 29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2"/>
          <p:cNvSpPr txBox="1">
            <a:spLocks noChangeArrowheads="1"/>
          </p:cNvSpPr>
          <p:nvPr/>
        </p:nvSpPr>
        <p:spPr bwMode="auto">
          <a:xfrm>
            <a:off x="2055813" y="598488"/>
            <a:ext cx="5992812" cy="3021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effectLst/>
                <a:latin typeface="Kantipur" charset="0"/>
              </a:rPr>
              <a:t>“</a:t>
            </a:r>
            <a:r>
              <a:rPr lang="en-US" b="1">
                <a:solidFill>
                  <a:srgbClr val="FFFF00"/>
                </a:solidFill>
                <a:effectLst/>
                <a:latin typeface="Kantipur" charset="0"/>
              </a:rPr>
              <a:t>… O;|fonLx?nfO{ eGbf O:dfO{nLx?nfO{ w]/} hldg / wg ;DktLx? lbOPsf] lyof] . of] ;To xf] lsgsL ltgLx?sf] P]ltxf;df of] b]Vg ;lsG5 , at{dfg ;dosf] t]n ;DktLnfO{ glnbf+ klg pgLx? w]/} wgL lyP . cgL cflTds p2f/ pgLx?sf] nfuL ;w}+ v[\Nnf ul/Psf] 5 . </a:t>
            </a:r>
            <a:r>
              <a:rPr lang="ja-JP" altLang="en-US" b="1">
                <a:solidFill>
                  <a:srgbClr val="FFFF00"/>
                </a:solidFill>
                <a:effectLst/>
                <a:latin typeface="Kantipur" charset="0"/>
              </a:rPr>
              <a:t>”</a:t>
            </a:r>
            <a:endParaRPr lang="en-US" b="1">
              <a:solidFill>
                <a:srgbClr val="FFFF00"/>
              </a:solidFill>
              <a:effectLst/>
              <a:latin typeface="Kantipur" charset="0"/>
            </a:endParaRP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FFFF00"/>
              </a:solidFill>
              <a:effectLst/>
              <a:latin typeface="Kantipur" charset="0"/>
            </a:endParaRPr>
          </a:p>
        </p:txBody>
      </p:sp>
      <p:sp>
        <p:nvSpPr>
          <p:cNvPr id="753667" name="Text Box 3"/>
          <p:cNvSpPr txBox="1">
            <a:spLocks noChangeArrowheads="1"/>
          </p:cNvSpPr>
          <p:nvPr/>
        </p:nvSpPr>
        <p:spPr bwMode="auto">
          <a:xfrm>
            <a:off x="1787525" y="0"/>
            <a:ext cx="35845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1200" b="1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753668" name="Freeform 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69" name="AutoShape 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1" name="AutoShape 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2" name="Line 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3" name="Line 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4" name="Rectangle 1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8174038" y="3730625"/>
            <a:ext cx="7572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80422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53678" name="Line 1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79" name="Line 1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80" name="Line 1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7297" name="Text Box 1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3686" name="Text Box 22"/>
          <p:cNvSpPr txBox="1">
            <a:spLocks noChangeArrowheads="1"/>
          </p:cNvSpPr>
          <p:nvPr/>
        </p:nvSpPr>
        <p:spPr bwMode="auto">
          <a:xfrm>
            <a:off x="2071688" y="3082925"/>
            <a:ext cx="5992812" cy="301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	</a:t>
            </a:r>
            <a:r>
              <a:rPr lang="en-US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t/ k/d]Zj/sf] s/f/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hf] rflxF </a:t>
            </a:r>
            <a:r>
              <a:rPr lang="en-US" b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pxfFsf] cflTds p2]Zosf]</a:t>
            </a:r>
            <a:r>
              <a:rPr lang="en-US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 nfuL xf] 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Tof] rflXF s]an O;xfs / p;sf ;Gtfgx?sf]nfuL lyof] . O;xfsnfO{ ul/Psf] k|lt1fsf] ;Gtfgx? g} k|zf/0fsf &gt;f]tx? x[\g\ h;x? 4f/f</a:t>
            </a:r>
            <a:r>
              <a:rPr lang="en-US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b="1" i="1" u="sng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x[\g cfpg] /fi6|\sf] nfuL k/d]Zj/sf] cflTdsL af]nfj6 lbOPsf] lyof] .</a:t>
            </a:r>
            <a:r>
              <a:rPr lang="en-US" sz="2400" b="1" i="1" u="sng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” </a:t>
            </a:r>
            <a:r>
              <a:rPr lang="en-US" sz="1800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[</a:t>
            </a:r>
            <a:r>
              <a:rPr lang="en-US" sz="2000" b="1">
                <a:solidFill>
                  <a:srgbClr val="66FFFF"/>
                </a:solidFill>
                <a:effectLst/>
                <a:latin typeface="Kantipur" pitchFamily="2" charset="0"/>
                <a:ea typeface="+mn-ea"/>
                <a:cs typeface="+mn-cs"/>
              </a:rPr>
              <a:t>a9L hf]8 lbP/ AoVof ul/Psf]</a:t>
            </a:r>
            <a:r>
              <a:rPr lang="en-US" sz="1800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]</a:t>
            </a:r>
            <a:r>
              <a:rPr lang="en-US" sz="2400" b="1">
                <a:solidFill>
                  <a:srgbClr val="66FFFF"/>
                </a:solidFill>
                <a:effectLst/>
                <a:latin typeface="Arial" charset="0"/>
                <a:ea typeface="+mn-ea"/>
                <a:cs typeface="+mn-cs"/>
              </a:rPr>
              <a:t>	</a:t>
            </a:r>
            <a:r>
              <a:rPr lang="en-US" sz="24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	</a:t>
            </a:r>
          </a:p>
        </p:txBody>
      </p:sp>
      <p:sp>
        <p:nvSpPr>
          <p:cNvPr id="97299" name="Rectangle 23"/>
          <p:cNvSpPr>
            <a:spLocks noChangeArrowheads="1"/>
          </p:cNvSpPr>
          <p:nvPr/>
        </p:nvSpPr>
        <p:spPr bwMode="auto">
          <a:xfrm>
            <a:off x="8321675" y="4033838"/>
            <a:ext cx="363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I - I</a:t>
            </a: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4930775" y="582613"/>
            <a:ext cx="2090738" cy="5143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3689" name="Text Box 25"/>
          <p:cNvSpPr txBox="1">
            <a:spLocks noChangeArrowheads="1"/>
          </p:cNvSpPr>
          <p:nvPr/>
        </p:nvSpPr>
        <p:spPr bwMode="auto">
          <a:xfrm>
            <a:off x="3586163" y="5681663"/>
            <a:ext cx="480695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20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xn lng8;]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en-US" sz="1600" b="1" i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“The Everlasting Hatred: 		The Roots of Jihad,”</a:t>
            </a:r>
            <a:r>
              <a:rPr lang="en-US" sz="1600" b="1">
                <a:solidFill>
                  <a:srgbClr val="FFFF00"/>
                </a:solidFill>
                <a:effectLst/>
                <a:latin typeface="Arial" charset="0"/>
                <a:ea typeface="+mn-ea"/>
                <a:cs typeface="+mn-cs"/>
              </a:rPr>
              <a:t> 2002, Pg 65</a:t>
            </a:r>
          </a:p>
        </p:txBody>
      </p:sp>
      <p:sp>
        <p:nvSpPr>
          <p:cNvPr id="7536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97303" name="Text Box 27"/>
          <p:cNvSpPr txBox="1">
            <a:spLocks noChangeArrowheads="1"/>
          </p:cNvSpPr>
          <p:nvPr/>
        </p:nvSpPr>
        <p:spPr bwMode="auto">
          <a:xfrm>
            <a:off x="6992938" y="634206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1639888" y="635000"/>
            <a:ext cx="6832600" cy="5473700"/>
          </a:xfrm>
          <a:prstGeom prst="rect">
            <a:avLst/>
          </a:prstGeom>
          <a:gradFill rotWithShape="0">
            <a:gsLst>
              <a:gs pos="0">
                <a:srgbClr val="032DA5">
                  <a:gamma/>
                  <a:shade val="0"/>
                  <a:invGamma/>
                </a:srgbClr>
              </a:gs>
              <a:gs pos="50000">
                <a:srgbClr val="032DA5"/>
              </a:gs>
              <a:gs pos="100000">
                <a:srgbClr val="032DA5">
                  <a:gamma/>
                  <a:shade val="0"/>
                  <a:invGamma/>
                </a:srgb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52644" name="Line 4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6" name="Line 6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7" name="Freeform 7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8" name="Oval 8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49" name="Text Box 9"/>
          <p:cNvSpPr txBox="1">
            <a:spLocks noChangeArrowheads="1"/>
          </p:cNvSpPr>
          <p:nvPr/>
        </p:nvSpPr>
        <p:spPr bwMode="auto">
          <a:xfrm>
            <a:off x="2019300" y="5549900"/>
            <a:ext cx="1181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cufxsf] 3fF6L</a:t>
            </a:r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587500" y="47244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OlhK6</a:t>
            </a: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391400" y="18161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O/fs</a:t>
            </a:r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752653" name="Line 13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54" name="Text Box 14"/>
          <p:cNvSpPr txBox="1">
            <a:spLocks noChangeArrowheads="1"/>
          </p:cNvSpPr>
          <p:nvPr/>
        </p:nvSpPr>
        <p:spPr bwMode="auto">
          <a:xfrm>
            <a:off x="6375400" y="46990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;fplb c/ljof</a:t>
            </a:r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4076700" y="2730500"/>
            <a:ext cx="1320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cDdfg</a:t>
            </a:r>
          </a:p>
        </p:txBody>
      </p:sp>
      <p:sp>
        <p:nvSpPr>
          <p:cNvPr id="752656" name="Line 16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57" name="Line 17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58" name="Line 18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59" name="Line 19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0" name="Line 20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1" name="Line 21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2" name="Line 22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3" name="Line 23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4" name="Line 24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5" name="Line 25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6" name="Line 26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7" name="Line 27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8" name="Line 28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69" name="Freeform 29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70" name="Freeform 30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73" name="Text Box 33"/>
          <p:cNvSpPr txBox="1">
            <a:spLocks noChangeArrowheads="1"/>
          </p:cNvSpPr>
          <p:nvPr/>
        </p:nvSpPr>
        <p:spPr bwMode="auto">
          <a:xfrm>
            <a:off x="2027238" y="5659438"/>
            <a:ext cx="6048375" cy="4349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effectLst/>
              </a:rPr>
              <a:t>    </a:t>
            </a:r>
            <a:endParaRPr lang="en-US" sz="2400" b="1">
              <a:solidFill>
                <a:srgbClr val="FFFF00"/>
              </a:solidFill>
              <a:effectLst/>
            </a:endParaRPr>
          </a:p>
        </p:txBody>
      </p:sp>
      <p:sp>
        <p:nvSpPr>
          <p:cNvPr id="752674" name="Text Box 34"/>
          <p:cNvSpPr txBox="1">
            <a:spLocks noChangeArrowheads="1"/>
          </p:cNvSpPr>
          <p:nvPr/>
        </p:nvSpPr>
        <p:spPr bwMode="auto">
          <a:xfrm>
            <a:off x="1976438" y="5576888"/>
            <a:ext cx="6143625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FFF00"/>
                </a:solidFill>
                <a:effectLst/>
                <a:ea typeface="+mn-ea"/>
                <a:cs typeface="+mn-cs"/>
              </a:rPr>
              <a:t>      </a:t>
            </a:r>
            <a:r>
              <a:rPr lang="en-US" b="1">
                <a:solidFill>
                  <a:srgbClr val="FFFF00"/>
                </a:solidFill>
                <a:effectLst/>
                <a:ea typeface="+mn-ea"/>
                <a:cs typeface="+mn-cs"/>
              </a:rPr>
              <a:t> </a:t>
            </a: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cfhsf] O;|fPndf O:dfon / O;xfs .</a:t>
            </a:r>
          </a:p>
        </p:txBody>
      </p:sp>
      <p:sp>
        <p:nvSpPr>
          <p:cNvPr id="752675" name="Oval 35"/>
          <p:cNvSpPr>
            <a:spLocks noChangeArrowheads="1"/>
          </p:cNvSpPr>
          <p:nvPr/>
        </p:nvSpPr>
        <p:spPr bwMode="auto">
          <a:xfrm>
            <a:off x="3321050" y="552132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76" name="Oval 36"/>
          <p:cNvSpPr>
            <a:spLocks noChangeArrowheads="1"/>
          </p:cNvSpPr>
          <p:nvPr/>
        </p:nvSpPr>
        <p:spPr bwMode="auto">
          <a:xfrm>
            <a:off x="3149600" y="5426075"/>
            <a:ext cx="146050" cy="139700"/>
          </a:xfrm>
          <a:prstGeom prst="ellipse">
            <a:avLst/>
          </a:prstGeom>
          <a:solidFill>
            <a:srgbClr val="00CC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677" name="Text Box 37"/>
          <p:cNvSpPr txBox="1">
            <a:spLocks noChangeArrowheads="1"/>
          </p:cNvSpPr>
          <p:nvPr/>
        </p:nvSpPr>
        <p:spPr bwMode="auto">
          <a:xfrm>
            <a:off x="2363788" y="5346700"/>
            <a:ext cx="1193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Onf6</a:t>
            </a:r>
          </a:p>
        </p:txBody>
      </p:sp>
      <p:sp>
        <p:nvSpPr>
          <p:cNvPr id="752678" name="Text Box 38"/>
          <p:cNvSpPr txBox="1">
            <a:spLocks noChangeArrowheads="1"/>
          </p:cNvSpPr>
          <p:nvPr/>
        </p:nvSpPr>
        <p:spPr bwMode="auto">
          <a:xfrm>
            <a:off x="3225800" y="5426075"/>
            <a:ext cx="1193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cn cufx</a:t>
            </a:r>
          </a:p>
        </p:txBody>
      </p:sp>
      <p:grpSp>
        <p:nvGrpSpPr>
          <p:cNvPr id="99365" name="Group 39"/>
          <p:cNvGrpSpPr>
            <a:grpSpLocks/>
          </p:cNvGrpSpPr>
          <p:nvPr/>
        </p:nvGrpSpPr>
        <p:grpSpPr bwMode="auto">
          <a:xfrm>
            <a:off x="1690688" y="1035050"/>
            <a:ext cx="3074987" cy="3371850"/>
            <a:chOff x="1056" y="568"/>
            <a:chExt cx="1937" cy="2124"/>
          </a:xfrm>
        </p:grpSpPr>
        <p:sp>
          <p:nvSpPr>
            <p:cNvPr id="752680" name="Freeform 40"/>
            <p:cNvSpPr>
              <a:spLocks/>
            </p:cNvSpPr>
            <p:nvPr/>
          </p:nvSpPr>
          <p:spPr bwMode="auto">
            <a:xfrm>
              <a:off x="1056" y="568"/>
              <a:ext cx="1480" cy="1864"/>
            </a:xfrm>
            <a:custGeom>
              <a:avLst/>
              <a:gdLst/>
              <a:ahLst/>
              <a:cxnLst>
                <a:cxn ang="0">
                  <a:pos x="1480" y="0"/>
                </a:cxn>
                <a:cxn ang="0">
                  <a:pos x="1416" y="48"/>
                </a:cxn>
                <a:cxn ang="0">
                  <a:pos x="1376" y="144"/>
                </a:cxn>
                <a:cxn ang="0">
                  <a:pos x="1360" y="192"/>
                </a:cxn>
                <a:cxn ang="0">
                  <a:pos x="1320" y="240"/>
                </a:cxn>
                <a:cxn ang="0">
                  <a:pos x="1296" y="320"/>
                </a:cxn>
                <a:cxn ang="0">
                  <a:pos x="1224" y="416"/>
                </a:cxn>
                <a:cxn ang="0">
                  <a:pos x="1152" y="552"/>
                </a:cxn>
                <a:cxn ang="0">
                  <a:pos x="1120" y="664"/>
                </a:cxn>
                <a:cxn ang="0">
                  <a:pos x="1112" y="688"/>
                </a:cxn>
                <a:cxn ang="0">
                  <a:pos x="1080" y="768"/>
                </a:cxn>
                <a:cxn ang="0">
                  <a:pos x="1056" y="752"/>
                </a:cxn>
                <a:cxn ang="0">
                  <a:pos x="1032" y="744"/>
                </a:cxn>
                <a:cxn ang="0">
                  <a:pos x="1016" y="792"/>
                </a:cxn>
                <a:cxn ang="0">
                  <a:pos x="1008" y="816"/>
                </a:cxn>
                <a:cxn ang="0">
                  <a:pos x="944" y="1080"/>
                </a:cxn>
                <a:cxn ang="0">
                  <a:pos x="912" y="1200"/>
                </a:cxn>
                <a:cxn ang="0">
                  <a:pos x="880" y="1248"/>
                </a:cxn>
                <a:cxn ang="0">
                  <a:pos x="816" y="1360"/>
                </a:cxn>
                <a:cxn ang="0">
                  <a:pos x="784" y="1456"/>
                </a:cxn>
                <a:cxn ang="0">
                  <a:pos x="776" y="1480"/>
                </a:cxn>
                <a:cxn ang="0">
                  <a:pos x="704" y="1536"/>
                </a:cxn>
                <a:cxn ang="0">
                  <a:pos x="656" y="1632"/>
                </a:cxn>
                <a:cxn ang="0">
                  <a:pos x="632" y="1640"/>
                </a:cxn>
                <a:cxn ang="0">
                  <a:pos x="608" y="1656"/>
                </a:cxn>
                <a:cxn ang="0">
                  <a:pos x="560" y="1672"/>
                </a:cxn>
                <a:cxn ang="0">
                  <a:pos x="472" y="1752"/>
                </a:cxn>
                <a:cxn ang="0">
                  <a:pos x="376" y="1808"/>
                </a:cxn>
                <a:cxn ang="0">
                  <a:pos x="304" y="1832"/>
                </a:cxn>
                <a:cxn ang="0">
                  <a:pos x="104" y="1864"/>
                </a:cxn>
                <a:cxn ang="0">
                  <a:pos x="0" y="1856"/>
                </a:cxn>
              </a:cxnLst>
              <a:rect l="0" t="0" r="r" b="b"/>
              <a:pathLst>
                <a:path w="1480" h="1864">
                  <a:moveTo>
                    <a:pt x="1480" y="0"/>
                  </a:moveTo>
                  <a:cubicBezTo>
                    <a:pt x="1460" y="28"/>
                    <a:pt x="1444" y="29"/>
                    <a:pt x="1416" y="48"/>
                  </a:cubicBezTo>
                  <a:cubicBezTo>
                    <a:pt x="1404" y="82"/>
                    <a:pt x="1387" y="108"/>
                    <a:pt x="1376" y="144"/>
                  </a:cubicBezTo>
                  <a:cubicBezTo>
                    <a:pt x="1370" y="160"/>
                    <a:pt x="1371" y="180"/>
                    <a:pt x="1360" y="192"/>
                  </a:cubicBezTo>
                  <a:cubicBezTo>
                    <a:pt x="1344" y="207"/>
                    <a:pt x="1328" y="219"/>
                    <a:pt x="1320" y="240"/>
                  </a:cubicBezTo>
                  <a:cubicBezTo>
                    <a:pt x="1308" y="265"/>
                    <a:pt x="1308" y="295"/>
                    <a:pt x="1296" y="320"/>
                  </a:cubicBezTo>
                  <a:cubicBezTo>
                    <a:pt x="1278" y="355"/>
                    <a:pt x="1252" y="387"/>
                    <a:pt x="1224" y="416"/>
                  </a:cubicBezTo>
                  <a:cubicBezTo>
                    <a:pt x="1204" y="473"/>
                    <a:pt x="1206" y="515"/>
                    <a:pt x="1152" y="552"/>
                  </a:cubicBezTo>
                  <a:cubicBezTo>
                    <a:pt x="1139" y="589"/>
                    <a:pt x="1132" y="626"/>
                    <a:pt x="1120" y="664"/>
                  </a:cubicBezTo>
                  <a:cubicBezTo>
                    <a:pt x="1117" y="672"/>
                    <a:pt x="1112" y="688"/>
                    <a:pt x="1112" y="688"/>
                  </a:cubicBezTo>
                  <a:cubicBezTo>
                    <a:pt x="1109" y="702"/>
                    <a:pt x="1112" y="762"/>
                    <a:pt x="1080" y="768"/>
                  </a:cubicBezTo>
                  <a:cubicBezTo>
                    <a:pt x="1070" y="769"/>
                    <a:pt x="1064" y="756"/>
                    <a:pt x="1056" y="752"/>
                  </a:cubicBezTo>
                  <a:cubicBezTo>
                    <a:pt x="1048" y="748"/>
                    <a:pt x="1040" y="746"/>
                    <a:pt x="1032" y="744"/>
                  </a:cubicBezTo>
                  <a:cubicBezTo>
                    <a:pt x="1026" y="760"/>
                    <a:pt x="1021" y="776"/>
                    <a:pt x="1016" y="792"/>
                  </a:cubicBezTo>
                  <a:cubicBezTo>
                    <a:pt x="1013" y="800"/>
                    <a:pt x="1008" y="816"/>
                    <a:pt x="1008" y="816"/>
                  </a:cubicBezTo>
                  <a:cubicBezTo>
                    <a:pt x="996" y="906"/>
                    <a:pt x="961" y="990"/>
                    <a:pt x="944" y="1080"/>
                  </a:cubicBezTo>
                  <a:cubicBezTo>
                    <a:pt x="936" y="1115"/>
                    <a:pt x="931" y="1170"/>
                    <a:pt x="912" y="1200"/>
                  </a:cubicBezTo>
                  <a:cubicBezTo>
                    <a:pt x="901" y="1216"/>
                    <a:pt x="886" y="1229"/>
                    <a:pt x="880" y="1248"/>
                  </a:cubicBezTo>
                  <a:cubicBezTo>
                    <a:pt x="866" y="1289"/>
                    <a:pt x="853" y="1335"/>
                    <a:pt x="816" y="1360"/>
                  </a:cubicBezTo>
                  <a:cubicBezTo>
                    <a:pt x="805" y="1392"/>
                    <a:pt x="794" y="1424"/>
                    <a:pt x="784" y="1456"/>
                  </a:cubicBezTo>
                  <a:cubicBezTo>
                    <a:pt x="781" y="1464"/>
                    <a:pt x="783" y="1475"/>
                    <a:pt x="776" y="1480"/>
                  </a:cubicBezTo>
                  <a:cubicBezTo>
                    <a:pt x="750" y="1497"/>
                    <a:pt x="729" y="1518"/>
                    <a:pt x="704" y="1536"/>
                  </a:cubicBezTo>
                  <a:cubicBezTo>
                    <a:pt x="697" y="1555"/>
                    <a:pt x="671" y="1619"/>
                    <a:pt x="656" y="1632"/>
                  </a:cubicBezTo>
                  <a:cubicBezTo>
                    <a:pt x="649" y="1637"/>
                    <a:pt x="639" y="1636"/>
                    <a:pt x="632" y="1640"/>
                  </a:cubicBezTo>
                  <a:cubicBezTo>
                    <a:pt x="623" y="1644"/>
                    <a:pt x="616" y="1652"/>
                    <a:pt x="608" y="1656"/>
                  </a:cubicBezTo>
                  <a:cubicBezTo>
                    <a:pt x="592" y="1662"/>
                    <a:pt x="560" y="1672"/>
                    <a:pt x="560" y="1672"/>
                  </a:cubicBezTo>
                  <a:cubicBezTo>
                    <a:pt x="534" y="1710"/>
                    <a:pt x="516" y="1737"/>
                    <a:pt x="472" y="1752"/>
                  </a:cubicBezTo>
                  <a:cubicBezTo>
                    <a:pt x="445" y="1791"/>
                    <a:pt x="419" y="1794"/>
                    <a:pt x="376" y="1808"/>
                  </a:cubicBezTo>
                  <a:cubicBezTo>
                    <a:pt x="351" y="1815"/>
                    <a:pt x="329" y="1829"/>
                    <a:pt x="304" y="1832"/>
                  </a:cubicBezTo>
                  <a:cubicBezTo>
                    <a:pt x="232" y="1837"/>
                    <a:pt x="172" y="1846"/>
                    <a:pt x="104" y="1864"/>
                  </a:cubicBezTo>
                  <a:cubicBezTo>
                    <a:pt x="21" y="1854"/>
                    <a:pt x="56" y="1856"/>
                    <a:pt x="0" y="185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1" name="Freeform 41"/>
            <p:cNvSpPr>
              <a:spLocks/>
            </p:cNvSpPr>
            <p:nvPr/>
          </p:nvSpPr>
          <p:spPr bwMode="auto">
            <a:xfrm>
              <a:off x="2216" y="568"/>
              <a:ext cx="777" cy="608"/>
            </a:xfrm>
            <a:custGeom>
              <a:avLst/>
              <a:gdLst/>
              <a:ahLst/>
              <a:cxnLst>
                <a:cxn ang="0">
                  <a:pos x="0" y="568"/>
                </a:cxn>
                <a:cxn ang="0">
                  <a:pos x="80" y="576"/>
                </a:cxn>
                <a:cxn ang="0">
                  <a:pos x="128" y="608"/>
                </a:cxn>
                <a:cxn ang="0">
                  <a:pos x="232" y="576"/>
                </a:cxn>
                <a:cxn ang="0">
                  <a:pos x="256" y="544"/>
                </a:cxn>
                <a:cxn ang="0">
                  <a:pos x="264" y="456"/>
                </a:cxn>
                <a:cxn ang="0">
                  <a:pos x="336" y="448"/>
                </a:cxn>
                <a:cxn ang="0">
                  <a:pos x="432" y="416"/>
                </a:cxn>
                <a:cxn ang="0">
                  <a:pos x="472" y="344"/>
                </a:cxn>
                <a:cxn ang="0">
                  <a:pos x="520" y="320"/>
                </a:cxn>
                <a:cxn ang="0">
                  <a:pos x="584" y="280"/>
                </a:cxn>
                <a:cxn ang="0">
                  <a:pos x="576" y="232"/>
                </a:cxn>
                <a:cxn ang="0">
                  <a:pos x="528" y="216"/>
                </a:cxn>
                <a:cxn ang="0">
                  <a:pos x="584" y="144"/>
                </a:cxn>
                <a:cxn ang="0">
                  <a:pos x="608" y="128"/>
                </a:cxn>
                <a:cxn ang="0">
                  <a:pos x="656" y="112"/>
                </a:cxn>
                <a:cxn ang="0">
                  <a:pos x="680" y="104"/>
                </a:cxn>
                <a:cxn ang="0">
                  <a:pos x="768" y="104"/>
                </a:cxn>
                <a:cxn ang="0">
                  <a:pos x="752" y="80"/>
                </a:cxn>
                <a:cxn ang="0">
                  <a:pos x="744" y="56"/>
                </a:cxn>
                <a:cxn ang="0">
                  <a:pos x="776" y="0"/>
                </a:cxn>
              </a:cxnLst>
              <a:rect l="0" t="0" r="r" b="b"/>
              <a:pathLst>
                <a:path w="777" h="608">
                  <a:moveTo>
                    <a:pt x="0" y="568"/>
                  </a:moveTo>
                  <a:cubicBezTo>
                    <a:pt x="26" y="570"/>
                    <a:pt x="54" y="568"/>
                    <a:pt x="80" y="576"/>
                  </a:cubicBezTo>
                  <a:cubicBezTo>
                    <a:pt x="98" y="581"/>
                    <a:pt x="128" y="608"/>
                    <a:pt x="128" y="608"/>
                  </a:cubicBezTo>
                  <a:cubicBezTo>
                    <a:pt x="164" y="583"/>
                    <a:pt x="185" y="582"/>
                    <a:pt x="232" y="576"/>
                  </a:cubicBezTo>
                  <a:cubicBezTo>
                    <a:pt x="240" y="565"/>
                    <a:pt x="252" y="556"/>
                    <a:pt x="256" y="544"/>
                  </a:cubicBezTo>
                  <a:cubicBezTo>
                    <a:pt x="263" y="515"/>
                    <a:pt x="245" y="478"/>
                    <a:pt x="264" y="456"/>
                  </a:cubicBezTo>
                  <a:cubicBezTo>
                    <a:pt x="279" y="437"/>
                    <a:pt x="312" y="450"/>
                    <a:pt x="336" y="448"/>
                  </a:cubicBezTo>
                  <a:cubicBezTo>
                    <a:pt x="392" y="391"/>
                    <a:pt x="315" y="458"/>
                    <a:pt x="432" y="416"/>
                  </a:cubicBezTo>
                  <a:cubicBezTo>
                    <a:pt x="453" y="408"/>
                    <a:pt x="453" y="358"/>
                    <a:pt x="472" y="344"/>
                  </a:cubicBezTo>
                  <a:cubicBezTo>
                    <a:pt x="485" y="332"/>
                    <a:pt x="505" y="329"/>
                    <a:pt x="520" y="320"/>
                  </a:cubicBezTo>
                  <a:cubicBezTo>
                    <a:pt x="532" y="281"/>
                    <a:pt x="545" y="289"/>
                    <a:pt x="584" y="280"/>
                  </a:cubicBezTo>
                  <a:cubicBezTo>
                    <a:pt x="600" y="255"/>
                    <a:pt x="613" y="252"/>
                    <a:pt x="576" y="232"/>
                  </a:cubicBezTo>
                  <a:cubicBezTo>
                    <a:pt x="561" y="223"/>
                    <a:pt x="528" y="216"/>
                    <a:pt x="528" y="216"/>
                  </a:cubicBezTo>
                  <a:cubicBezTo>
                    <a:pt x="510" y="163"/>
                    <a:pt x="546" y="162"/>
                    <a:pt x="584" y="144"/>
                  </a:cubicBezTo>
                  <a:cubicBezTo>
                    <a:pt x="592" y="139"/>
                    <a:pt x="599" y="131"/>
                    <a:pt x="608" y="128"/>
                  </a:cubicBezTo>
                  <a:cubicBezTo>
                    <a:pt x="623" y="121"/>
                    <a:pt x="640" y="117"/>
                    <a:pt x="656" y="112"/>
                  </a:cubicBezTo>
                  <a:cubicBezTo>
                    <a:pt x="664" y="109"/>
                    <a:pt x="680" y="104"/>
                    <a:pt x="680" y="104"/>
                  </a:cubicBezTo>
                  <a:cubicBezTo>
                    <a:pt x="709" y="113"/>
                    <a:pt x="734" y="126"/>
                    <a:pt x="768" y="104"/>
                  </a:cubicBezTo>
                  <a:cubicBezTo>
                    <a:pt x="776" y="98"/>
                    <a:pt x="756" y="88"/>
                    <a:pt x="752" y="80"/>
                  </a:cubicBezTo>
                  <a:cubicBezTo>
                    <a:pt x="748" y="72"/>
                    <a:pt x="746" y="64"/>
                    <a:pt x="744" y="56"/>
                  </a:cubicBezTo>
                  <a:cubicBezTo>
                    <a:pt x="777" y="5"/>
                    <a:pt x="776" y="27"/>
                    <a:pt x="77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2" name="Freeform 42"/>
            <p:cNvSpPr>
              <a:spLocks/>
            </p:cNvSpPr>
            <p:nvPr/>
          </p:nvSpPr>
          <p:spPr bwMode="auto">
            <a:xfrm>
              <a:off x="2328" y="1944"/>
              <a:ext cx="134" cy="65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4" y="84"/>
                </a:cxn>
                <a:cxn ang="0">
                  <a:pos x="92" y="180"/>
                </a:cxn>
                <a:cxn ang="0">
                  <a:pos x="104" y="244"/>
                </a:cxn>
                <a:cxn ang="0">
                  <a:pos x="68" y="332"/>
                </a:cxn>
                <a:cxn ang="0">
                  <a:pos x="48" y="384"/>
                </a:cxn>
                <a:cxn ang="0">
                  <a:pos x="28" y="420"/>
                </a:cxn>
                <a:cxn ang="0">
                  <a:pos x="52" y="488"/>
                </a:cxn>
                <a:cxn ang="0">
                  <a:pos x="68" y="524"/>
                </a:cxn>
                <a:cxn ang="0">
                  <a:pos x="64" y="536"/>
                </a:cxn>
                <a:cxn ang="0">
                  <a:pos x="52" y="544"/>
                </a:cxn>
                <a:cxn ang="0">
                  <a:pos x="44" y="568"/>
                </a:cxn>
                <a:cxn ang="0">
                  <a:pos x="40" y="580"/>
                </a:cxn>
                <a:cxn ang="0">
                  <a:pos x="36" y="616"/>
                </a:cxn>
                <a:cxn ang="0">
                  <a:pos x="24" y="624"/>
                </a:cxn>
                <a:cxn ang="0">
                  <a:pos x="0" y="652"/>
                </a:cxn>
              </a:cxnLst>
              <a:rect l="0" t="0" r="r" b="b"/>
              <a:pathLst>
                <a:path w="134" h="652">
                  <a:moveTo>
                    <a:pt x="124" y="0"/>
                  </a:moveTo>
                  <a:cubicBezTo>
                    <a:pt x="127" y="33"/>
                    <a:pt x="134" y="52"/>
                    <a:pt x="124" y="84"/>
                  </a:cubicBezTo>
                  <a:cubicBezTo>
                    <a:pt x="120" y="137"/>
                    <a:pt x="123" y="148"/>
                    <a:pt x="92" y="180"/>
                  </a:cubicBezTo>
                  <a:cubicBezTo>
                    <a:pt x="94" y="203"/>
                    <a:pt x="96" y="221"/>
                    <a:pt x="104" y="244"/>
                  </a:cubicBezTo>
                  <a:cubicBezTo>
                    <a:pt x="96" y="272"/>
                    <a:pt x="93" y="314"/>
                    <a:pt x="68" y="332"/>
                  </a:cubicBezTo>
                  <a:cubicBezTo>
                    <a:pt x="64" y="358"/>
                    <a:pt x="68" y="370"/>
                    <a:pt x="48" y="384"/>
                  </a:cubicBezTo>
                  <a:cubicBezTo>
                    <a:pt x="29" y="411"/>
                    <a:pt x="35" y="398"/>
                    <a:pt x="28" y="420"/>
                  </a:cubicBezTo>
                  <a:cubicBezTo>
                    <a:pt x="31" y="447"/>
                    <a:pt x="32" y="468"/>
                    <a:pt x="52" y="488"/>
                  </a:cubicBezTo>
                  <a:cubicBezTo>
                    <a:pt x="56" y="501"/>
                    <a:pt x="63" y="510"/>
                    <a:pt x="68" y="524"/>
                  </a:cubicBezTo>
                  <a:cubicBezTo>
                    <a:pt x="66" y="528"/>
                    <a:pt x="66" y="532"/>
                    <a:pt x="64" y="536"/>
                  </a:cubicBezTo>
                  <a:cubicBezTo>
                    <a:pt x="60" y="539"/>
                    <a:pt x="54" y="539"/>
                    <a:pt x="52" y="544"/>
                  </a:cubicBezTo>
                  <a:cubicBezTo>
                    <a:pt x="47" y="551"/>
                    <a:pt x="46" y="560"/>
                    <a:pt x="44" y="568"/>
                  </a:cubicBezTo>
                  <a:cubicBezTo>
                    <a:pt x="42" y="572"/>
                    <a:pt x="40" y="580"/>
                    <a:pt x="40" y="580"/>
                  </a:cubicBezTo>
                  <a:cubicBezTo>
                    <a:pt x="38" y="592"/>
                    <a:pt x="40" y="604"/>
                    <a:pt x="36" y="616"/>
                  </a:cubicBezTo>
                  <a:cubicBezTo>
                    <a:pt x="34" y="620"/>
                    <a:pt x="27" y="620"/>
                    <a:pt x="24" y="624"/>
                  </a:cubicBezTo>
                  <a:cubicBezTo>
                    <a:pt x="13" y="632"/>
                    <a:pt x="9" y="642"/>
                    <a:pt x="0" y="652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3" name="Freeform 43"/>
            <p:cNvSpPr>
              <a:spLocks/>
            </p:cNvSpPr>
            <p:nvPr/>
          </p:nvSpPr>
          <p:spPr bwMode="auto">
            <a:xfrm>
              <a:off x="2013" y="1466"/>
              <a:ext cx="467" cy="838"/>
            </a:xfrm>
            <a:custGeom>
              <a:avLst/>
              <a:gdLst/>
              <a:ahLst/>
              <a:cxnLst>
                <a:cxn ang="0">
                  <a:pos x="467" y="130"/>
                </a:cxn>
                <a:cxn ang="0">
                  <a:pos x="423" y="122"/>
                </a:cxn>
                <a:cxn ang="0">
                  <a:pos x="415" y="110"/>
                </a:cxn>
                <a:cxn ang="0">
                  <a:pos x="355" y="102"/>
                </a:cxn>
                <a:cxn ang="0">
                  <a:pos x="363" y="54"/>
                </a:cxn>
                <a:cxn ang="0">
                  <a:pos x="331" y="46"/>
                </a:cxn>
                <a:cxn ang="0">
                  <a:pos x="271" y="26"/>
                </a:cxn>
                <a:cxn ang="0">
                  <a:pos x="235" y="6"/>
                </a:cxn>
                <a:cxn ang="0">
                  <a:pos x="143" y="50"/>
                </a:cxn>
                <a:cxn ang="0">
                  <a:pos x="103" y="138"/>
                </a:cxn>
                <a:cxn ang="0">
                  <a:pos x="79" y="222"/>
                </a:cxn>
                <a:cxn ang="0">
                  <a:pos x="75" y="234"/>
                </a:cxn>
                <a:cxn ang="0">
                  <a:pos x="63" y="242"/>
                </a:cxn>
                <a:cxn ang="0">
                  <a:pos x="87" y="306"/>
                </a:cxn>
                <a:cxn ang="0">
                  <a:pos x="95" y="398"/>
                </a:cxn>
                <a:cxn ang="0">
                  <a:pos x="123" y="466"/>
                </a:cxn>
                <a:cxn ang="0">
                  <a:pos x="139" y="478"/>
                </a:cxn>
                <a:cxn ang="0">
                  <a:pos x="163" y="486"/>
                </a:cxn>
                <a:cxn ang="0">
                  <a:pos x="219" y="490"/>
                </a:cxn>
                <a:cxn ang="0">
                  <a:pos x="227" y="530"/>
                </a:cxn>
                <a:cxn ang="0">
                  <a:pos x="191" y="542"/>
                </a:cxn>
                <a:cxn ang="0">
                  <a:pos x="119" y="590"/>
                </a:cxn>
                <a:cxn ang="0">
                  <a:pos x="79" y="622"/>
                </a:cxn>
                <a:cxn ang="0">
                  <a:pos x="59" y="658"/>
                </a:cxn>
                <a:cxn ang="0">
                  <a:pos x="39" y="706"/>
                </a:cxn>
                <a:cxn ang="0">
                  <a:pos x="3" y="790"/>
                </a:cxn>
                <a:cxn ang="0">
                  <a:pos x="27" y="838"/>
                </a:cxn>
                <a:cxn ang="0">
                  <a:pos x="87" y="814"/>
                </a:cxn>
                <a:cxn ang="0">
                  <a:pos x="151" y="830"/>
                </a:cxn>
                <a:cxn ang="0">
                  <a:pos x="195" y="818"/>
                </a:cxn>
                <a:cxn ang="0">
                  <a:pos x="231" y="822"/>
                </a:cxn>
                <a:cxn ang="0">
                  <a:pos x="267" y="790"/>
                </a:cxn>
                <a:cxn ang="0">
                  <a:pos x="339" y="734"/>
                </a:cxn>
                <a:cxn ang="0">
                  <a:pos x="411" y="726"/>
                </a:cxn>
              </a:cxnLst>
              <a:rect l="0" t="0" r="r" b="b"/>
              <a:pathLst>
                <a:path w="467" h="838">
                  <a:moveTo>
                    <a:pt x="467" y="130"/>
                  </a:moveTo>
                  <a:cubicBezTo>
                    <a:pt x="452" y="125"/>
                    <a:pt x="436" y="127"/>
                    <a:pt x="423" y="122"/>
                  </a:cubicBezTo>
                  <a:cubicBezTo>
                    <a:pt x="418" y="120"/>
                    <a:pt x="418" y="113"/>
                    <a:pt x="415" y="110"/>
                  </a:cubicBezTo>
                  <a:cubicBezTo>
                    <a:pt x="399" y="97"/>
                    <a:pt x="375" y="103"/>
                    <a:pt x="355" y="102"/>
                  </a:cubicBezTo>
                  <a:cubicBezTo>
                    <a:pt x="359" y="85"/>
                    <a:pt x="374" y="70"/>
                    <a:pt x="363" y="54"/>
                  </a:cubicBezTo>
                  <a:cubicBezTo>
                    <a:pt x="356" y="44"/>
                    <a:pt x="341" y="48"/>
                    <a:pt x="331" y="46"/>
                  </a:cubicBezTo>
                  <a:cubicBezTo>
                    <a:pt x="309" y="41"/>
                    <a:pt x="292" y="30"/>
                    <a:pt x="271" y="26"/>
                  </a:cubicBezTo>
                  <a:cubicBezTo>
                    <a:pt x="260" y="5"/>
                    <a:pt x="257" y="0"/>
                    <a:pt x="235" y="6"/>
                  </a:cubicBezTo>
                  <a:cubicBezTo>
                    <a:pt x="207" y="33"/>
                    <a:pt x="179" y="40"/>
                    <a:pt x="143" y="50"/>
                  </a:cubicBezTo>
                  <a:cubicBezTo>
                    <a:pt x="116" y="89"/>
                    <a:pt x="147" y="108"/>
                    <a:pt x="103" y="138"/>
                  </a:cubicBezTo>
                  <a:cubicBezTo>
                    <a:pt x="93" y="165"/>
                    <a:pt x="102" y="206"/>
                    <a:pt x="79" y="222"/>
                  </a:cubicBezTo>
                  <a:cubicBezTo>
                    <a:pt x="77" y="226"/>
                    <a:pt x="77" y="230"/>
                    <a:pt x="75" y="234"/>
                  </a:cubicBezTo>
                  <a:cubicBezTo>
                    <a:pt x="71" y="237"/>
                    <a:pt x="64" y="237"/>
                    <a:pt x="63" y="242"/>
                  </a:cubicBezTo>
                  <a:cubicBezTo>
                    <a:pt x="57" y="264"/>
                    <a:pt x="80" y="286"/>
                    <a:pt x="87" y="306"/>
                  </a:cubicBezTo>
                  <a:cubicBezTo>
                    <a:pt x="76" y="336"/>
                    <a:pt x="76" y="370"/>
                    <a:pt x="95" y="398"/>
                  </a:cubicBezTo>
                  <a:cubicBezTo>
                    <a:pt x="101" y="424"/>
                    <a:pt x="92" y="455"/>
                    <a:pt x="123" y="466"/>
                  </a:cubicBezTo>
                  <a:cubicBezTo>
                    <a:pt x="128" y="470"/>
                    <a:pt x="133" y="475"/>
                    <a:pt x="139" y="478"/>
                  </a:cubicBezTo>
                  <a:cubicBezTo>
                    <a:pt x="146" y="481"/>
                    <a:pt x="163" y="486"/>
                    <a:pt x="163" y="486"/>
                  </a:cubicBezTo>
                  <a:cubicBezTo>
                    <a:pt x="184" y="481"/>
                    <a:pt x="197" y="484"/>
                    <a:pt x="219" y="490"/>
                  </a:cubicBezTo>
                  <a:cubicBezTo>
                    <a:pt x="224" y="498"/>
                    <a:pt x="239" y="518"/>
                    <a:pt x="227" y="530"/>
                  </a:cubicBezTo>
                  <a:cubicBezTo>
                    <a:pt x="206" y="547"/>
                    <a:pt x="207" y="531"/>
                    <a:pt x="191" y="542"/>
                  </a:cubicBezTo>
                  <a:cubicBezTo>
                    <a:pt x="166" y="558"/>
                    <a:pt x="147" y="580"/>
                    <a:pt x="119" y="590"/>
                  </a:cubicBezTo>
                  <a:cubicBezTo>
                    <a:pt x="105" y="600"/>
                    <a:pt x="93" y="612"/>
                    <a:pt x="79" y="622"/>
                  </a:cubicBezTo>
                  <a:cubicBezTo>
                    <a:pt x="60" y="649"/>
                    <a:pt x="66" y="636"/>
                    <a:pt x="59" y="658"/>
                  </a:cubicBezTo>
                  <a:cubicBezTo>
                    <a:pt x="55" y="682"/>
                    <a:pt x="58" y="692"/>
                    <a:pt x="39" y="706"/>
                  </a:cubicBezTo>
                  <a:cubicBezTo>
                    <a:pt x="21" y="732"/>
                    <a:pt x="17" y="761"/>
                    <a:pt x="3" y="790"/>
                  </a:cubicBezTo>
                  <a:cubicBezTo>
                    <a:pt x="6" y="818"/>
                    <a:pt x="0" y="831"/>
                    <a:pt x="27" y="838"/>
                  </a:cubicBezTo>
                  <a:cubicBezTo>
                    <a:pt x="48" y="832"/>
                    <a:pt x="68" y="826"/>
                    <a:pt x="87" y="814"/>
                  </a:cubicBezTo>
                  <a:cubicBezTo>
                    <a:pt x="108" y="817"/>
                    <a:pt x="129" y="822"/>
                    <a:pt x="151" y="830"/>
                  </a:cubicBezTo>
                  <a:cubicBezTo>
                    <a:pt x="187" y="820"/>
                    <a:pt x="172" y="825"/>
                    <a:pt x="195" y="818"/>
                  </a:cubicBezTo>
                  <a:cubicBezTo>
                    <a:pt x="207" y="819"/>
                    <a:pt x="218" y="822"/>
                    <a:pt x="231" y="822"/>
                  </a:cubicBezTo>
                  <a:cubicBezTo>
                    <a:pt x="249" y="820"/>
                    <a:pt x="257" y="801"/>
                    <a:pt x="267" y="790"/>
                  </a:cubicBezTo>
                  <a:cubicBezTo>
                    <a:pt x="291" y="762"/>
                    <a:pt x="310" y="753"/>
                    <a:pt x="339" y="734"/>
                  </a:cubicBezTo>
                  <a:cubicBezTo>
                    <a:pt x="353" y="712"/>
                    <a:pt x="386" y="726"/>
                    <a:pt x="411" y="726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4" name="Freeform 44"/>
            <p:cNvSpPr>
              <a:spLocks/>
            </p:cNvSpPr>
            <p:nvPr/>
          </p:nvSpPr>
          <p:spPr bwMode="auto">
            <a:xfrm>
              <a:off x="1604" y="2176"/>
              <a:ext cx="152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40" y="176"/>
                </a:cxn>
                <a:cxn ang="0">
                  <a:pos x="64" y="168"/>
                </a:cxn>
                <a:cxn ang="0">
                  <a:pos x="96" y="80"/>
                </a:cxn>
                <a:cxn ang="0">
                  <a:pos x="132" y="60"/>
                </a:cxn>
                <a:cxn ang="0">
                  <a:pos x="152" y="24"/>
                </a:cxn>
                <a:cxn ang="0">
                  <a:pos x="148" y="8"/>
                </a:cxn>
                <a:cxn ang="0">
                  <a:pos x="136" y="0"/>
                </a:cxn>
              </a:cxnLst>
              <a:rect l="0" t="0" r="r" b="b"/>
              <a:pathLst>
                <a:path w="152" h="192">
                  <a:moveTo>
                    <a:pt x="0" y="192"/>
                  </a:moveTo>
                  <a:cubicBezTo>
                    <a:pt x="14" y="187"/>
                    <a:pt x="26" y="182"/>
                    <a:pt x="40" y="176"/>
                  </a:cubicBezTo>
                  <a:cubicBezTo>
                    <a:pt x="47" y="172"/>
                    <a:pt x="64" y="168"/>
                    <a:pt x="64" y="168"/>
                  </a:cubicBezTo>
                  <a:cubicBezTo>
                    <a:pt x="72" y="150"/>
                    <a:pt x="77" y="86"/>
                    <a:pt x="96" y="80"/>
                  </a:cubicBezTo>
                  <a:cubicBezTo>
                    <a:pt x="109" y="75"/>
                    <a:pt x="132" y="60"/>
                    <a:pt x="132" y="60"/>
                  </a:cubicBezTo>
                  <a:cubicBezTo>
                    <a:pt x="150" y="32"/>
                    <a:pt x="144" y="45"/>
                    <a:pt x="152" y="24"/>
                  </a:cubicBezTo>
                  <a:cubicBezTo>
                    <a:pt x="150" y="18"/>
                    <a:pt x="151" y="12"/>
                    <a:pt x="148" y="8"/>
                  </a:cubicBezTo>
                  <a:cubicBezTo>
                    <a:pt x="145" y="4"/>
                    <a:pt x="136" y="0"/>
                    <a:pt x="136" y="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5" name="Freeform 45"/>
            <p:cNvSpPr>
              <a:spLocks/>
            </p:cNvSpPr>
            <p:nvPr/>
          </p:nvSpPr>
          <p:spPr bwMode="auto">
            <a:xfrm>
              <a:off x="2354" y="2052"/>
              <a:ext cx="113" cy="320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46" y="72"/>
                </a:cxn>
                <a:cxn ang="0">
                  <a:pos x="50" y="116"/>
                </a:cxn>
                <a:cxn ang="0">
                  <a:pos x="34" y="164"/>
                </a:cxn>
                <a:cxn ang="0">
                  <a:pos x="22" y="244"/>
                </a:cxn>
                <a:cxn ang="0">
                  <a:pos x="6" y="268"/>
                </a:cxn>
                <a:cxn ang="0">
                  <a:pos x="2" y="280"/>
                </a:cxn>
                <a:cxn ang="0">
                  <a:pos x="18" y="312"/>
                </a:cxn>
                <a:cxn ang="0">
                  <a:pos x="42" y="320"/>
                </a:cxn>
                <a:cxn ang="0">
                  <a:pos x="42" y="280"/>
                </a:cxn>
                <a:cxn ang="0">
                  <a:pos x="46" y="244"/>
                </a:cxn>
                <a:cxn ang="0">
                  <a:pos x="58" y="256"/>
                </a:cxn>
                <a:cxn ang="0">
                  <a:pos x="70" y="252"/>
                </a:cxn>
                <a:cxn ang="0">
                  <a:pos x="98" y="208"/>
                </a:cxn>
                <a:cxn ang="0">
                  <a:pos x="74" y="132"/>
                </a:cxn>
                <a:cxn ang="0">
                  <a:pos x="106" y="72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98" y="0"/>
                </a:cxn>
              </a:cxnLst>
              <a:rect l="0" t="0" r="r" b="b"/>
              <a:pathLst>
                <a:path w="113" h="320">
                  <a:moveTo>
                    <a:pt x="98" y="0"/>
                  </a:moveTo>
                  <a:cubicBezTo>
                    <a:pt x="56" y="8"/>
                    <a:pt x="69" y="40"/>
                    <a:pt x="46" y="72"/>
                  </a:cubicBezTo>
                  <a:cubicBezTo>
                    <a:pt x="41" y="89"/>
                    <a:pt x="44" y="98"/>
                    <a:pt x="50" y="116"/>
                  </a:cubicBezTo>
                  <a:cubicBezTo>
                    <a:pt x="46" y="136"/>
                    <a:pt x="40" y="145"/>
                    <a:pt x="34" y="164"/>
                  </a:cubicBezTo>
                  <a:cubicBezTo>
                    <a:pt x="32" y="181"/>
                    <a:pt x="30" y="224"/>
                    <a:pt x="22" y="244"/>
                  </a:cubicBezTo>
                  <a:cubicBezTo>
                    <a:pt x="18" y="252"/>
                    <a:pt x="9" y="258"/>
                    <a:pt x="6" y="268"/>
                  </a:cubicBezTo>
                  <a:cubicBezTo>
                    <a:pt x="4" y="272"/>
                    <a:pt x="3" y="276"/>
                    <a:pt x="2" y="280"/>
                  </a:cubicBezTo>
                  <a:cubicBezTo>
                    <a:pt x="5" y="301"/>
                    <a:pt x="0" y="304"/>
                    <a:pt x="18" y="312"/>
                  </a:cubicBezTo>
                  <a:cubicBezTo>
                    <a:pt x="25" y="315"/>
                    <a:pt x="42" y="320"/>
                    <a:pt x="42" y="320"/>
                  </a:cubicBezTo>
                  <a:cubicBezTo>
                    <a:pt x="67" y="311"/>
                    <a:pt x="56" y="294"/>
                    <a:pt x="42" y="280"/>
                  </a:cubicBezTo>
                  <a:cubicBezTo>
                    <a:pt x="43" y="268"/>
                    <a:pt x="39" y="254"/>
                    <a:pt x="46" y="244"/>
                  </a:cubicBezTo>
                  <a:cubicBezTo>
                    <a:pt x="49" y="239"/>
                    <a:pt x="52" y="254"/>
                    <a:pt x="58" y="256"/>
                  </a:cubicBezTo>
                  <a:cubicBezTo>
                    <a:pt x="62" y="257"/>
                    <a:pt x="66" y="253"/>
                    <a:pt x="70" y="252"/>
                  </a:cubicBezTo>
                  <a:cubicBezTo>
                    <a:pt x="75" y="234"/>
                    <a:pt x="83" y="217"/>
                    <a:pt x="98" y="208"/>
                  </a:cubicBezTo>
                  <a:cubicBezTo>
                    <a:pt x="108" y="177"/>
                    <a:pt x="82" y="158"/>
                    <a:pt x="74" y="132"/>
                  </a:cubicBezTo>
                  <a:cubicBezTo>
                    <a:pt x="80" y="112"/>
                    <a:pt x="94" y="89"/>
                    <a:pt x="106" y="72"/>
                  </a:cubicBezTo>
                  <a:cubicBezTo>
                    <a:pt x="109" y="55"/>
                    <a:pt x="113" y="30"/>
                    <a:pt x="102" y="16"/>
                  </a:cubicBezTo>
                  <a:cubicBezTo>
                    <a:pt x="98" y="12"/>
                    <a:pt x="91" y="12"/>
                    <a:pt x="90" y="8"/>
                  </a:cubicBezTo>
                  <a:cubicBezTo>
                    <a:pt x="89" y="4"/>
                    <a:pt x="95" y="2"/>
                    <a:pt x="98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6" name="Freeform 46"/>
            <p:cNvSpPr>
              <a:spLocks/>
            </p:cNvSpPr>
            <p:nvPr/>
          </p:nvSpPr>
          <p:spPr bwMode="auto">
            <a:xfrm>
              <a:off x="2447" y="1268"/>
              <a:ext cx="109" cy="172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13" y="16"/>
                </a:cxn>
                <a:cxn ang="0">
                  <a:pos x="5" y="40"/>
                </a:cxn>
                <a:cxn ang="0">
                  <a:pos x="21" y="64"/>
                </a:cxn>
                <a:cxn ang="0">
                  <a:pos x="53" y="132"/>
                </a:cxn>
                <a:cxn ang="0">
                  <a:pos x="85" y="172"/>
                </a:cxn>
                <a:cxn ang="0">
                  <a:pos x="93" y="148"/>
                </a:cxn>
                <a:cxn ang="0">
                  <a:pos x="109" y="124"/>
                </a:cxn>
                <a:cxn ang="0">
                  <a:pos x="89" y="32"/>
                </a:cxn>
                <a:cxn ang="0">
                  <a:pos x="85" y="4"/>
                </a:cxn>
                <a:cxn ang="0">
                  <a:pos x="73" y="0"/>
                </a:cxn>
              </a:cxnLst>
              <a:rect l="0" t="0" r="r" b="b"/>
              <a:pathLst>
                <a:path w="109" h="172">
                  <a:moveTo>
                    <a:pt x="73" y="0"/>
                  </a:moveTo>
                  <a:cubicBezTo>
                    <a:pt x="53" y="4"/>
                    <a:pt x="32" y="9"/>
                    <a:pt x="13" y="16"/>
                  </a:cubicBezTo>
                  <a:cubicBezTo>
                    <a:pt x="10" y="24"/>
                    <a:pt x="0" y="32"/>
                    <a:pt x="5" y="40"/>
                  </a:cubicBezTo>
                  <a:cubicBezTo>
                    <a:pt x="10" y="48"/>
                    <a:pt x="21" y="64"/>
                    <a:pt x="21" y="64"/>
                  </a:cubicBezTo>
                  <a:cubicBezTo>
                    <a:pt x="27" y="89"/>
                    <a:pt x="24" y="122"/>
                    <a:pt x="53" y="132"/>
                  </a:cubicBezTo>
                  <a:cubicBezTo>
                    <a:pt x="60" y="155"/>
                    <a:pt x="60" y="165"/>
                    <a:pt x="85" y="172"/>
                  </a:cubicBezTo>
                  <a:cubicBezTo>
                    <a:pt x="87" y="164"/>
                    <a:pt x="88" y="155"/>
                    <a:pt x="93" y="148"/>
                  </a:cubicBezTo>
                  <a:cubicBezTo>
                    <a:pt x="98" y="140"/>
                    <a:pt x="109" y="124"/>
                    <a:pt x="109" y="124"/>
                  </a:cubicBezTo>
                  <a:cubicBezTo>
                    <a:pt x="104" y="85"/>
                    <a:pt x="100" y="66"/>
                    <a:pt x="89" y="32"/>
                  </a:cubicBezTo>
                  <a:cubicBezTo>
                    <a:pt x="87" y="22"/>
                    <a:pt x="89" y="12"/>
                    <a:pt x="85" y="4"/>
                  </a:cubicBezTo>
                  <a:cubicBezTo>
                    <a:pt x="83" y="0"/>
                    <a:pt x="73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rgbClr val="0066FF"/>
              </a:solidFill>
              <a:prstDash val="solid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7" name="Oval 47"/>
            <p:cNvSpPr>
              <a:spLocks noChangeArrowheads="1"/>
            </p:cNvSpPr>
            <p:nvPr/>
          </p:nvSpPr>
          <p:spPr bwMode="auto">
            <a:xfrm>
              <a:off x="2704" y="1880"/>
              <a:ext cx="92" cy="88"/>
            </a:xfrm>
            <a:prstGeom prst="ellipse">
              <a:avLst/>
            </a:prstGeom>
            <a:solidFill>
              <a:srgbClr val="00CC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88" name="Text Box 48"/>
            <p:cNvSpPr txBox="1">
              <a:spLocks noChangeArrowheads="1"/>
            </p:cNvSpPr>
            <p:nvPr/>
          </p:nvSpPr>
          <p:spPr bwMode="auto">
            <a:xfrm>
              <a:off x="1064" y="920"/>
              <a:ext cx="102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</a:t>
              </a:r>
              <a:r>
                <a:rPr lang="en-US" sz="2000" b="1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e[\dWo;ful/o ;d[\Gb|</a:t>
              </a:r>
            </a:p>
          </p:txBody>
        </p:sp>
        <p:sp>
          <p:nvSpPr>
            <p:cNvPr id="752689" name="Text Box 49"/>
            <p:cNvSpPr txBox="1">
              <a:spLocks noChangeArrowheads="1"/>
            </p:cNvSpPr>
            <p:nvPr/>
          </p:nvSpPr>
          <p:spPr bwMode="auto">
            <a:xfrm>
              <a:off x="1960" y="752"/>
              <a:ext cx="92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n]ag[\g\</a:t>
              </a:r>
            </a:p>
          </p:txBody>
        </p:sp>
        <p:sp>
          <p:nvSpPr>
            <p:cNvPr id="752690" name="Freeform 50"/>
            <p:cNvSpPr>
              <a:spLocks/>
            </p:cNvSpPr>
            <p:nvPr/>
          </p:nvSpPr>
          <p:spPr bwMode="auto">
            <a:xfrm>
              <a:off x="2450" y="1008"/>
              <a:ext cx="126" cy="94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26" y="40"/>
                </a:cxn>
                <a:cxn ang="0">
                  <a:pos x="114" y="80"/>
                </a:cxn>
                <a:cxn ang="0">
                  <a:pos x="78" y="224"/>
                </a:cxn>
                <a:cxn ang="0">
                  <a:pos x="102" y="336"/>
                </a:cxn>
                <a:cxn ang="0">
                  <a:pos x="58" y="432"/>
                </a:cxn>
                <a:cxn ang="0">
                  <a:pos x="50" y="468"/>
                </a:cxn>
                <a:cxn ang="0">
                  <a:pos x="26" y="512"/>
                </a:cxn>
                <a:cxn ang="0">
                  <a:pos x="30" y="560"/>
                </a:cxn>
                <a:cxn ang="0">
                  <a:pos x="18" y="640"/>
                </a:cxn>
                <a:cxn ang="0">
                  <a:pos x="46" y="680"/>
                </a:cxn>
                <a:cxn ang="0">
                  <a:pos x="34" y="740"/>
                </a:cxn>
                <a:cxn ang="0">
                  <a:pos x="34" y="784"/>
                </a:cxn>
                <a:cxn ang="0">
                  <a:pos x="26" y="808"/>
                </a:cxn>
                <a:cxn ang="0">
                  <a:pos x="18" y="888"/>
                </a:cxn>
                <a:cxn ang="0">
                  <a:pos x="2" y="912"/>
                </a:cxn>
                <a:cxn ang="0">
                  <a:pos x="6" y="940"/>
                </a:cxn>
              </a:cxnLst>
              <a:rect l="0" t="0" r="r" b="b"/>
              <a:pathLst>
                <a:path w="126" h="940">
                  <a:moveTo>
                    <a:pt x="102" y="0"/>
                  </a:moveTo>
                  <a:cubicBezTo>
                    <a:pt x="106" y="24"/>
                    <a:pt x="113" y="21"/>
                    <a:pt x="126" y="40"/>
                  </a:cubicBezTo>
                  <a:cubicBezTo>
                    <a:pt x="116" y="69"/>
                    <a:pt x="120" y="55"/>
                    <a:pt x="114" y="80"/>
                  </a:cubicBezTo>
                  <a:cubicBezTo>
                    <a:pt x="108" y="131"/>
                    <a:pt x="90" y="175"/>
                    <a:pt x="78" y="224"/>
                  </a:cubicBezTo>
                  <a:cubicBezTo>
                    <a:pt x="80" y="265"/>
                    <a:pt x="79" y="301"/>
                    <a:pt x="102" y="336"/>
                  </a:cubicBezTo>
                  <a:cubicBezTo>
                    <a:pt x="98" y="364"/>
                    <a:pt x="90" y="421"/>
                    <a:pt x="58" y="432"/>
                  </a:cubicBezTo>
                  <a:cubicBezTo>
                    <a:pt x="48" y="446"/>
                    <a:pt x="44" y="451"/>
                    <a:pt x="50" y="468"/>
                  </a:cubicBezTo>
                  <a:cubicBezTo>
                    <a:pt x="45" y="497"/>
                    <a:pt x="40" y="490"/>
                    <a:pt x="26" y="512"/>
                  </a:cubicBezTo>
                  <a:cubicBezTo>
                    <a:pt x="29" y="533"/>
                    <a:pt x="41" y="543"/>
                    <a:pt x="30" y="560"/>
                  </a:cubicBezTo>
                  <a:cubicBezTo>
                    <a:pt x="38" y="585"/>
                    <a:pt x="26" y="615"/>
                    <a:pt x="18" y="640"/>
                  </a:cubicBezTo>
                  <a:cubicBezTo>
                    <a:pt x="37" y="669"/>
                    <a:pt x="28" y="656"/>
                    <a:pt x="46" y="680"/>
                  </a:cubicBezTo>
                  <a:cubicBezTo>
                    <a:pt x="51" y="703"/>
                    <a:pt x="46" y="720"/>
                    <a:pt x="34" y="740"/>
                  </a:cubicBezTo>
                  <a:cubicBezTo>
                    <a:pt x="40" y="759"/>
                    <a:pt x="40" y="753"/>
                    <a:pt x="34" y="784"/>
                  </a:cubicBezTo>
                  <a:cubicBezTo>
                    <a:pt x="32" y="792"/>
                    <a:pt x="26" y="808"/>
                    <a:pt x="26" y="808"/>
                  </a:cubicBezTo>
                  <a:cubicBezTo>
                    <a:pt x="22" y="843"/>
                    <a:pt x="13" y="854"/>
                    <a:pt x="18" y="888"/>
                  </a:cubicBezTo>
                  <a:cubicBezTo>
                    <a:pt x="12" y="896"/>
                    <a:pt x="0" y="902"/>
                    <a:pt x="2" y="912"/>
                  </a:cubicBezTo>
                  <a:cubicBezTo>
                    <a:pt x="3" y="921"/>
                    <a:pt x="6" y="940"/>
                    <a:pt x="6" y="940"/>
                  </a:cubicBezTo>
                </a:path>
              </a:pathLst>
            </a:custGeom>
            <a:noFill/>
            <a:ln w="381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91" name="Text Box 51"/>
            <p:cNvSpPr txBox="1">
              <a:spLocks noChangeArrowheads="1"/>
            </p:cNvSpPr>
            <p:nvPr/>
          </p:nvSpPr>
          <p:spPr bwMode="auto">
            <a:xfrm>
              <a:off x="2224" y="1981"/>
              <a:ext cx="75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h]l/sf]</a:t>
              </a:r>
            </a:p>
          </p:txBody>
        </p:sp>
        <p:sp>
          <p:nvSpPr>
            <p:cNvPr id="752692" name="Text Box 52"/>
            <p:cNvSpPr txBox="1">
              <a:spLocks noChangeArrowheads="1"/>
            </p:cNvSpPr>
            <p:nvPr/>
          </p:nvSpPr>
          <p:spPr bwMode="auto">
            <a:xfrm>
              <a:off x="2256" y="2122"/>
              <a:ext cx="520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rPr>
                <a:t> </a:t>
              </a:r>
              <a:r>
                <a:rPr lang="en-US" sz="16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d[t;fuf/</a:t>
              </a:r>
            </a:p>
          </p:txBody>
        </p:sp>
        <p:sp>
          <p:nvSpPr>
            <p:cNvPr id="752693" name="Text Box 53"/>
            <p:cNvSpPr txBox="1">
              <a:spLocks noChangeArrowheads="1"/>
            </p:cNvSpPr>
            <p:nvPr/>
          </p:nvSpPr>
          <p:spPr bwMode="auto">
            <a:xfrm>
              <a:off x="1600" y="2090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Hebron</a:t>
              </a:r>
            </a:p>
          </p:txBody>
        </p:sp>
        <p:sp>
          <p:nvSpPr>
            <p:cNvPr id="752694" name="Text Box 54"/>
            <p:cNvSpPr txBox="1">
              <a:spLocks noChangeArrowheads="1"/>
            </p:cNvSpPr>
            <p:nvPr/>
          </p:nvSpPr>
          <p:spPr bwMode="auto">
            <a:xfrm>
              <a:off x="2400" y="1202"/>
              <a:ext cx="520" cy="36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 </a:t>
              </a:r>
              <a:r>
                <a:rPr lang="en-US" sz="1600" i="1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uflnnsf] ;fuf/</a:t>
              </a:r>
            </a:p>
          </p:txBody>
        </p:sp>
        <p:sp>
          <p:nvSpPr>
            <p:cNvPr id="752695" name="Oval 55"/>
            <p:cNvSpPr>
              <a:spLocks noChangeArrowheads="1"/>
            </p:cNvSpPr>
            <p:nvPr/>
          </p:nvSpPr>
          <p:spPr bwMode="auto">
            <a:xfrm>
              <a:off x="2272" y="1350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96" name="Oval 56"/>
            <p:cNvSpPr>
              <a:spLocks noChangeArrowheads="1"/>
            </p:cNvSpPr>
            <p:nvPr/>
          </p:nvSpPr>
          <p:spPr bwMode="auto">
            <a:xfrm>
              <a:off x="2072" y="129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97" name="Oval 57"/>
            <p:cNvSpPr>
              <a:spLocks noChangeArrowheads="1"/>
            </p:cNvSpPr>
            <p:nvPr/>
          </p:nvSpPr>
          <p:spPr bwMode="auto">
            <a:xfrm>
              <a:off x="2396" y="1934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98" name="Oval 58"/>
            <p:cNvSpPr>
              <a:spLocks noChangeArrowheads="1"/>
            </p:cNvSpPr>
            <p:nvPr/>
          </p:nvSpPr>
          <p:spPr bwMode="auto">
            <a:xfrm>
              <a:off x="1920" y="23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699" name="Oval 59"/>
            <p:cNvSpPr>
              <a:spLocks noChangeArrowheads="1"/>
            </p:cNvSpPr>
            <p:nvPr/>
          </p:nvSpPr>
          <p:spPr bwMode="auto">
            <a:xfrm>
              <a:off x="1692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700" name="Oval 60"/>
            <p:cNvSpPr>
              <a:spLocks noChangeArrowheads="1"/>
            </p:cNvSpPr>
            <p:nvPr/>
          </p:nvSpPr>
          <p:spPr bwMode="auto">
            <a:xfrm>
              <a:off x="1904" y="1818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701" name="Oval 61"/>
            <p:cNvSpPr>
              <a:spLocks noChangeArrowheads="1"/>
            </p:cNvSpPr>
            <p:nvPr/>
          </p:nvSpPr>
          <p:spPr bwMode="auto">
            <a:xfrm>
              <a:off x="2124" y="2146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702" name="Oval 62"/>
            <p:cNvSpPr>
              <a:spLocks noChangeArrowheads="1"/>
            </p:cNvSpPr>
            <p:nvPr/>
          </p:nvSpPr>
          <p:spPr bwMode="auto">
            <a:xfrm>
              <a:off x="1972" y="1622"/>
              <a:ext cx="92" cy="88"/>
            </a:xfrm>
            <a:prstGeom prst="ellipse">
              <a:avLst/>
            </a:prstGeom>
            <a:solidFill>
              <a:srgbClr val="00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703" name="Text Box 63"/>
            <p:cNvSpPr txBox="1">
              <a:spLocks noChangeArrowheads="1"/>
            </p:cNvSpPr>
            <p:nvPr/>
          </p:nvSpPr>
          <p:spPr bwMode="auto">
            <a:xfrm>
              <a:off x="1568" y="1242"/>
              <a:ext cx="7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X}kmf</a:t>
              </a:r>
            </a:p>
          </p:txBody>
        </p:sp>
        <p:sp>
          <p:nvSpPr>
            <p:cNvPr id="752704" name="Text Box 64"/>
            <p:cNvSpPr txBox="1">
              <a:spLocks noChangeArrowheads="1"/>
            </p:cNvSpPr>
            <p:nvPr/>
          </p:nvSpPr>
          <p:spPr bwMode="auto">
            <a:xfrm>
              <a:off x="1811" y="1400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Gffh/fy</a:t>
              </a:r>
            </a:p>
          </p:txBody>
        </p:sp>
        <p:sp>
          <p:nvSpPr>
            <p:cNvPr id="752705" name="Text Box 65"/>
            <p:cNvSpPr txBox="1">
              <a:spLocks noChangeArrowheads="1"/>
            </p:cNvSpPr>
            <p:nvPr/>
          </p:nvSpPr>
          <p:spPr bwMode="auto">
            <a:xfrm>
              <a:off x="1400" y="1562"/>
              <a:ext cx="7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g]6g\of</a:t>
              </a:r>
            </a:p>
          </p:txBody>
        </p:sp>
        <p:sp>
          <p:nvSpPr>
            <p:cNvPr id="752706" name="Text Box 66"/>
            <p:cNvSpPr txBox="1">
              <a:spLocks noChangeArrowheads="1"/>
            </p:cNvSpPr>
            <p:nvPr/>
          </p:nvSpPr>
          <p:spPr bwMode="auto">
            <a:xfrm>
              <a:off x="1184" y="1754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t]n Plkmkm=hkmf</a:t>
              </a:r>
            </a:p>
          </p:txBody>
        </p:sp>
        <p:sp>
          <p:nvSpPr>
            <p:cNvPr id="752707" name="Text Box 67"/>
            <p:cNvSpPr txBox="1">
              <a:spLocks noChangeArrowheads="1"/>
            </p:cNvSpPr>
            <p:nvPr/>
          </p:nvSpPr>
          <p:spPr bwMode="auto">
            <a:xfrm>
              <a:off x="1416" y="1906"/>
              <a:ext cx="83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o]?znd</a:t>
              </a:r>
            </a:p>
          </p:txBody>
        </p:sp>
        <p:sp>
          <p:nvSpPr>
            <p:cNvPr id="752708" name="Text Box 68"/>
            <p:cNvSpPr txBox="1">
              <a:spLocks noChangeArrowheads="1"/>
            </p:cNvSpPr>
            <p:nvPr/>
          </p:nvSpPr>
          <p:spPr bwMode="auto">
            <a:xfrm>
              <a:off x="1272" y="2290"/>
              <a:ext cx="752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la/;]jf</a:t>
              </a:r>
            </a:p>
          </p:txBody>
        </p:sp>
        <p:sp>
          <p:nvSpPr>
            <p:cNvPr id="752709" name="Text Box 69"/>
            <p:cNvSpPr txBox="1">
              <a:spLocks noChangeArrowheads="1"/>
            </p:cNvSpPr>
            <p:nvPr/>
          </p:nvSpPr>
          <p:spPr bwMode="auto">
            <a:xfrm>
              <a:off x="1208" y="2099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Gaza</a:t>
              </a:r>
            </a:p>
          </p:txBody>
        </p:sp>
        <p:sp>
          <p:nvSpPr>
            <p:cNvPr id="752710" name="Text Box 70"/>
            <p:cNvSpPr txBox="1">
              <a:spLocks noChangeArrowheads="1"/>
            </p:cNvSpPr>
            <p:nvPr/>
          </p:nvSpPr>
          <p:spPr bwMode="auto">
            <a:xfrm>
              <a:off x="1672" y="2442"/>
              <a:ext cx="92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O;|fPn</a:t>
              </a:r>
            </a:p>
          </p:txBody>
        </p:sp>
        <p:sp>
          <p:nvSpPr>
            <p:cNvPr id="752711" name="Oval 71"/>
            <p:cNvSpPr>
              <a:spLocks noChangeArrowheads="1"/>
            </p:cNvSpPr>
            <p:nvPr/>
          </p:nvSpPr>
          <p:spPr bwMode="auto">
            <a:xfrm>
              <a:off x="2196" y="1878"/>
              <a:ext cx="188" cy="172"/>
            </a:xfrm>
            <a:prstGeom prst="ellipse">
              <a:avLst/>
            </a:prstGeom>
            <a:solidFill>
              <a:srgbClr val="FAF2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752712" name="Text Box 72"/>
          <p:cNvSpPr txBox="1">
            <a:spLocks noChangeArrowheads="1"/>
          </p:cNvSpPr>
          <p:nvPr/>
        </p:nvSpPr>
        <p:spPr bwMode="auto">
          <a:xfrm>
            <a:off x="5786438" y="2413000"/>
            <a:ext cx="1460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hf]8{g</a:t>
            </a:r>
          </a:p>
        </p:txBody>
      </p:sp>
      <p:sp>
        <p:nvSpPr>
          <p:cNvPr id="752713" name="Freeform 73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4" name="AutoShape 74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5" name="Rectangle 75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6" name="AutoShape 76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7" name="Line 77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8" name="Line 78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19" name="Rectangle 79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9374" name="Rectangle 80"/>
          <p:cNvSpPr>
            <a:spLocks noChangeArrowheads="1"/>
          </p:cNvSpPr>
          <p:nvPr/>
        </p:nvSpPr>
        <p:spPr bwMode="auto">
          <a:xfrm>
            <a:off x="8186738" y="37433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99375" name="Rectangle 81"/>
          <p:cNvSpPr>
            <a:spLocks noChangeArrowheads="1"/>
          </p:cNvSpPr>
          <p:nvPr/>
        </p:nvSpPr>
        <p:spPr bwMode="auto">
          <a:xfrm>
            <a:off x="8175625" y="3540125"/>
            <a:ext cx="55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Aff]nf6</a:t>
            </a:r>
          </a:p>
        </p:txBody>
      </p:sp>
      <p:sp>
        <p:nvSpPr>
          <p:cNvPr id="99376" name="Rectangle 82"/>
          <p:cNvSpPr>
            <a:spLocks noChangeArrowheads="1"/>
          </p:cNvSpPr>
          <p:nvPr/>
        </p:nvSpPr>
        <p:spPr bwMode="auto">
          <a:xfrm>
            <a:off x="80803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99377" name="Rectangle 83"/>
          <p:cNvSpPr>
            <a:spLocks noChangeArrowheads="1"/>
          </p:cNvSpPr>
          <p:nvPr/>
        </p:nvSpPr>
        <p:spPr bwMode="auto">
          <a:xfrm>
            <a:off x="8258175" y="3957638"/>
            <a:ext cx="4587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</a:p>
        </p:txBody>
      </p:sp>
      <p:sp>
        <p:nvSpPr>
          <p:cNvPr id="752724" name="Line 8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25" name="Line 8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2726" name="Line 8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554288" y="892175"/>
            <a:ext cx="4478337" cy="4651375"/>
            <a:chOff x="1619" y="560"/>
            <a:chExt cx="2821" cy="2930"/>
          </a:xfrm>
        </p:grpSpPr>
        <p:sp>
          <p:nvSpPr>
            <p:cNvPr id="752728" name="AutoShape 88"/>
            <p:cNvSpPr>
              <a:spLocks noChangeArrowheads="1"/>
            </p:cNvSpPr>
            <p:nvPr/>
          </p:nvSpPr>
          <p:spPr bwMode="auto">
            <a:xfrm rot="2155213">
              <a:off x="1864" y="560"/>
              <a:ext cx="488" cy="776"/>
            </a:xfrm>
            <a:prstGeom prst="curvedRightArrow">
              <a:avLst>
                <a:gd name="adj1" fmla="val 31803"/>
                <a:gd name="adj2" fmla="val 63607"/>
                <a:gd name="adj3" fmla="val 33333"/>
              </a:avLst>
            </a:prstGeom>
            <a:solidFill>
              <a:schemeClr val="tx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52729" name="Text Box 89"/>
            <p:cNvSpPr txBox="1">
              <a:spLocks noChangeArrowheads="1"/>
            </p:cNvSpPr>
            <p:nvPr/>
          </p:nvSpPr>
          <p:spPr bwMode="auto">
            <a:xfrm>
              <a:off x="2504" y="792"/>
              <a:ext cx="1936" cy="336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rgbClr val="02227C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EEFF4B"/>
                  </a:solidFill>
                  <a:effectLst/>
                  <a:latin typeface="Kantipur" charset="0"/>
                </a:rPr>
                <a:t>O;xfssf ;Gtfgx?</a:t>
              </a:r>
              <a:endParaRPr lang="en-US" sz="2400">
                <a:solidFill>
                  <a:srgbClr val="EEFF4B"/>
                </a:solidFill>
                <a:effectLst/>
                <a:latin typeface="Kantipur" charset="0"/>
              </a:endParaRPr>
            </a:p>
          </p:txBody>
        </p:sp>
        <p:sp>
          <p:nvSpPr>
            <p:cNvPr id="752730" name="Freeform 90"/>
            <p:cNvSpPr>
              <a:spLocks/>
            </p:cNvSpPr>
            <p:nvPr/>
          </p:nvSpPr>
          <p:spPr bwMode="auto">
            <a:xfrm>
              <a:off x="1619" y="1027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342900" y="2446338"/>
            <a:ext cx="6997700" cy="2646362"/>
            <a:chOff x="1352" y="-3515"/>
            <a:chExt cx="4408" cy="1667"/>
          </a:xfrm>
        </p:grpSpPr>
        <p:sp>
          <p:nvSpPr>
            <p:cNvPr id="752732" name="Text Box 92"/>
            <p:cNvSpPr txBox="1">
              <a:spLocks noChangeArrowheads="1"/>
            </p:cNvSpPr>
            <p:nvPr/>
          </p:nvSpPr>
          <p:spPr bwMode="auto">
            <a:xfrm>
              <a:off x="3648" y="-2184"/>
              <a:ext cx="2112" cy="336"/>
            </a:xfrm>
            <a:prstGeom prst="rect">
              <a:avLst/>
            </a:prstGeom>
            <a:solidFill>
              <a:srgbClr val="296F35"/>
            </a:solidFill>
            <a:ln w="76200">
              <a:solidFill>
                <a:srgbClr val="006600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EEFF4B"/>
                  </a:solidFill>
                  <a:effectLst/>
                  <a:latin typeface="Kantipur" charset="0"/>
                </a:rPr>
                <a:t>O:dfPnsf ;Gtfgx?</a:t>
              </a:r>
              <a:endParaRPr lang="en-US" sz="2400">
                <a:solidFill>
                  <a:srgbClr val="EEFF4B"/>
                </a:solidFill>
                <a:effectLst/>
                <a:latin typeface="Kantipur" charset="0"/>
              </a:endParaRPr>
            </a:p>
          </p:txBody>
        </p:sp>
        <p:sp>
          <p:nvSpPr>
            <p:cNvPr id="752733" name="AutoShape 93"/>
            <p:cNvSpPr>
              <a:spLocks noChangeArrowheads="1"/>
            </p:cNvSpPr>
            <p:nvPr/>
          </p:nvSpPr>
          <p:spPr bwMode="auto">
            <a:xfrm rot="-10751860">
              <a:off x="1352" y="-3025"/>
              <a:ext cx="1551" cy="1126"/>
            </a:xfrm>
            <a:prstGeom prst="curvedLeftArrow">
              <a:avLst>
                <a:gd name="adj1" fmla="val 20000"/>
                <a:gd name="adj2" fmla="val 40000"/>
                <a:gd name="adj3" fmla="val 45915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99390" name="Group 94"/>
            <p:cNvGrpSpPr>
              <a:grpSpLocks/>
            </p:cNvGrpSpPr>
            <p:nvPr/>
          </p:nvGrpSpPr>
          <p:grpSpPr bwMode="auto">
            <a:xfrm>
              <a:off x="2795" y="-3515"/>
              <a:ext cx="907" cy="896"/>
              <a:chOff x="1584" y="1477"/>
              <a:chExt cx="907" cy="896"/>
            </a:xfrm>
          </p:grpSpPr>
          <p:sp>
            <p:nvSpPr>
              <p:cNvPr id="752735" name="Freeform 95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2736" name="Freeform 96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752737" name="AutoShape 97"/>
            <p:cNvSpPr>
              <a:spLocks noChangeArrowheads="1"/>
            </p:cNvSpPr>
            <p:nvPr/>
          </p:nvSpPr>
          <p:spPr bwMode="auto">
            <a:xfrm rot="10848140" flipH="1">
              <a:off x="3640" y="-3306"/>
              <a:ext cx="472" cy="1135"/>
            </a:xfrm>
            <a:prstGeom prst="curvedLeftArrow">
              <a:avLst>
                <a:gd name="adj1" fmla="val 48093"/>
                <a:gd name="adj2" fmla="val 96186"/>
                <a:gd name="adj3" fmla="val 33333"/>
              </a:avLst>
            </a:prstGeom>
            <a:solidFill>
              <a:schemeClr val="tx1"/>
            </a:solidFill>
            <a:ln w="76200">
              <a:solidFill>
                <a:srgbClr val="2E7E3B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99383" name="Text Box 9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99384" name="Text Box 99"/>
          <p:cNvSpPr txBox="1">
            <a:spLocks noChangeArrowheads="1"/>
          </p:cNvSpPr>
          <p:nvPr/>
        </p:nvSpPr>
        <p:spPr bwMode="auto">
          <a:xfrm>
            <a:off x="8594725" y="64166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752741" name="Rectangle 10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99386" name="Text Box 10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103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1787525" y="0"/>
            <a:ext cx="35845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!#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!)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;</a:t>
            </a:r>
            <a:r>
              <a:rPr lang="en-US" sz="1600" b="1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oxf];[\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!^</a:t>
            </a:r>
          </a:p>
        </p:txBody>
      </p:sp>
      <p:sp>
        <p:nvSpPr>
          <p:cNvPr id="101379" name="Text Box 22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07619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101381" name="Text Box 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42938" y="728663"/>
            <a:ext cx="7416800" cy="4927600"/>
            <a:chOff x="1181" y="852"/>
            <a:chExt cx="3653" cy="2649"/>
          </a:xfrm>
        </p:grpSpPr>
        <p:pic>
          <p:nvPicPr>
            <p:cNvPr id="707622" name="Picture 38" descr="Southern end of Sea of Galilee aerial, 117-15tb"/>
            <p:cNvPicPr preferRelativeResize="0"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 rot="418001">
              <a:off x="1181" y="852"/>
              <a:ext cx="3653" cy="264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>
              <a:outerShdw blurRad="63500" dist="119812" dir="3479677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07627" name="Rectangle 43"/>
            <p:cNvSpPr>
              <a:spLocks noChangeArrowheads="1"/>
            </p:cNvSpPr>
            <p:nvPr/>
          </p:nvSpPr>
          <p:spPr bwMode="auto">
            <a:xfrm>
              <a:off x="1270" y="1040"/>
              <a:ext cx="3430" cy="225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pic>
        <p:nvPicPr>
          <p:cNvPr id="707629" name="Picture 45" descr="Nahal Darga from top looking east, 95-13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56188" y="4154488"/>
            <a:ext cx="3355975" cy="21034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07630" name="Picture 46" descr="Moresheth Gath aerial from southeast, 132-15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079500" y="3633788"/>
            <a:ext cx="2794000" cy="2109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4138613" y="471488"/>
            <a:ext cx="4751387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ca|fxfdsf] k|lt1fsf] Ps efu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ea typeface="+mn-ea"/>
                <a:cs typeface="+mn-cs"/>
              </a:rPr>
              <a:t>,,,</a:t>
            </a:r>
          </a:p>
        </p:txBody>
      </p:sp>
      <p:sp>
        <p:nvSpPr>
          <p:cNvPr id="707593" name="Freeform 9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4" name="AutoShape 10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5" name="Rectangle 11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6" name="AutoShape 12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7" name="Line 13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8" name="Line 14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599" name="Rectangle 15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1393" name="Rectangle 16"/>
          <p:cNvSpPr>
            <a:spLocks noChangeArrowheads="1"/>
          </p:cNvSpPr>
          <p:nvPr/>
        </p:nvSpPr>
        <p:spPr bwMode="auto">
          <a:xfrm>
            <a:off x="8135938" y="37433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101394" name="Rectangle 17"/>
          <p:cNvSpPr>
            <a:spLocks noChangeArrowheads="1"/>
          </p:cNvSpPr>
          <p:nvPr/>
        </p:nvSpPr>
        <p:spPr bwMode="auto">
          <a:xfrm>
            <a:off x="8175625" y="35528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1395" name="Rectangle 18"/>
          <p:cNvSpPr>
            <a:spLocks noChangeArrowheads="1"/>
          </p:cNvSpPr>
          <p:nvPr/>
        </p:nvSpPr>
        <p:spPr bwMode="auto">
          <a:xfrm>
            <a:off x="8029575" y="33686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605" name="Line 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581025" y="5240338"/>
            <a:ext cx="75676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7501" dir="3723739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dxfg ;[\Gb/tfsf] sgfg</a:t>
            </a:r>
            <a:r>
              <a:rPr lang="en-US" sz="2400" b="1">
                <a:solidFill>
                  <a:srgbClr val="FFFF00"/>
                </a:solidFill>
                <a:effectLst/>
                <a:ea typeface="+mn-ea"/>
                <a:cs typeface="+mn-cs"/>
              </a:rPr>
              <a:t>…</a:t>
            </a: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pxfFsf] 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k[\/VofpnL ;DktL hUuf </a:t>
            </a:r>
            <a:r>
              <a:rPr lang="en-US" sz="2400" b="1">
                <a:solidFill>
                  <a:srgbClr val="FFFF00"/>
                </a:solidFill>
                <a:effectLst/>
                <a:ea typeface="+mn-ea"/>
                <a:cs typeface="+mn-cs"/>
              </a:rPr>
              <a:t>!</a:t>
            </a:r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pic>
          <p:nvPicPr>
            <p:cNvPr id="28" name="Picture 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68"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56"/>
            <p:cNvSpPr txBox="1">
              <a:spLocks noChangeArrowheads="1"/>
            </p:cNvSpPr>
            <p:nvPr/>
          </p:nvSpPr>
          <p:spPr bwMode="auto">
            <a:xfrm>
              <a:off x="192" y="3628"/>
              <a:ext cx="49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Jordan River in Central Israel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7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0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9" grpId="0" autoUpdateAnimBg="0"/>
      <p:bldP spid="70763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5150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529013" y="925513"/>
            <a:ext cx="11303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A051A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5150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8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3435" name="Rectangle 12"/>
          <p:cNvSpPr>
            <a:spLocks noChangeArrowheads="1"/>
          </p:cNvSpPr>
          <p:nvPr/>
        </p:nvSpPr>
        <p:spPr bwMode="auto">
          <a:xfrm>
            <a:off x="3709988" y="1527175"/>
            <a:ext cx="11144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3436" name="Rectangle 13"/>
          <p:cNvSpPr>
            <a:spLocks noChangeArrowheads="1"/>
          </p:cNvSpPr>
          <p:nvPr/>
        </p:nvSpPr>
        <p:spPr bwMode="auto">
          <a:xfrm>
            <a:off x="3897313" y="2060575"/>
            <a:ext cx="13223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e[\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 -</a:t>
            </a:r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;</a:t>
            </a:r>
            <a:r>
              <a:rPr lang="en-US" b="1">
                <a:solidFill>
                  <a:schemeClr val="bg2"/>
                </a:solidFill>
                <a:effectLst/>
                <a:latin typeface="Times" charset="0"/>
              </a:rPr>
              <a:t>- </a:t>
            </a:r>
            <a:r>
              <a:rPr lang="en-US" sz="3200" b="1">
                <a:solidFill>
                  <a:schemeClr val="bg2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103437" name="Rectangle 14"/>
          <p:cNvSpPr>
            <a:spLocks noChangeArrowheads="1"/>
          </p:cNvSpPr>
          <p:nvPr/>
        </p:nvSpPr>
        <p:spPr bwMode="auto">
          <a:xfrm>
            <a:off x="4056063" y="2473325"/>
            <a:ext cx="8826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30303"/>
                </a:solidFill>
                <a:effectLst/>
                <a:latin typeface="Kantipur" charset="0"/>
              </a:rPr>
              <a:t>O{ – O{</a:t>
            </a:r>
          </a:p>
        </p:txBody>
      </p:sp>
      <p:sp>
        <p:nvSpPr>
          <p:cNvPr id="515087" name="Rectangle 15"/>
          <p:cNvSpPr>
            <a:spLocks noChangeArrowheads="1"/>
          </p:cNvSpPr>
          <p:nvPr/>
        </p:nvSpPr>
        <p:spPr bwMode="auto">
          <a:xfrm>
            <a:off x="4086225" y="2854325"/>
            <a:ext cx="9223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of</a:t>
            </a:r>
            <a:r>
              <a:rPr lang="en-US" sz="3200" b="1">
                <a:solidFill>
                  <a:schemeClr val="accent2"/>
                </a:solidFill>
                <a:effectLst/>
                <a:latin typeface="Times" charset="0"/>
              </a:rPr>
              <a:t>- </a:t>
            </a:r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P</a:t>
            </a:r>
          </a:p>
        </p:txBody>
      </p:sp>
      <p:sp>
        <p:nvSpPr>
          <p:cNvPr id="515088" name="Rectangle 16"/>
          <p:cNvSpPr>
            <a:spLocks noChangeArrowheads="1"/>
          </p:cNvSpPr>
          <p:nvPr/>
        </p:nvSpPr>
        <p:spPr bwMode="auto">
          <a:xfrm>
            <a:off x="4322763" y="3324225"/>
            <a:ext cx="5429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51509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3441" name="Group 19"/>
          <p:cNvGrpSpPr>
            <a:grpSpLocks/>
          </p:cNvGrpSpPr>
          <p:nvPr/>
        </p:nvGrpSpPr>
        <p:grpSpPr bwMode="auto">
          <a:xfrm>
            <a:off x="823913" y="2378075"/>
            <a:ext cx="1809750" cy="1446213"/>
            <a:chOff x="519" y="1498"/>
            <a:chExt cx="1140" cy="911"/>
          </a:xfrm>
        </p:grpSpPr>
        <p:sp>
          <p:nvSpPr>
            <p:cNvPr id="51509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515093" name="Rectangle 21"/>
            <p:cNvSpPr>
              <a:spLocks noChangeArrowheads="1"/>
            </p:cNvSpPr>
            <p:nvPr/>
          </p:nvSpPr>
          <p:spPr bwMode="auto">
            <a:xfrm>
              <a:off x="524" y="1498"/>
              <a:ext cx="1135" cy="7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7200" b="1">
                  <a:solidFill>
                    <a:srgbClr val="D83104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5400" b="1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o]df]o</a:t>
              </a:r>
            </a:p>
          </p:txBody>
        </p:sp>
      </p:grpSp>
      <p:sp>
        <p:nvSpPr>
          <p:cNvPr id="51509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09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02" name="Text Box 30"/>
          <p:cNvSpPr txBox="1">
            <a:spLocks noChangeArrowheads="1"/>
          </p:cNvSpPr>
          <p:nvPr/>
        </p:nvSpPr>
        <p:spPr bwMode="auto">
          <a:xfrm>
            <a:off x="914400" y="5016500"/>
            <a:ext cx="7543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k|lt1fsf] jz+jfnL</a:t>
            </a:r>
            <a:r>
              <a:rPr lang="en-US" sz="40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schemeClr val="tx1"/>
                </a:solidFill>
                <a:effectLst/>
                <a:latin typeface="Times" charset="0"/>
                <a:ea typeface="+mn-ea"/>
                <a:cs typeface="+mn-cs"/>
              </a:rPr>
              <a:t>!</a:t>
            </a:r>
          </a:p>
        </p:txBody>
      </p:sp>
      <p:sp>
        <p:nvSpPr>
          <p:cNvPr id="515103" name="Oval 31"/>
          <p:cNvSpPr>
            <a:spLocks noChangeArrowheads="1"/>
          </p:cNvSpPr>
          <p:nvPr/>
        </p:nvSpPr>
        <p:spPr bwMode="auto">
          <a:xfrm>
            <a:off x="2781300" y="800100"/>
            <a:ext cx="2527300" cy="7112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04" name="Oval 32"/>
          <p:cNvSpPr>
            <a:spLocks noChangeArrowheads="1"/>
          </p:cNvSpPr>
          <p:nvPr/>
        </p:nvSpPr>
        <p:spPr bwMode="auto">
          <a:xfrm>
            <a:off x="3911600" y="29464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05" name="Oval 33"/>
          <p:cNvSpPr>
            <a:spLocks noChangeArrowheads="1"/>
          </p:cNvSpPr>
          <p:nvPr/>
        </p:nvSpPr>
        <p:spPr bwMode="auto">
          <a:xfrm>
            <a:off x="4229100" y="3403600"/>
            <a:ext cx="711200" cy="520700"/>
          </a:xfrm>
          <a:prstGeom prst="ellips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4279900" y="1536700"/>
            <a:ext cx="889000" cy="1447800"/>
            <a:chOff x="2696" y="968"/>
            <a:chExt cx="560" cy="912"/>
          </a:xfrm>
        </p:grpSpPr>
        <p:sp>
          <p:nvSpPr>
            <p:cNvPr id="515107" name="Oval 35"/>
            <p:cNvSpPr>
              <a:spLocks noChangeArrowheads="1"/>
            </p:cNvSpPr>
            <p:nvPr/>
          </p:nvSpPr>
          <p:spPr bwMode="auto">
            <a:xfrm>
              <a:off x="2808" y="1552"/>
              <a:ext cx="448" cy="328"/>
            </a:xfrm>
            <a:prstGeom prst="ellips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15108" name="Line 36"/>
            <p:cNvSpPr>
              <a:spLocks noChangeShapeType="1"/>
            </p:cNvSpPr>
            <p:nvPr/>
          </p:nvSpPr>
          <p:spPr bwMode="auto">
            <a:xfrm>
              <a:off x="2696" y="968"/>
              <a:ext cx="240" cy="560"/>
            </a:xfrm>
            <a:prstGeom prst="lin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 type="arrow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3450" name="Text Box 5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15127" name="Text Box 55"/>
          <p:cNvSpPr txBox="1">
            <a:spLocks noChangeArrowheads="1"/>
          </p:cNvSpPr>
          <p:nvPr/>
        </p:nvSpPr>
        <p:spPr bwMode="auto">
          <a:xfrm>
            <a:off x="1793875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k|:tf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@$</a:t>
            </a:r>
          </a:p>
        </p:txBody>
      </p:sp>
      <p:sp>
        <p:nvSpPr>
          <p:cNvPr id="515129" name="Text Box 57"/>
          <p:cNvSpPr txBox="1">
            <a:spLocks noChangeArrowheads="1"/>
          </p:cNvSpPr>
          <p:nvPr/>
        </p:nvSpPr>
        <p:spPr bwMode="auto">
          <a:xfrm>
            <a:off x="815975" y="4406900"/>
            <a:ext cx="7543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>
                <a:solidFill>
                  <a:srgbClr val="68FFF8"/>
                </a:solidFill>
                <a:effectLst/>
                <a:latin typeface="Kantipur" pitchFamily="2" charset="0"/>
                <a:ea typeface="+mn-ea"/>
                <a:cs typeface="+mn-cs"/>
              </a:rPr>
              <a:t>ofs[\a rflxF k|lt1fsf 5f]/f</a:t>
            </a:r>
            <a:r>
              <a:rPr lang="en-US" sz="5400" b="1">
                <a:solidFill>
                  <a:srgbClr val="68FFF8"/>
                </a:solidFill>
                <a:effectLst/>
                <a:ea typeface="+mn-ea"/>
                <a:cs typeface="+mn-cs"/>
              </a:rPr>
              <a:t> </a:t>
            </a:r>
            <a:r>
              <a:rPr lang="en-US" sz="5400" b="1" i="1" u="sng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x[\g\</a:t>
            </a:r>
            <a:r>
              <a:rPr lang="en-US" sz="4800" b="1">
                <a:solidFill>
                  <a:srgbClr val="68FFF8"/>
                </a:solidFill>
                <a:effectLst/>
                <a:ea typeface="+mn-ea"/>
                <a:cs typeface="+mn-cs"/>
              </a:rPr>
              <a:t> !</a:t>
            </a:r>
          </a:p>
        </p:txBody>
      </p:sp>
      <p:sp>
        <p:nvSpPr>
          <p:cNvPr id="515146" name="Freeform 74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47" name="AutoShape 75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48" name="Rectangle 76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49" name="AutoShape 77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50" name="Line 78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51" name="Line 79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52" name="Rectangle 80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460" name="Rectangle 81"/>
          <p:cNvSpPr>
            <a:spLocks noChangeArrowheads="1"/>
          </p:cNvSpPr>
          <p:nvPr/>
        </p:nvSpPr>
        <p:spPr bwMode="auto">
          <a:xfrm>
            <a:off x="8161338" y="3743325"/>
            <a:ext cx="735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103461" name="Rectangle 82"/>
          <p:cNvSpPr>
            <a:spLocks noChangeArrowheads="1"/>
          </p:cNvSpPr>
          <p:nvPr/>
        </p:nvSpPr>
        <p:spPr bwMode="auto">
          <a:xfrm>
            <a:off x="8261350" y="4119563"/>
            <a:ext cx="5191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of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P</a:t>
            </a:r>
          </a:p>
        </p:txBody>
      </p:sp>
      <p:sp>
        <p:nvSpPr>
          <p:cNvPr id="103462" name="Rectangle 83"/>
          <p:cNvSpPr>
            <a:spLocks noChangeArrowheads="1"/>
          </p:cNvSpPr>
          <p:nvPr/>
        </p:nvSpPr>
        <p:spPr bwMode="auto">
          <a:xfrm>
            <a:off x="8340725" y="4322763"/>
            <a:ext cx="3413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103463" name="Rectangle 84"/>
          <p:cNvSpPr>
            <a:spLocks noChangeArrowheads="1"/>
          </p:cNvSpPr>
          <p:nvPr/>
        </p:nvSpPr>
        <p:spPr bwMode="auto">
          <a:xfrm>
            <a:off x="81756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3464" name="Rectangle 85"/>
          <p:cNvSpPr>
            <a:spLocks noChangeArrowheads="1"/>
          </p:cNvSpPr>
          <p:nvPr/>
        </p:nvSpPr>
        <p:spPr bwMode="auto">
          <a:xfrm>
            <a:off x="8067675" y="33813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103465" name="Rectangle 86"/>
          <p:cNvSpPr>
            <a:spLocks noChangeArrowheads="1"/>
          </p:cNvSpPr>
          <p:nvPr/>
        </p:nvSpPr>
        <p:spPr bwMode="auto">
          <a:xfrm>
            <a:off x="8321675" y="3957638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</a:p>
        </p:txBody>
      </p:sp>
      <p:sp>
        <p:nvSpPr>
          <p:cNvPr id="515159" name="Line 87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60" name="Line 88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5161" name="Line 89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469" name="Text Box 9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03470" name="Text Box 93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515167" name="Rectangle 9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103472" name="Text Box 9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515182" name="Rectangle 110"/>
          <p:cNvSpPr>
            <a:spLocks noChangeArrowheads="1"/>
          </p:cNvSpPr>
          <p:nvPr/>
        </p:nvSpPr>
        <p:spPr bwMode="auto">
          <a:xfrm>
            <a:off x="5983288" y="2293938"/>
            <a:ext cx="19812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4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36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!@</a:t>
            </a:r>
            <a:r>
              <a:rPr lang="en-US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36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36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69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103475" name="Group 69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103476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73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8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72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5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5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5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5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5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87" grpId="0" autoUpdateAnimBg="0"/>
      <p:bldP spid="515088" grpId="0" autoUpdateAnimBg="0"/>
      <p:bldP spid="515102" grpId="0" autoUpdateAnimBg="0"/>
      <p:bldP spid="515103" grpId="0" animBg="1"/>
      <p:bldP spid="515104" grpId="0" animBg="1"/>
      <p:bldP spid="515105" grpId="0" animBg="1"/>
      <p:bldP spid="51512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3036888" y="1363663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19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3363913" y="874713"/>
            <a:ext cx="1249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600" b="1">
                <a:solidFill>
                  <a:srgbClr val="0A051A"/>
                </a:solidFill>
                <a:effectLst/>
                <a:latin typeface="Kantipur" charset="0"/>
              </a:rPr>
              <a:t>ca|fxfd</a:t>
            </a:r>
            <a:endParaRPr lang="en-US" sz="3600" b="1">
              <a:solidFill>
                <a:schemeClr val="bg2"/>
              </a:solidFill>
              <a:effectLst/>
              <a:latin typeface="Kantipur" charset="0"/>
            </a:endParaRPr>
          </a:p>
        </p:txBody>
      </p:sp>
      <p:sp>
        <p:nvSpPr>
          <p:cNvPr id="26420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5482" name="Rectangle 12"/>
          <p:cNvSpPr>
            <a:spLocks noChangeArrowheads="1"/>
          </p:cNvSpPr>
          <p:nvPr/>
        </p:nvSpPr>
        <p:spPr bwMode="auto">
          <a:xfrm>
            <a:off x="3709988" y="1603375"/>
            <a:ext cx="9953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5483" name="Rectangle 13"/>
          <p:cNvSpPr>
            <a:spLocks noChangeArrowheads="1"/>
          </p:cNvSpPr>
          <p:nvPr/>
        </p:nvSpPr>
        <p:spPr bwMode="auto">
          <a:xfrm>
            <a:off x="3897313" y="1984375"/>
            <a:ext cx="1289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e[\ 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cf</a:t>
            </a:r>
          </a:p>
        </p:txBody>
      </p:sp>
      <p:sp>
        <p:nvSpPr>
          <p:cNvPr id="105484" name="Rectangle 14"/>
          <p:cNvSpPr>
            <a:spLocks noChangeArrowheads="1"/>
          </p:cNvSpPr>
          <p:nvPr/>
        </p:nvSpPr>
        <p:spPr bwMode="auto">
          <a:xfrm>
            <a:off x="4157663" y="2473325"/>
            <a:ext cx="8826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30303"/>
                </a:solidFill>
                <a:effectLst/>
                <a:latin typeface="Kantipur" charset="0"/>
              </a:rPr>
              <a:t>O – O</a:t>
            </a:r>
          </a:p>
        </p:txBody>
      </p:sp>
      <p:sp>
        <p:nvSpPr>
          <p:cNvPr id="105485" name="Rectangle 15"/>
          <p:cNvSpPr>
            <a:spLocks noChangeArrowheads="1"/>
          </p:cNvSpPr>
          <p:nvPr/>
        </p:nvSpPr>
        <p:spPr bwMode="auto">
          <a:xfrm>
            <a:off x="4111625" y="2930525"/>
            <a:ext cx="10207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rgbClr val="040404"/>
                </a:solidFill>
                <a:effectLst/>
                <a:latin typeface="Kantipur" charset="0"/>
              </a:rPr>
              <a:t>of</a:t>
            </a:r>
            <a:r>
              <a:rPr lang="en-US" sz="3200" b="1">
                <a:solidFill>
                  <a:srgbClr val="040404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3200" b="1">
                <a:solidFill>
                  <a:srgbClr val="040404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P</a:t>
            </a: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5487" name="Group 19"/>
          <p:cNvGrpSpPr>
            <a:grpSpLocks/>
          </p:cNvGrpSpPr>
          <p:nvPr/>
        </p:nvGrpSpPr>
        <p:grpSpPr bwMode="auto">
          <a:xfrm>
            <a:off x="823913" y="2378075"/>
            <a:ext cx="1722437" cy="1446213"/>
            <a:chOff x="519" y="1498"/>
            <a:chExt cx="1085" cy="911"/>
          </a:xfrm>
        </p:grpSpPr>
        <p:sp>
          <p:nvSpPr>
            <p:cNvPr id="264212" name="Rectangle 20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264213" name="Rectangle 21"/>
            <p:cNvSpPr>
              <a:spLocks noChangeArrowheads="1"/>
            </p:cNvSpPr>
            <p:nvPr/>
          </p:nvSpPr>
          <p:spPr bwMode="auto">
            <a:xfrm>
              <a:off x="573" y="1498"/>
              <a:ext cx="1031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6600" b="1">
                  <a:solidFill>
                    <a:srgbClr val="D83104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4800" b="1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o]df]o</a:t>
              </a:r>
            </a:p>
          </p:txBody>
        </p:sp>
      </p:grpSp>
      <p:sp>
        <p:nvSpPr>
          <p:cNvPr id="264214" name="Line 22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201" name="Line 9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490" name="Rectangle 16"/>
          <p:cNvSpPr>
            <a:spLocks noChangeArrowheads="1"/>
          </p:cNvSpPr>
          <p:nvPr/>
        </p:nvSpPr>
        <p:spPr bwMode="auto">
          <a:xfrm>
            <a:off x="4297363" y="3349625"/>
            <a:ext cx="5032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264215" name="Line 23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216" name="Line 24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493" name="Text Box 14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264333" name="Text Box 141"/>
          <p:cNvSpPr txBox="1">
            <a:spLocks noChangeArrowheads="1"/>
          </p:cNvSpPr>
          <p:nvPr/>
        </p:nvSpPr>
        <p:spPr bwMode="auto">
          <a:xfrm>
            <a:off x="1790700" y="0"/>
            <a:ext cx="33321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#%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@#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@^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;</a:t>
            </a:r>
            <a:r>
              <a:rPr lang="en-US" sz="1600" b="1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#$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" name="Group 180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264373" name="Oval 18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74" name="Text Box 18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4" name="Group 18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264376" name="Oval 18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77" name="Text Box 18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@</a:t>
              </a:r>
            </a:p>
          </p:txBody>
        </p:sp>
      </p:grpSp>
      <p:grpSp>
        <p:nvGrpSpPr>
          <p:cNvPr id="5" name="Group 18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264379" name="Oval 18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80" name="Text Box 18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4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" name="Group 18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264382" name="Oval 19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83" name="Text Box 19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$</a:t>
              </a:r>
            </a:p>
          </p:txBody>
        </p:sp>
      </p:grpSp>
      <p:grpSp>
        <p:nvGrpSpPr>
          <p:cNvPr id="7" name="Group 19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264385" name="Oval 19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86" name="Text Box 19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8" name="Group 19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264388" name="Oval 19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89" name="Text Box 19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^</a:t>
              </a:r>
            </a:p>
          </p:txBody>
        </p:sp>
      </p:grpSp>
      <p:grpSp>
        <p:nvGrpSpPr>
          <p:cNvPr id="9" name="Group 19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264391" name="Oval 19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92" name="Text Box 20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&amp;</a:t>
              </a:r>
            </a:p>
          </p:txBody>
        </p:sp>
      </p:grpSp>
      <p:grpSp>
        <p:nvGrpSpPr>
          <p:cNvPr id="10" name="Group 20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264394" name="Oval 20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95" name="Text Box 20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*</a:t>
              </a:r>
            </a:p>
          </p:txBody>
        </p:sp>
      </p:grpSp>
      <p:grpSp>
        <p:nvGrpSpPr>
          <p:cNvPr id="11" name="Group 20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264397" name="Oval 20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398" name="Text Box 20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!)</a:t>
              </a:r>
            </a:p>
          </p:txBody>
        </p:sp>
      </p:grpSp>
      <p:grpSp>
        <p:nvGrpSpPr>
          <p:cNvPr id="12" name="Group 20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264400" name="Oval 20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401" name="Text Box 20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(</a:t>
              </a:r>
            </a:p>
          </p:txBody>
        </p:sp>
      </p:grpSp>
      <p:grpSp>
        <p:nvGrpSpPr>
          <p:cNvPr id="13" name="Group 21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264403" name="Oval 21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404" name="Text Box 21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!!</a:t>
              </a:r>
            </a:p>
          </p:txBody>
        </p:sp>
      </p:grpSp>
      <p:grpSp>
        <p:nvGrpSpPr>
          <p:cNvPr id="14" name="Group 213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264406" name="Oval 214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407" name="Text Box 215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!@</a:t>
              </a:r>
            </a:p>
          </p:txBody>
        </p:sp>
      </p:grpSp>
      <p:grpSp>
        <p:nvGrpSpPr>
          <p:cNvPr id="15" name="Group 216"/>
          <p:cNvGrpSpPr>
            <a:grpSpLocks/>
          </p:cNvGrpSpPr>
          <p:nvPr/>
        </p:nvGrpSpPr>
        <p:grpSpPr bwMode="auto">
          <a:xfrm>
            <a:off x="7759700" y="4864100"/>
            <a:ext cx="990600" cy="749300"/>
            <a:chOff x="4888" y="3048"/>
            <a:chExt cx="624" cy="472"/>
          </a:xfrm>
        </p:grpSpPr>
        <p:sp>
          <p:nvSpPr>
            <p:cNvPr id="264409" name="Oval 217"/>
            <p:cNvSpPr>
              <a:spLocks noChangeArrowheads="1"/>
            </p:cNvSpPr>
            <p:nvPr/>
          </p:nvSpPr>
          <p:spPr bwMode="auto">
            <a:xfrm>
              <a:off x="4888" y="3048"/>
              <a:ext cx="472" cy="472"/>
            </a:xfrm>
            <a:prstGeom prst="ellipse">
              <a:avLst/>
            </a:prstGeom>
            <a:solidFill>
              <a:srgbClr val="00FF00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4410" name="Text Box 218"/>
            <p:cNvSpPr txBox="1">
              <a:spLocks noChangeArrowheads="1"/>
            </p:cNvSpPr>
            <p:nvPr/>
          </p:nvSpPr>
          <p:spPr bwMode="auto">
            <a:xfrm>
              <a:off x="4896" y="306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rgbClr val="FFFF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chemeClr val="bg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!#</a:t>
              </a:r>
            </a:p>
          </p:txBody>
        </p:sp>
      </p:grpSp>
      <p:sp>
        <p:nvSpPr>
          <p:cNvPr id="264350" name="Freeform 158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1" name="AutoShape 159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2" name="Rectangle 160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3" name="AutoShape 161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4" name="Line 162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5" name="Line 163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56" name="Rectangle 164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515" name="Rectangle 165"/>
          <p:cNvSpPr>
            <a:spLocks noChangeArrowheads="1"/>
          </p:cNvSpPr>
          <p:nvPr/>
        </p:nvSpPr>
        <p:spPr bwMode="auto">
          <a:xfrm>
            <a:off x="8186738" y="3746500"/>
            <a:ext cx="6810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cf</a:t>
            </a:r>
          </a:p>
        </p:txBody>
      </p:sp>
      <p:sp>
        <p:nvSpPr>
          <p:cNvPr id="105516" name="Rectangle 166"/>
          <p:cNvSpPr>
            <a:spLocks noChangeArrowheads="1"/>
          </p:cNvSpPr>
          <p:nvPr/>
        </p:nvSpPr>
        <p:spPr bwMode="auto">
          <a:xfrm>
            <a:off x="8243888" y="4121150"/>
            <a:ext cx="6080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of 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P</a:t>
            </a:r>
          </a:p>
        </p:txBody>
      </p:sp>
      <p:sp>
        <p:nvSpPr>
          <p:cNvPr id="105517" name="Rectangle 167"/>
          <p:cNvSpPr>
            <a:spLocks noChangeArrowheads="1"/>
          </p:cNvSpPr>
          <p:nvPr/>
        </p:nvSpPr>
        <p:spPr bwMode="auto">
          <a:xfrm>
            <a:off x="8340725" y="4311650"/>
            <a:ext cx="3413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!@</a:t>
            </a:r>
          </a:p>
          <a:p>
            <a:pPr algn="l"/>
            <a:endParaRPr lang="en-US" sz="1600" b="1">
              <a:solidFill>
                <a:srgbClr val="000000"/>
              </a:solidFill>
              <a:effectLst/>
              <a:latin typeface="Kantipur" charset="0"/>
            </a:endParaRPr>
          </a:p>
        </p:txBody>
      </p:sp>
      <p:sp>
        <p:nvSpPr>
          <p:cNvPr id="105518" name="Rectangle 168"/>
          <p:cNvSpPr>
            <a:spLocks noChangeArrowheads="1"/>
          </p:cNvSpPr>
          <p:nvPr/>
        </p:nvSpPr>
        <p:spPr bwMode="auto">
          <a:xfrm>
            <a:off x="8132763" y="3554413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5519" name="Rectangle 169"/>
          <p:cNvSpPr>
            <a:spLocks noChangeArrowheads="1"/>
          </p:cNvSpPr>
          <p:nvPr/>
        </p:nvSpPr>
        <p:spPr bwMode="auto">
          <a:xfrm>
            <a:off x="8047038" y="3403600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105520" name="Rectangle 170"/>
          <p:cNvSpPr>
            <a:spLocks noChangeArrowheads="1"/>
          </p:cNvSpPr>
          <p:nvPr/>
        </p:nvSpPr>
        <p:spPr bwMode="auto">
          <a:xfrm>
            <a:off x="8264525" y="3933825"/>
            <a:ext cx="4810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O</a:t>
            </a:r>
          </a:p>
        </p:txBody>
      </p:sp>
      <p:sp>
        <p:nvSpPr>
          <p:cNvPr id="264363" name="Line 171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64" name="Line 172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4365" name="Line 173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5524" name="Text Box 21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64416" name="Rectangle 2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105526" name="Text Box 22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64431" name="Rectangle 239"/>
          <p:cNvSpPr>
            <a:spLocks noChangeArrowheads="1"/>
          </p:cNvSpPr>
          <p:nvPr/>
        </p:nvSpPr>
        <p:spPr bwMode="auto">
          <a:xfrm>
            <a:off x="5983288" y="2289175"/>
            <a:ext cx="241935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4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44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44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 !@</a:t>
            </a:r>
            <a:r>
              <a:rPr lang="en-US" sz="44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44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44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44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99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105529" name="Group 99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105530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103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6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7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8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9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10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02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2132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133" name="AutoShape 5"/>
          <p:cNvSpPr>
            <a:spLocks noChangeArrowheads="1"/>
          </p:cNvSpPr>
          <p:nvPr/>
        </p:nvSpPr>
        <p:spPr bwMode="auto">
          <a:xfrm>
            <a:off x="298450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134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084513" y="938213"/>
            <a:ext cx="100806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A051A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32136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138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7530" name="Rectangle 11"/>
          <p:cNvSpPr>
            <a:spLocks noChangeArrowheads="1"/>
          </p:cNvSpPr>
          <p:nvPr/>
        </p:nvSpPr>
        <p:spPr bwMode="auto">
          <a:xfrm>
            <a:off x="3709988" y="1603375"/>
            <a:ext cx="9953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7531" name="Rectangle 12"/>
          <p:cNvSpPr>
            <a:spLocks noChangeArrowheads="1"/>
          </p:cNvSpPr>
          <p:nvPr/>
        </p:nvSpPr>
        <p:spPr bwMode="auto">
          <a:xfrm>
            <a:off x="3897313" y="1984375"/>
            <a:ext cx="1289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e[\ 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cf</a:t>
            </a:r>
          </a:p>
        </p:txBody>
      </p:sp>
      <p:sp>
        <p:nvSpPr>
          <p:cNvPr id="107532" name="Rectangle 13"/>
          <p:cNvSpPr>
            <a:spLocks noChangeArrowheads="1"/>
          </p:cNvSpPr>
          <p:nvPr/>
        </p:nvSpPr>
        <p:spPr bwMode="auto">
          <a:xfrm>
            <a:off x="4157663" y="2473325"/>
            <a:ext cx="8826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30303"/>
                </a:solidFill>
                <a:effectLst/>
                <a:latin typeface="Kantipur" charset="0"/>
              </a:rPr>
              <a:t>O – O</a:t>
            </a:r>
          </a:p>
        </p:txBody>
      </p:sp>
      <p:sp>
        <p:nvSpPr>
          <p:cNvPr id="107533" name="Rectangle 14"/>
          <p:cNvSpPr>
            <a:spLocks noChangeArrowheads="1"/>
          </p:cNvSpPr>
          <p:nvPr/>
        </p:nvSpPr>
        <p:spPr bwMode="auto">
          <a:xfrm>
            <a:off x="4124325" y="2930525"/>
            <a:ext cx="8096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40404"/>
                </a:solidFill>
                <a:effectLst/>
                <a:latin typeface="Kantipur" charset="0"/>
              </a:rPr>
              <a:t>of</a:t>
            </a:r>
            <a:r>
              <a:rPr lang="en-US" b="1">
                <a:solidFill>
                  <a:srgbClr val="040404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rgbClr val="040404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P</a:t>
            </a:r>
            <a:endParaRPr lang="en-US" sz="3200" b="1">
              <a:solidFill>
                <a:schemeClr val="bg2"/>
              </a:solidFill>
              <a:effectLst/>
              <a:latin typeface="Times" charset="0"/>
              <a:ea typeface="Times New Roman" charset="0"/>
              <a:cs typeface="Times New Roman" charset="0"/>
            </a:endParaRPr>
          </a:p>
        </p:txBody>
      </p:sp>
      <p:sp>
        <p:nvSpPr>
          <p:cNvPr id="432144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7535" name="Group 17"/>
          <p:cNvGrpSpPr>
            <a:grpSpLocks/>
          </p:cNvGrpSpPr>
          <p:nvPr/>
        </p:nvGrpSpPr>
        <p:grpSpPr bwMode="auto">
          <a:xfrm>
            <a:off x="823913" y="2378075"/>
            <a:ext cx="1785937" cy="1446213"/>
            <a:chOff x="519" y="1498"/>
            <a:chExt cx="1125" cy="911"/>
          </a:xfrm>
        </p:grpSpPr>
        <p:sp>
          <p:nvSpPr>
            <p:cNvPr id="432146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2147" name="Rectangle 19"/>
            <p:cNvSpPr>
              <a:spLocks noChangeArrowheads="1"/>
            </p:cNvSpPr>
            <p:nvPr/>
          </p:nvSpPr>
          <p:spPr bwMode="auto">
            <a:xfrm>
              <a:off x="535" y="1498"/>
              <a:ext cx="1109" cy="6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6600" b="1">
                  <a:solidFill>
                    <a:srgbClr val="D83104"/>
                  </a:solidFill>
                  <a:effectLst/>
                  <a:latin typeface="Kantipur" pitchFamily="2" charset="0"/>
                  <a:ea typeface="Times New Roman" charset="0"/>
                  <a:cs typeface="Times New Roman" charset="0"/>
                </a:rPr>
                <a:t>c</a:t>
              </a:r>
              <a:r>
                <a:rPr lang="en-US" sz="5400" b="1">
                  <a:solidFill>
                    <a:schemeClr val="tx2"/>
                  </a:solidFill>
                  <a:effectLst/>
                  <a:latin typeface="Kantipur" pitchFamily="2" charset="0"/>
                  <a:ea typeface="Times New Roman" charset="0"/>
                  <a:cs typeface="Times New Roman" charset="0"/>
                </a:rPr>
                <a:t>o]df]o</a:t>
              </a:r>
            </a:p>
          </p:txBody>
        </p:sp>
      </p:grpSp>
      <p:sp>
        <p:nvSpPr>
          <p:cNvPr id="432148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154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38" name="Rectangle 27"/>
          <p:cNvSpPr>
            <a:spLocks noChangeArrowheads="1"/>
          </p:cNvSpPr>
          <p:nvPr/>
        </p:nvSpPr>
        <p:spPr bwMode="auto">
          <a:xfrm>
            <a:off x="4297363" y="3387725"/>
            <a:ext cx="463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432156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157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7541" name="Group 30"/>
          <p:cNvGrpSpPr>
            <a:grpSpLocks/>
          </p:cNvGrpSpPr>
          <p:nvPr/>
        </p:nvGrpSpPr>
        <p:grpSpPr bwMode="auto">
          <a:xfrm>
            <a:off x="468313" y="3505200"/>
            <a:ext cx="1143000" cy="749300"/>
            <a:chOff x="520" y="1872"/>
            <a:chExt cx="720" cy="472"/>
          </a:xfrm>
        </p:grpSpPr>
        <p:sp>
          <p:nvSpPr>
            <p:cNvPr id="432159" name="Oval 31"/>
            <p:cNvSpPr>
              <a:spLocks noChangeArrowheads="1"/>
            </p:cNvSpPr>
            <p:nvPr/>
          </p:nvSpPr>
          <p:spPr bwMode="auto">
            <a:xfrm>
              <a:off x="520" y="18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60" name="Text Box 32"/>
            <p:cNvSpPr txBox="1">
              <a:spLocks noChangeArrowheads="1"/>
            </p:cNvSpPr>
            <p:nvPr/>
          </p:nvSpPr>
          <p:spPr bwMode="auto">
            <a:xfrm>
              <a:off x="624" y="18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07542" name="Group 33"/>
          <p:cNvGrpSpPr>
            <a:grpSpLocks/>
          </p:cNvGrpSpPr>
          <p:nvPr/>
        </p:nvGrpSpPr>
        <p:grpSpPr bwMode="auto">
          <a:xfrm>
            <a:off x="6985000" y="5778500"/>
            <a:ext cx="1117600" cy="749300"/>
            <a:chOff x="840" y="3152"/>
            <a:chExt cx="704" cy="472"/>
          </a:xfrm>
        </p:grpSpPr>
        <p:sp>
          <p:nvSpPr>
            <p:cNvPr id="432162" name="Oval 34"/>
            <p:cNvSpPr>
              <a:spLocks noChangeArrowheads="1"/>
            </p:cNvSpPr>
            <p:nvPr/>
          </p:nvSpPr>
          <p:spPr bwMode="auto">
            <a:xfrm>
              <a:off x="840" y="315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63" name="Text Box 35"/>
            <p:cNvSpPr txBox="1">
              <a:spLocks noChangeArrowheads="1"/>
            </p:cNvSpPr>
            <p:nvPr/>
          </p:nvSpPr>
          <p:spPr bwMode="auto">
            <a:xfrm>
              <a:off x="928" y="317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Browallia New" pitchFamily="34" charset="0"/>
                  <a:cs typeface="Browallia New" pitchFamily="34" charset="0"/>
                </a:rPr>
                <a:t>@</a:t>
              </a:r>
            </a:p>
          </p:txBody>
        </p:sp>
      </p:grpSp>
      <p:grpSp>
        <p:nvGrpSpPr>
          <p:cNvPr id="107543" name="Group 36"/>
          <p:cNvGrpSpPr>
            <a:grpSpLocks/>
          </p:cNvGrpSpPr>
          <p:nvPr/>
        </p:nvGrpSpPr>
        <p:grpSpPr bwMode="auto">
          <a:xfrm>
            <a:off x="787400" y="5384800"/>
            <a:ext cx="749300" cy="749300"/>
            <a:chOff x="872" y="2368"/>
            <a:chExt cx="472" cy="472"/>
          </a:xfrm>
        </p:grpSpPr>
        <p:sp>
          <p:nvSpPr>
            <p:cNvPr id="432165" name="Oval 37"/>
            <p:cNvSpPr>
              <a:spLocks noChangeArrowheads="1"/>
            </p:cNvSpPr>
            <p:nvPr/>
          </p:nvSpPr>
          <p:spPr bwMode="auto">
            <a:xfrm>
              <a:off x="872" y="236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66" name="Text Box 38"/>
            <p:cNvSpPr txBox="1">
              <a:spLocks noChangeArrowheads="1"/>
            </p:cNvSpPr>
            <p:nvPr/>
          </p:nvSpPr>
          <p:spPr bwMode="auto">
            <a:xfrm>
              <a:off x="968" y="2384"/>
              <a:ext cx="288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#</a:t>
              </a:r>
            </a:p>
          </p:txBody>
        </p:sp>
      </p:grpSp>
      <p:grpSp>
        <p:nvGrpSpPr>
          <p:cNvPr id="107544" name="Group 39"/>
          <p:cNvGrpSpPr>
            <a:grpSpLocks/>
          </p:cNvGrpSpPr>
          <p:nvPr/>
        </p:nvGrpSpPr>
        <p:grpSpPr bwMode="auto">
          <a:xfrm>
            <a:off x="4635500" y="4622800"/>
            <a:ext cx="1117600" cy="749300"/>
            <a:chOff x="1424" y="2672"/>
            <a:chExt cx="704" cy="472"/>
          </a:xfrm>
        </p:grpSpPr>
        <p:sp>
          <p:nvSpPr>
            <p:cNvPr id="432168" name="Oval 40"/>
            <p:cNvSpPr>
              <a:spLocks noChangeArrowheads="1"/>
            </p:cNvSpPr>
            <p:nvPr/>
          </p:nvSpPr>
          <p:spPr bwMode="auto">
            <a:xfrm>
              <a:off x="1424" y="267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69" name="Text Box 41"/>
            <p:cNvSpPr txBox="1">
              <a:spLocks noChangeArrowheads="1"/>
            </p:cNvSpPr>
            <p:nvPr/>
          </p:nvSpPr>
          <p:spPr bwMode="auto">
            <a:xfrm>
              <a:off x="1512" y="269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$</a:t>
              </a:r>
            </a:p>
          </p:txBody>
        </p:sp>
      </p:grpSp>
      <p:grpSp>
        <p:nvGrpSpPr>
          <p:cNvPr id="107545" name="Group 42"/>
          <p:cNvGrpSpPr>
            <a:grpSpLocks/>
          </p:cNvGrpSpPr>
          <p:nvPr/>
        </p:nvGrpSpPr>
        <p:grpSpPr bwMode="auto">
          <a:xfrm>
            <a:off x="6731000" y="4508500"/>
            <a:ext cx="1155700" cy="749300"/>
            <a:chOff x="1592" y="3480"/>
            <a:chExt cx="728" cy="472"/>
          </a:xfrm>
        </p:grpSpPr>
        <p:sp>
          <p:nvSpPr>
            <p:cNvPr id="432171" name="Oval 43"/>
            <p:cNvSpPr>
              <a:spLocks noChangeArrowheads="1"/>
            </p:cNvSpPr>
            <p:nvPr/>
          </p:nvSpPr>
          <p:spPr bwMode="auto">
            <a:xfrm>
              <a:off x="1592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72" name="Text Box 44"/>
            <p:cNvSpPr txBox="1">
              <a:spLocks noChangeArrowheads="1"/>
            </p:cNvSpPr>
            <p:nvPr/>
          </p:nvSpPr>
          <p:spPr bwMode="auto">
            <a:xfrm>
              <a:off x="1704" y="35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107546" name="Group 45"/>
          <p:cNvGrpSpPr>
            <a:grpSpLocks/>
          </p:cNvGrpSpPr>
          <p:nvPr/>
        </p:nvGrpSpPr>
        <p:grpSpPr bwMode="auto">
          <a:xfrm>
            <a:off x="1333500" y="4267200"/>
            <a:ext cx="1143000" cy="749300"/>
            <a:chOff x="2360" y="2936"/>
            <a:chExt cx="720" cy="472"/>
          </a:xfrm>
        </p:grpSpPr>
        <p:sp>
          <p:nvSpPr>
            <p:cNvPr id="432174" name="Oval 46"/>
            <p:cNvSpPr>
              <a:spLocks noChangeArrowheads="1"/>
            </p:cNvSpPr>
            <p:nvPr/>
          </p:nvSpPr>
          <p:spPr bwMode="auto">
            <a:xfrm>
              <a:off x="2360" y="2936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75" name="Text Box 47"/>
            <p:cNvSpPr txBox="1">
              <a:spLocks noChangeArrowheads="1"/>
            </p:cNvSpPr>
            <p:nvPr/>
          </p:nvSpPr>
          <p:spPr bwMode="auto">
            <a:xfrm>
              <a:off x="2464" y="294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^</a:t>
              </a:r>
            </a:p>
          </p:txBody>
        </p:sp>
      </p:grpSp>
      <p:grpSp>
        <p:nvGrpSpPr>
          <p:cNvPr id="107547" name="Group 48"/>
          <p:cNvGrpSpPr>
            <a:grpSpLocks/>
          </p:cNvGrpSpPr>
          <p:nvPr/>
        </p:nvGrpSpPr>
        <p:grpSpPr bwMode="auto">
          <a:xfrm>
            <a:off x="3009900" y="5346700"/>
            <a:ext cx="1130300" cy="749300"/>
            <a:chOff x="2456" y="3504"/>
            <a:chExt cx="712" cy="472"/>
          </a:xfrm>
        </p:grpSpPr>
        <p:sp>
          <p:nvSpPr>
            <p:cNvPr id="432177" name="Oval 49"/>
            <p:cNvSpPr>
              <a:spLocks noChangeArrowheads="1"/>
            </p:cNvSpPr>
            <p:nvPr/>
          </p:nvSpPr>
          <p:spPr bwMode="auto">
            <a:xfrm>
              <a:off x="2456" y="350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78" name="Text Box 50"/>
            <p:cNvSpPr txBox="1">
              <a:spLocks noChangeArrowheads="1"/>
            </p:cNvSpPr>
            <p:nvPr/>
          </p:nvSpPr>
          <p:spPr bwMode="auto">
            <a:xfrm>
              <a:off x="2552" y="352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&amp;</a:t>
              </a:r>
            </a:p>
          </p:txBody>
        </p:sp>
      </p:grpSp>
      <p:grpSp>
        <p:nvGrpSpPr>
          <p:cNvPr id="107548" name="Group 51"/>
          <p:cNvGrpSpPr>
            <a:grpSpLocks/>
          </p:cNvGrpSpPr>
          <p:nvPr/>
        </p:nvGrpSpPr>
        <p:grpSpPr bwMode="auto">
          <a:xfrm>
            <a:off x="2490788" y="4302125"/>
            <a:ext cx="1130300" cy="749300"/>
            <a:chOff x="3056" y="2888"/>
            <a:chExt cx="712" cy="472"/>
          </a:xfrm>
        </p:grpSpPr>
        <p:sp>
          <p:nvSpPr>
            <p:cNvPr id="432180" name="Oval 52"/>
            <p:cNvSpPr>
              <a:spLocks noChangeArrowheads="1"/>
            </p:cNvSpPr>
            <p:nvPr/>
          </p:nvSpPr>
          <p:spPr bwMode="auto">
            <a:xfrm>
              <a:off x="3056" y="2888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81" name="Text Box 53"/>
            <p:cNvSpPr txBox="1">
              <a:spLocks noChangeArrowheads="1"/>
            </p:cNvSpPr>
            <p:nvPr/>
          </p:nvSpPr>
          <p:spPr bwMode="auto">
            <a:xfrm>
              <a:off x="3152" y="2904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*</a:t>
              </a:r>
            </a:p>
          </p:txBody>
        </p:sp>
      </p:grpSp>
      <p:grpSp>
        <p:nvGrpSpPr>
          <p:cNvPr id="107549" name="Group 54"/>
          <p:cNvGrpSpPr>
            <a:grpSpLocks/>
          </p:cNvGrpSpPr>
          <p:nvPr/>
        </p:nvGrpSpPr>
        <p:grpSpPr bwMode="auto">
          <a:xfrm>
            <a:off x="6299200" y="3441700"/>
            <a:ext cx="977900" cy="749300"/>
            <a:chOff x="3624" y="2232"/>
            <a:chExt cx="616" cy="472"/>
          </a:xfrm>
        </p:grpSpPr>
        <p:sp>
          <p:nvSpPr>
            <p:cNvPr id="432183" name="Oval 55"/>
            <p:cNvSpPr>
              <a:spLocks noChangeArrowheads="1"/>
            </p:cNvSpPr>
            <p:nvPr/>
          </p:nvSpPr>
          <p:spPr bwMode="auto">
            <a:xfrm>
              <a:off x="3624" y="223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84" name="Text Box 56"/>
            <p:cNvSpPr txBox="1">
              <a:spLocks noChangeArrowheads="1"/>
            </p:cNvSpPr>
            <p:nvPr/>
          </p:nvSpPr>
          <p:spPr bwMode="auto">
            <a:xfrm>
              <a:off x="3624" y="224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!)</a:t>
              </a:r>
            </a:p>
          </p:txBody>
        </p:sp>
      </p:grpSp>
      <p:grpSp>
        <p:nvGrpSpPr>
          <p:cNvPr id="107550" name="Group 57"/>
          <p:cNvGrpSpPr>
            <a:grpSpLocks/>
          </p:cNvGrpSpPr>
          <p:nvPr/>
        </p:nvGrpSpPr>
        <p:grpSpPr bwMode="auto">
          <a:xfrm>
            <a:off x="4419600" y="5702300"/>
            <a:ext cx="1155700" cy="749300"/>
            <a:chOff x="3680" y="3264"/>
            <a:chExt cx="728" cy="472"/>
          </a:xfrm>
        </p:grpSpPr>
        <p:sp>
          <p:nvSpPr>
            <p:cNvPr id="432186" name="Oval 58"/>
            <p:cNvSpPr>
              <a:spLocks noChangeArrowheads="1"/>
            </p:cNvSpPr>
            <p:nvPr/>
          </p:nvSpPr>
          <p:spPr bwMode="auto">
            <a:xfrm>
              <a:off x="3680" y="3264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87" name="Text Box 59"/>
            <p:cNvSpPr txBox="1">
              <a:spLocks noChangeArrowheads="1"/>
            </p:cNvSpPr>
            <p:nvPr/>
          </p:nvSpPr>
          <p:spPr bwMode="auto">
            <a:xfrm>
              <a:off x="3792" y="3280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(</a:t>
              </a:r>
            </a:p>
          </p:txBody>
        </p:sp>
      </p:grpSp>
      <p:grpSp>
        <p:nvGrpSpPr>
          <p:cNvPr id="107551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2189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90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!!</a:t>
              </a:r>
            </a:p>
          </p:txBody>
        </p:sp>
      </p:grpSp>
      <p:grpSp>
        <p:nvGrpSpPr>
          <p:cNvPr id="107552" name="Group 66"/>
          <p:cNvGrpSpPr>
            <a:grpSpLocks/>
          </p:cNvGrpSpPr>
          <p:nvPr/>
        </p:nvGrpSpPr>
        <p:grpSpPr bwMode="auto">
          <a:xfrm>
            <a:off x="7594600" y="3086100"/>
            <a:ext cx="1003300" cy="749300"/>
            <a:chOff x="4536" y="3480"/>
            <a:chExt cx="632" cy="472"/>
          </a:xfrm>
        </p:grpSpPr>
        <p:sp>
          <p:nvSpPr>
            <p:cNvPr id="432195" name="Oval 67"/>
            <p:cNvSpPr>
              <a:spLocks noChangeArrowheads="1"/>
            </p:cNvSpPr>
            <p:nvPr/>
          </p:nvSpPr>
          <p:spPr bwMode="auto">
            <a:xfrm>
              <a:off x="4536" y="3480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2196" name="Text Box 68"/>
            <p:cNvSpPr txBox="1">
              <a:spLocks noChangeArrowheads="1"/>
            </p:cNvSpPr>
            <p:nvPr/>
          </p:nvSpPr>
          <p:spPr bwMode="auto">
            <a:xfrm>
              <a:off x="4552" y="3488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!@</a:t>
              </a:r>
            </a:p>
          </p:txBody>
        </p:sp>
      </p:grpSp>
      <p:sp>
        <p:nvSpPr>
          <p:cNvPr id="432197" name="Oval 69"/>
          <p:cNvSpPr>
            <a:spLocks noChangeArrowheads="1"/>
          </p:cNvSpPr>
          <p:nvPr/>
        </p:nvSpPr>
        <p:spPr bwMode="auto">
          <a:xfrm>
            <a:off x="5486400" y="5056188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54" name="Text Box 8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2217" name="Text Box 89"/>
          <p:cNvSpPr txBox="1">
            <a:spLocks noChangeArrowheads="1"/>
          </p:cNvSpPr>
          <p:nvPr/>
        </p:nvSpPr>
        <p:spPr bwMode="auto">
          <a:xfrm>
            <a:off x="1779588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#%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@$</a:t>
            </a:r>
          </a:p>
        </p:txBody>
      </p:sp>
      <p:sp>
        <p:nvSpPr>
          <p:cNvPr id="432234" name="Freeform 106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35" name="AutoShape 107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36" name="Rectangle 108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37" name="AutoShape 109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38" name="Line 110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39" name="Line 111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40" name="Rectangle 112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63" name="Rectangle 113"/>
          <p:cNvSpPr>
            <a:spLocks noChangeArrowheads="1"/>
          </p:cNvSpPr>
          <p:nvPr/>
        </p:nvSpPr>
        <p:spPr bwMode="auto">
          <a:xfrm>
            <a:off x="8186738" y="3743325"/>
            <a:ext cx="6810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cf</a:t>
            </a:r>
          </a:p>
          <a:p>
            <a:pPr algn="l"/>
            <a:endParaRPr lang="en-US" sz="1000" b="1">
              <a:solidFill>
                <a:srgbClr val="000000"/>
              </a:solidFill>
              <a:effectLst/>
              <a:latin typeface="Helvetica" charset="0"/>
              <a:ea typeface="Times New Roman" charset="0"/>
              <a:cs typeface="Times New Roman" charset="0"/>
            </a:endParaRPr>
          </a:p>
        </p:txBody>
      </p:sp>
      <p:sp>
        <p:nvSpPr>
          <p:cNvPr id="107564" name="Rectangle 114"/>
          <p:cNvSpPr>
            <a:spLocks noChangeArrowheads="1"/>
          </p:cNvSpPr>
          <p:nvPr/>
        </p:nvSpPr>
        <p:spPr bwMode="auto">
          <a:xfrm>
            <a:off x="8185150" y="4132263"/>
            <a:ext cx="6080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of 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P</a:t>
            </a:r>
          </a:p>
        </p:txBody>
      </p:sp>
      <p:sp>
        <p:nvSpPr>
          <p:cNvPr id="107565" name="Rectangle 115"/>
          <p:cNvSpPr>
            <a:spLocks noChangeArrowheads="1"/>
          </p:cNvSpPr>
          <p:nvPr/>
        </p:nvSpPr>
        <p:spPr bwMode="auto">
          <a:xfrm>
            <a:off x="8340725" y="4310063"/>
            <a:ext cx="3413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107566" name="Rectangle 116"/>
          <p:cNvSpPr>
            <a:spLocks noChangeArrowheads="1"/>
          </p:cNvSpPr>
          <p:nvPr/>
        </p:nvSpPr>
        <p:spPr bwMode="auto">
          <a:xfrm>
            <a:off x="8150225" y="35655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7567" name="Rectangle 117"/>
          <p:cNvSpPr>
            <a:spLocks noChangeArrowheads="1"/>
          </p:cNvSpPr>
          <p:nvPr/>
        </p:nvSpPr>
        <p:spPr bwMode="auto">
          <a:xfrm>
            <a:off x="8029575" y="33940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32247" name="Line 119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48" name="Line 120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2249" name="Line 121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7571" name="Text Box 12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2258" name="Rectangle 1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107573" name="Text Box 13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2273" name="Rectangle 145"/>
          <p:cNvSpPr>
            <a:spLocks noChangeArrowheads="1"/>
          </p:cNvSpPr>
          <p:nvPr/>
        </p:nvSpPr>
        <p:spPr bwMode="auto">
          <a:xfrm>
            <a:off x="5983288" y="2338388"/>
            <a:ext cx="2216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 !@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107575" name="Rectangle 146"/>
          <p:cNvSpPr>
            <a:spLocks noChangeArrowheads="1"/>
          </p:cNvSpPr>
          <p:nvPr/>
        </p:nvSpPr>
        <p:spPr bwMode="auto">
          <a:xfrm>
            <a:off x="8278813" y="3933825"/>
            <a:ext cx="484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  <a:r>
              <a:rPr lang="en-US" sz="1600" b="1">
                <a:solidFill>
                  <a:srgbClr val="000000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O</a:t>
            </a:r>
          </a:p>
        </p:txBody>
      </p:sp>
      <p:sp>
        <p:nvSpPr>
          <p:cNvPr id="97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107577" name="Group 97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107578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101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6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7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8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32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9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3111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277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3084513" y="938213"/>
            <a:ext cx="1008062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A051A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340100" y="206533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282" name="Rectangle 10"/>
          <p:cNvSpPr>
            <a:spLocks noChangeArrowheads="1"/>
          </p:cNvSpPr>
          <p:nvPr/>
        </p:nvSpPr>
        <p:spPr bwMode="auto">
          <a:xfrm>
            <a:off x="4802188" y="992188"/>
            <a:ext cx="2498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</a:rPr>
              <a:t>ca. 2000 B.C.</a:t>
            </a:r>
            <a:endParaRPr lang="en-US" sz="18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109578" name="Rectangle 11"/>
          <p:cNvSpPr>
            <a:spLocks noChangeArrowheads="1"/>
          </p:cNvSpPr>
          <p:nvPr/>
        </p:nvSpPr>
        <p:spPr bwMode="auto">
          <a:xfrm>
            <a:off x="3709988" y="1603375"/>
            <a:ext cx="9953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09579" name="Rectangle 12"/>
          <p:cNvSpPr>
            <a:spLocks noChangeArrowheads="1"/>
          </p:cNvSpPr>
          <p:nvPr/>
        </p:nvSpPr>
        <p:spPr bwMode="auto">
          <a:xfrm>
            <a:off x="3897313" y="2060575"/>
            <a:ext cx="1289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bg2"/>
                </a:solidFill>
                <a:effectLst/>
                <a:latin typeface="Kantipur" charset="0"/>
              </a:rPr>
              <a:t>e[\ 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;</a:t>
            </a:r>
            <a:r>
              <a:rPr lang="en-US" b="1">
                <a:solidFill>
                  <a:schemeClr val="bg2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chemeClr val="bg2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cf</a:t>
            </a:r>
          </a:p>
        </p:txBody>
      </p:sp>
      <p:sp>
        <p:nvSpPr>
          <p:cNvPr id="109580" name="Rectangle 13"/>
          <p:cNvSpPr>
            <a:spLocks noChangeArrowheads="1"/>
          </p:cNvSpPr>
          <p:nvPr/>
        </p:nvSpPr>
        <p:spPr bwMode="auto">
          <a:xfrm>
            <a:off x="4157663" y="2473325"/>
            <a:ext cx="13858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30303"/>
                </a:solidFill>
                <a:effectLst/>
                <a:latin typeface="Kantipur" charset="0"/>
              </a:rPr>
              <a:t>O – O</a:t>
            </a:r>
          </a:p>
        </p:txBody>
      </p:sp>
      <p:sp>
        <p:nvSpPr>
          <p:cNvPr id="109581" name="Rectangle 14"/>
          <p:cNvSpPr>
            <a:spLocks noChangeArrowheads="1"/>
          </p:cNvSpPr>
          <p:nvPr/>
        </p:nvSpPr>
        <p:spPr bwMode="auto">
          <a:xfrm>
            <a:off x="4111625" y="2930525"/>
            <a:ext cx="8096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rgbClr val="040404"/>
                </a:solidFill>
                <a:effectLst/>
                <a:latin typeface="Kantipur" charset="0"/>
              </a:rPr>
              <a:t>of</a:t>
            </a:r>
            <a:r>
              <a:rPr lang="en-US" b="1">
                <a:solidFill>
                  <a:srgbClr val="040404"/>
                </a:solidFill>
                <a:effectLst/>
                <a:latin typeface="Times New Roman" charset="0"/>
                <a:cs typeface="Times New Roman" charset="0"/>
              </a:rPr>
              <a:t>-</a:t>
            </a:r>
            <a:r>
              <a:rPr lang="en-US" b="1">
                <a:solidFill>
                  <a:srgbClr val="040404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P</a:t>
            </a:r>
            <a:endParaRPr lang="en-US" sz="3200" b="1">
              <a:solidFill>
                <a:schemeClr val="bg2"/>
              </a:solidFill>
              <a:effectLst/>
              <a:latin typeface="Kantipur" charset="0"/>
              <a:ea typeface="Times New Roman" charset="0"/>
              <a:cs typeface="Times New Roman" charset="0"/>
            </a:endParaRPr>
          </a:p>
        </p:txBody>
      </p:sp>
      <p:sp>
        <p:nvSpPr>
          <p:cNvPr id="438288" name="Rectangle 1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9583" name="Group 17"/>
          <p:cNvGrpSpPr>
            <a:grpSpLocks/>
          </p:cNvGrpSpPr>
          <p:nvPr/>
        </p:nvGrpSpPr>
        <p:grpSpPr bwMode="auto">
          <a:xfrm>
            <a:off x="801688" y="2378075"/>
            <a:ext cx="1855787" cy="1446213"/>
            <a:chOff x="505" y="1498"/>
            <a:chExt cx="1169" cy="911"/>
          </a:xfrm>
        </p:grpSpPr>
        <p:sp>
          <p:nvSpPr>
            <p:cNvPr id="438290" name="Rectangle 18"/>
            <p:cNvSpPr>
              <a:spLocks noChangeArrowheads="1"/>
            </p:cNvSpPr>
            <p:nvPr/>
          </p:nvSpPr>
          <p:spPr bwMode="auto">
            <a:xfrm>
              <a:off x="519" y="1546"/>
              <a:ext cx="562" cy="8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endParaRPr lang="en-US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endParaRPr>
            </a:p>
            <a:p>
              <a:pPr algn="l">
                <a:defRPr/>
              </a:pPr>
              <a:r>
                <a:rPr lang="en-US">
                  <a:solidFill>
                    <a:schemeClr val="tx2"/>
                  </a:solidFill>
                  <a:effectLst/>
                  <a:latin typeface="Times" charset="0"/>
                  <a:ea typeface="+mn-ea"/>
                  <a:cs typeface="+mn-cs"/>
                </a:rPr>
                <a:t>        </a:t>
              </a:r>
            </a:p>
          </p:txBody>
        </p:sp>
        <p:sp>
          <p:nvSpPr>
            <p:cNvPr id="438291" name="Rectangle 19"/>
            <p:cNvSpPr>
              <a:spLocks noChangeArrowheads="1"/>
            </p:cNvSpPr>
            <p:nvPr/>
          </p:nvSpPr>
          <p:spPr bwMode="auto">
            <a:xfrm>
              <a:off x="505" y="1498"/>
              <a:ext cx="1169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0" b="1">
                  <a:solidFill>
                    <a:srgbClr val="D83104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5400" b="1">
                  <a:solidFill>
                    <a:schemeClr val="tx2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o]df]o</a:t>
              </a:r>
            </a:p>
          </p:txBody>
        </p:sp>
      </p:grpSp>
      <p:sp>
        <p:nvSpPr>
          <p:cNvPr id="438292" name="Line 20"/>
          <p:cNvSpPr>
            <a:spLocks noChangeShapeType="1"/>
          </p:cNvSpPr>
          <p:nvPr/>
        </p:nvSpPr>
        <p:spPr bwMode="auto">
          <a:xfrm>
            <a:off x="3348038" y="25050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298" name="Line 26"/>
          <p:cNvSpPr>
            <a:spLocks noChangeShapeType="1"/>
          </p:cNvSpPr>
          <p:nvPr/>
        </p:nvSpPr>
        <p:spPr bwMode="auto">
          <a:xfrm>
            <a:off x="3340100" y="3886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9586" name="Rectangle 27"/>
          <p:cNvSpPr>
            <a:spLocks noChangeArrowheads="1"/>
          </p:cNvSpPr>
          <p:nvPr/>
        </p:nvSpPr>
        <p:spPr bwMode="auto">
          <a:xfrm>
            <a:off x="4297363" y="3387725"/>
            <a:ext cx="463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438300" name="Line 28"/>
          <p:cNvSpPr>
            <a:spLocks noChangeShapeType="1"/>
          </p:cNvSpPr>
          <p:nvPr/>
        </p:nvSpPr>
        <p:spPr bwMode="auto">
          <a:xfrm>
            <a:off x="3340100" y="2997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301" name="Line 29"/>
          <p:cNvSpPr>
            <a:spLocks noChangeShapeType="1"/>
          </p:cNvSpPr>
          <p:nvPr/>
        </p:nvSpPr>
        <p:spPr bwMode="auto">
          <a:xfrm>
            <a:off x="3333750" y="3454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09589" name="Group 60"/>
          <p:cNvGrpSpPr>
            <a:grpSpLocks/>
          </p:cNvGrpSpPr>
          <p:nvPr/>
        </p:nvGrpSpPr>
        <p:grpSpPr bwMode="auto">
          <a:xfrm>
            <a:off x="5676900" y="5219700"/>
            <a:ext cx="990600" cy="749300"/>
            <a:chOff x="4344" y="2392"/>
            <a:chExt cx="624" cy="472"/>
          </a:xfrm>
        </p:grpSpPr>
        <p:sp>
          <p:nvSpPr>
            <p:cNvPr id="438333" name="Oval 61"/>
            <p:cNvSpPr>
              <a:spLocks noChangeArrowheads="1"/>
            </p:cNvSpPr>
            <p:nvPr/>
          </p:nvSpPr>
          <p:spPr bwMode="auto">
            <a:xfrm>
              <a:off x="4344" y="2392"/>
              <a:ext cx="472" cy="472"/>
            </a:xfrm>
            <a:prstGeom prst="ellipse">
              <a:avLst/>
            </a:prstGeom>
            <a:solidFill>
              <a:srgbClr val="0066FF"/>
            </a:solidFill>
            <a:ln w="5715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34" name="Text Box 62"/>
            <p:cNvSpPr txBox="1">
              <a:spLocks noChangeArrowheads="1"/>
            </p:cNvSpPr>
            <p:nvPr/>
          </p:nvSpPr>
          <p:spPr bwMode="auto">
            <a:xfrm>
              <a:off x="4352" y="2416"/>
              <a:ext cx="616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>
                  <a:solidFill>
                    <a:srgbClr val="FF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!!</a:t>
              </a:r>
            </a:p>
          </p:txBody>
        </p:sp>
      </p:grpSp>
      <p:sp>
        <p:nvSpPr>
          <p:cNvPr id="438338" name="Oval 66"/>
          <p:cNvSpPr>
            <a:spLocks noChangeArrowheads="1"/>
          </p:cNvSpPr>
          <p:nvPr/>
        </p:nvSpPr>
        <p:spPr bwMode="auto">
          <a:xfrm>
            <a:off x="5486400" y="5067300"/>
            <a:ext cx="1130300" cy="1054100"/>
          </a:xfrm>
          <a:prstGeom prst="ellipse">
            <a:avLst/>
          </a:prstGeom>
          <a:noFill/>
          <a:ln w="57150">
            <a:solidFill>
              <a:srgbClr val="00FFC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38339" name="Text Box 67"/>
          <p:cNvSpPr txBox="1">
            <a:spLocks noChangeArrowheads="1"/>
          </p:cNvSpPr>
          <p:nvPr/>
        </p:nvSpPr>
        <p:spPr bwMode="auto">
          <a:xfrm>
            <a:off x="5340350" y="5187950"/>
            <a:ext cx="172561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o];[\km</a:t>
            </a:r>
            <a:r>
              <a:rPr lang="en-US" sz="36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3600" b="1">
                <a:solidFill>
                  <a:schemeClr val="tx2"/>
                </a:solidFill>
                <a:effectLst/>
                <a:ea typeface="+mn-ea"/>
                <a:cs typeface="+mn-cs"/>
              </a:rPr>
              <a:t>!</a:t>
            </a:r>
          </a:p>
        </p:txBody>
      </p:sp>
      <p:sp>
        <p:nvSpPr>
          <p:cNvPr id="109592" name="Text Box 8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438358" name="Text Box 86"/>
          <p:cNvSpPr txBox="1">
            <a:spLocks noChangeArrowheads="1"/>
          </p:cNvSpPr>
          <p:nvPr/>
        </p:nvSpPr>
        <p:spPr bwMode="auto">
          <a:xfrm>
            <a:off x="1789113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#%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@$</a:t>
            </a:r>
          </a:p>
        </p:txBody>
      </p:sp>
      <p:grpSp>
        <p:nvGrpSpPr>
          <p:cNvPr id="109594" name="Group 124"/>
          <p:cNvGrpSpPr>
            <a:grpSpLocks/>
          </p:cNvGrpSpPr>
          <p:nvPr/>
        </p:nvGrpSpPr>
        <p:grpSpPr bwMode="auto">
          <a:xfrm>
            <a:off x="7975600" y="3408363"/>
            <a:ext cx="1000125" cy="1312862"/>
            <a:chOff x="5042" y="2162"/>
            <a:chExt cx="630" cy="827"/>
          </a:xfrm>
        </p:grpSpPr>
        <p:sp>
          <p:nvSpPr>
            <p:cNvPr id="438375" name="Freeform 103"/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76" name="AutoShape 104"/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77" name="Rectangle 105"/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78" name="AutoShape 106"/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79" name="Line 107"/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80" name="Line 108"/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81" name="Rectangle 109"/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9618" name="Rectangle 110"/>
            <p:cNvSpPr>
              <a:spLocks noChangeArrowheads="1"/>
            </p:cNvSpPr>
            <p:nvPr/>
          </p:nvSpPr>
          <p:spPr bwMode="auto">
            <a:xfrm>
              <a:off x="5157" y="2414"/>
              <a:ext cx="42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Times New Roman" charset="0"/>
                  <a:cs typeface="Times New Roman" charset="0"/>
                </a:rPr>
                <a:t>-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  <a:ea typeface="Times New Roman" charset="0"/>
                  <a:cs typeface="Times New Roman" charset="0"/>
                </a:rPr>
                <a:t>;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Times New Roman" charset="0"/>
                  <a:cs typeface="Times New Roman" charset="0"/>
                </a:rPr>
                <a:t>-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  <a:ea typeface="Times New Roman" charset="0"/>
                  <a:cs typeface="Times New Roman" charset="0"/>
                </a:rPr>
                <a:t>cf</a:t>
              </a:r>
            </a:p>
          </p:txBody>
        </p:sp>
        <p:sp>
          <p:nvSpPr>
            <p:cNvPr id="109619" name="Rectangle 111"/>
            <p:cNvSpPr>
              <a:spLocks noChangeArrowheads="1"/>
            </p:cNvSpPr>
            <p:nvPr/>
          </p:nvSpPr>
          <p:spPr bwMode="auto">
            <a:xfrm>
              <a:off x="5220" y="2659"/>
              <a:ext cx="38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of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Times New Roman" charset="0"/>
                  <a:cs typeface="Times New Roman" charset="0"/>
                </a:rPr>
                <a:t>-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  <a:ea typeface="Times New Roman" charset="0"/>
                  <a:cs typeface="Times New Roman" charset="0"/>
                </a:rPr>
                <a:t> P</a:t>
              </a:r>
            </a:p>
          </p:txBody>
        </p:sp>
        <p:sp>
          <p:nvSpPr>
            <p:cNvPr id="109620" name="Rectangle 112"/>
            <p:cNvSpPr>
              <a:spLocks noChangeArrowheads="1"/>
            </p:cNvSpPr>
            <p:nvPr/>
          </p:nvSpPr>
          <p:spPr bwMode="auto">
            <a:xfrm>
              <a:off x="5254" y="2779"/>
              <a:ext cx="21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!@</a:t>
              </a:r>
            </a:p>
          </p:txBody>
        </p:sp>
        <p:sp>
          <p:nvSpPr>
            <p:cNvPr id="109621" name="Rectangle 113"/>
            <p:cNvSpPr>
              <a:spLocks noChangeArrowheads="1"/>
            </p:cNvSpPr>
            <p:nvPr/>
          </p:nvSpPr>
          <p:spPr bwMode="auto">
            <a:xfrm>
              <a:off x="5150" y="2302"/>
              <a:ext cx="4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Aff]nfj6</a:t>
              </a:r>
            </a:p>
          </p:txBody>
        </p:sp>
        <p:sp>
          <p:nvSpPr>
            <p:cNvPr id="109622" name="Rectangle 114"/>
            <p:cNvSpPr>
              <a:spLocks noChangeArrowheads="1"/>
            </p:cNvSpPr>
            <p:nvPr/>
          </p:nvSpPr>
          <p:spPr bwMode="auto">
            <a:xfrm>
              <a:off x="5042" y="2162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ca|fxfd</a:t>
              </a:r>
            </a:p>
          </p:txBody>
        </p:sp>
        <p:sp>
          <p:nvSpPr>
            <p:cNvPr id="109623" name="Rectangle 115"/>
            <p:cNvSpPr>
              <a:spLocks noChangeArrowheads="1"/>
            </p:cNvSpPr>
            <p:nvPr/>
          </p:nvSpPr>
          <p:spPr bwMode="auto">
            <a:xfrm>
              <a:off x="5242" y="2541"/>
              <a:ext cx="30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Times New Roman" charset="0"/>
                  <a:cs typeface="Times New Roman" charset="0"/>
                </a:rPr>
                <a:t>-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  <a:ea typeface="Times New Roman" charset="0"/>
                  <a:cs typeface="Times New Roman" charset="0"/>
                </a:rPr>
                <a:t> O</a:t>
              </a:r>
              <a:endParaRPr lang="en-US" sz="1600" b="1">
                <a:solidFill>
                  <a:srgbClr val="000000"/>
                </a:solidFill>
                <a:effectLst/>
                <a:latin typeface="Kantipur" charset="0"/>
                <a:cs typeface="Times New Roman" charset="0"/>
              </a:endParaRPr>
            </a:p>
          </p:txBody>
        </p:sp>
        <p:sp>
          <p:nvSpPr>
            <p:cNvPr id="438388" name="Line 116"/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89" name="Line 117"/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8390" name="Line 118"/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09595" name="Text Box 11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438397" name="Rectangle 1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109597" name="Text Box 1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438412" name="Rectangle 140"/>
          <p:cNvSpPr>
            <a:spLocks noChangeArrowheads="1"/>
          </p:cNvSpPr>
          <p:nvPr/>
        </p:nvSpPr>
        <p:spPr bwMode="auto">
          <a:xfrm>
            <a:off x="5983288" y="2338388"/>
            <a:ext cx="22161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 !@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: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4000" b="1" i="1">
                <a:solidFill>
                  <a:schemeClr val="hlink"/>
                </a:solidFill>
                <a:effectLst/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4000" b="1" i="1">
                <a:solidFill>
                  <a:schemeClr val="hlink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grpSp>
        <p:nvGrpSpPr>
          <p:cNvPr id="109600" name="Group 66"/>
          <p:cNvGrpSpPr>
            <a:grpSpLocks/>
          </p:cNvGrpSpPr>
          <p:nvPr/>
        </p:nvGrpSpPr>
        <p:grpSpPr bwMode="auto">
          <a:xfrm>
            <a:off x="6181725" y="1492250"/>
            <a:ext cx="1362075" cy="947738"/>
            <a:chOff x="6182257" y="1491863"/>
            <a:chExt cx="1361543" cy="948659"/>
          </a:xfrm>
        </p:grpSpPr>
        <p:grpSp>
          <p:nvGrpSpPr>
            <p:cNvPr id="109601" name="Group 61"/>
            <p:cNvGrpSpPr>
              <a:grpSpLocks/>
            </p:cNvGrpSpPr>
            <p:nvPr/>
          </p:nvGrpSpPr>
          <p:grpSpPr bwMode="auto">
            <a:xfrm>
              <a:off x="6266608" y="1491863"/>
              <a:ext cx="1277192" cy="948659"/>
              <a:chOff x="6266608" y="1491863"/>
              <a:chExt cx="1277192" cy="948659"/>
            </a:xfrm>
          </p:grpSpPr>
          <p:sp>
            <p:nvSpPr>
              <p:cNvPr id="70" name="Rectangle 9"/>
              <p:cNvSpPr>
                <a:spLocks noChangeArrowheads="1"/>
              </p:cNvSpPr>
              <p:nvPr/>
            </p:nvSpPr>
            <p:spPr bwMode="auto">
              <a:xfrm>
                <a:off x="6325076" y="1523644"/>
                <a:ext cx="1218724" cy="5196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1" name="Freeform 74" descr="Cork"/>
              <p:cNvSpPr>
                <a:spLocks/>
              </p:cNvSpPr>
              <p:nvPr/>
            </p:nvSpPr>
            <p:spPr bwMode="auto">
              <a:xfrm>
                <a:off x="6290165" y="1590384"/>
                <a:ext cx="877545" cy="123945"/>
              </a:xfrm>
              <a:custGeom>
                <a:avLst/>
                <a:gdLst/>
                <a:ahLst/>
                <a:cxnLst>
                  <a:cxn ang="0">
                    <a:pos x="8" y="90"/>
                  </a:cxn>
                  <a:cxn ang="0">
                    <a:pos x="22" y="44"/>
                  </a:cxn>
                  <a:cxn ang="0">
                    <a:pos x="34" y="36"/>
                  </a:cxn>
                  <a:cxn ang="0">
                    <a:pos x="46" y="32"/>
                  </a:cxn>
                  <a:cxn ang="0">
                    <a:pos x="112" y="34"/>
                  </a:cxn>
                  <a:cxn ang="0">
                    <a:pos x="152" y="40"/>
                  </a:cxn>
                  <a:cxn ang="0">
                    <a:pos x="170" y="46"/>
                  </a:cxn>
                  <a:cxn ang="0">
                    <a:pos x="238" y="52"/>
                  </a:cxn>
                  <a:cxn ang="0">
                    <a:pos x="338" y="44"/>
                  </a:cxn>
                  <a:cxn ang="0">
                    <a:pos x="472" y="16"/>
                  </a:cxn>
                  <a:cxn ang="0">
                    <a:pos x="520" y="0"/>
                  </a:cxn>
                  <a:cxn ang="0">
                    <a:pos x="572" y="2"/>
                  </a:cxn>
                  <a:cxn ang="0">
                    <a:pos x="590" y="30"/>
                  </a:cxn>
                  <a:cxn ang="0">
                    <a:pos x="592" y="36"/>
                  </a:cxn>
                  <a:cxn ang="0">
                    <a:pos x="582" y="60"/>
                  </a:cxn>
                  <a:cxn ang="0">
                    <a:pos x="584" y="66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2" name="Freeform 75" descr="Cork"/>
              <p:cNvSpPr>
                <a:spLocks/>
              </p:cNvSpPr>
              <p:nvPr/>
            </p:nvSpPr>
            <p:spPr bwMode="auto">
              <a:xfrm>
                <a:off x="6266362" y="1682548"/>
                <a:ext cx="887065" cy="599070"/>
              </a:xfrm>
              <a:custGeom>
                <a:avLst/>
                <a:gdLst/>
                <a:ahLst/>
                <a:cxnLst>
                  <a:cxn ang="0">
                    <a:pos x="599" y="0"/>
                  </a:cxn>
                  <a:cxn ang="0">
                    <a:pos x="595" y="6"/>
                  </a:cxn>
                  <a:cxn ang="0">
                    <a:pos x="589" y="10"/>
                  </a:cxn>
                  <a:cxn ang="0">
                    <a:pos x="585" y="24"/>
                  </a:cxn>
                  <a:cxn ang="0">
                    <a:pos x="557" y="92"/>
                  </a:cxn>
                  <a:cxn ang="0">
                    <a:pos x="525" y="208"/>
                  </a:cxn>
                  <a:cxn ang="0">
                    <a:pos x="515" y="266"/>
                  </a:cxn>
                  <a:cxn ang="0">
                    <a:pos x="505" y="350"/>
                  </a:cxn>
                  <a:cxn ang="0">
                    <a:pos x="495" y="402"/>
                  </a:cxn>
                  <a:cxn ang="0">
                    <a:pos x="461" y="422"/>
                  </a:cxn>
                  <a:cxn ang="0">
                    <a:pos x="433" y="414"/>
                  </a:cxn>
                  <a:cxn ang="0">
                    <a:pos x="421" y="410"/>
                  </a:cxn>
                  <a:cxn ang="0">
                    <a:pos x="425" y="352"/>
                  </a:cxn>
                  <a:cxn ang="0">
                    <a:pos x="431" y="338"/>
                  </a:cxn>
                  <a:cxn ang="0">
                    <a:pos x="405" y="328"/>
                  </a:cxn>
                  <a:cxn ang="0">
                    <a:pos x="347" y="316"/>
                  </a:cxn>
                  <a:cxn ang="0">
                    <a:pos x="113" y="360"/>
                  </a:cxn>
                  <a:cxn ang="0">
                    <a:pos x="103" y="368"/>
                  </a:cxn>
                  <a:cxn ang="0">
                    <a:pos x="87" y="392"/>
                  </a:cxn>
                  <a:cxn ang="0">
                    <a:pos x="53" y="432"/>
                  </a:cxn>
                  <a:cxn ang="0">
                    <a:pos x="29" y="422"/>
                  </a:cxn>
                  <a:cxn ang="0">
                    <a:pos x="17" y="414"/>
                  </a:cxn>
                  <a:cxn ang="0">
                    <a:pos x="7" y="398"/>
                  </a:cxn>
                  <a:cxn ang="0">
                    <a:pos x="11" y="372"/>
                  </a:cxn>
                  <a:cxn ang="0">
                    <a:pos x="17" y="334"/>
                  </a:cxn>
                  <a:cxn ang="0">
                    <a:pos x="27" y="262"/>
                  </a:cxn>
                  <a:cxn ang="0">
                    <a:pos x="29" y="188"/>
                  </a:cxn>
                  <a:cxn ang="0">
                    <a:pos x="31" y="126"/>
                  </a:cxn>
                  <a:cxn ang="0">
                    <a:pos x="29" y="82"/>
                  </a:cxn>
                  <a:cxn ang="0">
                    <a:pos x="21" y="30"/>
                  </a:cxn>
                  <a:cxn ang="0">
                    <a:pos x="19" y="14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381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3" name="Freeform 77"/>
              <p:cNvSpPr>
                <a:spLocks/>
              </p:cNvSpPr>
              <p:nvPr/>
            </p:nvSpPr>
            <p:spPr bwMode="auto">
              <a:xfrm>
                <a:off x="6291752" y="2291152"/>
                <a:ext cx="38085" cy="135068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" name="Freeform 78"/>
              <p:cNvSpPr>
                <a:spLocks/>
              </p:cNvSpPr>
              <p:nvPr/>
            </p:nvSpPr>
            <p:spPr bwMode="auto">
              <a:xfrm>
                <a:off x="6299686" y="2289562"/>
                <a:ext cx="46020" cy="15096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" name="Freeform 79"/>
              <p:cNvSpPr>
                <a:spLocks/>
              </p:cNvSpPr>
              <p:nvPr/>
            </p:nvSpPr>
            <p:spPr bwMode="auto">
              <a:xfrm>
                <a:off x="6886832" y="2259371"/>
                <a:ext cx="66649" cy="158904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6" name="Freeform 80"/>
              <p:cNvSpPr>
                <a:spLocks/>
              </p:cNvSpPr>
              <p:nvPr/>
            </p:nvSpPr>
            <p:spPr bwMode="auto">
              <a:xfrm>
                <a:off x="6333011" y="1498219"/>
                <a:ext cx="42845" cy="214521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7" name="Freeform 81"/>
              <p:cNvSpPr>
                <a:spLocks/>
              </p:cNvSpPr>
              <p:nvPr/>
            </p:nvSpPr>
            <p:spPr bwMode="auto">
              <a:xfrm>
                <a:off x="7067736" y="1491863"/>
                <a:ext cx="66649" cy="174795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69" name="Rectangle 28"/>
            <p:cNvSpPr>
              <a:spLocks noChangeArrowheads="1"/>
            </p:cNvSpPr>
            <p:nvPr/>
          </p:nvSpPr>
          <p:spPr bwMode="auto">
            <a:xfrm>
              <a:off x="6182257" y="1522055"/>
              <a:ext cx="1017191" cy="699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4000" b="1" i="1">
                  <a:solidFill>
                    <a:srgbClr val="FFFFFF"/>
                  </a:solidFill>
                  <a:effectLst/>
                  <a:latin typeface="Kantipur" charset="0"/>
                </a:rPr>
                <a:t>c j </a:t>
              </a:r>
              <a:endParaRPr lang="en-US" sz="2400" i="1">
                <a:solidFill>
                  <a:srgbClr val="FFFFFF"/>
                </a:solidFill>
                <a:effectLst/>
                <a:latin typeface="Kantipur" charset="0"/>
              </a:endParaRPr>
            </a:p>
          </p:txBody>
        </p:sp>
      </p:grpSp>
    </p:spTree>
  </p:cSld>
  <p:clrMapOvr>
    <a:masterClrMapping/>
  </p:clrMapOvr>
  <p:transition>
    <p:wheel spokes="0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15" name="Rectangle 16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11619" name="Group 2"/>
          <p:cNvGrpSpPr>
            <a:grpSpLocks/>
          </p:cNvGrpSpPr>
          <p:nvPr/>
        </p:nvGrpSpPr>
        <p:grpSpPr bwMode="auto">
          <a:xfrm>
            <a:off x="4116388" y="585788"/>
            <a:ext cx="1050925" cy="2789237"/>
            <a:chOff x="2602" y="344"/>
            <a:chExt cx="662" cy="1757"/>
          </a:xfrm>
        </p:grpSpPr>
        <p:sp>
          <p:nvSpPr>
            <p:cNvPr id="667651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2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3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4" name="AutoShape 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5" name="Rectangle 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6" name="AutoShape 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7" name="AutoShape 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8" name="Line 1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59" name="Line 1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60" name="Line 1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61" name="Line 1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62" name="Line 1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63" name="Line 1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906" name="Rectangle 16"/>
            <p:cNvSpPr>
              <a:spLocks noChangeArrowheads="1"/>
            </p:cNvSpPr>
            <p:nvPr/>
          </p:nvSpPr>
          <p:spPr bwMode="auto">
            <a:xfrm>
              <a:off x="2741" y="538"/>
              <a:ext cx="36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kfk</a:t>
              </a:r>
            </a:p>
          </p:txBody>
        </p:sp>
        <p:sp>
          <p:nvSpPr>
            <p:cNvPr id="111907" name="Rectangle 17"/>
            <p:cNvSpPr>
              <a:spLocks noChangeArrowheads="1"/>
            </p:cNvSpPr>
            <p:nvPr/>
          </p:nvSpPr>
          <p:spPr bwMode="auto">
            <a:xfrm>
              <a:off x="2690" y="634"/>
              <a:ext cx="51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;[\;dfrf/</a:t>
              </a:r>
            </a:p>
          </p:txBody>
        </p:sp>
        <p:sp>
          <p:nvSpPr>
            <p:cNvPr id="111908" name="Rectangle 18"/>
            <p:cNvSpPr>
              <a:spLocks noChangeArrowheads="1"/>
            </p:cNvSpPr>
            <p:nvPr/>
          </p:nvSpPr>
          <p:spPr bwMode="auto">
            <a:xfrm>
              <a:off x="2695" y="738"/>
              <a:ext cx="43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kl/jf/</a:t>
              </a:r>
            </a:p>
          </p:txBody>
        </p:sp>
        <p:sp>
          <p:nvSpPr>
            <p:cNvPr id="111909" name="Rectangle 19"/>
            <p:cNvSpPr>
              <a:spLocks noChangeArrowheads="1"/>
            </p:cNvSpPr>
            <p:nvPr/>
          </p:nvSpPr>
          <p:spPr bwMode="auto">
            <a:xfrm>
              <a:off x="2690" y="842"/>
              <a:ext cx="38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xTof</a:t>
              </a:r>
            </a:p>
          </p:txBody>
        </p:sp>
        <p:sp>
          <p:nvSpPr>
            <p:cNvPr id="111910" name="Rectangle 20"/>
            <p:cNvSpPr>
              <a:spLocks noChangeArrowheads="1"/>
            </p:cNvSpPr>
            <p:nvPr/>
          </p:nvSpPr>
          <p:spPr bwMode="auto">
            <a:xfrm>
              <a:off x="2627" y="938"/>
              <a:ext cx="53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hnk|no / OGb|0fL</a:t>
              </a:r>
            </a:p>
          </p:txBody>
        </p:sp>
        <p:sp>
          <p:nvSpPr>
            <p:cNvPr id="111911" name="Rectangle 21"/>
            <p:cNvSpPr>
              <a:spLocks noChangeArrowheads="1"/>
            </p:cNvSpPr>
            <p:nvPr/>
          </p:nvSpPr>
          <p:spPr bwMode="auto">
            <a:xfrm>
              <a:off x="2781" y="1042"/>
              <a:ext cx="22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3//f</a:t>
              </a:r>
            </a:p>
          </p:txBody>
        </p:sp>
        <p:sp>
          <p:nvSpPr>
            <p:cNvPr id="111912" name="Rectangle 22"/>
            <p:cNvSpPr>
              <a:spLocks noChangeArrowheads="1"/>
            </p:cNvSpPr>
            <p:nvPr/>
          </p:nvSpPr>
          <p:spPr bwMode="auto">
            <a:xfrm>
              <a:off x="2607" y="344"/>
              <a:ext cx="35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pTktL</a:t>
              </a:r>
            </a:p>
          </p:txBody>
        </p:sp>
        <p:sp>
          <p:nvSpPr>
            <p:cNvPr id="111913" name="Rectangle 23"/>
            <p:cNvSpPr>
              <a:spLocks noChangeArrowheads="1"/>
            </p:cNvSpPr>
            <p:nvPr/>
          </p:nvSpPr>
          <p:spPr bwMode="auto">
            <a:xfrm>
              <a:off x="2602" y="458"/>
              <a:ext cx="6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k|yd k[\?if / dlxnf</a:t>
              </a:r>
            </a:p>
          </p:txBody>
        </p:sp>
        <p:sp>
          <p:nvSpPr>
            <p:cNvPr id="667672" name="Line 24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73" name="Line 25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74" name="Rectangle 26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1917" name="Rectangle 27"/>
            <p:cNvSpPr>
              <a:spLocks noChangeArrowheads="1"/>
            </p:cNvSpPr>
            <p:nvPr/>
          </p:nvSpPr>
          <p:spPr bwMode="auto">
            <a:xfrm>
              <a:off x="2749" y="1531"/>
              <a:ext cx="48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;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cf</a:t>
              </a:r>
            </a:p>
          </p:txBody>
        </p:sp>
        <p:sp>
          <p:nvSpPr>
            <p:cNvPr id="111918" name="Rectangle 28"/>
            <p:cNvSpPr>
              <a:spLocks noChangeArrowheads="1"/>
            </p:cNvSpPr>
            <p:nvPr/>
          </p:nvSpPr>
          <p:spPr bwMode="auto">
            <a:xfrm>
              <a:off x="2812" y="1771"/>
              <a:ext cx="32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of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P</a:t>
              </a:r>
            </a:p>
          </p:txBody>
        </p:sp>
        <p:sp>
          <p:nvSpPr>
            <p:cNvPr id="111919" name="Rectangle 29"/>
            <p:cNvSpPr>
              <a:spLocks noChangeArrowheads="1"/>
            </p:cNvSpPr>
            <p:nvPr/>
          </p:nvSpPr>
          <p:spPr bwMode="auto">
            <a:xfrm>
              <a:off x="2846" y="1891"/>
              <a:ext cx="21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!@</a:t>
              </a:r>
            </a:p>
          </p:txBody>
        </p:sp>
        <p:sp>
          <p:nvSpPr>
            <p:cNvPr id="111920" name="Rectangle 30"/>
            <p:cNvSpPr>
              <a:spLocks noChangeArrowheads="1"/>
            </p:cNvSpPr>
            <p:nvPr/>
          </p:nvSpPr>
          <p:spPr bwMode="auto">
            <a:xfrm>
              <a:off x="2742" y="1414"/>
              <a:ext cx="41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Aff]nfj6</a:t>
              </a:r>
            </a:p>
          </p:txBody>
        </p:sp>
        <p:sp>
          <p:nvSpPr>
            <p:cNvPr id="111921" name="Rectangle 31"/>
            <p:cNvSpPr>
              <a:spLocks noChangeArrowheads="1"/>
            </p:cNvSpPr>
            <p:nvPr/>
          </p:nvSpPr>
          <p:spPr bwMode="auto">
            <a:xfrm>
              <a:off x="2634" y="1274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ca|\fxfd</a:t>
              </a:r>
            </a:p>
          </p:txBody>
        </p:sp>
        <p:sp>
          <p:nvSpPr>
            <p:cNvPr id="111922" name="Rectangle 32"/>
            <p:cNvSpPr>
              <a:spLocks noChangeArrowheads="1"/>
            </p:cNvSpPr>
            <p:nvPr/>
          </p:nvSpPr>
          <p:spPr bwMode="auto">
            <a:xfrm>
              <a:off x="2834" y="1653"/>
              <a:ext cx="26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</a:t>
              </a:r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</a:p>
          </p:txBody>
        </p:sp>
        <p:sp>
          <p:nvSpPr>
            <p:cNvPr id="667681" name="Line 33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82" name="Line 34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83" name="Line 35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684" name="Line 36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67685" name="AutoShape 3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86" name="Freeform 3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87" name="Freeform 3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88" name="Freeform 4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89" name="Freeform 4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0" name="Freeform 4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1" name="Freeform 4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2" name="Freeform 4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3" name="Freeform 4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4" name="Freeform 4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5" name="Freeform 4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6" name="Freeform 4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7" name="Freeform 4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8" name="Freeform 5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699" name="Freeform 5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0" name="Freeform 5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1" name="Freeform 5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2" name="Freeform 5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3" name="Freeform 5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4" name="Freeform 5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5" name="Freeform 5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6" name="Freeform 5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7" name="Freeform 5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8" name="Freeform 6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09" name="Freeform 6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0" name="Freeform 6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4" name="Freeform 6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5" name="Freeform 6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6" name="Freeform 6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19" name="Freeform 7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0" name="Freeform 7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1" name="Freeform 7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2" name="Freeform 7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3" name="Freeform 7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4" name="Freeform 7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5" name="Freeform 7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6" name="Freeform 7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7" name="Freeform 7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28" name="Freeform 8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2" name="Freeform 8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4" name="Freeform 8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5" name="Freeform 8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6" name="Freeform 8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7" name="Freeform 8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8" name="Freeform 9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39" name="Freeform 9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0" name="Freeform 9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1" name="Freeform 9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2" name="Freeform 9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3" name="Freeform 9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4" name="Freeform 9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5" name="Freeform 9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6" name="Freeform 9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7" name="Freeform 9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8" name="Freeform 10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49" name="Freeform 10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0" name="Freeform 10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1" name="Freeform 10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2" name="Freeform 10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3" name="Freeform 10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4" name="Freeform 10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5" name="Freeform 10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6" name="Freeform 10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7" name="Freeform 10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8" name="Freeform 11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59" name="Freeform 11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0" name="Freeform 11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1" name="Freeform 11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2" name="Freeform 11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3" name="Freeform 11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4" name="Freeform 11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5" name="Freeform 11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6" name="Freeform 11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7" name="Freeform 11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8" name="Freeform 12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69" name="Freeform 12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0" name="Freeform 12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1" name="Freeform 12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2" name="Freeform 12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3" name="Freeform 12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4" name="Freeform 12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5" name="Freeform 12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6" name="Freeform 12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7" name="Freeform 12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8" name="Freeform 13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79" name="Freeform 13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80" name="Freeform 13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81" name="Freeform 13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11713" name="Picture 13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784" name="Line 136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85" name="Freeform 137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16" name="Rectangle 138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7787" name="Rectangle 139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88" name="Rectangle 140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89" name="Rectangle 14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90" name="Rectangle 14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91" name="Rectangle 14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22" name="Rectangle 14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7793" name="Rectangle 145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794" name="Rectangle 146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7 </a:t>
            </a:r>
            <a:r>
              <a:rPr lang="en-US" sz="54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sz="54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  <a:r>
              <a:rPr lang="en-US" sz="5400">
                <a:solidFill>
                  <a:srgbClr val="FAFD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667796" name="Rectangle 148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&amp;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= </a:t>
            </a:r>
            <a:r>
              <a:rPr lang="en-US" sz="5400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$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+ </a:t>
            </a:r>
            <a:r>
              <a:rPr lang="en-US" sz="5400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  <a:r>
              <a:rPr lang="en-US" sz="5400">
                <a:solidFill>
                  <a:srgbClr val="00FF00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667798" name="Rectangle 150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799" name="Line 151"/>
          <p:cNvSpPr>
            <a:spLocks noChangeShapeType="1"/>
          </p:cNvSpPr>
          <p:nvPr/>
        </p:nvSpPr>
        <p:spPr bwMode="auto">
          <a:xfrm>
            <a:off x="16891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0" name="Rectangle 152"/>
          <p:cNvSpPr>
            <a:spLocks noChangeArrowheads="1"/>
          </p:cNvSpPr>
          <p:nvPr/>
        </p:nvSpPr>
        <p:spPr bwMode="auto">
          <a:xfrm>
            <a:off x="5930900" y="590550"/>
            <a:ext cx="511175" cy="370840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1" name="Text Box 153"/>
          <p:cNvSpPr txBox="1">
            <a:spLocks noChangeArrowheads="1"/>
          </p:cNvSpPr>
          <p:nvPr/>
        </p:nvSpPr>
        <p:spPr bwMode="auto">
          <a:xfrm rot="16200000">
            <a:off x="4541044" y="2142331"/>
            <a:ext cx="3225800" cy="5794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# hftLx?</a:t>
            </a:r>
          </a:p>
        </p:txBody>
      </p:sp>
      <p:sp>
        <p:nvSpPr>
          <p:cNvPr id="667802" name="Rectangle 154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3" name="Rectangle 155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4" name="Text Box 156"/>
          <p:cNvSpPr txBox="1">
            <a:spLocks noChangeArrowheads="1"/>
          </p:cNvSpPr>
          <p:nvPr/>
        </p:nvSpPr>
        <p:spPr bwMode="auto">
          <a:xfrm rot="16214336">
            <a:off x="5883275" y="4343400"/>
            <a:ext cx="4873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</a:p>
        </p:txBody>
      </p:sp>
      <p:sp>
        <p:nvSpPr>
          <p:cNvPr id="667805" name="Text Box 157"/>
          <p:cNvSpPr txBox="1">
            <a:spLocks noChangeArrowheads="1"/>
          </p:cNvSpPr>
          <p:nvPr/>
        </p:nvSpPr>
        <p:spPr bwMode="auto">
          <a:xfrm rot="16200000">
            <a:off x="5985669" y="5388769"/>
            <a:ext cx="4064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667806" name="Rectangle 158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7" name="Text Box 159"/>
          <p:cNvSpPr txBox="1">
            <a:spLocks noChangeArrowheads="1"/>
          </p:cNvSpPr>
          <p:nvPr/>
        </p:nvSpPr>
        <p:spPr bwMode="auto">
          <a:xfrm rot="16211464">
            <a:off x="2727326" y="3871912"/>
            <a:ext cx="1966912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$ dflg;x?</a:t>
            </a:r>
          </a:p>
        </p:txBody>
      </p:sp>
      <p:sp>
        <p:nvSpPr>
          <p:cNvPr id="667808" name="Rectangle 160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09" name="Rectangle 161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0" name="Rectangle 162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1" name="Rectangle 163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2" name="Text Box 164"/>
          <p:cNvSpPr txBox="1">
            <a:spLocks noChangeArrowheads="1"/>
          </p:cNvSpPr>
          <p:nvPr/>
        </p:nvSpPr>
        <p:spPr bwMode="auto">
          <a:xfrm rot="-5400000">
            <a:off x="3571875" y="995363"/>
            <a:ext cx="3413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667813" name="Freeform 16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4" name="Freeform 16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6" name="AutoShape 16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7" name="Freeform 169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8" name="Rectangle 170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19" name="AutoShape 171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20" name="AutoShape 17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21" name="Rectangle 17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22" name="AutoShape 17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23" name="Rectangle 17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24" name="AutoShape 17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11752" name="Group 17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7826" name="AutoShape 17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827" name="Rectangle 17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7828" name="AutoShape 18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67829" name="Freeform 181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0" name="AutoShape 182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1" name="Rectangle 183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7832" name="Rectangle 184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7833" name="Rectangle 185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7834" name="Freeform 18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5" name="Rectangle 18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6" name="Freeform 18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7" name="AutoShape 18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8" name="Rectangle 19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39" name="Rectangle 19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0" name="AutoShape 192"/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65" name="Rectangle 193"/>
          <p:cNvSpPr>
            <a:spLocks noChangeArrowheads="1"/>
          </p:cNvSpPr>
          <p:nvPr/>
        </p:nvSpPr>
        <p:spPr bwMode="auto">
          <a:xfrm>
            <a:off x="4276725" y="34163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o;[\km</a:t>
            </a:r>
          </a:p>
        </p:txBody>
      </p:sp>
      <p:sp>
        <p:nvSpPr>
          <p:cNvPr id="667842" name="Line 194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3" name="Line 195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4" name="Line 196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5" name="Line 197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6" name="Line 19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7" name="Line 199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8" name="Line 200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49" name="Line 201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0" name="Line 202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1" name="Line 203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2" name="Line 204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3" name="Line 205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78" name="Rectangle 206"/>
          <p:cNvSpPr>
            <a:spLocks noChangeArrowheads="1"/>
          </p:cNvSpPr>
          <p:nvPr/>
        </p:nvSpPr>
        <p:spPr bwMode="auto">
          <a:xfrm>
            <a:off x="6611938" y="3213100"/>
            <a:ext cx="560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bf;Tj</a:t>
            </a:r>
          </a:p>
        </p:txBody>
      </p:sp>
      <p:sp>
        <p:nvSpPr>
          <p:cNvPr id="667855" name="Line 207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6" name="Line 208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57" name="Line 209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82" name="Rectangle 210"/>
          <p:cNvSpPr>
            <a:spLocks noChangeArrowheads="1"/>
          </p:cNvSpPr>
          <p:nvPr/>
        </p:nvSpPr>
        <p:spPr bwMode="auto">
          <a:xfrm>
            <a:off x="6599238" y="4394200"/>
            <a:ext cx="584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z[\Gg]tf</a:t>
            </a:r>
          </a:p>
        </p:txBody>
      </p:sp>
      <p:sp>
        <p:nvSpPr>
          <p:cNvPr id="667859" name="Line 211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0" name="Line 212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1" name="Line 213"/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2" name="Line 214"/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3" name="Rectangle 215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4" name="AutoShape 216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89" name="Rectangle 217"/>
          <p:cNvSpPr>
            <a:spLocks noChangeArrowheads="1"/>
          </p:cNvSpPr>
          <p:nvPr/>
        </p:nvSpPr>
        <p:spPr bwMode="auto">
          <a:xfrm>
            <a:off x="6610350" y="5102225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o]z[\</a:t>
            </a:r>
          </a:p>
        </p:txBody>
      </p:sp>
      <p:sp>
        <p:nvSpPr>
          <p:cNvPr id="667866" name="Line 218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7" name="Line 219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8" name="Line 220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69" name="Line 221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0" name="Line 222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1" name="Line 223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2" name="AutoShape 224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3" name="Rectangle 225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4" name="AutoShape 226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799" name="Rectangle 227"/>
          <p:cNvSpPr>
            <a:spLocks noChangeArrowheads="1"/>
          </p:cNvSpPr>
          <p:nvPr/>
        </p:nvSpPr>
        <p:spPr bwMode="auto">
          <a:xfrm>
            <a:off x="6570663" y="561975"/>
            <a:ext cx="771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c/fhstf</a:t>
            </a:r>
          </a:p>
        </p:txBody>
      </p:sp>
      <p:sp>
        <p:nvSpPr>
          <p:cNvPr id="667876" name="Line 228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77" name="Line 229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02" name="Rectangle 230"/>
          <p:cNvSpPr>
            <a:spLocks noChangeArrowheads="1"/>
          </p:cNvSpPr>
          <p:nvPr/>
        </p:nvSpPr>
        <p:spPr bwMode="auto">
          <a:xfrm>
            <a:off x="6580188" y="1266825"/>
            <a:ext cx="7064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/fhfstf{</a:t>
            </a:r>
          </a:p>
        </p:txBody>
      </p:sp>
      <p:sp>
        <p:nvSpPr>
          <p:cNvPr id="667879" name="Rectangle 231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0" name="AutoShape 232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05" name="Rectangle 233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oxf];[\</a:t>
            </a:r>
          </a:p>
        </p:txBody>
      </p:sp>
      <p:sp>
        <p:nvSpPr>
          <p:cNvPr id="667882" name="Line 234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3" name="Line 235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4" name="Rectangle 236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5" name="AutoShape 237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10" name="Rectangle 238"/>
          <p:cNvSpPr>
            <a:spLocks noChangeArrowheads="1"/>
          </p:cNvSpPr>
          <p:nvPr/>
        </p:nvSpPr>
        <p:spPr bwMode="auto">
          <a:xfrm>
            <a:off x="4318000" y="4257675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Dff]zf</a:t>
            </a:r>
          </a:p>
        </p:txBody>
      </p:sp>
      <p:sp>
        <p:nvSpPr>
          <p:cNvPr id="667887" name="Line 239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8" name="Line 240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89" name="Line 241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0" name="Line 242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1" name="Line 243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2" name="Line 244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3" name="Line 24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5" name="Rectangle 247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7896" name="Rectangle 24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7" name="Rectangle 249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8" name="Rectangle 250"/>
          <p:cNvSpPr>
            <a:spLocks noChangeArrowheads="1"/>
          </p:cNvSpPr>
          <p:nvPr/>
        </p:nvSpPr>
        <p:spPr bwMode="auto">
          <a:xfrm>
            <a:off x="4097338" y="2001838"/>
            <a:ext cx="1625600" cy="1389062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899" name="Freeform 251"/>
          <p:cNvSpPr>
            <a:spLocks/>
          </p:cNvSpPr>
          <p:nvPr/>
        </p:nvSpPr>
        <p:spPr bwMode="auto">
          <a:xfrm>
            <a:off x="8764588" y="35655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0" name="AutoShape 252"/>
          <p:cNvSpPr>
            <a:spLocks noChangeArrowheads="1"/>
          </p:cNvSpPr>
          <p:nvPr/>
        </p:nvSpPr>
        <p:spPr bwMode="auto">
          <a:xfrm>
            <a:off x="8053388" y="34575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1" name="Rectangle 253"/>
          <p:cNvSpPr>
            <a:spLocks noChangeArrowheads="1"/>
          </p:cNvSpPr>
          <p:nvPr/>
        </p:nvSpPr>
        <p:spPr bwMode="auto">
          <a:xfrm>
            <a:off x="8051800" y="36147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2" name="AutoShape 254"/>
          <p:cNvSpPr>
            <a:spLocks noChangeArrowheads="1"/>
          </p:cNvSpPr>
          <p:nvPr/>
        </p:nvSpPr>
        <p:spPr bwMode="auto">
          <a:xfrm>
            <a:off x="8072438" y="3482975"/>
            <a:ext cx="692150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3" name="Line 255"/>
          <p:cNvSpPr>
            <a:spLocks noChangeShapeType="1"/>
          </p:cNvSpPr>
          <p:nvPr/>
        </p:nvSpPr>
        <p:spPr bwMode="auto">
          <a:xfrm flipV="1">
            <a:off x="8113713" y="4014788"/>
            <a:ext cx="838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4" name="Line 256"/>
          <p:cNvSpPr>
            <a:spLocks noChangeShapeType="1"/>
          </p:cNvSpPr>
          <p:nvPr/>
        </p:nvSpPr>
        <p:spPr bwMode="auto">
          <a:xfrm flipV="1">
            <a:off x="8113713" y="4217988"/>
            <a:ext cx="8461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05" name="Rectangle 257"/>
          <p:cNvSpPr>
            <a:spLocks noChangeArrowheads="1"/>
          </p:cNvSpPr>
          <p:nvPr/>
        </p:nvSpPr>
        <p:spPr bwMode="auto">
          <a:xfrm>
            <a:off x="8437563" y="4060825"/>
            <a:ext cx="3302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29" name="Rectangle 258"/>
          <p:cNvSpPr>
            <a:spLocks noChangeArrowheads="1"/>
          </p:cNvSpPr>
          <p:nvPr/>
        </p:nvSpPr>
        <p:spPr bwMode="auto">
          <a:xfrm>
            <a:off x="8186738" y="3743325"/>
            <a:ext cx="7699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e[\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;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cf</a:t>
            </a:r>
          </a:p>
        </p:txBody>
      </p:sp>
      <p:sp>
        <p:nvSpPr>
          <p:cNvPr id="111830" name="Rectangle 259"/>
          <p:cNvSpPr>
            <a:spLocks noChangeArrowheads="1"/>
          </p:cNvSpPr>
          <p:nvPr/>
        </p:nvSpPr>
        <p:spPr bwMode="auto">
          <a:xfrm>
            <a:off x="8286750" y="4119563"/>
            <a:ext cx="4841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of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P</a:t>
            </a:r>
          </a:p>
        </p:txBody>
      </p:sp>
      <p:sp>
        <p:nvSpPr>
          <p:cNvPr id="111831" name="Rectangle 260"/>
          <p:cNvSpPr>
            <a:spLocks noChangeArrowheads="1"/>
          </p:cNvSpPr>
          <p:nvPr/>
        </p:nvSpPr>
        <p:spPr bwMode="auto">
          <a:xfrm>
            <a:off x="8340725" y="4322763"/>
            <a:ext cx="3413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!@</a:t>
            </a:r>
          </a:p>
        </p:txBody>
      </p:sp>
      <p:sp>
        <p:nvSpPr>
          <p:cNvPr id="111832" name="Rectangle 261"/>
          <p:cNvSpPr>
            <a:spLocks noChangeArrowheads="1"/>
          </p:cNvSpPr>
          <p:nvPr/>
        </p:nvSpPr>
        <p:spPr bwMode="auto">
          <a:xfrm>
            <a:off x="8175625" y="3578225"/>
            <a:ext cx="650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Aff]nfj6</a:t>
            </a:r>
          </a:p>
        </p:txBody>
      </p:sp>
      <p:sp>
        <p:nvSpPr>
          <p:cNvPr id="111833" name="Rectangle 262"/>
          <p:cNvSpPr>
            <a:spLocks noChangeArrowheads="1"/>
          </p:cNvSpPr>
          <p:nvPr/>
        </p:nvSpPr>
        <p:spPr bwMode="auto">
          <a:xfrm>
            <a:off x="8004175" y="3432175"/>
            <a:ext cx="657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ca|fxfd</a:t>
            </a:r>
          </a:p>
        </p:txBody>
      </p:sp>
      <p:sp>
        <p:nvSpPr>
          <p:cNvPr id="111834" name="Rectangle 263"/>
          <p:cNvSpPr>
            <a:spLocks noChangeArrowheads="1"/>
          </p:cNvSpPr>
          <p:nvPr/>
        </p:nvSpPr>
        <p:spPr bwMode="auto">
          <a:xfrm>
            <a:off x="8270875" y="3932238"/>
            <a:ext cx="4238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  <a:r>
              <a:rPr lang="en-US" sz="1000" b="1">
                <a:solidFill>
                  <a:srgbClr val="000000"/>
                </a:solidFill>
                <a:effectLst/>
                <a:latin typeface="Helvetica" charset="0"/>
              </a:rPr>
              <a:t> -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</a:t>
            </a:r>
          </a:p>
        </p:txBody>
      </p:sp>
      <p:sp>
        <p:nvSpPr>
          <p:cNvPr id="667912" name="Line 264"/>
          <p:cNvSpPr>
            <a:spLocks noChangeShapeType="1"/>
          </p:cNvSpPr>
          <p:nvPr/>
        </p:nvSpPr>
        <p:spPr bwMode="auto">
          <a:xfrm flipV="1">
            <a:off x="8107363" y="3824288"/>
            <a:ext cx="830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13" name="Line 265"/>
          <p:cNvSpPr>
            <a:spLocks noChangeShapeType="1"/>
          </p:cNvSpPr>
          <p:nvPr/>
        </p:nvSpPr>
        <p:spPr bwMode="auto">
          <a:xfrm flipV="1">
            <a:off x="8107363" y="4400550"/>
            <a:ext cx="8461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7914" name="Line 266"/>
          <p:cNvSpPr>
            <a:spLocks noChangeShapeType="1"/>
          </p:cNvSpPr>
          <p:nvPr/>
        </p:nvSpPr>
        <p:spPr bwMode="auto">
          <a:xfrm flipV="1">
            <a:off x="8107363" y="4597400"/>
            <a:ext cx="8382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38" name="Text Box 26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67917" name="Text Box 269"/>
          <p:cNvSpPr txBox="1">
            <a:spLocks noChangeArrowheads="1"/>
          </p:cNvSpPr>
          <p:nvPr/>
        </p:nvSpPr>
        <p:spPr bwMode="auto">
          <a:xfrm>
            <a:off x="1789113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#%</a:t>
            </a:r>
          </a:p>
        </p:txBody>
      </p:sp>
      <p:sp>
        <p:nvSpPr>
          <p:cNvPr id="667918" name="AutoShape 270"/>
          <p:cNvSpPr>
            <a:spLocks noChangeArrowheads="1"/>
          </p:cNvSpPr>
          <p:nvPr/>
        </p:nvSpPr>
        <p:spPr bwMode="auto">
          <a:xfrm rot="1158696">
            <a:off x="5003800" y="2836863"/>
            <a:ext cx="3167063" cy="463550"/>
          </a:xfrm>
          <a:prstGeom prst="leftArrow">
            <a:avLst>
              <a:gd name="adj1" fmla="val 50000"/>
              <a:gd name="adj2" fmla="val 170805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1841" name="Text Box 27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7924" name="Rectangle 27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grpSp>
        <p:nvGrpSpPr>
          <p:cNvPr id="111843" name="Group 329"/>
          <p:cNvGrpSpPr>
            <a:grpSpLocks/>
          </p:cNvGrpSpPr>
          <p:nvPr/>
        </p:nvGrpSpPr>
        <p:grpSpPr bwMode="auto">
          <a:xfrm>
            <a:off x="5126038" y="1395413"/>
            <a:ext cx="2855912" cy="4195762"/>
            <a:chOff x="3229" y="887"/>
            <a:chExt cx="1799" cy="2643"/>
          </a:xfrm>
        </p:grpSpPr>
        <p:grpSp>
          <p:nvGrpSpPr>
            <p:cNvPr id="111846" name="Group 277"/>
            <p:cNvGrpSpPr>
              <a:grpSpLocks/>
            </p:cNvGrpSpPr>
            <p:nvPr/>
          </p:nvGrpSpPr>
          <p:grpSpPr bwMode="auto">
            <a:xfrm>
              <a:off x="3229" y="1398"/>
              <a:ext cx="328" cy="283"/>
              <a:chOff x="1549" y="1209"/>
              <a:chExt cx="328" cy="283"/>
            </a:xfrm>
          </p:grpSpPr>
          <p:grpSp>
            <p:nvGrpSpPr>
              <p:cNvPr id="111880" name="Group 27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11882" name="Group 280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7929" name="Freeform 281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930" name="Freeform 282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7932" name="Freeform 284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33" name="Freeform 285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34" name="Freeform 286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35" name="Freeform 287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36" name="Freeform 288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881" name="Rectangle 289"/>
              <p:cNvSpPr>
                <a:spLocks noChangeArrowheads="1"/>
              </p:cNvSpPr>
              <p:nvPr/>
            </p:nvSpPr>
            <p:spPr bwMode="auto">
              <a:xfrm>
                <a:off x="1549" y="1209"/>
                <a:ext cx="32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2000" b="1" i="1">
                    <a:solidFill>
                      <a:schemeClr val="hlink"/>
                    </a:solidFill>
                    <a:effectLst/>
                    <a:latin typeface="Kantipur" charset="0"/>
                  </a:rPr>
                  <a:t>c a</a:t>
                </a:r>
              </a:p>
            </p:txBody>
          </p:sp>
        </p:grpSp>
        <p:grpSp>
          <p:nvGrpSpPr>
            <p:cNvPr id="111847" name="Group 290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111870" name="Group 29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11872" name="Group 293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7942" name="Freeform 294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943" name="Freeform 295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7945" name="Freeform 297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46" name="Freeform 298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47" name="Freeform 299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48" name="Freeform 300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49" name="Freeform 301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871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111848" name="Group 303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111860" name="Group 30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11862" name="Group 306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7955" name="Freeform 307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956" name="Freeform 308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7958" name="Freeform 310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59" name="Freeform 311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60" name="Freeform 312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61" name="Freeform 313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62" name="Freeform 314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861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111849" name="Group 316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111850" name="Group 31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11852" name="Group 319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7968" name="Freeform 320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7969" name="Freeform 321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7971" name="Freeform 323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72" name="Freeform 324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73" name="Freeform 325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74" name="Freeform 326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7975" name="Freeform 327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851" name="Rectangle 32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5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r>
                  <a:rPr lang="en-US" sz="1600" b="1" i="1">
                    <a:solidFill>
                      <a:schemeClr val="bg2"/>
                    </a:solidFill>
                    <a:effectLst/>
                    <a:latin typeface="Kosher-Normal" charset="0"/>
                  </a:rPr>
                  <a:t> </a:t>
                </a:r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111844" name="Text Box 330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32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6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897" grpId="0" animBg="1"/>
      <p:bldP spid="667898" grpId="0" animBg="1"/>
      <p:bldP spid="6679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892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$ dflg;x? dWo</a:t>
            </a:r>
            <a:endParaRPr lang="en-US" sz="4000" b="1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000" b="1" i="1">
                <a:solidFill>
                  <a:schemeClr val="tx1"/>
                </a:solidFill>
                <a:effectLst/>
                <a:latin typeface="Kantipur" charset="0"/>
              </a:rPr>
              <a:t>bf];|f</a:t>
            </a:r>
            <a:r>
              <a:rPr lang="en-US" sz="4000" b="1">
                <a:solidFill>
                  <a:srgbClr val="FAFD00"/>
                </a:solidFill>
                <a:effectLst/>
                <a:latin typeface="Kantipur" charset="0"/>
              </a:rPr>
              <a:t> rflxF</a:t>
            </a:r>
            <a:r>
              <a:rPr lang="en-US" sz="3200">
                <a:solidFill>
                  <a:srgbClr val="FAFD00"/>
                </a:solidFill>
                <a:effectLst/>
                <a:latin typeface="Kantipur" charset="0"/>
              </a:rPr>
              <a:t>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60475" y="1330325"/>
            <a:ext cx="6511925" cy="5407025"/>
            <a:chOff x="794" y="838"/>
            <a:chExt cx="4102" cy="3406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auto">
            <a:xfrm>
              <a:off x="2480" y="838"/>
              <a:ext cx="2416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6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</a:t>
              </a:r>
              <a:r>
                <a:rPr lang="en-US" sz="25200">
                  <a:solidFill>
                    <a:srgbClr val="00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o]</a:t>
              </a:r>
              <a:r>
                <a:rPr lang="en-US" sz="96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df]o</a:t>
              </a:r>
            </a:p>
          </p:txBody>
        </p:sp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</a:rPr>
                <a:t>?</a:t>
              </a:r>
              <a:endParaRPr lang="en-US" sz="17200">
                <a:solidFill>
                  <a:srgbClr val="51DC00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3668" name="Text Box 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13669" name="Text Box 12"/>
          <p:cNvSpPr txBox="1">
            <a:spLocks noChangeArrowheads="1"/>
          </p:cNvSpPr>
          <p:nvPr/>
        </p:nvSpPr>
        <p:spPr bwMode="auto">
          <a:xfrm>
            <a:off x="8647113" y="64055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731963" y="881063"/>
            <a:ext cx="6756400" cy="53848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882806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754692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3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4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5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6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7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o g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69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k 3f</a:t>
            </a:r>
          </a:p>
        </p:txBody>
      </p:sp>
      <p:sp>
        <p:nvSpPr>
          <p:cNvPr id="754700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01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02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03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Uff ; </a:t>
            </a:r>
          </a:p>
        </p:txBody>
      </p:sp>
      <p:sp>
        <p:nvSpPr>
          <p:cNvPr id="754704" name="Rectangle 16"/>
          <p:cNvSpPr>
            <a:spLocks noChangeArrowheads="1"/>
          </p:cNvSpPr>
          <p:nvPr/>
        </p:nvSpPr>
        <p:spPr bwMode="auto">
          <a:xfrm>
            <a:off x="2516188" y="5640388"/>
            <a:ext cx="9398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75470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75470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08" name="Rectangle 20"/>
          <p:cNvSpPr>
            <a:spLocks noChangeArrowheads="1"/>
          </p:cNvSpPr>
          <p:nvPr/>
        </p:nvSpPr>
        <p:spPr bwMode="auto">
          <a:xfrm>
            <a:off x="341313" y="438150"/>
            <a:ext cx="1792287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effectLst/>
                <a:latin typeface="Times" charset="0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charset="0"/>
              </a:rPr>
              <a:t>dGrsf] l;+uf/</a:t>
            </a:r>
          </a:p>
          <a:p>
            <a:pPr algn="l"/>
            <a:endParaRPr lang="en-US" sz="2000" b="1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5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75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13" name="Rectangle 25"/>
          <p:cNvSpPr>
            <a:spLocks noChangeArrowheads="1"/>
          </p:cNvSpPr>
          <p:nvPr/>
        </p:nvSpPr>
        <p:spPr bwMode="auto">
          <a:xfrm>
            <a:off x="7134225" y="4362450"/>
            <a:ext cx="428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75471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7547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1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7547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18" name="Rectangle 30"/>
          <p:cNvSpPr>
            <a:spLocks noChangeArrowheads="1"/>
          </p:cNvSpPr>
          <p:nvPr/>
        </p:nvSpPr>
        <p:spPr bwMode="auto">
          <a:xfrm>
            <a:off x="7070725" y="1517650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rgbClr val="1EDE17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sz="2400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rgbClr val="1EDE17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754719" name="Oval 31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7547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3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7547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6" name="Oval 38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7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754728" name="Oval 40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29" name="Rectangle 41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754730" name="Line 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31" name="Oval 4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32" name="Oval 4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882806"/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33" name="Text Box 45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754734" name="Rectangle 46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EDE17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3597" name="Text Box 47"/>
          <p:cNvSpPr txBox="1">
            <a:spLocks noChangeArrowheads="1"/>
          </p:cNvSpPr>
          <p:nvPr/>
        </p:nvSpPr>
        <p:spPr bwMode="auto">
          <a:xfrm>
            <a:off x="1779588" y="0"/>
            <a:ext cx="1993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.</a:t>
            </a:r>
            <a:r>
              <a:rPr lang="en-US" sz="2000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 !%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 charset="0"/>
                <a:cs typeface="Times New Roman" charset="0"/>
              </a:rPr>
              <a:t>:</a:t>
            </a:r>
            <a:r>
              <a:rPr lang="en-US" sz="2000" b="1">
                <a:solidFill>
                  <a:schemeClr val="tx1"/>
                </a:solidFill>
                <a:effectLst/>
                <a:latin typeface="Kantipur" charset="0"/>
                <a:ea typeface="Times New Roman" charset="0"/>
                <a:cs typeface="Times New Roman" charset="0"/>
              </a:rPr>
              <a:t>!*</a:t>
            </a:r>
          </a:p>
          <a:p>
            <a:pPr algn="l"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effectLst/>
              <a:ea typeface="Times New Roman" charset="0"/>
              <a:cs typeface="Times New Roman" charset="0"/>
            </a:endParaRPr>
          </a:p>
        </p:txBody>
      </p:sp>
      <p:sp>
        <p:nvSpPr>
          <p:cNvPr id="23598" name="Text Box 4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4749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754751" name="Oval 63"/>
          <p:cNvSpPr>
            <a:spLocks noChangeArrowheads="1"/>
          </p:cNvSpPr>
          <p:nvPr/>
        </p:nvSpPr>
        <p:spPr bwMode="auto">
          <a:xfrm>
            <a:off x="127000" y="76200"/>
            <a:ext cx="1955800" cy="170180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52" name="Text Box 64"/>
          <p:cNvSpPr txBox="1">
            <a:spLocks noChangeArrowheads="1"/>
          </p:cNvSpPr>
          <p:nvPr/>
        </p:nvSpPr>
        <p:spPr bwMode="auto">
          <a:xfrm>
            <a:off x="2012950" y="3089275"/>
            <a:ext cx="1701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sgfg</a:t>
            </a:r>
          </a:p>
        </p:txBody>
      </p:sp>
      <p:sp>
        <p:nvSpPr>
          <p:cNvPr id="754753" name="Text Box 65"/>
          <p:cNvSpPr txBox="1">
            <a:spLocks noChangeArrowheads="1"/>
          </p:cNvSpPr>
          <p:nvPr/>
        </p:nvSpPr>
        <p:spPr bwMode="auto">
          <a:xfrm>
            <a:off x="2922588" y="2486025"/>
            <a:ext cx="28321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Ufflnnsf] ;d[\Gb| </a:t>
            </a:r>
          </a:p>
        </p:txBody>
      </p:sp>
      <p:sp>
        <p:nvSpPr>
          <p:cNvPr id="754754" name="Text Box 66"/>
          <p:cNvSpPr txBox="1">
            <a:spLocks noChangeArrowheads="1"/>
          </p:cNvSpPr>
          <p:nvPr/>
        </p:nvSpPr>
        <p:spPr bwMode="auto">
          <a:xfrm>
            <a:off x="1825625" y="4108450"/>
            <a:ext cx="1371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O{lhK6</a:t>
            </a:r>
          </a:p>
        </p:txBody>
      </p:sp>
      <p:sp>
        <p:nvSpPr>
          <p:cNvPr id="754755" name="Text Box 67"/>
          <p:cNvSpPr txBox="1">
            <a:spLocks noChangeArrowheads="1"/>
          </p:cNvSpPr>
          <p:nvPr/>
        </p:nvSpPr>
        <p:spPr bwMode="auto">
          <a:xfrm>
            <a:off x="1517650" y="3667125"/>
            <a:ext cx="2133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lgn gbL</a:t>
            </a:r>
          </a:p>
        </p:txBody>
      </p:sp>
      <p:sp>
        <p:nvSpPr>
          <p:cNvPr id="754756" name="Text Box 68"/>
          <p:cNvSpPr txBox="1">
            <a:spLocks noChangeArrowheads="1"/>
          </p:cNvSpPr>
          <p:nvPr/>
        </p:nvSpPr>
        <p:spPr bwMode="auto">
          <a:xfrm>
            <a:off x="2341563" y="4803775"/>
            <a:ext cx="35750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l;of]gsf] pklbk</a:t>
            </a:r>
            <a:r>
              <a:rPr lang="en-US" sz="24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ea typeface="+mn-ea"/>
                <a:cs typeface="+mn-cs"/>
              </a:rPr>
              <a:t>..</a:t>
            </a:r>
          </a:p>
        </p:txBody>
      </p:sp>
      <p:sp>
        <p:nvSpPr>
          <p:cNvPr id="754757" name="Text Box 69"/>
          <p:cNvSpPr txBox="1">
            <a:spLocks noChangeArrowheads="1"/>
          </p:cNvSpPr>
          <p:nvPr/>
        </p:nvSpPr>
        <p:spPr bwMode="auto">
          <a:xfrm>
            <a:off x="3154363" y="3808413"/>
            <a:ext cx="2922587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g[\gsf] ;fuf/</a:t>
            </a:r>
          </a:p>
        </p:txBody>
      </p:sp>
      <p:sp>
        <p:nvSpPr>
          <p:cNvPr id="754758" name="Text Box 70"/>
          <p:cNvSpPr txBox="1">
            <a:spLocks noChangeArrowheads="1"/>
          </p:cNvSpPr>
          <p:nvPr/>
        </p:nvSpPr>
        <p:spPr bwMode="auto">
          <a:xfrm>
            <a:off x="4000500" y="2038350"/>
            <a:ext cx="4456113" cy="3979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O{/fs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 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O{/fg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s[\a]t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;fplb c/a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l;l/of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Oh|fPn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  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6ls{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    </a:t>
            </a:r>
            <a:r>
              <a:rPr lang="en-US" b="1">
                <a:solidFill>
                  <a:srgbClr val="FFFF00"/>
                </a:solidFill>
                <a:effectLst/>
                <a:latin typeface="Arial Black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rgbClr val="FFFF00"/>
                </a:solidFill>
                <a:effectLst/>
                <a:latin typeface="Kantipur" pitchFamily="2" charset="0"/>
                <a:ea typeface="+mn-ea"/>
                <a:cs typeface="+mn-cs"/>
              </a:rPr>
              <a:t>OlhK6</a:t>
            </a:r>
          </a:p>
        </p:txBody>
      </p:sp>
      <p:sp>
        <p:nvSpPr>
          <p:cNvPr id="754759" name="AutoShape 7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60" name="AutoShape 7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61" name="Line 7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54762" name="Rectangle 7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FFFF66"/>
                </a:solidFill>
                <a:effectLst/>
                <a:latin typeface="Kantipur" pitchFamily="2" charset="0"/>
                <a:ea typeface="+mn-ea"/>
                <a:cs typeface="+mn-cs"/>
              </a:rPr>
              <a:t>!) :yfgx? </a:t>
            </a:r>
          </a:p>
        </p:txBody>
      </p:sp>
      <p:sp>
        <p:nvSpPr>
          <p:cNvPr id="754763" name="Rectangle 7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^</a:t>
            </a:r>
          </a:p>
        </p:txBody>
      </p:sp>
      <p:sp>
        <p:nvSpPr>
          <p:cNvPr id="754764" name="Rectangle 7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</a:t>
            </a:r>
          </a:p>
        </p:txBody>
      </p:sp>
      <p:sp>
        <p:nvSpPr>
          <p:cNvPr id="754765" name="Oval 77"/>
          <p:cNvSpPr>
            <a:spLocks noChangeArrowheads="1"/>
          </p:cNvSpPr>
          <p:nvPr/>
        </p:nvSpPr>
        <p:spPr bwMode="auto">
          <a:xfrm>
            <a:off x="6858000" y="4359275"/>
            <a:ext cx="193675" cy="187325"/>
          </a:xfrm>
          <a:prstGeom prst="ellipse">
            <a:avLst/>
          </a:prstGeom>
          <a:solidFill>
            <a:srgbClr val="FF0000"/>
          </a:solidFill>
          <a:ln w="254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615" name="Text Box 78"/>
          <p:cNvSpPr txBox="1">
            <a:spLocks noChangeArrowheads="1"/>
          </p:cNvSpPr>
          <p:nvPr/>
        </p:nvSpPr>
        <p:spPr bwMode="auto">
          <a:xfrm>
            <a:off x="8504238" y="6461125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14</a:t>
            </a:r>
          </a:p>
        </p:txBody>
      </p:sp>
      <p:sp>
        <p:nvSpPr>
          <p:cNvPr id="23616" name="Text Box 79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4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4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54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754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754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7547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7547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7547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547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7547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51" grpId="0" animBg="1"/>
      <p:bldP spid="754752" grpId="0" autoUpdateAnimBg="0"/>
      <p:bldP spid="754753" grpId="0" autoUpdateAnimBg="0"/>
      <p:bldP spid="754754" grpId="0" autoUpdateAnimBg="0"/>
      <p:bldP spid="754755" grpId="0" autoUpdateAnimBg="0"/>
      <p:bldP spid="754756" grpId="0" autoUpdateAnimBg="0"/>
      <p:bldP spid="754757" grpId="0" autoUpdateAnimBg="0"/>
      <p:bldP spid="754758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405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$ dflg;x? dWo</a:t>
            </a:r>
            <a:endParaRPr lang="en-US" sz="4000" b="1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000" b="1" i="1">
                <a:solidFill>
                  <a:schemeClr val="tx1"/>
                </a:solidFill>
                <a:effectLst/>
                <a:latin typeface="Kantipur" charset="0"/>
              </a:rPr>
              <a:t>bf];|f</a:t>
            </a:r>
            <a:r>
              <a:rPr lang="en-US" sz="4000" b="1">
                <a:solidFill>
                  <a:srgbClr val="FAFD00"/>
                </a:solidFill>
                <a:effectLst/>
                <a:latin typeface="Kantipur" charset="0"/>
              </a:rPr>
              <a:t> rflxF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37000" y="1330325"/>
            <a:ext cx="3835400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6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5200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  <a:r>
              <a:rPr lang="en-US" sz="96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df]o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125788" y="4756150"/>
            <a:ext cx="2973387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“</a:t>
            </a:r>
            <a:r>
              <a:rPr lang="en-US" sz="8000" i="1">
                <a:solidFill>
                  <a:srgbClr val="FAFD00"/>
                </a:solidFill>
                <a:effectLst/>
                <a:latin typeface="Kantipur" charset="0"/>
              </a:rPr>
              <a:t>o];[\km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698500" y="11938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738188" y="1662113"/>
            <a:ext cx="7921625" cy="3717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FAFD00"/>
                </a:solidFill>
                <a:effectLst/>
                <a:latin typeface="Kantipur" charset="0"/>
              </a:rPr>
              <a:t>glhssf] ;[\xfpFbf] ldtL</a:t>
            </a:r>
            <a:r>
              <a:rPr lang="en-US" sz="3600" b="1">
                <a:solidFill>
                  <a:srgbClr val="FAFD00"/>
                </a:solidFill>
                <a:effectLst/>
                <a:latin typeface="Kantipur" charset="0"/>
              </a:rPr>
              <a:t> </a:t>
            </a:r>
            <a:r>
              <a:rPr lang="en-US" sz="36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</a:t>
            </a:r>
            <a:r>
              <a:rPr lang="en-US" sz="5400" b="1">
                <a:solidFill>
                  <a:schemeClr val="hlink"/>
                </a:solidFill>
                <a:effectLst/>
                <a:latin typeface="Kantipur" charset="0"/>
              </a:rPr>
              <a:t>ca|fxfd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-</a:t>
            </a:r>
            <a:r>
              <a:rPr lang="en-US" sz="5400" b="1">
                <a:solidFill>
                  <a:schemeClr val="hlink"/>
                </a:solidFill>
                <a:effectLst/>
                <a:latin typeface="Kantipur" charset="0"/>
              </a:rPr>
              <a:t>o];[\km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	</a:t>
            </a:r>
            <a:r>
              <a:rPr lang="en-US" sz="5400" b="1">
                <a:solidFill>
                  <a:schemeClr val="hlink"/>
                </a:solidFill>
                <a:effectLst/>
                <a:latin typeface="Kantipur" charset="0"/>
              </a:rPr>
              <a:t>@)))</a:t>
            </a:r>
            <a:r>
              <a:rPr lang="en-US" sz="3600" b="1">
                <a:solidFill>
                  <a:schemeClr val="hlink"/>
                </a:solidFill>
                <a:effectLst/>
                <a:latin typeface="Times" charset="0"/>
              </a:rPr>
              <a:t> B.C.</a:t>
            </a: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pPr algn="l"/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600" b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7766" name="Text Box 1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4"/>
          <p:cNvGrpSpPr>
            <a:grpSpLocks/>
          </p:cNvGrpSpPr>
          <p:nvPr/>
        </p:nvGrpSpPr>
        <p:grpSpPr bwMode="auto">
          <a:xfrm>
            <a:off x="2400300" y="1493838"/>
            <a:ext cx="4362450" cy="3598862"/>
            <a:chOff x="1512" y="1397"/>
            <a:chExt cx="2748" cy="2267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4" name="Rectangle 10"/>
            <p:cNvSpPr>
              <a:spLocks noChangeArrowheads="1"/>
            </p:cNvSpPr>
            <p:nvPr/>
          </p:nvSpPr>
          <p:spPr bwMode="auto">
            <a:xfrm>
              <a:off x="1679" y="1399"/>
              <a:ext cx="3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pTktL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59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59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2" name="Rectangle 18"/>
            <p:cNvSpPr>
              <a:spLocks noChangeArrowheads="1"/>
            </p:cNvSpPr>
            <p:nvPr/>
          </p:nvSpPr>
          <p:spPr bwMode="auto">
            <a:xfrm>
              <a:off x="1824" y="1566"/>
              <a:ext cx="3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ca|fxfd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0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790015"/>
                  </a:solidFill>
                  <a:effectLst/>
                  <a:latin typeface="Times" charset="0"/>
                </a:rPr>
                <a:t>ABRAHAM</a:t>
              </a:r>
              <a:endParaRPr 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6760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1954" y="1735"/>
              <a:ext cx="3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o];[\km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1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6" name="Rectangle 32"/>
            <p:cNvSpPr>
              <a:spLocks noChangeArrowheads="1"/>
            </p:cNvSpPr>
            <p:nvPr/>
          </p:nvSpPr>
          <p:spPr bwMode="auto">
            <a:xfrm>
              <a:off x="2149" y="1896"/>
              <a:ext cx="3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df];f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1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1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2" name="Rectangle 38"/>
            <p:cNvSpPr>
              <a:spLocks noChangeArrowheads="1"/>
            </p:cNvSpPr>
            <p:nvPr/>
          </p:nvSpPr>
          <p:spPr bwMode="auto">
            <a:xfrm>
              <a:off x="2269" y="2071"/>
              <a:ext cx="3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oxf];[\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2349" y="2233"/>
              <a:ext cx="4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c/fhtf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2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2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2" name="Rectangle 48"/>
            <p:cNvSpPr>
              <a:spLocks noChangeArrowheads="1"/>
            </p:cNvSpPr>
            <p:nvPr/>
          </p:nvSpPr>
          <p:spPr bwMode="auto">
            <a:xfrm>
              <a:off x="2500" y="2416"/>
              <a:ext cx="5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/fhstf{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3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7" name="Rectangle 53"/>
            <p:cNvSpPr>
              <a:spLocks noChangeArrowheads="1"/>
            </p:cNvSpPr>
            <p:nvPr/>
          </p:nvSpPr>
          <p:spPr bwMode="auto">
            <a:xfrm>
              <a:off x="2670" y="2591"/>
              <a:ext cx="4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bf;Tj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3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3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3" name="Rectangle 59"/>
            <p:cNvSpPr>
              <a:spLocks noChangeArrowheads="1"/>
            </p:cNvSpPr>
            <p:nvPr/>
          </p:nvSpPr>
          <p:spPr bwMode="auto">
            <a:xfrm>
              <a:off x="2834" y="2777"/>
              <a:ext cx="4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2000" b="1">
                  <a:solidFill>
                    <a:srgbClr val="790015"/>
                  </a:solidFill>
                  <a:effectLst/>
                  <a:latin typeface="Kantipur" charset="0"/>
                </a:rPr>
                <a:t>z[\Gg]tf</a:t>
              </a:r>
              <a:endParaRPr lang="en-US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endParaRPr>
            </a:p>
          </p:txBody>
        </p:sp>
        <p:sp>
          <p:nvSpPr>
            <p:cNvPr id="6764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4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grpSp>
          <p:nvGrpSpPr>
            <p:cNvPr id="119882" name="Group 65"/>
            <p:cNvGrpSpPr>
              <a:grpSpLocks/>
            </p:cNvGrpSpPr>
            <p:nvPr/>
          </p:nvGrpSpPr>
          <p:grpSpPr bwMode="auto">
            <a:xfrm>
              <a:off x="2974" y="2965"/>
              <a:ext cx="512" cy="346"/>
              <a:chOff x="3062" y="3101"/>
              <a:chExt cx="512" cy="346"/>
            </a:xfrm>
          </p:grpSpPr>
          <p:sp>
            <p:nvSpPr>
              <p:cNvPr id="6765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chemeClr val="accent1"/>
                    </a:solidFill>
                    <a:effectLst/>
                    <a:latin typeface="Helvetica" charset="0"/>
                  </a:rPr>
                  <a:t>   </a:t>
                </a:r>
                <a:endParaRPr 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67651" name="Rectangle 67"/>
              <p:cNvSpPr>
                <a:spLocks noChangeArrowheads="1"/>
              </p:cNvSpPr>
              <p:nvPr/>
            </p:nvSpPr>
            <p:spPr bwMode="auto">
              <a:xfrm>
                <a:off x="3182" y="3101"/>
                <a:ext cx="392" cy="3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3600" b="1">
                    <a:solidFill>
                      <a:schemeClr val="accent1"/>
                    </a:solidFill>
                    <a:effectLst/>
                    <a:latin typeface="Kantipur" charset="0"/>
                  </a:rPr>
                  <a:t>o]z[\ </a:t>
                </a:r>
                <a:endParaRPr lang="en-US" sz="36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endParaRPr>
              </a:p>
            </p:txBody>
          </p:sp>
        </p:grpSp>
        <p:sp>
          <p:nvSpPr>
            <p:cNvPr id="6765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765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7587" name="AutoShape 3"/>
          <p:cNvSpPr>
            <a:spLocks noChangeArrowheads="1"/>
          </p:cNvSpPr>
          <p:nvPr/>
        </p:nvSpPr>
        <p:spPr bwMode="auto">
          <a:xfrm rot="20160000">
            <a:off x="1554163" y="2235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981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67659" name="Text Box 75"/>
          <p:cNvSpPr txBox="1">
            <a:spLocks noChangeArrowheads="1"/>
          </p:cNvSpPr>
          <p:nvPr/>
        </p:nvSpPr>
        <p:spPr bwMode="auto">
          <a:xfrm>
            <a:off x="1781175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 -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%)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@^</a:t>
            </a:r>
          </a:p>
        </p:txBody>
      </p:sp>
      <p:sp>
        <p:nvSpPr>
          <p:cNvPr id="119814" name="Text Box 7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7665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119816" name="Text Box 8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67673" name="AutoShape 89"/>
          <p:cNvSpPr>
            <a:spLocks noChangeArrowheads="1"/>
          </p:cNvSpPr>
          <p:nvPr/>
        </p:nvSpPr>
        <p:spPr bwMode="auto">
          <a:xfrm rot="16200000">
            <a:off x="5024437" y="582613"/>
            <a:ext cx="1387475" cy="3206750"/>
          </a:xfrm>
          <a:prstGeom prst="upArrowCallout">
            <a:avLst>
              <a:gd name="adj1" fmla="val 25000"/>
              <a:gd name="adj2" fmla="val 25000"/>
              <a:gd name="adj3" fmla="val 38520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674" name="Rectangle 90"/>
          <p:cNvSpPr>
            <a:spLocks noChangeArrowheads="1"/>
          </p:cNvSpPr>
          <p:nvPr/>
        </p:nvSpPr>
        <p:spPr bwMode="auto">
          <a:xfrm>
            <a:off x="5392738" y="1555750"/>
            <a:ext cx="2166937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ja-JP" altLang="en-US" sz="2000" b="1">
                <a:solidFill>
                  <a:srgbClr val="62D6AC"/>
                </a:solidFill>
                <a:effectLst/>
                <a:latin typeface="Arial" charset="0"/>
              </a:rPr>
              <a:t>“</a:t>
            </a:r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Ps</a:t>
            </a:r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                 </a:t>
            </a:r>
            <a:r>
              <a:rPr lang="en-US" sz="2000">
                <a:solidFill>
                  <a:schemeClr val="tx1"/>
                </a:solidFill>
                <a:effectLst/>
                <a:latin typeface="Arial" charset="0"/>
              </a:rPr>
              <a:t>   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Go</a:t>
            </a:r>
            <a:r>
              <a:rPr lang="en-US" sz="2000" b="1">
                <a:solidFill>
                  <a:srgbClr val="62D6AC"/>
                </a:solidFill>
                <a:effectLst/>
                <a:latin typeface="Kantipur" charset="0"/>
              </a:rPr>
              <a:t>stf{n]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 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Arial" charset="0"/>
              </a:rPr>
              <a:t>        </a:t>
            </a:r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Gof</a:t>
            </a:r>
            <a:r>
              <a:rPr lang="en-US" sz="2000" b="1">
                <a:solidFill>
                  <a:srgbClr val="62D6AC"/>
                </a:solidFill>
                <a:effectLst/>
                <a:latin typeface="Kantipur" charset="0"/>
              </a:rPr>
              <a:t>of</a:t>
            </a:r>
            <a:r>
              <a:rPr lang="en-US" sz="2000" b="1">
                <a:solidFill>
                  <a:srgbClr val="62D6AC"/>
                </a:solidFill>
                <a:effectLst/>
                <a:latin typeface="Arial" charset="0"/>
              </a:rPr>
              <a:t>            </a:t>
            </a:r>
          </a:p>
          <a:p>
            <a:pPr algn="l"/>
            <a:r>
              <a:rPr lang="en-US" sz="2000" b="1">
                <a:solidFill>
                  <a:srgbClr val="FAFD00"/>
                </a:solidFill>
                <a:effectLst/>
                <a:latin typeface="Kantipur" charset="0"/>
              </a:rPr>
              <a:t>u</a:t>
            </a:r>
            <a:r>
              <a:rPr lang="en-US" sz="2000" b="1">
                <a:solidFill>
                  <a:srgbClr val="62D6AC"/>
                </a:solidFill>
                <a:effectLst/>
                <a:latin typeface="Kantipur" charset="0"/>
              </a:rPr>
              <a:t>g[\{k5{ </a:t>
            </a:r>
            <a:r>
              <a:rPr lang="ja-JP" altLang="en-US" sz="2000" b="1">
                <a:solidFill>
                  <a:srgbClr val="62D6AC"/>
                </a:solidFill>
                <a:effectLst/>
                <a:latin typeface="Arial" charset="0"/>
              </a:rPr>
              <a:t>”</a:t>
            </a:r>
            <a:endParaRPr lang="en-US" sz="2000" b="1">
              <a:solidFill>
                <a:srgbClr val="FAFD00"/>
              </a:solidFill>
              <a:effectLst/>
              <a:latin typeface="Arial" charset="0"/>
            </a:endParaRPr>
          </a:p>
        </p:txBody>
      </p:sp>
      <p:sp>
        <p:nvSpPr>
          <p:cNvPr id="67675" name="Oval 91"/>
          <p:cNvSpPr>
            <a:spLocks noChangeArrowheads="1"/>
          </p:cNvSpPr>
          <p:nvPr/>
        </p:nvSpPr>
        <p:spPr bwMode="auto">
          <a:xfrm>
            <a:off x="5494338" y="1870075"/>
            <a:ext cx="1239837" cy="3762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9820" name="Text Box 92"/>
          <p:cNvSpPr txBox="1">
            <a:spLocks noChangeArrowheads="1"/>
          </p:cNvSpPr>
          <p:nvPr/>
        </p:nvSpPr>
        <p:spPr bwMode="auto">
          <a:xfrm>
            <a:off x="8637588" y="6408738"/>
            <a:ext cx="3397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effectLst/>
              </a:rPr>
              <a:t>1</a:t>
            </a: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673" grpId="0" animBg="1"/>
      <p:bldP spid="67674" grpId="0" autoUpdateAnimBg="0"/>
      <p:bldP spid="6767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3236913" y="904875"/>
            <a:ext cx="1038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</a:t>
            </a:r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16" name="Rectangle 1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17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18" name="Rectangle 14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4" name="Rectangle 20"/>
          <p:cNvSpPr>
            <a:spLocks noChangeArrowheads="1"/>
          </p:cNvSpPr>
          <p:nvPr/>
        </p:nvSpPr>
        <p:spPr bwMode="auto">
          <a:xfrm>
            <a:off x="892175" y="4321175"/>
            <a:ext cx="1927225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5400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9600">
                <a:solidFill>
                  <a:srgbClr val="51DC00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  <a:r>
              <a:rPr lang="en-US" sz="5400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df]o</a:t>
            </a:r>
          </a:p>
        </p:txBody>
      </p:sp>
      <p:sp>
        <p:nvSpPr>
          <p:cNvPr id="72725" name="Rectangle 21"/>
          <p:cNvSpPr>
            <a:spLocks noChangeArrowheads="1"/>
          </p:cNvSpPr>
          <p:nvPr/>
        </p:nvSpPr>
        <p:spPr bwMode="auto">
          <a:xfrm>
            <a:off x="482600" y="2308225"/>
            <a:ext cx="2665413" cy="258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$ dflg;x? dWo</a:t>
            </a:r>
            <a:endParaRPr lang="en-US" sz="4000" b="1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000" b="1" i="1">
                <a:solidFill>
                  <a:schemeClr val="tx1"/>
                </a:solidFill>
                <a:effectLst/>
                <a:latin typeface="Kantipur" charset="0"/>
              </a:rPr>
              <a:t>bf];|f</a:t>
            </a:r>
            <a:r>
              <a:rPr lang="en-US" sz="4000" b="1">
                <a:solidFill>
                  <a:srgbClr val="FAFD00"/>
                </a:solidFill>
                <a:effectLst/>
                <a:latin typeface="Kantipur" charset="0"/>
              </a:rPr>
              <a:t> rflxF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72726" name="Freeform 22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7" name="Rectangle 23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8" name="Freeform 24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9" name="AutoShape 25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30" name="Rectangle 26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31" name="Rectangle 27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33" name="Line 29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34" name="Line 30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1882" name="Rectangle 31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121883" name="Text Box 3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121884" name="Text Box 3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2747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121886" name="Text Box 4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34" name="Rectangle 10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35" name="Rectangle 11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36" name="Rectangle 12"/>
          <p:cNvSpPr>
            <a:spLocks noChangeArrowheads="1"/>
          </p:cNvSpPr>
          <p:nvPr/>
        </p:nvSpPr>
        <p:spPr bwMode="auto">
          <a:xfrm>
            <a:off x="1927225" y="334168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3909" name="Text Box 2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123910" name="Text Box 3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6905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123912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123913" name="Group 37"/>
          <p:cNvGrpSpPr>
            <a:grpSpLocks/>
          </p:cNvGrpSpPr>
          <p:nvPr/>
        </p:nvGrpSpPr>
        <p:grpSpPr bwMode="auto">
          <a:xfrm>
            <a:off x="544513" y="500063"/>
            <a:ext cx="4948237" cy="4748212"/>
            <a:chOff x="343" y="315"/>
            <a:chExt cx="3117" cy="2991"/>
          </a:xfrm>
        </p:grpSpPr>
        <p:pic>
          <p:nvPicPr>
            <p:cNvPr id="769057" name="Picture 33" descr="Dothan Valley shepherd and flock, 78-20tb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3" y="315"/>
              <a:ext cx="3117" cy="2213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91581" dir="2021404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769058" name="Text Box 34"/>
            <p:cNvSpPr txBox="1">
              <a:spLocks noChangeArrowheads="1"/>
            </p:cNvSpPr>
            <p:nvPr/>
          </p:nvSpPr>
          <p:spPr bwMode="auto">
            <a:xfrm>
              <a:off x="344" y="2558"/>
              <a:ext cx="162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O{;|fondf ePsf] 8f]yfgsf] e]8f / uf]7fnfx?sf] d}bfg .</a:t>
              </a:r>
              <a:endPara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084638" y="2149475"/>
            <a:ext cx="4575175" cy="3983038"/>
            <a:chOff x="2573" y="1354"/>
            <a:chExt cx="2695" cy="2452"/>
          </a:xfrm>
        </p:grpSpPr>
        <p:pic>
          <p:nvPicPr>
            <p:cNvPr id="769059" name="Picture 35" descr="Luxor Temple facade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73" y="1809"/>
              <a:ext cx="2659" cy="1997"/>
            </a:xfrm>
            <a:prstGeom prst="rect">
              <a:avLst/>
            </a:prstGeom>
            <a:noFill/>
            <a:ln w="101600" cmpd="thinThick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769060" name="Text Box 36"/>
            <p:cNvSpPr txBox="1">
              <a:spLocks noChangeArrowheads="1"/>
            </p:cNvSpPr>
            <p:nvPr/>
          </p:nvSpPr>
          <p:spPr bwMode="auto">
            <a:xfrm>
              <a:off x="3712" y="1354"/>
              <a:ext cx="1556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400" b="1">
                  <a:solidFill>
                    <a:srgbClr val="FFEA1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O{lhK6df ePsf] kmfh]8sf] nS;f] dlGb/ .</a:t>
              </a:r>
              <a:endParaRPr lang="en-US" sz="2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69043" name="Freeform 19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4" name="Rectangle 20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5" name="Freeform 21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6" name="AutoShape 22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7" name="Rectangle 23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8" name="Rectangle 24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49" name="AutoShape 25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50" name="Line 26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69051" name="Line 27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3924" name="Rectangle 28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769063" name="Text Box 39"/>
          <p:cNvSpPr txBox="1">
            <a:spLocks noChangeArrowheads="1"/>
          </p:cNvSpPr>
          <p:nvPr/>
        </p:nvSpPr>
        <p:spPr bwMode="auto">
          <a:xfrm>
            <a:off x="1779588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$!</a:t>
            </a:r>
          </a:p>
        </p:txBody>
      </p:sp>
      <p:sp>
        <p:nvSpPr>
          <p:cNvPr id="123926" name="Text Box 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5956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3700" name="Text Box 20"/>
          <p:cNvSpPr txBox="1">
            <a:spLocks noChangeArrowheads="1"/>
          </p:cNvSpPr>
          <p:nvPr/>
        </p:nvSpPr>
        <p:spPr bwMode="auto">
          <a:xfrm>
            <a:off x="1779588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$!</a:t>
            </a:r>
          </a:p>
        </p:txBody>
      </p:sp>
      <p:sp>
        <p:nvSpPr>
          <p:cNvPr id="125958" name="Text Box 25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3713" name="Rectangle 3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125960" name="Text Box 3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3717" name="Picture 37"/>
          <p:cNvPicPr>
            <a:picLocks noChangeAspect="1" noChangeArrowheads="1"/>
          </p:cNvPicPr>
          <p:nvPr/>
        </p:nvPicPr>
        <p:blipFill>
          <a:blip r:embed="rId3"/>
          <a:srcRect b="16037"/>
          <a:stretch>
            <a:fillRect/>
          </a:stretch>
        </p:blipFill>
        <p:spPr bwMode="auto">
          <a:xfrm>
            <a:off x="4746625" y="174625"/>
            <a:ext cx="39195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3718" name="Picture 38"/>
          <p:cNvPicPr>
            <a:picLocks noChangeAspect="1" noChangeArrowheads="1"/>
          </p:cNvPicPr>
          <p:nvPr/>
        </p:nvPicPr>
        <p:blipFill>
          <a:blip r:embed="rId4"/>
          <a:srcRect b="16037"/>
          <a:stretch>
            <a:fillRect/>
          </a:stretch>
        </p:blipFill>
        <p:spPr bwMode="auto">
          <a:xfrm>
            <a:off x="4862513" y="3835400"/>
            <a:ext cx="3871912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3715" name="Picture 35"/>
          <p:cNvPicPr>
            <a:picLocks noChangeAspect="1" noChangeArrowheads="1"/>
          </p:cNvPicPr>
          <p:nvPr/>
        </p:nvPicPr>
        <p:blipFill>
          <a:blip r:embed="rId5"/>
          <a:srcRect b="17314"/>
          <a:stretch>
            <a:fillRect/>
          </a:stretch>
        </p:blipFill>
        <p:spPr bwMode="auto">
          <a:xfrm>
            <a:off x="601663" y="528638"/>
            <a:ext cx="34718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3720" name="Picture 40"/>
          <p:cNvPicPr>
            <a:picLocks noChangeAspect="1" noChangeArrowheads="1"/>
          </p:cNvPicPr>
          <p:nvPr/>
        </p:nvPicPr>
        <p:blipFill>
          <a:blip r:embed="rId6"/>
          <a:srcRect b="11374"/>
          <a:stretch>
            <a:fillRect/>
          </a:stretch>
        </p:blipFill>
        <p:spPr bwMode="auto">
          <a:xfrm>
            <a:off x="217488" y="3479800"/>
            <a:ext cx="395763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3686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87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88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89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91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92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93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694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5974" name="Rectangle 15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pic>
        <p:nvPicPr>
          <p:cNvPr id="583716" name="Picture 36"/>
          <p:cNvPicPr>
            <a:picLocks noChangeAspect="1" noChangeArrowheads="1"/>
          </p:cNvPicPr>
          <p:nvPr/>
        </p:nvPicPr>
        <p:blipFill>
          <a:blip r:embed="rId7"/>
          <a:srcRect b="17221"/>
          <a:stretch>
            <a:fillRect/>
          </a:stretch>
        </p:blipFill>
        <p:spPr bwMode="auto">
          <a:xfrm>
            <a:off x="3390900" y="1978025"/>
            <a:ext cx="36163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0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8005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584724" name="Text Box 20"/>
          <p:cNvSpPr txBox="1">
            <a:spLocks noChangeArrowheads="1"/>
          </p:cNvSpPr>
          <p:nvPr/>
        </p:nvSpPr>
        <p:spPr bwMode="auto">
          <a:xfrm>
            <a:off x="1789113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$!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$$</a:t>
            </a:r>
          </a:p>
        </p:txBody>
      </p:sp>
      <p:sp>
        <p:nvSpPr>
          <p:cNvPr id="584728" name="Text Box 24"/>
          <p:cNvSpPr txBox="1">
            <a:spLocks noChangeArrowheads="1"/>
          </p:cNvSpPr>
          <p:nvPr/>
        </p:nvSpPr>
        <p:spPr bwMode="auto">
          <a:xfrm>
            <a:off x="12969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tx2"/>
                </a:solidFill>
                <a:effectLst/>
                <a:ea typeface="+mn-ea"/>
                <a:cs typeface="+mn-cs"/>
              </a:rPr>
              <a:t>Joseph Comes To Power</a:t>
            </a:r>
          </a:p>
        </p:txBody>
      </p:sp>
      <p:sp>
        <p:nvSpPr>
          <p:cNvPr id="128008" name="Text Box 26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584735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" y="585788"/>
            <a:ext cx="7721600" cy="55800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471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471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8019" name="Rectangle 15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584736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128021" name="Text Box 3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584738" name="Text Box 34"/>
          <p:cNvSpPr txBox="1">
            <a:spLocks noChangeArrowheads="1"/>
          </p:cNvSpPr>
          <p:nvPr/>
        </p:nvSpPr>
        <p:spPr bwMode="auto">
          <a:xfrm>
            <a:off x="1384300" y="5080000"/>
            <a:ext cx="4800600" cy="5191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o];[\kmn] /fi6|\sf] clVyof/ k|fKt ub{5 .</a:t>
            </a:r>
          </a:p>
        </p:txBody>
      </p:sp>
    </p:spTree>
  </p:cSld>
  <p:clrMapOvr>
    <a:masterClrMapping/>
  </p:clrMapOvr>
  <p:transition>
    <p:wheel spokes="0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 g</a:t>
            </a:r>
          </a:p>
        </p:txBody>
      </p:sp>
      <p:sp>
        <p:nvSpPr>
          <p:cNvPr id="20788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kf 3fF</a:t>
            </a: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8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Uff ;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516188" y="5640388"/>
            <a:ext cx="9937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nf ;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e[\;</a:t>
            </a:r>
          </a:p>
        </p:txBody>
      </p:sp>
      <p:sp>
        <p:nvSpPr>
          <p:cNvPr id="20788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drFsf] l;+uf/</a:t>
            </a:r>
          </a:p>
        </p:txBody>
      </p:sp>
      <p:sp>
        <p:nvSpPr>
          <p:cNvPr id="20789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0789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0789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0790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0790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05" name="Rectangle 33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0790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07" name="Rectangle 35"/>
          <p:cNvSpPr>
            <a:spLocks noChangeArrowheads="1"/>
          </p:cNvSpPr>
          <p:nvPr/>
        </p:nvSpPr>
        <p:spPr bwMode="auto">
          <a:xfrm>
            <a:off x="2697163" y="3078163"/>
            <a:ext cx="3952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0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10" name="Rectangle 38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0791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12" name="Rectangle 40"/>
          <p:cNvSpPr>
            <a:spLocks noChangeArrowheads="1"/>
          </p:cNvSpPr>
          <p:nvPr/>
        </p:nvSpPr>
        <p:spPr bwMode="auto">
          <a:xfrm>
            <a:off x="3148013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1801813" y="4081463"/>
            <a:ext cx="4064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07915" name="Rectangle 43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207923" name="AutoShape 51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07924" name="Oval 52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0789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89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0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0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1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26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27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28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29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30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31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32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33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7934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0105" name="Rectangle 63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207938" name="Text Box 66"/>
          <p:cNvSpPr txBox="1">
            <a:spLocks noChangeArrowheads="1"/>
          </p:cNvSpPr>
          <p:nvPr/>
        </p:nvSpPr>
        <p:spPr bwMode="auto">
          <a:xfrm>
            <a:off x="1773238" y="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$@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@</a:t>
            </a:r>
          </a:p>
        </p:txBody>
      </p:sp>
      <p:sp>
        <p:nvSpPr>
          <p:cNvPr id="207940" name="Oval 68"/>
          <p:cNvSpPr>
            <a:spLocks noChangeArrowheads="1"/>
          </p:cNvSpPr>
          <p:nvPr/>
        </p:nvSpPr>
        <p:spPr bwMode="auto">
          <a:xfrm>
            <a:off x="2416175" y="2327275"/>
            <a:ext cx="1082675" cy="1038225"/>
          </a:xfrm>
          <a:prstGeom prst="ellipse">
            <a:avLst/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0108" name="Text Box 69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130109" name="Text Box 72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07946" name="Rectangle 7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30111" name="Text Box 7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207948" name="Text Box 76"/>
          <p:cNvSpPr txBox="1">
            <a:spLocks noChangeArrowheads="1"/>
          </p:cNvSpPr>
          <p:nvPr/>
        </p:nvSpPr>
        <p:spPr bwMode="auto">
          <a:xfrm>
            <a:off x="1803400" y="1701800"/>
            <a:ext cx="291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clgsfn 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207949" name="Text Box 77"/>
          <p:cNvSpPr txBox="1">
            <a:spLocks noChangeArrowheads="1"/>
          </p:cNvSpPr>
          <p:nvPr/>
        </p:nvSpPr>
        <p:spPr bwMode="auto">
          <a:xfrm>
            <a:off x="685800" y="4741863"/>
            <a:ext cx="2914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;xsfn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 </a:t>
            </a:r>
            <a:r>
              <a:rPr lang="en-US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8" grpId="0" animBg="1"/>
      <p:bldP spid="207940" grpId="0" animBg="1"/>
      <p:bldP spid="207948" grpId="0" autoUpdateAnimBg="0"/>
      <p:bldP spid="20794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1" name="Rectangle 3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2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600">
              <a:solidFill>
                <a:schemeClr val="tx1"/>
              </a:solidFill>
              <a:effectLst/>
            </a:endParaRPr>
          </a:p>
        </p:txBody>
      </p:sp>
      <p:sp>
        <p:nvSpPr>
          <p:cNvPr id="770055" name="Text Box 7"/>
          <p:cNvSpPr txBox="1">
            <a:spLocks noChangeArrowheads="1"/>
          </p:cNvSpPr>
          <p:nvPr/>
        </p:nvSpPr>
        <p:spPr bwMode="auto">
          <a:xfrm>
            <a:off x="1487488" y="5081588"/>
            <a:ext cx="61579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tx2"/>
                </a:solidFill>
                <a:effectLst/>
                <a:ea typeface="+mn-ea"/>
                <a:cs typeface="+mn-cs"/>
              </a:rPr>
              <a:t>Joseph and His Brothers</a:t>
            </a:r>
          </a:p>
        </p:txBody>
      </p:sp>
      <p:sp>
        <p:nvSpPr>
          <p:cNvPr id="132103" name="Text Box 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pic>
        <p:nvPicPr>
          <p:cNvPr id="770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584200"/>
            <a:ext cx="7808913" cy="5605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70058" name="Freeform 10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59" name="Rectangle 11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0" name="Freeform 12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1" name="AutoShape 13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2" name="Rectangle 14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3" name="Rectangle 15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4" name="AutoShape 16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5" name="Line 17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0066" name="Line 18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2114" name="Rectangle 19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770068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32116" name="Text Box 2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70070" name="Text Box 22"/>
          <p:cNvSpPr txBox="1">
            <a:spLocks noChangeArrowheads="1"/>
          </p:cNvSpPr>
          <p:nvPr/>
        </p:nvSpPr>
        <p:spPr bwMode="auto">
          <a:xfrm>
            <a:off x="1779588" y="0"/>
            <a:ext cx="2603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#&amp;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$!</a:t>
            </a:r>
          </a:p>
        </p:txBody>
      </p:sp>
      <p:sp>
        <p:nvSpPr>
          <p:cNvPr id="770071" name="Text Box 23"/>
          <p:cNvSpPr txBox="1">
            <a:spLocks noChangeArrowheads="1"/>
          </p:cNvSpPr>
          <p:nvPr/>
        </p:nvSpPr>
        <p:spPr bwMode="auto">
          <a:xfrm>
            <a:off x="2146300" y="1257300"/>
            <a:ext cx="5105400" cy="641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o];[\km / p;sf efOx?</a:t>
            </a:r>
          </a:p>
        </p:txBody>
      </p:sp>
    </p:spTree>
  </p:cSld>
  <p:clrMapOvr>
    <a:masterClrMapping/>
  </p:clrMapOvr>
  <p:transition>
    <p:wheel spokes="0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3778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Kff 3fF6L</a:t>
            </a:r>
          </a:p>
        </p:txBody>
      </p:sp>
      <p:sp>
        <p:nvSpPr>
          <p:cNvPr id="3778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Uff ;</a:t>
            </a:r>
          </a:p>
        </p:txBody>
      </p:sp>
      <p:sp>
        <p:nvSpPr>
          <p:cNvPr id="377871" name="Rectangle 15"/>
          <p:cNvSpPr>
            <a:spLocks noChangeArrowheads="1"/>
          </p:cNvSpPr>
          <p:nvPr/>
        </p:nvSpPr>
        <p:spPr bwMode="auto">
          <a:xfrm>
            <a:off x="2516188" y="5640388"/>
            <a:ext cx="9175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nf ;</a:t>
            </a:r>
          </a:p>
        </p:txBody>
      </p:sp>
      <p:sp>
        <p:nvSpPr>
          <p:cNvPr id="3778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3778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drFsf] l;+uf/</a:t>
            </a:r>
          </a:p>
        </p:txBody>
      </p:sp>
      <p:sp>
        <p:nvSpPr>
          <p:cNvPr id="3778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3778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778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3778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778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778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85" name="Rectangle 29"/>
          <p:cNvSpPr>
            <a:spLocks noChangeArrowheads="1"/>
          </p:cNvSpPr>
          <p:nvPr/>
        </p:nvSpPr>
        <p:spPr bwMode="auto">
          <a:xfrm>
            <a:off x="30765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37788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87" name="Rectangle 31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37788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8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90" name="Rectangle 34"/>
          <p:cNvSpPr>
            <a:spLocks noChangeArrowheads="1"/>
          </p:cNvSpPr>
          <p:nvPr/>
        </p:nvSpPr>
        <p:spPr bwMode="auto">
          <a:xfrm>
            <a:off x="3006725" y="4451350"/>
            <a:ext cx="7413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 a</a:t>
            </a:r>
          </a:p>
        </p:txBody>
      </p:sp>
      <p:sp>
        <p:nvSpPr>
          <p:cNvPr id="377891" name="Oval 3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92" name="Rectangle 36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377893" name="Rectangle 37"/>
          <p:cNvSpPr>
            <a:spLocks noChangeArrowheads="1"/>
          </p:cNvSpPr>
          <p:nvPr/>
        </p:nvSpPr>
        <p:spPr bwMode="auto">
          <a:xfrm>
            <a:off x="1800225" y="4081463"/>
            <a:ext cx="4064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377894" name="Rectangle 38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sp>
        <p:nvSpPr>
          <p:cNvPr id="377895" name="Freeform 3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96" name="Freeform 4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897" name="Freeform 4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34186" name="Group 42"/>
          <p:cNvGrpSpPr>
            <a:grpSpLocks/>
          </p:cNvGrpSpPr>
          <p:nvPr/>
        </p:nvGrpSpPr>
        <p:grpSpPr bwMode="auto">
          <a:xfrm>
            <a:off x="1066800" y="2362200"/>
            <a:ext cx="1219200" cy="2438400"/>
            <a:chOff x="672" y="1488"/>
            <a:chExt cx="768" cy="1536"/>
          </a:xfrm>
        </p:grpSpPr>
        <p:sp>
          <p:nvSpPr>
            <p:cNvPr id="377899" name="AutoShape 43"/>
            <p:cNvSpPr>
              <a:spLocks noChangeArrowheads="1"/>
            </p:cNvSpPr>
            <p:nvPr/>
          </p:nvSpPr>
          <p:spPr bwMode="auto">
            <a:xfrm rot="5134202">
              <a:off x="648" y="1512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77900" name="Oval 44"/>
            <p:cNvSpPr>
              <a:spLocks noChangeArrowheads="1"/>
            </p:cNvSpPr>
            <p:nvPr/>
          </p:nvSpPr>
          <p:spPr bwMode="auto">
            <a:xfrm>
              <a:off x="768" y="2400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77901" name="Oval 4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02" name="Oval 4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03" name="Oval 4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04" name="Oval 4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05" name="Oval 4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06" name="Freeform 50"/>
          <p:cNvSpPr>
            <a:spLocks/>
          </p:cNvSpPr>
          <p:nvPr/>
        </p:nvSpPr>
        <p:spPr bwMode="auto">
          <a:xfrm>
            <a:off x="1892300" y="29845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3060700" y="2032000"/>
            <a:ext cx="4965700" cy="2082800"/>
            <a:chOff x="2088" y="1680"/>
            <a:chExt cx="3128" cy="1312"/>
          </a:xfrm>
        </p:grpSpPr>
        <p:sp>
          <p:nvSpPr>
            <p:cNvPr id="377908" name="Rectangle 52"/>
            <p:cNvSpPr>
              <a:spLocks noChangeArrowheads="1"/>
            </p:cNvSpPr>
            <p:nvPr/>
          </p:nvSpPr>
          <p:spPr bwMode="auto">
            <a:xfrm>
              <a:off x="2088" y="1680"/>
              <a:ext cx="3032" cy="131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77907" name="Text Box 51"/>
            <p:cNvSpPr txBox="1">
              <a:spLocks noChangeArrowheads="1"/>
            </p:cNvSpPr>
            <p:nvPr/>
          </p:nvSpPr>
          <p:spPr bwMode="auto">
            <a:xfrm>
              <a:off x="2160" y="1760"/>
              <a:ext cx="3056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EEFF4B"/>
                  </a:solidFill>
                  <a:effectLst/>
                  <a:latin typeface="Kantipur" charset="0"/>
                </a:rPr>
                <a:t>kl/jf/n] k5fof]</a:t>
              </a:r>
              <a:r>
                <a:rPr lang="en-US" b="1">
                  <a:solidFill>
                    <a:srgbClr val="EEFF4B"/>
                  </a:solidFill>
                  <a:effectLst/>
                  <a:latin typeface="Kantipur" charset="0"/>
                </a:rPr>
                <a:t> </a:t>
              </a:r>
              <a:r>
                <a:rPr lang="en-US" b="1">
                  <a:solidFill>
                    <a:srgbClr val="EEFF4B"/>
                  </a:solidFill>
                  <a:effectLst/>
                </a:rPr>
                <a:t>…</a:t>
              </a:r>
            </a:p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EEFF4B"/>
                  </a:solidFill>
                  <a:effectLst/>
                  <a:latin typeface="Kantipur" charset="0"/>
                </a:rPr>
                <a:t>kl/jf/ ca Pp6f /fi6|\ aGg]5 .</a:t>
              </a:r>
              <a:endParaRPr lang="en-US" sz="3200" b="1">
                <a:solidFill>
                  <a:srgbClr val="EEFF4B"/>
                </a:solidFill>
                <a:effectLst/>
              </a:endParaRPr>
            </a:p>
          </p:txBody>
        </p:sp>
      </p:grpSp>
      <p:sp>
        <p:nvSpPr>
          <p:cNvPr id="377910" name="Freeform 5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1" name="Rectangle 5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2" name="Freeform 5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3" name="AutoShape 5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4" name="Rectangle 5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5" name="Rectangle 5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6" name="AutoShape 6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7" name="Line 6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7918" name="Line 6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4203" name="Rectangle 63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377922" name="Text Box 66"/>
          <p:cNvSpPr txBox="1">
            <a:spLocks noChangeArrowheads="1"/>
          </p:cNvSpPr>
          <p:nvPr/>
        </p:nvSpPr>
        <p:spPr bwMode="auto">
          <a:xfrm>
            <a:off x="1782763" y="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$^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: 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#</a:t>
            </a:r>
            <a:r>
              <a:rPr lang="en-US" sz="1200" b="1">
                <a:solidFill>
                  <a:schemeClr val="tx1"/>
                </a:solidFill>
                <a:effectLst/>
                <a:ea typeface="+mn-ea"/>
                <a:cs typeface="+mn-cs"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pitchFamily="2" charset="0"/>
                <a:ea typeface="+mn-ea"/>
                <a:cs typeface="+mn-cs"/>
              </a:rPr>
              <a:t>&amp;</a:t>
            </a:r>
          </a:p>
        </p:txBody>
      </p:sp>
      <p:sp>
        <p:nvSpPr>
          <p:cNvPr id="134205" name="Text Box 6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377931" name="Rectangle 7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34207" name="Text Box 7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9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046163"/>
            <a:ext cx="7623175" cy="48498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1081088" y="1728788"/>
            <a:ext cx="2998787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4800" b="1">
                <a:solidFill>
                  <a:schemeClr val="tx1"/>
                </a:solidFill>
                <a:effectLst/>
              </a:rPr>
              <a:t>“</a:t>
            </a:r>
            <a:r>
              <a:rPr lang="en-US" sz="4800" b="1">
                <a:solidFill>
                  <a:schemeClr val="tx1"/>
                </a:solidFill>
                <a:effectLst/>
              </a:rPr>
              <a:t> </a:t>
            </a:r>
            <a:r>
              <a:rPr lang="en-US" sz="5400" b="1">
                <a:solidFill>
                  <a:schemeClr val="tx1"/>
                </a:solidFill>
                <a:effectLst/>
                <a:latin typeface="Kantipur" charset="0"/>
              </a:rPr>
              <a:t>hldgsf]  gfle </a:t>
            </a:r>
            <a:r>
              <a:rPr lang="ja-JP" altLang="en-US" sz="4800" b="1">
                <a:solidFill>
                  <a:schemeClr val="tx1"/>
                </a:solidFill>
                <a:effectLst/>
              </a:rPr>
              <a:t>”</a:t>
            </a:r>
            <a:endParaRPr lang="en-US" sz="4800" b="1">
              <a:solidFill>
                <a:schemeClr val="tx1"/>
              </a:solidFill>
              <a:effectLst/>
            </a:endParaRPr>
          </a:p>
        </p:txBody>
      </p:sp>
      <p:sp>
        <p:nvSpPr>
          <p:cNvPr id="665605" name="Freeform 5"/>
          <p:cNvSpPr>
            <a:spLocks/>
          </p:cNvSpPr>
          <p:nvPr/>
        </p:nvSpPr>
        <p:spPr bwMode="auto">
          <a:xfrm>
            <a:off x="5448300" y="2420938"/>
            <a:ext cx="2573338" cy="2544762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352" y="59"/>
              </a:cxn>
              <a:cxn ang="0">
                <a:pos x="432" y="91"/>
              </a:cxn>
              <a:cxn ang="0">
                <a:pos x="576" y="179"/>
              </a:cxn>
              <a:cxn ang="0">
                <a:pos x="688" y="299"/>
              </a:cxn>
              <a:cxn ang="0">
                <a:pos x="720" y="371"/>
              </a:cxn>
              <a:cxn ang="0">
                <a:pos x="752" y="419"/>
              </a:cxn>
              <a:cxn ang="0">
                <a:pos x="768" y="443"/>
              </a:cxn>
              <a:cxn ang="0">
                <a:pos x="840" y="499"/>
              </a:cxn>
              <a:cxn ang="0">
                <a:pos x="944" y="547"/>
              </a:cxn>
              <a:cxn ang="0">
                <a:pos x="1520" y="539"/>
              </a:cxn>
              <a:cxn ang="0">
                <a:pos x="1584" y="587"/>
              </a:cxn>
              <a:cxn ang="0">
                <a:pos x="1560" y="955"/>
              </a:cxn>
              <a:cxn ang="0">
                <a:pos x="1512" y="1075"/>
              </a:cxn>
              <a:cxn ang="0">
                <a:pos x="1496" y="1123"/>
              </a:cxn>
              <a:cxn ang="0">
                <a:pos x="1344" y="1411"/>
              </a:cxn>
              <a:cxn ang="0">
                <a:pos x="1248" y="1459"/>
              </a:cxn>
              <a:cxn ang="0">
                <a:pos x="1096" y="1467"/>
              </a:cxn>
              <a:cxn ang="0">
                <a:pos x="1048" y="1491"/>
              </a:cxn>
              <a:cxn ang="0">
                <a:pos x="1000" y="1603"/>
              </a:cxn>
            </a:cxnLst>
            <a:rect l="0" t="0" r="r" b="b"/>
            <a:pathLst>
              <a:path w="1621" h="1603">
                <a:moveTo>
                  <a:pt x="0" y="27"/>
                </a:moveTo>
                <a:cubicBezTo>
                  <a:pt x="78" y="0"/>
                  <a:pt x="261" y="28"/>
                  <a:pt x="352" y="59"/>
                </a:cubicBezTo>
                <a:cubicBezTo>
                  <a:pt x="381" y="68"/>
                  <a:pt x="401" y="83"/>
                  <a:pt x="432" y="91"/>
                </a:cubicBezTo>
                <a:cubicBezTo>
                  <a:pt x="477" y="121"/>
                  <a:pt x="536" y="139"/>
                  <a:pt x="576" y="179"/>
                </a:cubicBezTo>
                <a:cubicBezTo>
                  <a:pt x="615" y="218"/>
                  <a:pt x="652" y="256"/>
                  <a:pt x="688" y="299"/>
                </a:cubicBezTo>
                <a:cubicBezTo>
                  <a:pt x="742" y="364"/>
                  <a:pt x="650" y="266"/>
                  <a:pt x="720" y="371"/>
                </a:cubicBezTo>
                <a:cubicBezTo>
                  <a:pt x="730" y="387"/>
                  <a:pt x="741" y="403"/>
                  <a:pt x="752" y="419"/>
                </a:cubicBezTo>
                <a:cubicBezTo>
                  <a:pt x="757" y="427"/>
                  <a:pt x="760" y="437"/>
                  <a:pt x="768" y="443"/>
                </a:cubicBezTo>
                <a:cubicBezTo>
                  <a:pt x="793" y="460"/>
                  <a:pt x="812" y="485"/>
                  <a:pt x="840" y="499"/>
                </a:cubicBezTo>
                <a:cubicBezTo>
                  <a:pt x="874" y="516"/>
                  <a:pt x="911" y="525"/>
                  <a:pt x="944" y="547"/>
                </a:cubicBezTo>
                <a:cubicBezTo>
                  <a:pt x="1140" y="541"/>
                  <a:pt x="1324" y="530"/>
                  <a:pt x="1520" y="539"/>
                </a:cubicBezTo>
                <a:cubicBezTo>
                  <a:pt x="1550" y="549"/>
                  <a:pt x="1557" y="569"/>
                  <a:pt x="1584" y="587"/>
                </a:cubicBezTo>
                <a:cubicBezTo>
                  <a:pt x="1621" y="700"/>
                  <a:pt x="1597" y="842"/>
                  <a:pt x="1560" y="955"/>
                </a:cubicBezTo>
                <a:cubicBezTo>
                  <a:pt x="1545" y="997"/>
                  <a:pt x="1526" y="1032"/>
                  <a:pt x="1512" y="1075"/>
                </a:cubicBezTo>
                <a:cubicBezTo>
                  <a:pt x="1506" y="1091"/>
                  <a:pt x="1496" y="1123"/>
                  <a:pt x="1496" y="1123"/>
                </a:cubicBezTo>
                <a:cubicBezTo>
                  <a:pt x="1483" y="1258"/>
                  <a:pt x="1464" y="1343"/>
                  <a:pt x="1344" y="1411"/>
                </a:cubicBezTo>
                <a:cubicBezTo>
                  <a:pt x="1310" y="1429"/>
                  <a:pt x="1289" y="1456"/>
                  <a:pt x="1248" y="1459"/>
                </a:cubicBezTo>
                <a:cubicBezTo>
                  <a:pt x="1197" y="1461"/>
                  <a:pt x="1146" y="1464"/>
                  <a:pt x="1096" y="1467"/>
                </a:cubicBezTo>
                <a:cubicBezTo>
                  <a:pt x="1079" y="1472"/>
                  <a:pt x="1059" y="1476"/>
                  <a:pt x="1048" y="1491"/>
                </a:cubicBezTo>
                <a:cubicBezTo>
                  <a:pt x="1029" y="1513"/>
                  <a:pt x="1000" y="1575"/>
                  <a:pt x="1000" y="16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606" name="Freeform 6"/>
          <p:cNvSpPr>
            <a:spLocks/>
          </p:cNvSpPr>
          <p:nvPr/>
        </p:nvSpPr>
        <p:spPr bwMode="auto">
          <a:xfrm>
            <a:off x="2387600" y="1543050"/>
            <a:ext cx="5614988" cy="3289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6" y="184"/>
              </a:cxn>
              <a:cxn ang="0">
                <a:pos x="832" y="224"/>
              </a:cxn>
              <a:cxn ang="0">
                <a:pos x="856" y="240"/>
              </a:cxn>
              <a:cxn ang="0">
                <a:pos x="880" y="248"/>
              </a:cxn>
              <a:cxn ang="0">
                <a:pos x="928" y="280"/>
              </a:cxn>
              <a:cxn ang="0">
                <a:pos x="1048" y="272"/>
              </a:cxn>
              <a:cxn ang="0">
                <a:pos x="1096" y="256"/>
              </a:cxn>
              <a:cxn ang="0">
                <a:pos x="1216" y="168"/>
              </a:cxn>
              <a:cxn ang="0">
                <a:pos x="1368" y="192"/>
              </a:cxn>
              <a:cxn ang="0">
                <a:pos x="1512" y="368"/>
              </a:cxn>
              <a:cxn ang="0">
                <a:pos x="1616" y="440"/>
              </a:cxn>
              <a:cxn ang="0">
                <a:pos x="1664" y="456"/>
              </a:cxn>
              <a:cxn ang="0">
                <a:pos x="1856" y="528"/>
              </a:cxn>
              <a:cxn ang="0">
                <a:pos x="2160" y="584"/>
              </a:cxn>
              <a:cxn ang="0">
                <a:pos x="2224" y="640"/>
              </a:cxn>
              <a:cxn ang="0">
                <a:pos x="2408" y="712"/>
              </a:cxn>
              <a:cxn ang="0">
                <a:pos x="2520" y="728"/>
              </a:cxn>
              <a:cxn ang="0">
                <a:pos x="2616" y="768"/>
              </a:cxn>
              <a:cxn ang="0">
                <a:pos x="2792" y="808"/>
              </a:cxn>
              <a:cxn ang="0">
                <a:pos x="2848" y="864"/>
              </a:cxn>
              <a:cxn ang="0">
                <a:pos x="2824" y="1040"/>
              </a:cxn>
              <a:cxn ang="0">
                <a:pos x="2832" y="1072"/>
              </a:cxn>
              <a:cxn ang="0">
                <a:pos x="3024" y="1120"/>
              </a:cxn>
              <a:cxn ang="0">
                <a:pos x="3144" y="1128"/>
              </a:cxn>
              <a:cxn ang="0">
                <a:pos x="3240" y="1184"/>
              </a:cxn>
              <a:cxn ang="0">
                <a:pos x="3360" y="1208"/>
              </a:cxn>
              <a:cxn ang="0">
                <a:pos x="3424" y="1232"/>
              </a:cxn>
              <a:cxn ang="0">
                <a:pos x="3496" y="1288"/>
              </a:cxn>
              <a:cxn ang="0">
                <a:pos x="3432" y="1552"/>
              </a:cxn>
              <a:cxn ang="0">
                <a:pos x="3320" y="1920"/>
              </a:cxn>
              <a:cxn ang="0">
                <a:pos x="3288" y="1968"/>
              </a:cxn>
              <a:cxn ang="0">
                <a:pos x="3192" y="2040"/>
              </a:cxn>
              <a:cxn ang="0">
                <a:pos x="3120" y="2072"/>
              </a:cxn>
              <a:cxn ang="0">
                <a:pos x="2968" y="2056"/>
              </a:cxn>
              <a:cxn ang="0">
                <a:pos x="2840" y="2024"/>
              </a:cxn>
            </a:cxnLst>
            <a:rect l="0" t="0" r="r" b="b"/>
            <a:pathLst>
              <a:path w="3537" h="2072">
                <a:moveTo>
                  <a:pt x="0" y="0"/>
                </a:moveTo>
                <a:cubicBezTo>
                  <a:pt x="122" y="204"/>
                  <a:pt x="462" y="178"/>
                  <a:pt x="656" y="184"/>
                </a:cubicBezTo>
                <a:cubicBezTo>
                  <a:pt x="706" y="189"/>
                  <a:pt x="786" y="193"/>
                  <a:pt x="832" y="224"/>
                </a:cubicBezTo>
                <a:cubicBezTo>
                  <a:pt x="840" y="229"/>
                  <a:pt x="847" y="235"/>
                  <a:pt x="856" y="240"/>
                </a:cubicBezTo>
                <a:cubicBezTo>
                  <a:pt x="863" y="243"/>
                  <a:pt x="872" y="243"/>
                  <a:pt x="880" y="248"/>
                </a:cubicBezTo>
                <a:cubicBezTo>
                  <a:pt x="896" y="257"/>
                  <a:pt x="928" y="280"/>
                  <a:pt x="928" y="280"/>
                </a:cubicBezTo>
                <a:cubicBezTo>
                  <a:pt x="968" y="277"/>
                  <a:pt x="1008" y="277"/>
                  <a:pt x="1048" y="272"/>
                </a:cubicBezTo>
                <a:cubicBezTo>
                  <a:pt x="1064" y="269"/>
                  <a:pt x="1096" y="256"/>
                  <a:pt x="1096" y="256"/>
                </a:cubicBezTo>
                <a:cubicBezTo>
                  <a:pt x="1130" y="221"/>
                  <a:pt x="1169" y="183"/>
                  <a:pt x="1216" y="168"/>
                </a:cubicBezTo>
                <a:cubicBezTo>
                  <a:pt x="1276" y="173"/>
                  <a:pt x="1314" y="174"/>
                  <a:pt x="1368" y="192"/>
                </a:cubicBezTo>
                <a:cubicBezTo>
                  <a:pt x="1402" y="243"/>
                  <a:pt x="1450" y="347"/>
                  <a:pt x="1512" y="368"/>
                </a:cubicBezTo>
                <a:cubicBezTo>
                  <a:pt x="1542" y="393"/>
                  <a:pt x="1579" y="421"/>
                  <a:pt x="1616" y="440"/>
                </a:cubicBezTo>
                <a:cubicBezTo>
                  <a:pt x="1631" y="447"/>
                  <a:pt x="1648" y="448"/>
                  <a:pt x="1664" y="456"/>
                </a:cubicBezTo>
                <a:cubicBezTo>
                  <a:pt x="1743" y="495"/>
                  <a:pt x="1764" y="517"/>
                  <a:pt x="1856" y="528"/>
                </a:cubicBezTo>
                <a:cubicBezTo>
                  <a:pt x="1943" y="538"/>
                  <a:pt x="2080" y="531"/>
                  <a:pt x="2160" y="584"/>
                </a:cubicBezTo>
                <a:cubicBezTo>
                  <a:pt x="2178" y="612"/>
                  <a:pt x="2191" y="629"/>
                  <a:pt x="2224" y="640"/>
                </a:cubicBezTo>
                <a:cubicBezTo>
                  <a:pt x="2264" y="700"/>
                  <a:pt x="2341" y="702"/>
                  <a:pt x="2408" y="712"/>
                </a:cubicBezTo>
                <a:cubicBezTo>
                  <a:pt x="2445" y="717"/>
                  <a:pt x="2520" y="728"/>
                  <a:pt x="2520" y="728"/>
                </a:cubicBezTo>
                <a:cubicBezTo>
                  <a:pt x="2549" y="737"/>
                  <a:pt x="2586" y="762"/>
                  <a:pt x="2616" y="768"/>
                </a:cubicBezTo>
                <a:cubicBezTo>
                  <a:pt x="2675" y="779"/>
                  <a:pt x="2734" y="788"/>
                  <a:pt x="2792" y="808"/>
                </a:cubicBezTo>
                <a:cubicBezTo>
                  <a:pt x="2820" y="836"/>
                  <a:pt x="2836" y="828"/>
                  <a:pt x="2848" y="864"/>
                </a:cubicBezTo>
                <a:cubicBezTo>
                  <a:pt x="2842" y="931"/>
                  <a:pt x="2836" y="977"/>
                  <a:pt x="2824" y="1040"/>
                </a:cubicBezTo>
                <a:cubicBezTo>
                  <a:pt x="2826" y="1050"/>
                  <a:pt x="2825" y="1062"/>
                  <a:pt x="2832" y="1072"/>
                </a:cubicBezTo>
                <a:cubicBezTo>
                  <a:pt x="2852" y="1103"/>
                  <a:pt x="2985" y="1116"/>
                  <a:pt x="3024" y="1120"/>
                </a:cubicBezTo>
                <a:cubicBezTo>
                  <a:pt x="3063" y="1123"/>
                  <a:pt x="3104" y="1125"/>
                  <a:pt x="3144" y="1128"/>
                </a:cubicBezTo>
                <a:cubicBezTo>
                  <a:pt x="3179" y="1139"/>
                  <a:pt x="3206" y="1175"/>
                  <a:pt x="3240" y="1184"/>
                </a:cubicBezTo>
                <a:cubicBezTo>
                  <a:pt x="3322" y="1204"/>
                  <a:pt x="3282" y="1196"/>
                  <a:pt x="3360" y="1208"/>
                </a:cubicBezTo>
                <a:cubicBezTo>
                  <a:pt x="3381" y="1216"/>
                  <a:pt x="3403" y="1221"/>
                  <a:pt x="3424" y="1232"/>
                </a:cubicBezTo>
                <a:cubicBezTo>
                  <a:pt x="3451" y="1245"/>
                  <a:pt x="3470" y="1270"/>
                  <a:pt x="3496" y="1288"/>
                </a:cubicBezTo>
                <a:cubicBezTo>
                  <a:pt x="3537" y="1411"/>
                  <a:pt x="3463" y="1457"/>
                  <a:pt x="3432" y="1552"/>
                </a:cubicBezTo>
                <a:cubicBezTo>
                  <a:pt x="3426" y="1700"/>
                  <a:pt x="3450" y="1833"/>
                  <a:pt x="3320" y="1920"/>
                </a:cubicBezTo>
                <a:cubicBezTo>
                  <a:pt x="3309" y="1936"/>
                  <a:pt x="3304" y="1957"/>
                  <a:pt x="3288" y="1968"/>
                </a:cubicBezTo>
                <a:cubicBezTo>
                  <a:pt x="3251" y="1992"/>
                  <a:pt x="3224" y="2012"/>
                  <a:pt x="3192" y="2040"/>
                </a:cubicBezTo>
                <a:cubicBezTo>
                  <a:pt x="3171" y="2056"/>
                  <a:pt x="3120" y="2072"/>
                  <a:pt x="3120" y="2072"/>
                </a:cubicBezTo>
                <a:cubicBezTo>
                  <a:pt x="3070" y="2068"/>
                  <a:pt x="3016" y="2069"/>
                  <a:pt x="2968" y="2056"/>
                </a:cubicBezTo>
                <a:cubicBezTo>
                  <a:pt x="2923" y="2043"/>
                  <a:pt x="2886" y="2024"/>
                  <a:pt x="2840" y="2024"/>
                </a:cubicBezTo>
              </a:path>
            </a:pathLst>
          </a:custGeom>
          <a:noFill/>
          <a:ln w="57150" cap="flat" cmpd="sng">
            <a:solidFill>
              <a:srgbClr val="5DBACA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607" name="Freeform 7"/>
          <p:cNvSpPr>
            <a:spLocks/>
          </p:cNvSpPr>
          <p:nvPr/>
        </p:nvSpPr>
        <p:spPr bwMode="auto">
          <a:xfrm>
            <a:off x="5537200" y="1762125"/>
            <a:ext cx="2484438" cy="3111500"/>
          </a:xfrm>
          <a:custGeom>
            <a:avLst/>
            <a:gdLst/>
            <a:ahLst/>
            <a:cxnLst>
              <a:cxn ang="0">
                <a:pos x="120" y="0"/>
              </a:cxn>
              <a:cxn ang="0">
                <a:pos x="72" y="8"/>
              </a:cxn>
              <a:cxn ang="0">
                <a:pos x="24" y="40"/>
              </a:cxn>
              <a:cxn ang="0">
                <a:pos x="0" y="120"/>
              </a:cxn>
              <a:cxn ang="0">
                <a:pos x="8" y="296"/>
              </a:cxn>
              <a:cxn ang="0">
                <a:pos x="96" y="376"/>
              </a:cxn>
              <a:cxn ang="0">
                <a:pos x="488" y="504"/>
              </a:cxn>
              <a:cxn ang="0">
                <a:pos x="688" y="512"/>
              </a:cxn>
              <a:cxn ang="0">
                <a:pos x="864" y="560"/>
              </a:cxn>
              <a:cxn ang="0">
                <a:pos x="896" y="608"/>
              </a:cxn>
              <a:cxn ang="0">
                <a:pos x="912" y="632"/>
              </a:cxn>
              <a:cxn ang="0">
                <a:pos x="936" y="792"/>
              </a:cxn>
              <a:cxn ang="0">
                <a:pos x="968" y="840"/>
              </a:cxn>
              <a:cxn ang="0">
                <a:pos x="984" y="864"/>
              </a:cxn>
              <a:cxn ang="0">
                <a:pos x="1104" y="960"/>
              </a:cxn>
              <a:cxn ang="0">
                <a:pos x="1216" y="1000"/>
              </a:cxn>
              <a:cxn ang="0">
                <a:pos x="1272" y="1040"/>
              </a:cxn>
              <a:cxn ang="0">
                <a:pos x="1376" y="1088"/>
              </a:cxn>
              <a:cxn ang="0">
                <a:pos x="1496" y="1136"/>
              </a:cxn>
              <a:cxn ang="0">
                <a:pos x="1552" y="1216"/>
              </a:cxn>
              <a:cxn ang="0">
                <a:pos x="1488" y="1448"/>
              </a:cxn>
              <a:cxn ang="0">
                <a:pos x="1432" y="1520"/>
              </a:cxn>
              <a:cxn ang="0">
                <a:pos x="1416" y="1568"/>
              </a:cxn>
              <a:cxn ang="0">
                <a:pos x="1408" y="1864"/>
              </a:cxn>
              <a:cxn ang="0">
                <a:pos x="1384" y="1888"/>
              </a:cxn>
              <a:cxn ang="0">
                <a:pos x="1248" y="1960"/>
              </a:cxn>
              <a:cxn ang="0">
                <a:pos x="1104" y="1944"/>
              </a:cxn>
              <a:cxn ang="0">
                <a:pos x="1056" y="1928"/>
              </a:cxn>
              <a:cxn ang="0">
                <a:pos x="1032" y="1920"/>
              </a:cxn>
              <a:cxn ang="0">
                <a:pos x="944" y="1840"/>
              </a:cxn>
              <a:cxn ang="0">
                <a:pos x="912" y="1800"/>
              </a:cxn>
            </a:cxnLst>
            <a:rect l="0" t="0" r="r" b="b"/>
            <a:pathLst>
              <a:path w="1565" h="1960">
                <a:moveTo>
                  <a:pt x="120" y="0"/>
                </a:moveTo>
                <a:cubicBezTo>
                  <a:pt x="104" y="2"/>
                  <a:pt x="86" y="1"/>
                  <a:pt x="72" y="8"/>
                </a:cubicBezTo>
                <a:cubicBezTo>
                  <a:pt x="54" y="15"/>
                  <a:pt x="24" y="40"/>
                  <a:pt x="24" y="40"/>
                </a:cubicBezTo>
                <a:cubicBezTo>
                  <a:pt x="15" y="66"/>
                  <a:pt x="8" y="93"/>
                  <a:pt x="0" y="120"/>
                </a:cubicBezTo>
                <a:cubicBezTo>
                  <a:pt x="2" y="178"/>
                  <a:pt x="1" y="237"/>
                  <a:pt x="8" y="296"/>
                </a:cubicBezTo>
                <a:cubicBezTo>
                  <a:pt x="11" y="328"/>
                  <a:pt x="76" y="363"/>
                  <a:pt x="96" y="376"/>
                </a:cubicBezTo>
                <a:cubicBezTo>
                  <a:pt x="210" y="452"/>
                  <a:pt x="350" y="496"/>
                  <a:pt x="488" y="504"/>
                </a:cubicBezTo>
                <a:cubicBezTo>
                  <a:pt x="554" y="507"/>
                  <a:pt x="621" y="509"/>
                  <a:pt x="688" y="512"/>
                </a:cubicBezTo>
                <a:cubicBezTo>
                  <a:pt x="751" y="522"/>
                  <a:pt x="803" y="539"/>
                  <a:pt x="864" y="560"/>
                </a:cubicBezTo>
                <a:cubicBezTo>
                  <a:pt x="874" y="576"/>
                  <a:pt x="885" y="592"/>
                  <a:pt x="896" y="608"/>
                </a:cubicBezTo>
                <a:cubicBezTo>
                  <a:pt x="901" y="616"/>
                  <a:pt x="912" y="632"/>
                  <a:pt x="912" y="632"/>
                </a:cubicBezTo>
                <a:cubicBezTo>
                  <a:pt x="924" y="683"/>
                  <a:pt x="917" y="743"/>
                  <a:pt x="936" y="792"/>
                </a:cubicBezTo>
                <a:cubicBezTo>
                  <a:pt x="942" y="809"/>
                  <a:pt x="957" y="824"/>
                  <a:pt x="968" y="840"/>
                </a:cubicBezTo>
                <a:cubicBezTo>
                  <a:pt x="973" y="848"/>
                  <a:pt x="976" y="858"/>
                  <a:pt x="984" y="864"/>
                </a:cubicBezTo>
                <a:cubicBezTo>
                  <a:pt x="1024" y="894"/>
                  <a:pt x="1054" y="940"/>
                  <a:pt x="1104" y="960"/>
                </a:cubicBezTo>
                <a:cubicBezTo>
                  <a:pt x="1140" y="974"/>
                  <a:pt x="1183" y="978"/>
                  <a:pt x="1216" y="1000"/>
                </a:cubicBezTo>
                <a:cubicBezTo>
                  <a:pt x="1235" y="1012"/>
                  <a:pt x="1252" y="1028"/>
                  <a:pt x="1272" y="1040"/>
                </a:cubicBezTo>
                <a:cubicBezTo>
                  <a:pt x="1302" y="1057"/>
                  <a:pt x="1343" y="1074"/>
                  <a:pt x="1376" y="1088"/>
                </a:cubicBezTo>
                <a:cubicBezTo>
                  <a:pt x="1415" y="1104"/>
                  <a:pt x="1461" y="1107"/>
                  <a:pt x="1496" y="1136"/>
                </a:cubicBezTo>
                <a:cubicBezTo>
                  <a:pt x="1522" y="1158"/>
                  <a:pt x="1533" y="1187"/>
                  <a:pt x="1552" y="1216"/>
                </a:cubicBezTo>
                <a:cubicBezTo>
                  <a:pt x="1543" y="1367"/>
                  <a:pt x="1565" y="1355"/>
                  <a:pt x="1488" y="1448"/>
                </a:cubicBezTo>
                <a:cubicBezTo>
                  <a:pt x="1470" y="1469"/>
                  <a:pt x="1443" y="1494"/>
                  <a:pt x="1432" y="1520"/>
                </a:cubicBezTo>
                <a:cubicBezTo>
                  <a:pt x="1425" y="1535"/>
                  <a:pt x="1416" y="1568"/>
                  <a:pt x="1416" y="1568"/>
                </a:cubicBezTo>
                <a:cubicBezTo>
                  <a:pt x="1413" y="1666"/>
                  <a:pt x="1417" y="1765"/>
                  <a:pt x="1408" y="1864"/>
                </a:cubicBezTo>
                <a:cubicBezTo>
                  <a:pt x="1406" y="1875"/>
                  <a:pt x="1391" y="1879"/>
                  <a:pt x="1384" y="1888"/>
                </a:cubicBezTo>
                <a:cubicBezTo>
                  <a:pt x="1347" y="1932"/>
                  <a:pt x="1305" y="1950"/>
                  <a:pt x="1248" y="1960"/>
                </a:cubicBezTo>
                <a:cubicBezTo>
                  <a:pt x="1200" y="1956"/>
                  <a:pt x="1150" y="1956"/>
                  <a:pt x="1104" y="1944"/>
                </a:cubicBezTo>
                <a:cubicBezTo>
                  <a:pt x="1087" y="1939"/>
                  <a:pt x="1072" y="1933"/>
                  <a:pt x="1056" y="1928"/>
                </a:cubicBezTo>
                <a:cubicBezTo>
                  <a:pt x="1048" y="1925"/>
                  <a:pt x="1032" y="1920"/>
                  <a:pt x="1032" y="1920"/>
                </a:cubicBezTo>
                <a:cubicBezTo>
                  <a:pt x="1004" y="1892"/>
                  <a:pt x="969" y="1870"/>
                  <a:pt x="944" y="1840"/>
                </a:cubicBezTo>
                <a:cubicBezTo>
                  <a:pt x="893" y="1779"/>
                  <a:pt x="958" y="1846"/>
                  <a:pt x="912" y="180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608" name="Oval 8"/>
          <p:cNvSpPr>
            <a:spLocks noChangeArrowheads="1"/>
          </p:cNvSpPr>
          <p:nvPr/>
        </p:nvSpPr>
        <p:spPr bwMode="auto">
          <a:xfrm>
            <a:off x="6905625" y="3492500"/>
            <a:ext cx="1200150" cy="177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26200" y="3251200"/>
            <a:ext cx="2125663" cy="2043113"/>
            <a:chOff x="2518" y="1148"/>
            <a:chExt cx="3093" cy="2160"/>
          </a:xfrm>
        </p:grpSpPr>
        <p:sp>
          <p:nvSpPr>
            <p:cNvPr id="665610" name="AutoShape 10" descr="70%"/>
            <p:cNvSpPr>
              <a:spLocks noChangeArrowheads="1"/>
            </p:cNvSpPr>
            <p:nvPr/>
          </p:nvSpPr>
          <p:spPr bwMode="auto">
            <a:xfrm rot="-3967217">
              <a:off x="4114" y="292"/>
              <a:ext cx="641" cy="2354"/>
            </a:xfrm>
            <a:prstGeom prst="curvedLeftArrow">
              <a:avLst>
                <a:gd name="adj1" fmla="val 73417"/>
                <a:gd name="adj2" fmla="val 146833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5611" name="AutoShape 11" descr="70%"/>
            <p:cNvSpPr>
              <a:spLocks noChangeArrowheads="1"/>
            </p:cNvSpPr>
            <p:nvPr/>
          </p:nvSpPr>
          <p:spPr bwMode="auto">
            <a:xfrm rot="6560689" flipV="1">
              <a:off x="3492" y="1695"/>
              <a:ext cx="639" cy="2587"/>
            </a:xfrm>
            <a:prstGeom prst="curvedLeftArrow">
              <a:avLst>
                <a:gd name="adj1" fmla="val 80875"/>
                <a:gd name="adj2" fmla="val 161750"/>
                <a:gd name="adj3" fmla="val 33333"/>
              </a:avLst>
            </a:prstGeom>
            <a:pattFill prst="pct70">
              <a:fgClr>
                <a:schemeClr val="accent1"/>
              </a:fgClr>
              <a:bgClr>
                <a:srgbClr val="FFFFFF"/>
              </a:bgClr>
            </a:patt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65616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6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4" grpId="0" autoUpdateAnimBg="0"/>
      <p:bldP spid="665605" grpId="0" animBg="1"/>
      <p:bldP spid="665606" grpId="0" animBg="1"/>
      <p:bldP spid="665607" grpId="0" animBg="1"/>
      <p:bldP spid="66560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  <p:sp>
        <p:nvSpPr>
          <p:cNvPr id="136195" name="Text Box 2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78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36197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7805" name="Picture 29" descr="Sphinx with Chefren's Pyramid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r="6920"/>
          <a:stretch>
            <a:fillRect/>
          </a:stretch>
        </p:blipFill>
        <p:spPr bwMode="auto">
          <a:xfrm>
            <a:off x="1193800" y="746125"/>
            <a:ext cx="7218363" cy="5111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7784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85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86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87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90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91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792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6208" name="Rectangle 17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587808" name="Rectangle 32"/>
          <p:cNvSpPr>
            <a:spLocks noChangeArrowheads="1"/>
          </p:cNvSpPr>
          <p:nvPr/>
        </p:nvSpPr>
        <p:spPr bwMode="auto">
          <a:xfrm>
            <a:off x="1671638" y="5511800"/>
            <a:ext cx="5368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7809" name="Rectangle 33"/>
          <p:cNvSpPr>
            <a:spLocks noChangeArrowheads="1"/>
          </p:cNvSpPr>
          <p:nvPr/>
        </p:nvSpPr>
        <p:spPr bwMode="auto">
          <a:xfrm>
            <a:off x="1827213" y="5449888"/>
            <a:ext cx="51609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effectLst/>
                <a:latin typeface="Kantipur" charset="0"/>
              </a:rPr>
              <a:t>d[\tL{ / la/f6 ;dflwsf] dlGb/</a:t>
            </a:r>
            <a:endParaRPr lang="en-US" sz="3600" b="1">
              <a:solidFill>
                <a:schemeClr val="accent2"/>
              </a:solidFill>
              <a:effectLst/>
            </a:endParaRPr>
          </a:p>
        </p:txBody>
      </p:sp>
    </p:spTree>
  </p:cSld>
  <p:clrMapOvr>
    <a:masterClrMapping/>
  </p:clrMapOvr>
  <p:transition>
    <p:wheel spokes="0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7"/>
          <p:cNvPicPr>
            <a:picLocks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903288"/>
            <a:ext cx="7123113" cy="50498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Text Box 2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882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38245" name="Text Box 2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588808" name="Freeform 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0" name="Freeform 1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1" name="AutoShape 1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2" name="Rectangle 1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3" name="Rectangle 1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4" name="AutoShape 1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8255" name="Rectangle 17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1671638" y="5549900"/>
            <a:ext cx="6130925" cy="596900"/>
          </a:xfrm>
          <a:prstGeom prst="rect">
            <a:avLst/>
          </a:prstGeom>
          <a:solidFill>
            <a:schemeClr val="folHlink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8828" name="Rectangle 28"/>
          <p:cNvSpPr>
            <a:spLocks noChangeArrowheads="1"/>
          </p:cNvSpPr>
          <p:nvPr/>
        </p:nvSpPr>
        <p:spPr bwMode="auto">
          <a:xfrm>
            <a:off x="1795463" y="5497513"/>
            <a:ext cx="60245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chemeClr val="accent2"/>
                </a:solidFill>
                <a:effectLst/>
                <a:latin typeface="Kantipur" pitchFamily="2" charset="0"/>
                <a:ea typeface="+mn-ea"/>
                <a:cs typeface="+mn-cs"/>
              </a:rPr>
              <a:t>la/f6 ;dflwsf] dlGb/ e]l6Psf] 9[\uf+vfgL .</a:t>
            </a:r>
          </a:p>
        </p:txBody>
      </p:sp>
    </p:spTree>
  </p:cSld>
  <p:clrMapOvr>
    <a:masterClrMapping/>
  </p:clrMapOvr>
  <p:transition>
    <p:wheel spokes="0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30" name="Freeform 6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2" name="Freeform 8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3" name="AutoShape 9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4" name="Rectangle 10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6" name="AutoShape 12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7" name="Line 13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9838" name="Line 14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0299" name="Rectangle 15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140300" name="Text Box 4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8987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40302" name="Text Box 4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pic>
        <p:nvPicPr>
          <p:cNvPr id="589874" name="Picture 50" descr="Three pyramids with smaller ones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20184" r="15416" b="8774"/>
          <a:stretch>
            <a:fillRect/>
          </a:stretch>
        </p:blipFill>
        <p:spPr bwMode="auto">
          <a:xfrm>
            <a:off x="1543050" y="1423988"/>
            <a:ext cx="6210300" cy="3913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0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388" y="3103563"/>
            <a:ext cx="1724025" cy="25384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63" name="Picture 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7713" y="962025"/>
            <a:ext cx="2595562" cy="1720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589859" name="Picture 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7425" y="3887788"/>
            <a:ext cx="1473200" cy="2238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89871" name="Text Box 47"/>
          <p:cNvSpPr txBox="1">
            <a:spLocks noChangeArrowheads="1"/>
          </p:cNvSpPr>
          <p:nvPr/>
        </p:nvSpPr>
        <p:spPr bwMode="auto">
          <a:xfrm>
            <a:off x="1046163" y="523875"/>
            <a:ext cx="7007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O;|fonLx?n] b]v] </a:t>
            </a:r>
            <a:r>
              <a:rPr lang="en-US" sz="4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589870" name="Text Box 46"/>
          <p:cNvSpPr txBox="1">
            <a:spLocks noChangeArrowheads="1"/>
          </p:cNvSpPr>
          <p:nvPr/>
        </p:nvSpPr>
        <p:spPr bwMode="auto">
          <a:xfrm>
            <a:off x="917575" y="5668963"/>
            <a:ext cx="7713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US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ld;|b]zdf ePsf k|flrg cl2tLo cfZr{osf s[\/fx? .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ChangeArrowheads="1"/>
          </p:cNvSpPr>
          <p:nvPr/>
        </p:nvSpPr>
        <p:spPr bwMode="auto">
          <a:xfrm>
            <a:off x="822325" y="4321175"/>
            <a:ext cx="2062163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9600" b="1">
                <a:solidFill>
                  <a:srgbClr val="51DC00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sz="6000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df]o</a:t>
            </a:r>
          </a:p>
        </p:txBody>
      </p:sp>
      <p:sp>
        <p:nvSpPr>
          <p:cNvPr id="669699" name="Rectangle 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3338513" y="968375"/>
            <a:ext cx="1387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  <a:effectLst/>
                <a:latin typeface="Times" charset="0"/>
              </a:rPr>
              <a:t>ABRAHAM</a:t>
            </a:r>
          </a:p>
        </p:txBody>
      </p:sp>
      <p:sp>
        <p:nvSpPr>
          <p:cNvPr id="669701" name="Rectangle 5"/>
          <p:cNvSpPr>
            <a:spLocks noChangeArrowheads="1"/>
          </p:cNvSpPr>
          <p:nvPr/>
        </p:nvSpPr>
        <p:spPr bwMode="auto">
          <a:xfrm>
            <a:off x="3130550" y="1377950"/>
            <a:ext cx="2882900" cy="15875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02" name="AutoShape 6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03" name="Rectangle 7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2344" name="Rectangle 8"/>
          <p:cNvSpPr>
            <a:spLocks noChangeArrowheads="1"/>
          </p:cNvSpPr>
          <p:nvPr/>
        </p:nvSpPr>
        <p:spPr bwMode="auto">
          <a:xfrm>
            <a:off x="3300413" y="904875"/>
            <a:ext cx="981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</a:t>
            </a:r>
            <a:r>
              <a:rPr lang="en-US" b="1">
                <a:solidFill>
                  <a:schemeClr val="accent2"/>
                </a:solidFill>
                <a:effectLst/>
                <a:latin typeface="Times" charset="0"/>
              </a:rPr>
              <a:t> </a:t>
            </a:r>
            <a:r>
              <a:rPr lang="en-US" b="1">
                <a:solidFill>
                  <a:schemeClr val="accent2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669705" name="Line 9"/>
          <p:cNvSpPr>
            <a:spLocks noChangeShapeType="1"/>
          </p:cNvSpPr>
          <p:nvPr/>
        </p:nvSpPr>
        <p:spPr bwMode="auto">
          <a:xfrm>
            <a:off x="3321050" y="25146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06" name="Line 10"/>
          <p:cNvSpPr>
            <a:spLocks noChangeShapeType="1"/>
          </p:cNvSpPr>
          <p:nvPr/>
        </p:nvSpPr>
        <p:spPr bwMode="auto">
          <a:xfrm>
            <a:off x="3321050" y="2057400"/>
            <a:ext cx="25019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07" name="Rectangle 11"/>
          <p:cNvSpPr>
            <a:spLocks noChangeArrowheads="1"/>
          </p:cNvSpPr>
          <p:nvPr/>
        </p:nvSpPr>
        <p:spPr bwMode="auto">
          <a:xfrm>
            <a:off x="3732213" y="1489075"/>
            <a:ext cx="1574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bf;Tj</a:t>
            </a:r>
            <a:r>
              <a:rPr lang="en-US" sz="2000" b="1">
                <a:solidFill>
                  <a:schemeClr val="accent2"/>
                </a:solidFill>
                <a:effectLst/>
                <a:latin typeface="Times" charset="0"/>
              </a:rPr>
              <a:t>          </a:t>
            </a:r>
          </a:p>
        </p:txBody>
      </p:sp>
      <p:sp>
        <p:nvSpPr>
          <p:cNvPr id="669709" name="Rectangle 13"/>
          <p:cNvSpPr>
            <a:spLocks noChangeArrowheads="1"/>
          </p:cNvSpPr>
          <p:nvPr/>
        </p:nvSpPr>
        <p:spPr bwMode="auto">
          <a:xfrm>
            <a:off x="822325" y="2452688"/>
            <a:ext cx="20701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10" name="Rectangle 14"/>
          <p:cNvSpPr>
            <a:spLocks noChangeArrowheads="1"/>
          </p:cNvSpPr>
          <p:nvPr/>
        </p:nvSpPr>
        <p:spPr bwMode="auto">
          <a:xfrm>
            <a:off x="822325" y="2452688"/>
            <a:ext cx="20701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11" name="Rectangle 15"/>
          <p:cNvSpPr>
            <a:spLocks noChangeArrowheads="1"/>
          </p:cNvSpPr>
          <p:nvPr/>
        </p:nvSpPr>
        <p:spPr bwMode="auto">
          <a:xfrm>
            <a:off x="1927225" y="3716338"/>
            <a:ext cx="2070100" cy="314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12" name="Line 16"/>
          <p:cNvSpPr>
            <a:spLocks noChangeShapeType="1"/>
          </p:cNvSpPr>
          <p:nvPr/>
        </p:nvSpPr>
        <p:spPr bwMode="auto">
          <a:xfrm>
            <a:off x="3335338" y="2527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3335338" y="2070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9716" name="Rectangle 20"/>
          <p:cNvSpPr>
            <a:spLocks noChangeArrowheads="1"/>
          </p:cNvSpPr>
          <p:nvPr/>
        </p:nvSpPr>
        <p:spPr bwMode="auto">
          <a:xfrm>
            <a:off x="482600" y="2308225"/>
            <a:ext cx="2665413" cy="246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  <a:p>
            <a:r>
              <a:rPr lang="en-US" sz="4000" b="1">
                <a:solidFill>
                  <a:schemeClr val="tx1"/>
                </a:solidFill>
                <a:effectLst/>
                <a:latin typeface="Kantipur" charset="0"/>
              </a:rPr>
              <a:t>$ dflg;x?df</a:t>
            </a:r>
            <a:endParaRPr lang="en-US" sz="4000" b="1">
              <a:solidFill>
                <a:schemeClr val="tx2"/>
              </a:solidFill>
              <a:effectLst/>
              <a:latin typeface="Kantipur" charset="0"/>
            </a:endParaRPr>
          </a:p>
          <a:p>
            <a:r>
              <a:rPr lang="en-US" sz="4000" b="1" i="1">
                <a:solidFill>
                  <a:schemeClr val="tx1"/>
                </a:solidFill>
                <a:effectLst/>
                <a:latin typeface="Kantipur" charset="0"/>
              </a:rPr>
              <a:t>bf];|f]</a:t>
            </a:r>
            <a:r>
              <a:rPr lang="en-US" sz="4000" b="1">
                <a:solidFill>
                  <a:srgbClr val="FAFD00"/>
                </a:solidFill>
                <a:effectLst/>
                <a:latin typeface="Kantipur" charset="0"/>
              </a:rPr>
              <a:t> rflx+</a:t>
            </a:r>
            <a:r>
              <a:rPr lang="en-US" sz="3200" b="1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4400">
              <a:solidFill>
                <a:schemeClr val="tx2"/>
              </a:solidFill>
              <a:effectLst/>
              <a:latin typeface="Times" charset="0"/>
            </a:endParaRPr>
          </a:p>
        </p:txBody>
      </p:sp>
      <p:sp>
        <p:nvSpPr>
          <p:cNvPr id="669718" name="Text Box 22"/>
          <p:cNvSpPr txBox="1">
            <a:spLocks noChangeArrowheads="1"/>
          </p:cNvSpPr>
          <p:nvPr/>
        </p:nvSpPr>
        <p:spPr bwMode="auto">
          <a:xfrm>
            <a:off x="1778000" y="0"/>
            <a:ext cx="37385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k|:yfg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!@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$)</a:t>
            </a:r>
            <a:r>
              <a:rPr lang="en-US" sz="1200" b="1">
                <a:solidFill>
                  <a:schemeClr val="tx1"/>
                </a:solidFill>
                <a:effectLst/>
              </a:rPr>
              <a:t>-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$!</a:t>
            </a:r>
            <a:r>
              <a:rPr lang="en-US" sz="1200" b="1">
                <a:solidFill>
                  <a:schemeClr val="tx1"/>
                </a:solidFill>
                <a:effectLst/>
              </a:rPr>
              <a:t>;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unf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#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!&amp;</a:t>
            </a:r>
            <a:endParaRPr lang="en-US" sz="1600" b="1" u="sng">
              <a:solidFill>
                <a:srgbClr val="000000"/>
              </a:solidFill>
              <a:effectLst/>
              <a:latin typeface="Kantipur" charset="0"/>
            </a:endParaRPr>
          </a:p>
        </p:txBody>
      </p:sp>
      <p:sp>
        <p:nvSpPr>
          <p:cNvPr id="669719" name="Rectangle 23"/>
          <p:cNvSpPr>
            <a:spLocks noChangeArrowheads="1"/>
          </p:cNvSpPr>
          <p:nvPr/>
        </p:nvSpPr>
        <p:spPr bwMode="auto">
          <a:xfrm>
            <a:off x="1941513" y="4397375"/>
            <a:ext cx="180975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sz="4400">
              <a:solidFill>
                <a:schemeClr val="tx2"/>
              </a:solidFill>
              <a:effectLst/>
              <a:latin typeface="Times" charset="0"/>
              <a:ea typeface="+mn-ea"/>
              <a:cs typeface="+mn-cs"/>
            </a:endParaRPr>
          </a:p>
        </p:txBody>
      </p:sp>
      <p:sp>
        <p:nvSpPr>
          <p:cNvPr id="142356" name="Text Box 2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50888" y="3008313"/>
            <a:ext cx="4062412" cy="2838450"/>
            <a:chOff x="2363" y="2032"/>
            <a:chExt cx="2559" cy="1788"/>
          </a:xfrm>
        </p:grpSpPr>
        <p:grpSp>
          <p:nvGrpSpPr>
            <p:cNvPr id="155402" name="Group 27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69724" name="Oval 2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25" name="Oval 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26" name="Oval 3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27" name="Oval 3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28" name="Oval 3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29" name="Oval 3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0" name="Oval 3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1" name="Oval 3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2" name="Oval 3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3" name="Oval 3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4" name="Oval 3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5" name="Oval 3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6" name="Oval 4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37" name="Oval 4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5403" name="Group 42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69739" name="Oval 4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0" name="Oval 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1" name="Oval 4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2" name="Oval 4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3" name="Oval 4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4" name="Oval 4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5" name="Oval 4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6" name="Oval 5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7" name="Oval 5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8" name="Oval 5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49" name="Oval 5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0" name="Oval 5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1" name="Oval 5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2" name="Oval 5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5404" name="Group 57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69754" name="Oval 5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5" name="Oval 5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6" name="Oval 6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7" name="Oval 6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8" name="Oval 6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59" name="Oval 6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0" name="Oval 6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1" name="Oval 6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2" name="Oval 6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3" name="Oval 6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4" name="Oval 6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5" name="Oval 6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6" name="Oval 7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9767" name="Oval 7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5405" name="Group 72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5964" name="Group 73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69770" name="Oval 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1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2" name="Oval 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3" name="Oval 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4" name="Oval 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5" name="Oval 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6" name="Oval 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7" name="Oval 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8" name="Oval 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79" name="Oval 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0" name="Oval 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1" name="Oval 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2" name="Oval 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3" name="Oval 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965" name="Group 88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69785" name="Oval 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6" name="Oval 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7" name="Oval 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8" name="Oval 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89" name="Oval 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0" name="Oval 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1" name="Oval 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2" name="Oval 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3" name="Oval 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4" name="Oval 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5" name="Oval 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6" name="Oval 1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7" name="Oval 1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798" name="Oval 1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06" name="Group 103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5934" name="Group 104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69801" name="Oval 1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2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3" name="Oval 1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4" name="Oval 1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5" name="Oval 1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6" name="Oval 1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7" name="Oval 1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8" name="Oval 1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09" name="Oval 1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0" name="Oval 1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1" name="Oval 1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2" name="Oval 1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3" name="Oval 1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4" name="Oval 1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935" name="Group 119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69816" name="Oval 1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7" name="Oval 1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8" name="Oval 1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19" name="Oval 1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0" name="Oval 1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1" name="Oval 1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2" name="Oval 1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3" name="Oval 1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4" name="Oval 1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5" name="Oval 1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6" name="Oval 1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7" name="Oval 1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8" name="Oval 1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29" name="Oval 1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07" name="Group 134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5904" name="Group 135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69832" name="Oval 1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3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4" name="Oval 1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5" name="Oval 1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6" name="Oval 1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7" name="Oval 1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8" name="Oval 1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39" name="Oval 1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0" name="Oval 1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1" name="Oval 1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2" name="Oval 1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3" name="Oval 1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4" name="Oval 1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5" name="Oval 1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905" name="Group 150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69847" name="Oval 1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8" name="Oval 1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49" name="Oval 1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0" name="Oval 1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1" name="Oval 1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2" name="Oval 1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3" name="Oval 1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4" name="Oval 1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5" name="Oval 1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6" name="Oval 1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7" name="Oval 1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8" name="Oval 1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59" name="Oval 1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0" name="Oval 1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08" name="Group 165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5874" name="Group 166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69863" name="Oval 1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4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5" name="Oval 1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6" name="Oval 1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7" name="Oval 1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8" name="Oval 1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69" name="Oval 1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0" name="Oval 1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1" name="Oval 1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2" name="Oval 1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3" name="Oval 1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4" name="Oval 1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5" name="Oval 1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6" name="Oval 1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75" name="Group 181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69878" name="Oval 1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79" name="Oval 1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0" name="Oval 1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1" name="Oval 1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2" name="Oval 1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3" name="Oval 1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4" name="Oval 1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5" name="Oval 1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6" name="Oval 1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7" name="Oval 1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8" name="Oval 1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89" name="Oval 1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0" name="Oval 1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1" name="Oval 1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09" name="Group 196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5844" name="Group 197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69894" name="Oval 1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5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6" name="Oval 2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7" name="Oval 2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8" name="Oval 2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899" name="Oval 2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0" name="Oval 2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1" name="Oval 2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2" name="Oval 2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3" name="Oval 2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4" name="Oval 2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5" name="Oval 2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6" name="Oval 2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07" name="Oval 2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45" name="Group 212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69909" name="Oval 2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0" name="Oval 2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1" name="Oval 2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2" name="Oval 2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3" name="Oval 2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4" name="Oval 2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5" name="Oval 2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6" name="Oval 2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7" name="Oval 2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8" name="Oval 2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19" name="Oval 2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0" name="Oval 2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1" name="Oval 2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2" name="Oval 2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0" name="Group 227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5814" name="Group 228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69925" name="Oval 2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6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7" name="Oval 2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8" name="Oval 2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29" name="Oval 2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0" name="Oval 2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1" name="Oval 2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2" name="Oval 2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3" name="Oval 2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4" name="Oval 2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5" name="Oval 2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6" name="Oval 2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7" name="Oval 2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38" name="Oval 2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815" name="Group 243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69940" name="Oval 2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1" name="Oval 2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2" name="Oval 2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3" name="Oval 2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4" name="Oval 2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5" name="Oval 2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6" name="Oval 2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7" name="Oval 2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8" name="Oval 2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49" name="Oval 2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0" name="Oval 2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1" name="Oval 2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2" name="Oval 2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3" name="Oval 2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1" name="Group 258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5784" name="Group 259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69956" name="Oval 2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7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8" name="Oval 2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59" name="Oval 2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0" name="Oval 2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1" name="Oval 2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2" name="Oval 2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3" name="Oval 2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4" name="Oval 2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5" name="Oval 2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6" name="Oval 2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7" name="Oval 2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8" name="Oval 2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69" name="Oval 2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785" name="Group 27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69971" name="Oval 2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2" name="Oval 2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3" name="Oval 2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4" name="Oval 2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5" name="Oval 2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6" name="Oval 2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7" name="Oval 2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8" name="Oval 2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79" name="Oval 2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0" name="Oval 2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1" name="Oval 2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2" name="Oval 2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3" name="Oval 2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4" name="Oval 2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2" name="Group 28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5754" name="Group 29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69987" name="Oval 2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8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89" name="Oval 2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0" name="Oval 2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1" name="Oval 2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2" name="Oval 2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3" name="Oval 2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4" name="Oval 2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5" name="Oval 2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6" name="Oval 3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7" name="Oval 3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8" name="Oval 3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9999" name="Oval 3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0" name="Oval 3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755" name="Group 30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002" name="Oval 3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3" name="Oval 3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4" name="Oval 3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5" name="Oval 3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6" name="Oval 3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7" name="Oval 3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8" name="Oval 3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09" name="Oval 3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0" name="Oval 3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1" name="Oval 3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2" name="Oval 3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3" name="Oval 3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4" name="Oval 3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5" name="Oval 3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3" name="Group 32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5724" name="Group 32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018" name="Oval 3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19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0" name="Oval 3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1" name="Oval 3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2" name="Oval 3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3" name="Oval 3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4" name="Oval 3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5" name="Oval 3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6" name="Oval 3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7" name="Oval 3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8" name="Oval 3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29" name="Oval 3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0" name="Oval 3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1" name="Oval 3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725" name="Group 33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033" name="Oval 3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4" name="Oval 3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5" name="Oval 3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6" name="Oval 3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7" name="Oval 3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8" name="Oval 3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39" name="Oval 3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0" name="Oval 3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1" name="Oval 3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2" name="Oval 3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3" name="Oval 3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4" name="Oval 3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5" name="Oval 3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46" name="Oval 3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4" name="Group 35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5694" name="Group 35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049" name="Oval 3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0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1" name="Oval 3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2" name="Oval 3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3" name="Oval 3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4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5" name="Oval 3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6" name="Oval 3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7" name="Oval 3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8" name="Oval 3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59" name="Oval 3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0" name="Oval 3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1" name="Oval 3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2" name="Oval 3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695" name="Group 36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064" name="Oval 3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5" name="Oval 3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6" name="Oval 3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7" name="Oval 3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8" name="Oval 3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69" name="Oval 3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0" name="Oval 3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1" name="Oval 3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2" name="Oval 3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3" name="Oval 3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4" name="Oval 3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5" name="Oval 3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6" name="Oval 3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77" name="Oval 3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5" name="Group 38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5664" name="Group 38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080" name="Oval 3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1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2" name="Oval 3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3" name="Oval 3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4" name="Oval 3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5" name="Oval 3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6" name="Oval 3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7" name="Oval 3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8" name="Oval 3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89" name="Oval 3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0" name="Oval 3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1" name="Oval 3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2" name="Oval 3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3" name="Oval 3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665" name="Group 39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095" name="Oval 3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6" name="Oval 4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7" name="Oval 4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8" name="Oval 4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099" name="Oval 4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0" name="Oval 4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1" name="Oval 4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2" name="Oval 4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3" name="Oval 4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4" name="Oval 4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5" name="Oval 4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6" name="Oval 4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7" name="Oval 4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08" name="Oval 4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6" name="Group 41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5634" name="Group 41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111" name="Oval 4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2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3" name="Oval 4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4" name="Oval 4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5" name="Oval 4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6" name="Oval 4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7" name="Oval 4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8" name="Oval 4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19" name="Oval 4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0" name="Oval 4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1" name="Oval 4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2" name="Oval 4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3" name="Oval 4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4" name="Oval 4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635" name="Group 42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126" name="Oval 4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7" name="Oval 4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8" name="Oval 4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29" name="Oval 4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0" name="Oval 4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1" name="Oval 4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2" name="Oval 4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3" name="Oval 4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4" name="Oval 4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5" name="Oval 4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6" name="Oval 4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7" name="Oval 4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8" name="Oval 4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39" name="Oval 4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7" name="Group 44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5604" name="Group 44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142" name="Oval 4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3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4" name="Oval 4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5" name="Oval 4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6" name="Oval 4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7" name="Oval 4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8" name="Oval 4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49" name="Oval 4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0" name="Oval 4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1" name="Oval 4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2" name="Oval 4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3" name="Oval 4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4" name="Oval 4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5" name="Oval 4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605" name="Group 46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157" name="Oval 4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8" name="Oval 4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59" name="Oval 4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0" name="Oval 4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1" name="Oval 4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2" name="Oval 4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3" name="Oval 4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4" name="Oval 4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5" name="Oval 4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6" name="Oval 4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7" name="Oval 4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8" name="Oval 4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69" name="Oval 4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0" name="Oval 4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8" name="Group 47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5574" name="Group 47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173" name="Oval 4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4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5" name="Oval 4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6" name="Oval 4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7" name="Oval 4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8" name="Oval 4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79" name="Oval 4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0" name="Oval 4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1" name="Oval 4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2" name="Oval 4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3" name="Oval 4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4" name="Oval 4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5" name="Oval 4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6" name="Oval 4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575" name="Group 49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188" name="Oval 4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89" name="Oval 4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0" name="Oval 4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1" name="Oval 4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2" name="Oval 4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3" name="Oval 4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4" name="Oval 4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5" name="Oval 4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6" name="Oval 5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7" name="Oval 5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8" name="Oval 5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199" name="Oval 5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0" name="Oval 5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1" name="Oval 5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19" name="Group 50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5544" name="Group 50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204" name="Oval 5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5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6" name="Oval 5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7" name="Oval 5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8" name="Oval 5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09" name="Oval 5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0" name="Oval 5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1" name="Oval 5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2" name="Oval 5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3" name="Oval 5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4" name="Oval 5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5" name="Oval 5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6" name="Oval 5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17" name="Oval 5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545" name="Group 52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219" name="Oval 5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0" name="Oval 5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1" name="Oval 5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2" name="Oval 5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3" name="Oval 5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4" name="Oval 5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5" name="Oval 5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6" name="Oval 5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7" name="Oval 5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8" name="Oval 5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29" name="Oval 5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0" name="Oval 5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1" name="Oval 5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2" name="Oval 5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20" name="Group 53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5514" name="Group 53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235" name="Oval 5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6" name="Oval 5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7" name="Oval 5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8" name="Oval 5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39" name="Oval 5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0" name="Oval 5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1" name="Oval 5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2" name="Oval 5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3" name="Oval 5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4" name="Oval 5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5" name="Oval 5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6" name="Oval 5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7" name="Oval 5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48" name="Oval 5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515" name="Group 55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250" name="Oval 5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1" name="Oval 5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2" name="Oval 5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3" name="Oval 5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4" name="Oval 5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5" name="Oval 5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6" name="Oval 5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7" name="Oval 5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8" name="Oval 5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59" name="Oval 5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0" name="Oval 5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1" name="Oval 5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2" name="Oval 5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3" name="Oval 5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21" name="Group 56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5484" name="Group 56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266" name="Oval 5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7" name="Oval 5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8" name="Oval 5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69" name="Oval 5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0" name="Oval 5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1" name="Oval 5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2" name="Oval 5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3" name="Oval 5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4" name="Oval 5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5" name="Oval 5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6" name="Oval 5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7" name="Oval 5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8" name="Oval 5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79" name="Oval 5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485" name="Group 58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281" name="Oval 5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2" name="Oval 5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3" name="Oval 5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4" name="Oval 5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5" name="Oval 5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6" name="Oval 5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7" name="Oval 5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8" name="Oval 5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89" name="Oval 5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0" name="Oval 5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1" name="Oval 5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2" name="Oval 5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3" name="Oval 5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4" name="Oval 5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22" name="Group 59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5454" name="Group 60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297" name="Oval 6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8" name="Oval 6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299" name="Oval 6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0" name="Oval 6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1" name="Oval 6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2" name="Oval 6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3" name="Oval 6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4" name="Oval 6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5" name="Oval 6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6" name="Oval 6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7" name="Oval 6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8" name="Oval 6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09" name="Oval 6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0" name="Oval 6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455" name="Group 61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312" name="Oval 6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3" name="Oval 6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4" name="Oval 6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5" name="Oval 6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6" name="Oval 6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7" name="Oval 6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8" name="Oval 6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19" name="Oval 6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0" name="Oval 6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1" name="Oval 6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2" name="Oval 6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3" name="Oval 6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4" name="Oval 6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5" name="Oval 6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5423" name="Group 63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5424" name="Group 63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328" name="Oval 6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29" name="Oval 6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0" name="Oval 6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1" name="Oval 6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2" name="Oval 6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3" name="Oval 6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4" name="Oval 6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5" name="Oval 6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6" name="Oval 6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7" name="Oval 6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8" name="Oval 6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39" name="Oval 6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0" name="Oval 6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1" name="Oval 6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425" name="Group 64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343" name="Oval 6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4" name="Oval 6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5" name="Oval 6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6" name="Oval 6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7" name="Oval 6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8" name="Oval 6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49" name="Oval 6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0" name="Oval 6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1" name="Oval 6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2" name="Oval 6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3" name="Oval 6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4" name="Oval 6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5" name="Oval 6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356" name="Oval 6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503" name="Group 661"/>
          <p:cNvGrpSpPr>
            <a:grpSpLocks/>
          </p:cNvGrpSpPr>
          <p:nvPr/>
        </p:nvGrpSpPr>
        <p:grpSpPr bwMode="auto">
          <a:xfrm>
            <a:off x="3249613" y="2641600"/>
            <a:ext cx="4062412" cy="2838450"/>
            <a:chOff x="2363" y="2032"/>
            <a:chExt cx="2559" cy="1788"/>
          </a:xfrm>
        </p:grpSpPr>
        <p:grpSp>
          <p:nvGrpSpPr>
            <p:cNvPr id="154768" name="Group 66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359" name="Oval 66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0" name="Oval 66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1" name="Oval 66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2" name="Oval 66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3" name="Oval 66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4" name="Oval 66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5" name="Oval 66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6" name="Oval 67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7" name="Oval 67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8" name="Oval 67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69" name="Oval 67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0" name="Oval 67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1" name="Oval 67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2" name="Oval 67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769" name="Group 67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0374" name="Oval 67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5" name="Oval 6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6" name="Oval 68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7" name="Oval 68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8" name="Oval 68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79" name="Oval 6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0" name="Oval 68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1" name="Oval 68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2" name="Oval 68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3" name="Oval 68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4" name="Oval 68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5" name="Oval 68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6" name="Oval 69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87" name="Oval 69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770" name="Group 69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0389" name="Oval 6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0" name="Oval 6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1" name="Oval 6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2" name="Oval 6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3" name="Oval 6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4" name="Oval 6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5" name="Oval 6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6" name="Oval 7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7" name="Oval 7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8" name="Oval 7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399" name="Oval 7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400" name="Oval 7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401" name="Oval 7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402" name="Oval 7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771" name="Group 70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5330" name="Group 70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0405" name="Oval 7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06" name="Oval 7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07" name="Oval 7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08" name="Oval 7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09" name="Oval 7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0" name="Oval 7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1" name="Oval 7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2" name="Oval 7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3" name="Oval 7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4" name="Oval 7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5" name="Oval 7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6" name="Oval 7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7" name="Oval 7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18" name="Oval 7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331" name="Group 72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0420" name="Oval 7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1" name="Oval 7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2" name="Oval 7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3" name="Oval 7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4" name="Oval 7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5" name="Oval 7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6" name="Oval 7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7" name="Oval 7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8" name="Oval 7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29" name="Oval 7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0" name="Oval 7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1" name="Oval 7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2" name="Oval 7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3" name="Oval 7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2" name="Group 73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5300" name="Group 73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0436" name="Oval 7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7" name="Oval 7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8" name="Oval 7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39" name="Oval 7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0" name="Oval 7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1" name="Oval 7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2" name="Oval 7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3" name="Oval 7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4" name="Oval 7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5" name="Oval 7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6" name="Oval 7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7" name="Oval 7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8" name="Oval 7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49" name="Oval 7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301" name="Group 75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0451" name="Oval 7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2" name="Oval 7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3" name="Oval 7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4" name="Oval 7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5" name="Oval 7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6" name="Oval 7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7" name="Oval 7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8" name="Oval 7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59" name="Oval 7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0" name="Oval 7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1" name="Oval 7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2" name="Oval 7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3" name="Oval 7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4" name="Oval 7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3" name="Group 76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5270" name="Group 77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0467" name="Oval 7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8" name="Oval 7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69" name="Oval 7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0" name="Oval 7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1" name="Oval 7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2" name="Oval 7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3" name="Oval 7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4" name="Oval 7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5" name="Oval 7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6" name="Oval 7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7" name="Oval 7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8" name="Oval 7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79" name="Oval 7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0" name="Oval 7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271" name="Group 78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0482" name="Oval 7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3" name="Oval 7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4" name="Oval 7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5" name="Oval 7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6" name="Oval 7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7" name="Oval 7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8" name="Oval 7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89" name="Oval 7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0" name="Oval 7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1" name="Oval 7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2" name="Oval 7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3" name="Oval 7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4" name="Oval 7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5" name="Oval 7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4" name="Group 80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5240" name="Group 80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0498" name="Oval 8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499" name="Oval 8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0" name="Oval 8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1" name="Oval 8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2" name="Oval 8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3" name="Oval 8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4" name="Oval 8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5" name="Oval 8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6" name="Oval 8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7" name="Oval 8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8" name="Oval 8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09" name="Oval 8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0" name="Oval 8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1" name="Oval 8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241" name="Group 81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0513" name="Oval 8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4" name="Oval 8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5" name="Oval 8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6" name="Oval 8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7" name="Oval 8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8" name="Oval 8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19" name="Oval 8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0" name="Oval 8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1" name="Oval 8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2" name="Oval 8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3" name="Oval 8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4" name="Oval 8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5" name="Oval 8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26" name="Oval 8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5" name="Group 83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5210" name="Group 83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0529" name="Oval 8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0" name="Oval 8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1" name="Oval 8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2" name="Oval 8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3" name="Oval 8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4" name="Oval 8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5" name="Oval 8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6" name="Oval 8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7" name="Oval 8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8" name="Oval 8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39" name="Oval 8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0" name="Oval 8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1" name="Oval 8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2" name="Oval 8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211" name="Group 84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0544" name="Oval 8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5" name="Oval 8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6" name="Oval 8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7" name="Oval 8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8" name="Oval 8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49" name="Oval 8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0" name="Oval 8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1" name="Oval 8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2" name="Oval 8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3" name="Oval 8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4" name="Oval 8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5" name="Oval 8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6" name="Oval 8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57" name="Oval 8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6" name="Group 86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5180" name="Group 86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0560" name="Oval 8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1" name="Oval 8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2" name="Oval 8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3" name="Oval 8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4" name="Oval 8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5" name="Oval 8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6" name="Oval 8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7" name="Oval 8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8" name="Oval 8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69" name="Oval 8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0" name="Oval 8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1" name="Oval 8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2" name="Oval 8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3" name="Oval 8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181" name="Group 87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0575" name="Oval 8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6" name="Oval 8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7" name="Oval 8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8" name="Oval 8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79" name="Oval 8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0" name="Oval 8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1" name="Oval 8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2" name="Oval 8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3" name="Oval 8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4" name="Oval 8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5" name="Oval 8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6" name="Oval 8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7" name="Oval 8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88" name="Oval 8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7" name="Group 89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5150" name="Group 89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0591" name="Oval 8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2" name="Oval 8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3" name="Oval 8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4" name="Oval 8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5" name="Oval 8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6" name="Oval 9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7" name="Oval 9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8" name="Oval 9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599" name="Oval 9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0" name="Oval 9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1" name="Oval 9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2" name="Oval 9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3" name="Oval 9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4" name="Oval 9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151" name="Group 90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0606" name="Oval 9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7" name="Oval 9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8" name="Oval 9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09" name="Oval 9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0" name="Oval 9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1" name="Oval 9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2" name="Oval 9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3" name="Oval 9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4" name="Oval 9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5" name="Oval 9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6" name="Oval 9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7" name="Oval 9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8" name="Oval 9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19" name="Oval 9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8" name="Group 92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5120" name="Group 92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0622" name="Oval 9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3" name="Oval 9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4" name="Oval 9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5" name="Oval 9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6" name="Oval 9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7" name="Oval 9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8" name="Oval 9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29" name="Oval 9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0" name="Oval 9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1" name="Oval 9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2" name="Oval 9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3" name="Oval 9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4" name="Oval 9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5" name="Oval 9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121" name="Group 94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0637" name="Oval 9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8" name="Oval 9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39" name="Oval 9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0" name="Oval 9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1" name="Oval 9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2" name="Oval 9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3" name="Oval 9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4" name="Oval 9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5" name="Oval 9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6" name="Oval 9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7" name="Oval 9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8" name="Oval 9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49" name="Oval 9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0" name="Oval 9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79" name="Group 95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5090" name="Group 95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0653" name="Oval 9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4" name="Oval 9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5" name="Oval 9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6" name="Oval 9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7" name="Oval 9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8" name="Oval 9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59" name="Oval 9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0" name="Oval 9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1" name="Oval 9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2" name="Oval 9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3" name="Oval 9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4" name="Oval 9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5" name="Oval 9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6" name="Oval 9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091" name="Group 97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0668" name="Oval 9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69" name="Oval 9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0" name="Oval 9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1" name="Oval 9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2" name="Oval 9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3" name="Oval 9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4" name="Oval 9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5" name="Oval 9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6" name="Oval 9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7" name="Oval 9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8" name="Oval 9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79" name="Oval 9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0" name="Oval 9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1" name="Oval 9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0" name="Group 98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5060" name="Group 98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0684" name="Oval 9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5" name="Oval 9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6" name="Oval 9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7" name="Oval 9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8" name="Oval 9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89" name="Oval 9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0" name="Oval 9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1" name="Oval 9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2" name="Oval 9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3" name="Oval 9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4" name="Oval 9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5" name="Oval 9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6" name="Oval 10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697" name="Oval 10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061" name="Group 100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0699" name="Oval 10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0" name="Oval 10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1" name="Oval 10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2" name="Oval 10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3" name="Oval 10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4" name="Oval 10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5" name="Oval 10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6" name="Oval 10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7" name="Oval 10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8" name="Oval 10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09" name="Oval 10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0" name="Oval 10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1" name="Oval 10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2" name="Oval 10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1" name="Group 101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5030" name="Group 101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0715" name="Oval 10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6" name="Oval 10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7" name="Oval 10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8" name="Oval 10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19" name="Oval 10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0" name="Oval 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1" name="Oval 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2" name="Oval 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3" name="Oval 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4" name="Oval 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5" name="Oval 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6" name="Oval 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7" name="Oval 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28" name="Oval 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031" name="Group 9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0730" name="Oval 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1" name="Oval 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2" name="Oval 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3" name="Oval 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4" name="Oval 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5" name="Oval 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6" name="Oval 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7" name="Oval 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8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39" name="Oval 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0" name="Oval 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1" name="Oval 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2" name="Oval 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3" name="Oval 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2" name="Group 24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5000" name="Group 25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0746" name="Oval 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7" name="Oval 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8" name="Oval 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49" name="Oval 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0" name="Oval 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1" name="Oval 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2" name="Oval 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3" name="Oval 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4" name="Oval 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5" name="Oval 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6" name="Oval 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7" name="Oval 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8" name="Oval 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59" name="Oval 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5001" name="Group 40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0761" name="Oval 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2" name="Oval 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3" name="Oval 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4" name="Oval 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5" name="Oval 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6" name="Oval 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7" name="Oval 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8" name="Oval 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69" name="Oval 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0" name="Oval 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1" name="Oval 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2" name="Oval 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3" name="Oval 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4" name="Oval 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3" name="Group 55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4970" name="Group 56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0777" name="Oval 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8" name="Oval 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79" name="Oval 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0" name="Oval 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1" name="Oval 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2" name="Oval 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3" name="Oval 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4" name="Oval 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5" name="Oval 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6" name="Oval 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7" name="Oval 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8" name="Oval 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89" name="Oval 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0" name="Oval 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971" name="Group 71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0792" name="Oval 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3" name="Oval 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4" name="Oval 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5" name="Oval 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6" name="Oval 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7" name="Oval 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8" name="Oval 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799" name="Oval 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0" name="Oval 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1" name="Oval 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2" name="Oval 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3" name="Oval 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4" name="Oval 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5" name="Oval 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4" name="Group 86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4940" name="Group 87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0808" name="Oval 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09" name="Oval 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0" name="Oval 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1" name="Oval 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2" name="Oval 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3" name="Oval 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4" name="Oval 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5" name="Oval 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6" name="Oval 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7" name="Oval 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8" name="Oval 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19" name="Oval 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0" name="Oval 1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1" name="Oval 1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941" name="Group 102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0823" name="Oval 1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4" name="Oval 1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5" name="Oval 1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6" name="Oval 1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7" name="Oval 1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8" name="Oval 1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29" name="Oval 1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0" name="Oval 1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1" name="Oval 1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2" name="Oval 1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3" name="Oval 1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4" name="Oval 1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5" name="Oval 1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36" name="Oval 1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5" name="Group 117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4910" name="Group 118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0839" name="Oval 1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0" name="Oval 1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1" name="Oval 1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2" name="Oval 1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3" name="Oval 1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4" name="Oval 1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5" name="Oval 1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6" name="Oval 1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7" name="Oval 1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8" name="Oval 1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49" name="Oval 1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0" name="Oval 1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1" name="Oval 1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2" name="Oval 1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911" name="Group 133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0854" name="Oval 1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5" name="Oval 1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6" name="Oval 1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7" name="Oval 1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8" name="Oval 1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59" name="Oval 1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0" name="Oval 1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1" name="Oval 1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2" name="Oval 1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3" name="Oval 1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4" name="Oval 1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5" name="Oval 1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6" name="Oval 1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67" name="Oval 1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6" name="Group 148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4880" name="Group 149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0870" name="Oval 1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1" name="Oval 1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2" name="Oval 1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3" name="Oval 1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4" name="Oval 1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5" name="Oval 1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6" name="Oval 1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7" name="Oval 1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8" name="Oval 1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79" name="Oval 1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0" name="Oval 1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1" name="Oval 1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2" name="Oval 1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3" name="Oval 1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881" name="Group 164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0885" name="Oval 1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6" name="Oval 1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7" name="Oval 1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8" name="Oval 1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89" name="Oval 1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0" name="Oval 1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1" name="Oval 1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2" name="Oval 1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3" name="Oval 1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4" name="Oval 1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5" name="Oval 1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6" name="Oval 1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7" name="Oval 1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898" name="Oval 1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7" name="Group 179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4850" name="Group 180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0901" name="Oval 1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2" name="Oval 1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3" name="Oval 1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4" name="Oval 1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5" name="Oval 1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6" name="Oval 1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7" name="Oval 1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8" name="Oval 1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09" name="Oval 1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0" name="Oval 1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1" name="Oval 1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2" name="Oval 1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3" name="Oval 1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4" name="Oval 1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851" name="Group 195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0916" name="Oval 1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7" name="Oval 1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8" name="Oval 1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19" name="Oval 1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0" name="Oval 2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1" name="Oval 2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2" name="Oval 2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3" name="Oval 2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4" name="Oval 2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5" name="Oval 2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6" name="Oval 2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7" name="Oval 2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8" name="Oval 2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29" name="Oval 2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8" name="Group 210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4820" name="Group 211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0932" name="Oval 2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3" name="Oval 2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4" name="Oval 2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5" name="Oval 2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6" name="Oval 2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7" name="Oval 2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8" name="Oval 2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39" name="Oval 2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0" name="Oval 2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1" name="Oval 2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2" name="Oval 2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3" name="Oval 2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4" name="Oval 2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5" name="Oval 2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821" name="Group 226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0947" name="Oval 2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8" name="Oval 2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49" name="Oval 2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0" name="Oval 2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1" name="Oval 2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2" name="Oval 2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3" name="Oval 2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4" name="Oval 2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5" name="Oval 2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6" name="Oval 2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7" name="Oval 2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8" name="Oval 2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59" name="Oval 2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0" name="Oval 2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789" name="Group 241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4790" name="Group 242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0963" name="Oval 2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4" name="Oval 2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5" name="Oval 2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6" name="Oval 2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7" name="Oval 2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8" name="Oval 2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69" name="Oval 2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0" name="Oval 2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1" name="Oval 2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2" name="Oval 2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3" name="Oval 2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4" name="Oval 2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5" name="Oval 2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6" name="Oval 2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791" name="Group 257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0978" name="Oval 2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79" name="Oval 2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0" name="Oval 2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1" name="Oval 2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2" name="Oval 2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3" name="Oval 2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4" name="Oval 2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5" name="Oval 2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6" name="Oval 2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7" name="Oval 2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8" name="Oval 2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89" name="Oval 2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90" name="Oval 2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0991" name="Oval 2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1395" name="Group 272"/>
          <p:cNvGrpSpPr>
            <a:grpSpLocks/>
          </p:cNvGrpSpPr>
          <p:nvPr/>
        </p:nvGrpSpPr>
        <p:grpSpPr bwMode="auto">
          <a:xfrm>
            <a:off x="5081588" y="714375"/>
            <a:ext cx="4062412" cy="2838450"/>
            <a:chOff x="2363" y="2032"/>
            <a:chExt cx="2559" cy="1788"/>
          </a:xfrm>
        </p:grpSpPr>
        <p:grpSp>
          <p:nvGrpSpPr>
            <p:cNvPr id="154134" name="Group 27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0994" name="Oval 27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995" name="Oval 27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996" name="Oval 27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997" name="Oval 27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998" name="Oval 27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0999" name="Oval 27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0" name="Oval 28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1" name="Oval 28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2" name="Oval 28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3" name="Oval 28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4" name="Oval 28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5" name="Oval 28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6" name="Oval 28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07" name="Oval 28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135" name="Group 28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009" name="Oval 28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0" name="Oval 29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1" name="Oval 29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2" name="Oval 29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3" name="Oval 29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4" name="Oval 2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5" name="Oval 29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6" name="Oval 29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7" name="Oval 29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8" name="Oval 29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19" name="Oval 29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0" name="Oval 30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1" name="Oval 30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2" name="Oval 30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136" name="Group 30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024" name="Oval 30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5" name="Oval 30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6" name="Oval 30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7" name="Oval 30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8" name="Oval 30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29" name="Oval 3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0" name="Oval 3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1" name="Oval 3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2" name="Oval 3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3" name="Oval 3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4" name="Oval 3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5" name="Oval 3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6" name="Oval 3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037" name="Oval 3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4137" name="Group 31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4696" name="Group 31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040" name="Oval 3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1" name="Oval 3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2" name="Oval 3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3" name="Oval 3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4" name="Oval 3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5" name="Oval 3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6" name="Oval 3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7" name="Oval 3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8" name="Oval 3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49" name="Oval 3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0" name="Oval 3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1" name="Oval 3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2" name="Oval 3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3" name="Oval 3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697" name="Group 33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055" name="Oval 3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6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7" name="Oval 3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8" name="Oval 3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59" name="Oval 3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0" name="Oval 3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1" name="Oval 3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2" name="Oval 3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3" name="Oval 3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4" name="Oval 3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5" name="Oval 3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6" name="Oval 3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7" name="Oval 3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68" name="Oval 3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38" name="Group 34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4666" name="Group 35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071" name="Oval 3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2" name="Oval 3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3" name="Oval 3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4" name="Oval 3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5" name="Oval 3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6" name="Oval 3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7" name="Oval 3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8" name="Oval 3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79" name="Oval 3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0" name="Oval 3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1" name="Oval 3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2" name="Oval 3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3" name="Oval 3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4" name="Oval 3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667" name="Group 36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086" name="Oval 3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7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8" name="Oval 3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89" name="Oval 3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0" name="Oval 3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1" name="Oval 3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2" name="Oval 3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3" name="Oval 3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4" name="Oval 3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5" name="Oval 3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6" name="Oval 3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7" name="Oval 3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8" name="Oval 3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099" name="Oval 3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39" name="Group 38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4636" name="Group 38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102" name="Oval 3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3" name="Oval 3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4" name="Oval 3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5" name="Oval 3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6" name="Oval 3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7" name="Oval 3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8" name="Oval 3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09" name="Oval 3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0" name="Oval 3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1" name="Oval 3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2" name="Oval 3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3" name="Oval 3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4" name="Oval 3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5" name="Oval 3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637" name="Group 39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117" name="Oval 3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8" name="Oval 3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19" name="Oval 3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0" name="Oval 4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1" name="Oval 4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2" name="Oval 4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3" name="Oval 4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4" name="Oval 4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5" name="Oval 4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6" name="Oval 4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7" name="Oval 4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8" name="Oval 4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29" name="Oval 4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0" name="Oval 4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0" name="Group 41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4606" name="Group 41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133" name="Oval 4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4" name="Oval 4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5" name="Oval 4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6" name="Oval 4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7" name="Oval 4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8" name="Oval 4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39" name="Oval 4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0" name="Oval 4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1" name="Oval 4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2" name="Oval 4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3" name="Oval 4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4" name="Oval 4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5" name="Oval 4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6" name="Oval 4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607" name="Group 42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148" name="Oval 4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49" name="Oval 4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0" name="Oval 4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1" name="Oval 4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2" name="Oval 4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3" name="Oval 4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4" name="Oval 4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5" name="Oval 4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6" name="Oval 4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7" name="Oval 4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8" name="Oval 4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59" name="Oval 4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0" name="Oval 4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1" name="Oval 4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1" name="Group 44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4576" name="Group 44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164" name="Oval 4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5" name="Oval 4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6" name="Oval 4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7" name="Oval 4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8" name="Oval 4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69" name="Oval 4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0" name="Oval 4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1" name="Oval 4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2" name="Oval 4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3" name="Oval 4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4" name="Oval 4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5" name="Oval 4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6" name="Oval 4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77" name="Oval 4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577" name="Group 45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179" name="Oval 4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0" name="Oval 4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1" name="Oval 4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2" name="Oval 4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3" name="Oval 4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4" name="Oval 4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5" name="Oval 4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6" name="Oval 4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7" name="Oval 4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8" name="Oval 4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89" name="Oval 4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0" name="Oval 4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1" name="Oval 4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2" name="Oval 4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2" name="Group 47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4546" name="Group 47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195" name="Oval 4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6" name="Oval 4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7" name="Oval 4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8" name="Oval 4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199" name="Oval 4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0" name="Oval 4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1" name="Oval 4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2" name="Oval 4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3" name="Oval 4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4" name="Oval 4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5" name="Oval 4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6" name="Oval 4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7" name="Oval 4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08" name="Oval 4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547" name="Group 48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210" name="Oval 4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1" name="Oval 4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2" name="Oval 4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3" name="Oval 4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4" name="Oval 4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5" name="Oval 4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6" name="Oval 4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7" name="Oval 4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8" name="Oval 4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19" name="Oval 4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0" name="Oval 5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1" name="Oval 5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2" name="Oval 5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3" name="Oval 5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3" name="Group 50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4516" name="Group 50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226" name="Oval 5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7" name="Oval 5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8" name="Oval 5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29" name="Oval 5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0" name="Oval 5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1" name="Oval 5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2" name="Oval 5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3" name="Oval 5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4" name="Oval 5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5" name="Oval 5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6" name="Oval 5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7" name="Oval 5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8" name="Oval 5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39" name="Oval 5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517" name="Group 52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241" name="Oval 5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2" name="Oval 5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3" name="Oval 5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4" name="Oval 5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5" name="Oval 5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6" name="Oval 5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7" name="Oval 5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8" name="Oval 5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49" name="Oval 5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0" name="Oval 5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1" name="Oval 5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2" name="Oval 5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3" name="Oval 5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4" name="Oval 5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4" name="Group 53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4486" name="Group 53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257" name="Oval 5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8" name="Oval 5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59" name="Oval 5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0" name="Oval 5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1" name="Oval 5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2" name="Oval 5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3" name="Oval 5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4" name="Oval 5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5" name="Oval 5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6" name="Oval 5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7" name="Oval 5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8" name="Oval 5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69" name="Oval 5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0" name="Oval 5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487" name="Group 55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272" name="Oval 5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3" name="Oval 5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4" name="Oval 5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5" name="Oval 5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6" name="Oval 5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7" name="Oval 5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8" name="Oval 5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79" name="Oval 5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0" name="Oval 5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1" name="Oval 5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2" name="Oval 5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3" name="Oval 5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4" name="Oval 5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5" name="Oval 5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5" name="Group 56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4456" name="Group 56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288" name="Oval 5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89" name="Oval 5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0" name="Oval 5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1" name="Oval 5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2" name="Oval 5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3" name="Oval 5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4" name="Oval 5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5" name="Oval 5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6" name="Oval 5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7" name="Oval 5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8" name="Oval 5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299" name="Oval 5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0" name="Oval 5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1" name="Oval 5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457" name="Group 58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303" name="Oval 5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4" name="Oval 5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5" name="Oval 5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6" name="Oval 5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7" name="Oval 5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8" name="Oval 5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09" name="Oval 5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0" name="Oval 5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1" name="Oval 5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2" name="Oval 5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3" name="Oval 5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4" name="Oval 5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5" name="Oval 5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16" name="Oval 5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6" name="Group 59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4426" name="Group 59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319" name="Oval 5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0" name="Oval 6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1" name="Oval 6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2" name="Oval 6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3" name="Oval 6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4" name="Oval 6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5" name="Oval 6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6" name="Oval 6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7" name="Oval 6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8" name="Oval 6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29" name="Oval 6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0" name="Oval 6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1" name="Oval 6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2" name="Oval 6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427" name="Group 61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334" name="Oval 6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5" name="Oval 6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6" name="Oval 6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7" name="Oval 6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8" name="Oval 6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39" name="Oval 6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0" name="Oval 6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1" name="Oval 6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2" name="Oval 6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3" name="Oval 6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4" name="Oval 6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5" name="Oval 6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6" name="Oval 6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47" name="Oval 6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7" name="Group 62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4396" name="Group 62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350" name="Oval 6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1" name="Oval 6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2" name="Oval 6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3" name="Oval 6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4" name="Oval 6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5" name="Oval 6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6" name="Oval 6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7" name="Oval 6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8" name="Oval 6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59" name="Oval 6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0" name="Oval 6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1" name="Oval 6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2" name="Oval 6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3" name="Oval 6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397" name="Group 64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1365" name="Oval 6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6" name="Oval 6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7" name="Oval 6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8" name="Oval 6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69" name="Oval 6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0" name="Oval 6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1" name="Oval 6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2" name="Oval 6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3" name="Oval 6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4" name="Oval 6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5" name="Oval 6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6" name="Oval 6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7" name="Oval 6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78" name="Oval 6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8" name="Group 65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4366" name="Group 66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1381" name="Oval 6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2" name="Oval 6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3" name="Oval 6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4" name="Oval 6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5" name="Oval 6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6" name="Oval 6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7" name="Oval 6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8" name="Oval 6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89" name="Oval 6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0" name="Oval 6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1" name="Oval 6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2" name="Oval 6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3" name="Oval 6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4" name="Oval 6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367" name="Group 67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1396" name="Oval 6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7" name="Oval 6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8" name="Oval 6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399" name="Oval 6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0" name="Oval 6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1" name="Oval 6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2" name="Oval 6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3" name="Oval 6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4" name="Oval 6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5" name="Oval 6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6" name="Oval 6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7" name="Oval 6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8" name="Oval 6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09" name="Oval 6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49" name="Group 69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4336" name="Group 69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1412" name="Oval 6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3" name="Oval 6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4" name="Oval 6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5" name="Oval 6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6" name="Oval 6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7" name="Oval 6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8" name="Oval 6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19" name="Oval 6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0" name="Oval 7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1" name="Oval 7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2" name="Oval 7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3" name="Oval 7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4" name="Oval 7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5" name="Oval 7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337" name="Group 70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1427" name="Oval 7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8" name="Oval 7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29" name="Oval 7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0" name="Oval 7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1" name="Oval 7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2" name="Oval 7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3" name="Oval 7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4" name="Oval 7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5" name="Oval 7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6" name="Oval 7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7" name="Oval 7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8" name="Oval 7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39" name="Oval 7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0" name="Oval 7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0" name="Group 72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4306" name="Group 72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1443" name="Oval 7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4" name="Oval 7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5" name="Oval 7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6" name="Oval 7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7" name="Oval 7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8" name="Oval 7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49" name="Oval 7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0" name="Oval 7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1" name="Oval 7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2" name="Oval 7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3" name="Oval 7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4" name="Oval 7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5" name="Oval 7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6" name="Oval 7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307" name="Group 73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1458" name="Oval 7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59" name="Oval 7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0" name="Oval 7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1" name="Oval 7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2" name="Oval 7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3" name="Oval 7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4" name="Oval 7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5" name="Oval 7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6" name="Oval 7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7" name="Oval 7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8" name="Oval 7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69" name="Oval 7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0" name="Oval 7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1" name="Oval 7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1" name="Group 75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4276" name="Group 75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1474" name="Oval 7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5" name="Oval 7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6" name="Oval 7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7" name="Oval 7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8" name="Oval 7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79" name="Oval 7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0" name="Oval 7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1" name="Oval 7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2" name="Oval 7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3" name="Oval 7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4" name="Oval 7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5" name="Oval 7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6" name="Oval 7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87" name="Oval 7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277" name="Group 76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1489" name="Oval 7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0" name="Oval 7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1" name="Oval 7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2" name="Oval 7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3" name="Oval 7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4" name="Oval 7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5" name="Oval 7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6" name="Oval 7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7" name="Oval 7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8" name="Oval 7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499" name="Oval 7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0" name="Oval 7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1" name="Oval 7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2" name="Oval 7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2" name="Group 78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4246" name="Group 78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1505" name="Oval 7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6" name="Oval 7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7" name="Oval 7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8" name="Oval 7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09" name="Oval 7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0" name="Oval 7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1" name="Oval 7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2" name="Oval 7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3" name="Oval 7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4" name="Oval 7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5" name="Oval 7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6" name="Oval 7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7" name="Oval 7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18" name="Oval 7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247" name="Group 79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1520" name="Oval 8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1" name="Oval 8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2" name="Oval 8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3" name="Oval 8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4" name="Oval 8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5" name="Oval 8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6" name="Oval 8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7" name="Oval 8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8" name="Oval 8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29" name="Oval 8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0" name="Oval 8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1" name="Oval 8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2" name="Oval 8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3" name="Oval 8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3" name="Group 81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4216" name="Group 81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1536" name="Oval 8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7" name="Oval 8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8" name="Oval 8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39" name="Oval 8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0" name="Oval 8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1" name="Oval 8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2" name="Oval 8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3" name="Oval 8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4" name="Oval 8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5" name="Oval 8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6" name="Oval 8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7" name="Oval 8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8" name="Oval 8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49" name="Oval 8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217" name="Group 83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1551" name="Oval 8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2" name="Oval 8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3" name="Oval 8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4" name="Oval 8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5" name="Oval 8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6" name="Oval 8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7" name="Oval 8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8" name="Oval 8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59" name="Oval 8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0" name="Oval 8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1" name="Oval 8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2" name="Oval 8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3" name="Oval 8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4" name="Oval 8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4" name="Group 84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4186" name="Group 84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1567" name="Oval 8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8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69" name="Oval 8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0" name="Oval 8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1" name="Oval 8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2" name="Oval 8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3" name="Oval 8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4" name="Oval 8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5" name="Oval 8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6" name="Oval 8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7" name="Oval 8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8" name="Oval 8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79" name="Oval 8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0" name="Oval 8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187" name="Group 86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1582" name="Oval 8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3" name="Oval 8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4" name="Oval 8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5" name="Oval 8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6" name="Oval 8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7" name="Oval 8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8" name="Oval 8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89" name="Oval 8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0" name="Oval 8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1" name="Oval 8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2" name="Oval 8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3" name="Oval 8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4" name="Oval 8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5" name="Oval 8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4155" name="Group 87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4156" name="Group 87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1598" name="Oval 8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599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0" name="Oval 8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1" name="Oval 8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2" name="Oval 8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3" name="Oval 8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4" name="Oval 8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5" name="Oval 8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6" name="Oval 8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7" name="Oval 8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8" name="Oval 8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09" name="Oval 8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0" name="Oval 8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1" name="Oval 8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157" name="Group 89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1613" name="Oval 89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4" name="Oval 8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5" name="Oval 89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6" name="Oval 89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7" name="Oval 89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8" name="Oval 8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19" name="Oval 89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0" name="Oval 90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1" name="Oval 90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2" name="Oval 90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3" name="Oval 90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4" name="Oval 90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5" name="Oval 90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26" name="Oval 90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72030" name="Group 907"/>
          <p:cNvGrpSpPr>
            <a:grpSpLocks/>
          </p:cNvGrpSpPr>
          <p:nvPr/>
        </p:nvGrpSpPr>
        <p:grpSpPr bwMode="auto">
          <a:xfrm>
            <a:off x="0" y="1071563"/>
            <a:ext cx="4062413" cy="2838450"/>
            <a:chOff x="2363" y="2032"/>
            <a:chExt cx="2559" cy="1788"/>
          </a:xfrm>
        </p:grpSpPr>
        <p:grpSp>
          <p:nvGrpSpPr>
            <p:cNvPr id="153500" name="Group 908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1629" name="Oval 90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0" name="Oval 91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1" name="Oval 91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2" name="Oval 91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3" name="Oval 91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4" name="Oval 91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5" name="Oval 91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6" name="Oval 91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7" name="Oval 91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8" name="Oval 91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39" name="Oval 91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0" name="Oval 92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1" name="Oval 92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2" name="Oval 92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3501" name="Group 923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1644" name="Oval 92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5" name="Oval 92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6" name="Oval 92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7" name="Oval 92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8" name="Oval 92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49" name="Oval 92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0" name="Oval 93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1" name="Oval 93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2" name="Oval 93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3" name="Oval 93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4" name="Oval 93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5" name="Oval 93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6" name="Oval 93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57" name="Oval 93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3502" name="Group 938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1659" name="Oval 93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0" name="Oval 94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1" name="Oval 94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2" name="Oval 94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3" name="Oval 94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4" name="Oval 94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5" name="Oval 94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6" name="Oval 94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7" name="Oval 94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8" name="Oval 94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69" name="Oval 94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70" name="Oval 95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71" name="Oval 95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1672" name="Oval 95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3503" name="Group 953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4062" name="Group 954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1675" name="Oval 9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76" name="Oval 9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77" name="Oval 9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78" name="Oval 9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79" name="Oval 9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0" name="Oval 9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1" name="Oval 9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2" name="Oval 9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3" name="Oval 9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4" name="Oval 9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5" name="Oval 9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6" name="Oval 9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7" name="Oval 9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88" name="Oval 9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063" name="Group 969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1690" name="Oval 9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1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2" name="Oval 9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3" name="Oval 9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4" name="Oval 9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5" name="Oval 9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6" name="Oval 9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7" name="Oval 9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8" name="Oval 9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699" name="Oval 9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0" name="Oval 9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1" name="Oval 9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2" name="Oval 9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3" name="Oval 9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4" name="Group 984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4032" name="Group 985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1706" name="Oval 9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7" name="Oval 9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8" name="Oval 9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09" name="Oval 9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0" name="Oval 9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1" name="Oval 9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2" name="Oval 9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3" name="Oval 9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4" name="Oval 9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5" name="Oval 9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6" name="Oval 9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7" name="Oval 9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8" name="Oval 9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19" name="Oval 9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033" name="Group 1000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1721" name="Oval 10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2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3" name="Oval 10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4" name="Oval 10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5" name="Oval 10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6" name="Oval 10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7" name="Oval 10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8" name="Oval 10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29" name="Oval 10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0" name="Oval 10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1" name="Oval 10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2" name="Oval 10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3" name="Oval 10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4" name="Oval 10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5" name="Group 1015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4002" name="Group 1016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1737" name="Oval 10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8" name="Oval 10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39" name="Oval 10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0" name="Oval 10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1" name="Oval 10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2" name="Oval 10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3" name="Oval 10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4" name="Oval 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5" name="Oval 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6" name="Oval 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7" name="Oval 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8" name="Oval 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49" name="Oval 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0" name="Oval 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4003" name="Group 7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1752" name="Oval 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3" name="Oval 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4" name="Oval 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5" name="Oval 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6" name="Oval 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7" name="Oval 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8" name="Oval 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59" name="Oval 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0" name="Oval 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1" name="Oval 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2" name="Oval 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3" name="Oval 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4" name="Oval 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5" name="Oval 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6" name="Group 22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3972" name="Group 23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1768" name="Oval 2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69" name="Oval 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0" name="Oval 2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1" name="Oval 2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2" name="Oval 2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3" name="Oval 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4" name="Oval 3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5" name="Oval 3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6" name="Oval 3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7" name="Oval 3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8" name="Oval 3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79" name="Oval 3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0" name="Oval 3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1" name="Oval 3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973" name="Group 38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1783" name="Oval 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4" name="Oval 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5" name="Oval 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6" name="Oval 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7" name="Oval 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8" name="Oval 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89" name="Oval 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0" name="Oval 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1" name="Oval 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2" name="Oval 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3" name="Oval 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4" name="Oval 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5" name="Oval 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796" name="Oval 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7" name="Group 53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3942" name="Group 54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1799" name="Oval 5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0" name="Oval 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1" name="Oval 5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2" name="Oval 5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3" name="Oval 5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4" name="Oval 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5" name="Oval 6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6" name="Oval 6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7" name="Oval 6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8" name="Oval 6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09" name="Oval 6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0" name="Oval 6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1" name="Oval 6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2" name="Oval 6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943" name="Group 69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1814" name="Oval 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5" name="Oval 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6" name="Oval 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7" name="Oval 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8" name="Oval 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19" name="Oval 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0" name="Oval 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1" name="Oval 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2" name="Oval 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3" name="Oval 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4" name="Oval 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5" name="Oval 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6" name="Oval 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27" name="Oval 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8" name="Group 84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3912" name="Group 85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1830" name="Oval 8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1" name="Oval 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2" name="Oval 8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3" name="Oval 8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4" name="Oval 9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5" name="Oval 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6" name="Oval 9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7" name="Oval 9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8" name="Oval 9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39" name="Oval 9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0" name="Oval 9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1" name="Oval 9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2" name="Oval 9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3" name="Oval 9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913" name="Group 100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1845" name="Oval 1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6" name="Oval 1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7" name="Oval 1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8" name="Oval 1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49" name="Oval 1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0" name="Oval 1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1" name="Oval 1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2" name="Oval 1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3" name="Oval 1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4" name="Oval 1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5" name="Oval 1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6" name="Oval 1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7" name="Oval 1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58" name="Oval 1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09" name="Group 115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3882" name="Group 116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1861" name="Oval 11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2" name="Oval 1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3" name="Oval 11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4" name="Oval 12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5" name="Oval 12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6" name="Oval 1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7" name="Oval 12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8" name="Oval 12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69" name="Oval 12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0" name="Oval 12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1" name="Oval 12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2" name="Oval 12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3" name="Oval 12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4" name="Oval 13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83" name="Group 131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671876" name="Oval 1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7" name="Oval 1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8" name="Oval 1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79" name="Oval 1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0" name="Oval 1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1" name="Oval 1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2" name="Oval 1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3" name="Oval 1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4" name="Oval 1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5" name="Oval 1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6" name="Oval 1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7" name="Oval 1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8" name="Oval 1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89" name="Oval 1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0" name="Group 146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3852" name="Group 147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671892" name="Oval 14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3" name="Oval 1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4" name="Oval 15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5" name="Oval 15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6" name="Oval 15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7" name="Oval 1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8" name="Oval 15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899" name="Oval 15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0" name="Oval 15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1" name="Oval 15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2" name="Oval 15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3" name="Oval 15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4" name="Oval 16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5" name="Oval 16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53" name="Group 162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671907" name="Oval 1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8" name="Oval 1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09" name="Oval 1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0" name="Oval 1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1" name="Oval 1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2" name="Oval 1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3" name="Oval 1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4" name="Oval 1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5" name="Oval 1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6" name="Oval 1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7" name="Oval 1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8" name="Oval 1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19" name="Oval 1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0" name="Oval 1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1" name="Group 177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3822" name="Group 178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671923" name="Oval 17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4" name="Oval 1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5" name="Oval 18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6" name="Oval 18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7" name="Oval 18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8" name="Oval 1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29" name="Oval 18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0" name="Oval 18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1" name="Oval 18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2" name="Oval 18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3" name="Oval 18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4" name="Oval 19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5" name="Oval 19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6" name="Oval 19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823" name="Group 193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671938" name="Oval 1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39" name="Oval 1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0" name="Oval 1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1" name="Oval 1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2" name="Oval 1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3" name="Oval 1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4" name="Oval 2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5" name="Oval 2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6" name="Oval 2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7" name="Oval 2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8" name="Oval 2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49" name="Oval 2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0" name="Oval 2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1" name="Oval 2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2" name="Group 208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3792" name="Group 209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671954" name="Oval 21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5" name="Oval 2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6" name="Oval 21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7" name="Oval 21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8" name="Oval 21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59" name="Oval 2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0" name="Oval 21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1" name="Oval 21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2" name="Oval 21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3" name="Oval 21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4" name="Oval 22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5" name="Oval 22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6" name="Oval 22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67" name="Oval 22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93" name="Group 224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671969" name="Oval 2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0" name="Oval 2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1" name="Oval 2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2" name="Oval 2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3" name="Oval 2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4" name="Oval 2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5" name="Oval 2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6" name="Oval 2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7" name="Oval 2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8" name="Oval 2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79" name="Oval 2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0" name="Oval 2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1" name="Oval 2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2" name="Oval 2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3" name="Group 239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3762" name="Group 240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671985" name="Oval 24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6" name="Oval 2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7" name="Oval 24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8" name="Oval 24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89" name="Oval 24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0" name="Oval 2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1" name="Oval 24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2" name="Oval 24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3" name="Oval 24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4" name="Oval 25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5" name="Oval 25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6" name="Oval 25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7" name="Oval 25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1998" name="Oval 25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63" name="Group 255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672000" name="Oval 2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1" name="Oval 2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2" name="Oval 2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3" name="Oval 2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4" name="Oval 2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5" name="Oval 2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6" name="Oval 2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7" name="Oval 2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8" name="Oval 2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09" name="Oval 2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0" name="Oval 2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1" name="Oval 2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2" name="Oval 2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3" name="Oval 2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4" name="Group 270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3732" name="Group 271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672016" name="Oval 27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7" name="Oval 2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8" name="Oval 27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19" name="Oval 27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0" name="Oval 27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1" name="Oval 2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2" name="Oval 27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3" name="Oval 27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4" name="Oval 28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5" name="Oval 28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6" name="Oval 28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7" name="Oval 28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8" name="Oval 28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29" name="Oval 28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33" name="Group 286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672031" name="Oval 2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2" name="Oval 2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3" name="Oval 2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4" name="Oval 2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5" name="Oval 2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6" name="Oval 2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7" name="Oval 2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8" name="Oval 2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39" name="Oval 2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0" name="Oval 2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1" name="Oval 2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2" name="Oval 2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3" name="Oval 2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4" name="Oval 3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5" name="Group 301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3702" name="Group 302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672047" name="Oval 30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8" name="Oval 3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49" name="Oval 30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0" name="Oval 30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1" name="Oval 30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2" name="Oval 3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3" name="Oval 30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4" name="Oval 31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5" name="Oval 31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6" name="Oval 31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7" name="Oval 31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8" name="Oval 31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59" name="Oval 31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0" name="Oval 31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703" name="Group 317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672062" name="Oval 3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3" name="Oval 3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4" name="Oval 3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5" name="Oval 3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6" name="Oval 3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7" name="Oval 3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8" name="Oval 3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69" name="Oval 3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0" name="Oval 3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1" name="Oval 3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2" name="Oval 3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3" name="Oval 3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4" name="Oval 3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5" name="Oval 3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6" name="Group 332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3672" name="Group 333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672078" name="Oval 33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79" name="Oval 3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0" name="Oval 33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1" name="Oval 33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2" name="Oval 33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3" name="Oval 3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4" name="Oval 34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5" name="Oval 34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6" name="Oval 34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7" name="Oval 34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8" name="Oval 34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89" name="Oval 34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0" name="Oval 34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1" name="Oval 34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73" name="Group 348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672093" name="Oval 3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4" name="Oval 3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5" name="Oval 3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6" name="Oval 3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7" name="Oval 3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8" name="Oval 3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099" name="Oval 3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0" name="Oval 3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1" name="Oval 3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2" name="Oval 3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3" name="Oval 3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4" name="Oval 3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5" name="Oval 3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06" name="Oval 3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7" name="Group 363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3642" name="Group 364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672109" name="Oval 3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1" name="Oval 3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2" name="Oval 3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3" name="Oval 3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4" name="Oval 3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5" name="Oval 3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6" name="Oval 3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7" name="Oval 3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8" name="Oval 3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19" name="Oval 3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0" name="Oval 3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1" name="Oval 3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2" name="Oval 3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43" name="Group 379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672124" name="Oval 3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5" name="Oval 3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6" name="Oval 3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7" name="Oval 3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8" name="Oval 3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29" name="Oval 3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0" name="Oval 3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1" name="Oval 3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2" name="Oval 3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3" name="Oval 3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4" name="Oval 3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5" name="Oval 3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6" name="Oval 3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37" name="Oval 3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8" name="Group 394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3612" name="Group 395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672140" name="Oval 3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1" name="Oval 3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2" name="Oval 3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3" name="Oval 3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4" name="Oval 4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5" name="Oval 4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6" name="Oval 4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7" name="Oval 4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8" name="Oval 4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49" name="Oval 4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0" name="Oval 4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1" name="Oval 4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2" name="Oval 4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3" name="Oval 4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613" name="Group 410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672155" name="Oval 4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6" name="Oval 4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7" name="Oval 4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8" name="Oval 4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59" name="Oval 4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0" name="Oval 4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1" name="Oval 4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2" name="Oval 4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3" name="Oval 4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4" name="Oval 4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5" name="Oval 4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6" name="Oval 4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7" name="Oval 4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68" name="Oval 4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19" name="Group 425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3582" name="Group 426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672171" name="Oval 4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2" name="Oval 4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3" name="Oval 4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4" name="Oval 4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5" name="Oval 4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6" name="Oval 4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7" name="Oval 4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8" name="Oval 4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79" name="Oval 4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0" name="Oval 4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1" name="Oval 4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2" name="Oval 4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3" name="Oval 4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4" name="Oval 4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83" name="Group 441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672186" name="Oval 4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7" name="Oval 4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8" name="Oval 4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89" name="Oval 4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0" name="Oval 4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1" name="Oval 4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2" name="Oval 4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3" name="Oval 4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4" name="Oval 4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5" name="Oval 4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6" name="Oval 4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7" name="Oval 4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8" name="Oval 4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199" name="Oval 4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20" name="Group 456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3552" name="Group 457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672202" name="Oval 4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3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4" name="Oval 4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5" name="Oval 4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6" name="Oval 4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7" name="Oval 4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8" name="Oval 4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09" name="Oval 4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0" name="Oval 4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1" name="Oval 4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2" name="Oval 4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3" name="Oval 4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4" name="Oval 4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5" name="Oval 4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53" name="Group 472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672217" name="Oval 4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8" name="Oval 4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19" name="Oval 4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0" name="Oval 4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1" name="Oval 4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2" name="Oval 4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3" name="Oval 4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4" name="Oval 4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5" name="Oval 4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6" name="Oval 4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7" name="Oval 4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8" name="Oval 4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29" name="Oval 4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0" name="Oval 4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3521" name="Group 487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3522" name="Group 488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672233" name="Oval 4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4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5" name="Oval 4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6" name="Oval 4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7" name="Oval 4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8" name="Oval 4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39" name="Oval 4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0" name="Oval 4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1" name="Oval 4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2" name="Oval 4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3" name="Oval 4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4" name="Oval 5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5" name="Oval 5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6" name="Oval 5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523" name="Group 503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672248" name="Oval 5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49" name="Oval 5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0" name="Oval 5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1" name="Oval 5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2" name="Oval 5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3" name="Oval 5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4" name="Oval 5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5" name="Oval 5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6" name="Oval 5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7" name="Oval 5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8" name="Oval 5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59" name="Oval 5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60" name="Oval 5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2261" name="Oval 5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73532" name="Freeform 764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3" name="Rectangle 765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4" name="Freeform 766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5" name="AutoShape 767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6" name="Rectangle 768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7" name="Rectangle 769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8" name="AutoShape 770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39" name="Line 771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73540" name="Line 772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2370" name="Rectangle 773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142371" name="Rectangle 774"/>
          <p:cNvSpPr>
            <a:spLocks noChangeArrowheads="1"/>
          </p:cNvSpPr>
          <p:nvPr/>
        </p:nvSpPr>
        <p:spPr bwMode="auto">
          <a:xfrm>
            <a:off x="7880350" y="3589338"/>
            <a:ext cx="7064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bf;Tj</a:t>
            </a:r>
          </a:p>
        </p:txBody>
      </p:sp>
      <p:sp>
        <p:nvSpPr>
          <p:cNvPr id="142372" name="Rectangle 775"/>
          <p:cNvSpPr>
            <a:spLocks noChangeArrowheads="1"/>
          </p:cNvSpPr>
          <p:nvPr/>
        </p:nvSpPr>
        <p:spPr bwMode="auto">
          <a:xfrm>
            <a:off x="8128000" y="3765550"/>
            <a:ext cx="4619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$#)</a:t>
            </a:r>
          </a:p>
        </p:txBody>
      </p:sp>
      <p:sp>
        <p:nvSpPr>
          <p:cNvPr id="673547" name="Rectangle 7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grpSp>
        <p:nvGrpSpPr>
          <p:cNvPr id="755855" name="Group 780"/>
          <p:cNvGrpSpPr>
            <a:grpSpLocks/>
          </p:cNvGrpSpPr>
          <p:nvPr/>
        </p:nvGrpSpPr>
        <p:grpSpPr bwMode="auto">
          <a:xfrm>
            <a:off x="292100" y="3817938"/>
            <a:ext cx="4062413" cy="2838450"/>
            <a:chOff x="2363" y="2032"/>
            <a:chExt cx="2559" cy="1788"/>
          </a:xfrm>
        </p:grpSpPr>
        <p:grpSp>
          <p:nvGrpSpPr>
            <p:cNvPr id="152866" name="Group 781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673550" name="Oval 78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1" name="Oval 78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2" name="Oval 78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3" name="Oval 78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4" name="Oval 78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5" name="Oval 78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6" name="Oval 78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7" name="Oval 78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8" name="Oval 79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59" name="Oval 79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0" name="Oval 79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1" name="Oval 79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2" name="Oval 79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3" name="Oval 79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2867" name="Group 796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673565" name="Oval 797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6" name="Oval 7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7" name="Oval 799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8" name="Oval 800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69" name="Oval 801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0" name="Oval 802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1" name="Oval 803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2" name="Oval 804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3" name="Oval 805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4" name="Oval 806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5" name="Oval 807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6" name="Oval 808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7" name="Oval 809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78" name="Oval 810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2868" name="Group 811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673580" name="Oval 812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1" name="Oval 8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2" name="Oval 814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3" name="Oval 815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4" name="Oval 816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5" name="Oval 817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6" name="Oval 818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7" name="Oval 819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8" name="Oval 820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89" name="Oval 821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90" name="Oval 822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91" name="Oval 823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92" name="Oval 824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3593" name="Oval 825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52869" name="Group 826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3428" name="Group 827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673596" name="Oval 82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597" name="Oval 82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598" name="Oval 83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599" name="Oval 83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0" name="Oval 83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1" name="Oval 8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2" name="Oval 83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3" name="Oval 83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4" name="Oval 83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5" name="Oval 83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6" name="Oval 83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7" name="Oval 83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8" name="Oval 84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09" name="Oval 84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429" name="Group 842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673611" name="Oval 8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2" name="Oval 8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3" name="Oval 8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4" name="Oval 8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5" name="Oval 8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6" name="Oval 8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7" name="Oval 8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8" name="Oval 8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19" name="Oval 8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0" name="Oval 8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1" name="Oval 8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2" name="Oval 8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3" name="Oval 8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4" name="Oval 8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0" name="Group 857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3398" name="Group 858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673627" name="Oval 85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8" name="Oval 86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29" name="Oval 86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0" name="Oval 86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1" name="Oval 86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2" name="Oval 8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3" name="Oval 86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4" name="Oval 86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5" name="Oval 86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6" name="Oval 86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7" name="Oval 86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8" name="Oval 87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39" name="Oval 87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0" name="Oval 87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399" name="Group 873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673642" name="Oval 8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3" name="Oval 8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4" name="Oval 8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5" name="Oval 8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6" name="Oval 8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7" name="Oval 8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8" name="Oval 8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49" name="Oval 8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0" name="Oval 8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1" name="Oval 8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2" name="Oval 8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3" name="Oval 8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4" name="Oval 8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5" name="Oval 8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1" name="Group 888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3368" name="Group 889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673658" name="Oval 89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59" name="Oval 89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0" name="Oval 89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1" name="Oval 89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2" name="Oval 89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3" name="Oval 8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4" name="Oval 89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5" name="Oval 89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6" name="Oval 89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7" name="Oval 89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8" name="Oval 90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69" name="Oval 90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0" name="Oval 90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1" name="Oval 90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369" name="Group 904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673673" name="Oval 9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4" name="Oval 9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5" name="Oval 9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6" name="Oval 9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7" name="Oval 9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8" name="Oval 9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79" name="Oval 9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0" name="Oval 9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1" name="Oval 9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2" name="Oval 9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3" name="Oval 9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4" name="Oval 9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5" name="Oval 9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86" name="Oval 9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2" name="Group 919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3338" name="Group 920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673689" name="Oval 9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0" name="Oval 9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1" name="Oval 9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2" name="Oval 9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3" name="Oval 9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4" name="Oval 9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5" name="Oval 9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6" name="Oval 9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7" name="Oval 9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8" name="Oval 9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699" name="Oval 9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0" name="Oval 9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1" name="Oval 9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2" name="Oval 9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339" name="Group 935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673704" name="Oval 9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5" name="Oval 9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6" name="Oval 9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7" name="Oval 9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8" name="Oval 9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09" name="Oval 9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0" name="Oval 9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1" name="Oval 9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2" name="Oval 9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3" name="Oval 9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4" name="Oval 9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5" name="Oval 9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6" name="Oval 9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17" name="Oval 9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3" name="Group 950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3308" name="Group 951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673720" name="Oval 9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1" name="Oval 9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2" name="Oval 9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3" name="Oval 9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4" name="Oval 9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5" name="Oval 9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6" name="Oval 9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7" name="Oval 9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8" name="Oval 9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29" name="Oval 9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0" name="Oval 9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1" name="Oval 9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2" name="Oval 9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3" name="Oval 9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309" name="Group 966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673735" name="Oval 9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6" name="Oval 9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7" name="Oval 9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8" name="Oval 9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39" name="Oval 9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0" name="Oval 9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1" name="Oval 9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2" name="Oval 9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3" name="Oval 9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4" name="Oval 9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5" name="Oval 9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6" name="Oval 9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7" name="Oval 9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48" name="Oval 9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4" name="Group 981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3278" name="Group 982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673751" name="Oval 9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2" name="Oval 9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3" name="Oval 9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4" name="Oval 9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5" name="Oval 9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6" name="Oval 9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7" name="Oval 9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8" name="Oval 9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59" name="Oval 9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0" name="Oval 9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1" name="Oval 9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2" name="Oval 9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3" name="Oval 9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4" name="Oval 9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79" name="Group 997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673766" name="Oval 9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7" name="Oval 9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8" name="Oval 10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69" name="Oval 10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0" name="Oval 10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1" name="Oval 10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2" name="Oval 10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3" name="Oval 10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4" name="Oval 10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5" name="Oval 10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6" name="Oval 10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7" name="Oval 10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8" name="Oval 10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79" name="Oval 10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5" name="Group 1012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3248" name="Group 1013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673782" name="Oval 10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3" name="Oval 10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4" name="Oval 10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5" name="Oval 10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6" name="Oval 10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7" name="Oval 10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8" name="Oval 10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89" name="Oval 10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90" name="Oval 10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73791" name="Oval 10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2" name="Oval 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3" name="Oval 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4" name="Oval 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5" name="Oval 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49" name="Group 4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5717" name="Oval 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8" name="Oval 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19" name="Oval 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0" name="Oval 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1" name="Oval 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2" name="Oval 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3" name="Oval 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4" name="Oval 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5" name="Oval 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6" name="Oval 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7" name="Oval 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8" name="Oval 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29" name="Oval 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0" name="Oval 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6" name="Group 19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3218" name="Group 20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5733" name="Oval 2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4" name="Oval 2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5" name="Oval 2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6" name="Oval 2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7" name="Oval 2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8" name="Oval 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39" name="Oval 2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0" name="Oval 2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1" name="Oval 2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2" name="Oval 3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3" name="Oval 3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4" name="Oval 3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5" name="Oval 3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6" name="Oval 3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219" name="Group 35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5748" name="Oval 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49" name="Oval 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0" name="Oval 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1" name="Oval 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2" name="Oval 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3" name="Oval 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4" name="Oval 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5" name="Oval 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6" name="Oval 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7" name="Oval 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8" name="Oval 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59" name="Oval 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0" name="Oval 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1" name="Oval 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7" name="Group 50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53188" name="Group 51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5764" name="Oval 5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5" name="Oval 5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6" name="Oval 5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7" name="Oval 5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8" name="Oval 5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69" name="Oval 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0" name="Oval 5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1" name="Oval 5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2" name="Oval 6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3" name="Oval 6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4" name="Oval 6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5" name="Oval 6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6" name="Oval 6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77" name="Oval 6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89" name="Group 66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5779" name="Oval 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0" name="Oval 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1" name="Oval 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2" name="Oval 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3" name="Oval 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4" name="Oval 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5" name="Oval 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6" name="Oval 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7" name="Oval 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8" name="Oval 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89" name="Oval 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0" name="Oval 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1" name="Oval 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2" name="Oval 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8" name="Group 81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53158" name="Group 82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5795" name="Oval 8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6" name="Oval 8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7" name="Oval 8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8" name="Oval 8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799" name="Oval 8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0" name="Oval 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1" name="Oval 8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2" name="Oval 9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3" name="Oval 9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4" name="Oval 9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5" name="Oval 9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6" name="Oval 9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7" name="Oval 9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08" name="Oval 9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59" name="Group 97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5810" name="Oval 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1" name="Oval 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2" name="Oval 1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3" name="Oval 1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4" name="Oval 1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5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6" name="Oval 1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7" name="Oval 1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8" name="Oval 1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19" name="Oval 1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0" name="Oval 1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1" name="Oval 1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2" name="Oval 1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3" name="Oval 1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79" name="Group 112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53128" name="Group 113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5826" name="Oval 11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7" name="Oval 11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8" name="Oval 11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29" name="Oval 11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0" name="Oval 11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1" name="Oval 1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2" name="Oval 12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3" name="Oval 12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4" name="Oval 12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5" name="Oval 12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6" name="Oval 12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7" name="Oval 12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8" name="Oval 12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39" name="Oval 12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129" name="Group 128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5841" name="Oval 1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2" name="Oval 1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3" name="Oval 1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4" name="Oval 1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5" name="Oval 1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6" name="Oval 1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7" name="Oval 1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8" name="Oval 1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49" name="Oval 1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0" name="Oval 1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1" name="Oval 1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2" name="Oval 1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3" name="Oval 1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4" name="Oval 1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0" name="Group 143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53098" name="Group 144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5857" name="Oval 14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8" name="Oval 14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59" name="Oval 14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0" name="Oval 14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1" name="Oval 14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2" name="Oval 1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3" name="Oval 15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4" name="Oval 15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5" name="Oval 15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6" name="Oval 15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7" name="Oval 15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8" name="Oval 15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69" name="Oval 15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0" name="Oval 15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99" name="Group 159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5872" name="Oval 1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3" name="Oval 1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4" name="Oval 1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5" name="Oval 1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6" name="Oval 1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7" name="Oval 1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8" name="Oval 1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79" name="Oval 1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0" name="Oval 1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1" name="Oval 1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2" name="Oval 1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3" name="Oval 1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4" name="Oval 1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5" name="Oval 1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1" name="Group 174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53068" name="Group 175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5888" name="Oval 17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89" name="Oval 17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0" name="Oval 17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1" name="Oval 17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2" name="Oval 18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3" name="Oval 1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4" name="Oval 18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5" name="Oval 18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6" name="Oval 18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7" name="Oval 18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8" name="Oval 18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899" name="Oval 18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0" name="Oval 18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1" name="Oval 18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69" name="Group 190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5903" name="Oval 1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4" name="Oval 1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5" name="Oval 1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6" name="Oval 1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7" name="Oval 1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8" name="Oval 1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09" name="Oval 1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0" name="Oval 1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1" name="Oval 1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2" name="Oval 2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3" name="Oval 2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4" name="Oval 2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5" name="Oval 2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16" name="Oval 2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2" name="Group 205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53038" name="Group 206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5919" name="Oval 20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0" name="Oval 20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1" name="Oval 20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2" name="Oval 21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3" name="Oval 21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4" name="Oval 2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5" name="Oval 21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6" name="Oval 21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7" name="Oval 21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8" name="Oval 21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29" name="Oval 21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0" name="Oval 21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1" name="Oval 21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2" name="Oval 22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39" name="Group 221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5934" name="Oval 2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5" name="Oval 2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6" name="Oval 2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7" name="Oval 2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8" name="Oval 2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39" name="Oval 2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0" name="Oval 2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1" name="Oval 2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2" name="Oval 2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3" name="Oval 2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4" name="Oval 2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5" name="Oval 2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6" name="Oval 2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47" name="Oval 2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3" name="Group 236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53008" name="Group 237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5950" name="Oval 23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1" name="Oval 23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2" name="Oval 24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3" name="Oval 24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4" name="Oval 24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5" name="Oval 2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6" name="Oval 24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7" name="Oval 24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8" name="Oval 24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59" name="Oval 24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0" name="Oval 24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1" name="Oval 24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2" name="Oval 25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3" name="Oval 25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3009" name="Group 252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5965" name="Oval 2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6" name="Oval 2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7" name="Oval 2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8" name="Oval 2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69" name="Oval 2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0" name="Oval 2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1" name="Oval 2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2" name="Oval 2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3" name="Oval 2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4" name="Oval 2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5" name="Oval 2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6" name="Oval 2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7" name="Oval 2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78" name="Oval 2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4" name="Group 267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52978" name="Group 268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5981" name="Oval 26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2" name="Oval 2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3" name="Oval 27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4" name="Oval 27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5" name="Oval 27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6" name="Oval 2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7" name="Oval 27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8" name="Oval 27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89" name="Oval 27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0" name="Oval 27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1" name="Oval 27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2" name="Oval 28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3" name="Oval 28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4" name="Oval 28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79" name="Group 283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5996" name="Oval 2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7" name="Oval 2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8" name="Oval 2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5999" name="Oval 2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0" name="Oval 2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1" name="Oval 2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2" name="Oval 2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3" name="Oval 2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4" name="Oval 2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5" name="Oval 2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6" name="Oval 2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7" name="Oval 2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8" name="Oval 2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09" name="Oval 2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5" name="Group 298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52948" name="Group 299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012" name="Oval 30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3" name="Oval 3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4" name="Oval 30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5" name="Oval 30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6" name="Oval 30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7" name="Oval 3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8" name="Oval 30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19" name="Oval 30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0" name="Oval 30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1" name="Oval 30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2" name="Oval 31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3" name="Oval 31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4" name="Oval 31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5" name="Oval 31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49" name="Group 314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027" name="Oval 3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8" name="Oval 3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29" name="Oval 3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0" name="Oval 3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1" name="Oval 3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2" name="Oval 3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3" name="Oval 3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4" name="Oval 3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5" name="Oval 3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6" name="Oval 3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7" name="Oval 3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8" name="Oval 3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39" name="Oval 3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0" name="Oval 3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6" name="Group 329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52918" name="Group 330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043" name="Oval 33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4" name="Oval 3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5" name="Oval 33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6" name="Oval 33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7" name="Oval 33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8" name="Oval 3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49" name="Oval 33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0" name="Oval 33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1" name="Oval 33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2" name="Oval 34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3" name="Oval 34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4" name="Oval 34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5" name="Oval 34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6" name="Oval 34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919" name="Group 345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058" name="Oval 3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59" name="Oval 3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0" name="Oval 3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1" name="Oval 3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2" name="Oval 3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3" name="Oval 3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4" name="Oval 3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5" name="Oval 3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6" name="Oval 3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7" name="Oval 3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8" name="Oval 3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69" name="Oval 3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0" name="Oval 3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1" name="Oval 3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887" name="Group 360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52888" name="Group 361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074" name="Oval 36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5" name="Oval 3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6" name="Oval 36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7" name="Oval 36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8" name="Oval 36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79" name="Oval 3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0" name="Oval 36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1" name="Oval 36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2" name="Oval 37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3" name="Oval 37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4" name="Oval 37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5" name="Oval 37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6" name="Oval 37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87" name="Oval 37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889" name="Group 376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089" name="Oval 3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0" name="Oval 3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1" name="Oval 3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2" name="Oval 3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3" name="Oval 3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4" name="Oval 3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5" name="Oval 3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6" name="Oval 3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7" name="Oval 3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8" name="Oval 3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099" name="Oval 3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00" name="Oval 3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01" name="Oval 3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02" name="Oval 3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490" name="Group 391"/>
          <p:cNvGrpSpPr>
            <a:grpSpLocks/>
          </p:cNvGrpSpPr>
          <p:nvPr/>
        </p:nvGrpSpPr>
        <p:grpSpPr bwMode="auto">
          <a:xfrm>
            <a:off x="4676775" y="3902075"/>
            <a:ext cx="4062413" cy="2838450"/>
            <a:chOff x="2363" y="2032"/>
            <a:chExt cx="2559" cy="1788"/>
          </a:xfrm>
        </p:grpSpPr>
        <p:grpSp>
          <p:nvGrpSpPr>
            <p:cNvPr id="143016" name="Group 392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105" name="Oval 39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06" name="Oval 39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07" name="Oval 39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08" name="Oval 39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09" name="Oval 39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0" name="Oval 39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1" name="Oval 39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2" name="Oval 40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3" name="Oval 40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4" name="Oval 40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5" name="Oval 40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6" name="Oval 40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7" name="Oval 40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18" name="Oval 40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3017" name="Group 407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120" name="Oval 408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1" name="Oval 40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2" name="Oval 410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3" name="Oval 411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4" name="Oval 412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5" name="Oval 413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6" name="Oval 414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7" name="Oval 415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8" name="Oval 416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29" name="Oval 417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0" name="Oval 418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1" name="Oval 419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2" name="Oval 420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3" name="Oval 421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3018" name="Group 422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135" name="Oval 423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6" name="Oval 4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7" name="Oval 425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8" name="Oval 426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39" name="Oval 427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0" name="Oval 428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1" name="Oval 429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2" name="Oval 430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3" name="Oval 431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4" name="Oval 432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5" name="Oval 433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6" name="Oval 434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7" name="Oval 435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148" name="Oval 436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3019" name="Group 437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52794" name="Group 438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151" name="Oval 43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2" name="Oval 4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3" name="Oval 44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4" name="Oval 44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5" name="Oval 44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6" name="Oval 4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7" name="Oval 44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8" name="Oval 44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59" name="Oval 44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0" name="Oval 44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1" name="Oval 44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2" name="Oval 45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3" name="Oval 45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4" name="Oval 45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95" name="Group 453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166" name="Oval 45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7" name="Oval 4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8" name="Oval 45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69" name="Oval 45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0" name="Oval 45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1" name="Oval 4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2" name="Oval 46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3" name="Oval 46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4" name="Oval 46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5" name="Oval 46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6" name="Oval 46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7" name="Oval 46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8" name="Oval 46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79" name="Oval 46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0" name="Group 468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52764" name="Group 469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182" name="Oval 47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3" name="Oval 4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4" name="Oval 47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5" name="Oval 47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6" name="Oval 47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7" name="Oval 4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8" name="Oval 47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89" name="Oval 47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0" name="Oval 47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1" name="Oval 47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2" name="Oval 48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3" name="Oval 48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4" name="Oval 48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5" name="Oval 48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65" name="Group 484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197" name="Oval 48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8" name="Oval 4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199" name="Oval 48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0" name="Oval 48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1" name="Oval 48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2" name="Oval 4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3" name="Oval 49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4" name="Oval 49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5" name="Oval 49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6" name="Oval 49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7" name="Oval 49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8" name="Oval 49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09" name="Oval 49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0" name="Oval 49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1" name="Group 499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52734" name="Group 500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213" name="Oval 50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4" name="Oval 5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5" name="Oval 50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6" name="Oval 50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7" name="Oval 50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8" name="Oval 5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19" name="Oval 50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0" name="Oval 50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1" name="Oval 50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2" name="Oval 51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3" name="Oval 51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4" name="Oval 51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5" name="Oval 51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6" name="Oval 51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35" name="Group 515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228" name="Oval 51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29" name="Oval 5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0" name="Oval 51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1" name="Oval 51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2" name="Oval 52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3" name="Oval 5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4" name="Oval 52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5" name="Oval 52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6" name="Oval 52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7" name="Oval 52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8" name="Oval 52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39" name="Oval 52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0" name="Oval 52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1" name="Oval 52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2" name="Group 530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52704" name="Group 531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244" name="Oval 53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5" name="Oval 53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6" name="Oval 53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7" name="Oval 53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8" name="Oval 53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49" name="Oval 5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0" name="Oval 53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1" name="Oval 53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2" name="Oval 54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3" name="Oval 54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4" name="Oval 54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5" name="Oval 54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6" name="Oval 54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57" name="Oval 54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705" name="Group 546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259" name="Oval 54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0" name="Oval 5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1" name="Oval 54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2" name="Oval 55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3" name="Oval 55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4" name="Oval 5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5" name="Oval 55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6" name="Oval 55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7" name="Oval 55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8" name="Oval 55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69" name="Oval 55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0" name="Oval 55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1" name="Oval 55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2" name="Oval 56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3" name="Group 561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52674" name="Group 562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275" name="Oval 56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6" name="Oval 56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7" name="Oval 56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8" name="Oval 56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79" name="Oval 56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0" name="Oval 5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1" name="Oval 56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2" name="Oval 57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3" name="Oval 57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4" name="Oval 57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5" name="Oval 57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6" name="Oval 57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7" name="Oval 57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88" name="Oval 57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675" name="Group 577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290" name="Oval 57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1" name="Oval 5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2" name="Oval 58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3" name="Oval 58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4" name="Oval 58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5" name="Oval 5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6" name="Oval 58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7" name="Oval 58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8" name="Oval 58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299" name="Oval 58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0" name="Oval 58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1" name="Oval 58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2" name="Oval 59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3" name="Oval 59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4" name="Group 592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52644" name="Group 593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306" name="Oval 59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7" name="Oval 59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8" name="Oval 59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09" name="Oval 59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0" name="Oval 59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1" name="Oval 5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2" name="Oval 60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3" name="Oval 60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4" name="Oval 60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5" name="Oval 60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6" name="Oval 60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7" name="Oval 60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8" name="Oval 60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19" name="Oval 60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645" name="Group 608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321" name="Oval 60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2" name="Oval 6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3" name="Oval 61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4" name="Oval 61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5" name="Oval 61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6" name="Oval 6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7" name="Oval 61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8" name="Oval 61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29" name="Oval 61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0" name="Oval 61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1" name="Oval 61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2" name="Oval 62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3" name="Oval 62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4" name="Oval 62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5" name="Group 623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52614" name="Group 624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337" name="Oval 62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8" name="Oval 62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39" name="Oval 62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0" name="Oval 62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1" name="Oval 62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2" name="Oval 6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3" name="Oval 63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4" name="Oval 63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5" name="Oval 63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6" name="Oval 63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7" name="Oval 63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8" name="Oval 63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49" name="Oval 63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0" name="Oval 63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615" name="Group 639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352" name="Oval 64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3" name="Oval 6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4" name="Oval 64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5" name="Oval 64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6" name="Oval 64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7" name="Oval 6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8" name="Oval 64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59" name="Oval 64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0" name="Oval 64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1" name="Oval 64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2" name="Oval 65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3" name="Oval 65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4" name="Oval 65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5" name="Oval 65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6" name="Group 654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52584" name="Group 655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6368" name="Oval 65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69" name="Oval 65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0" name="Oval 65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1" name="Oval 65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2" name="Oval 66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3" name="Oval 6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4" name="Oval 66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5" name="Oval 66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6" name="Oval 66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7" name="Oval 66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8" name="Oval 66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79" name="Oval 66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0" name="Oval 66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1" name="Oval 66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2585" name="Group 670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6383" name="Oval 67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4" name="Oval 6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5" name="Oval 67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6" name="Oval 67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7" name="Oval 67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8" name="Oval 6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89" name="Oval 67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0" name="Oval 67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1" name="Oval 67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2" name="Oval 68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3" name="Oval 68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4" name="Oval 68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5" name="Oval 68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396" name="Oval 68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7" name="Group 685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3338" name="Group 686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6399" name="Oval 68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0" name="Oval 68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1" name="Oval 68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2" name="Oval 69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3" name="Oval 69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4" name="Oval 6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5" name="Oval 69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6" name="Oval 69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7" name="Oval 69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8" name="Oval 69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09" name="Oval 69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0" name="Oval 69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1" name="Oval 69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2" name="Oval 70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339" name="Group 701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6414" name="Oval 70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5" name="Oval 7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6" name="Oval 70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7" name="Oval 70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8" name="Oval 70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19" name="Oval 7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0" name="Oval 70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1" name="Oval 70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2" name="Oval 71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3" name="Oval 71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4" name="Oval 71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5" name="Oval 71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6" name="Oval 71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27" name="Oval 71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8" name="Group 716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3308" name="Group 717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6430" name="Oval 71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1" name="Oval 71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2" name="Oval 72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3" name="Oval 72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4" name="Oval 72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5" name="Oval 7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6" name="Oval 72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7" name="Oval 72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8" name="Oval 72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39" name="Oval 72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0" name="Oval 72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1" name="Oval 72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2" name="Oval 73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3" name="Oval 73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309" name="Group 732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6445" name="Oval 73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6" name="Oval 7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7" name="Oval 73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8" name="Oval 73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49" name="Oval 73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0" name="Oval 7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1" name="Oval 73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2" name="Oval 74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3" name="Oval 74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4" name="Oval 74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5" name="Oval 74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6" name="Oval 74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7" name="Oval 74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58" name="Oval 74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29" name="Group 747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3278" name="Group 748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6461" name="Oval 74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2" name="Oval 75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3" name="Oval 75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4" name="Oval 75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5" name="Oval 75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6" name="Oval 7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7" name="Oval 75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8" name="Oval 75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69" name="Oval 75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0" name="Oval 75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1" name="Oval 75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2" name="Oval 76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3" name="Oval 76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4" name="Oval 76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279" name="Group 763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6476" name="Oval 76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7" name="Oval 7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8" name="Oval 76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79" name="Oval 76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0" name="Oval 76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1" name="Oval 7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2" name="Oval 77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3" name="Oval 77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4" name="Oval 77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5" name="Oval 77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6" name="Oval 77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7" name="Oval 77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8" name="Oval 77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89" name="Oval 77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0" name="Group 778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3248" name="Group 779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6492" name="Oval 78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3" name="Oval 78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4" name="Oval 78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5" name="Oval 78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6" name="Oval 78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7" name="Oval 7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8" name="Oval 78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499" name="Oval 78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0" name="Oval 78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1" name="Oval 78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2" name="Oval 79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3" name="Oval 79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4" name="Oval 79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5" name="Oval 79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249" name="Group 794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6507" name="Oval 79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8" name="Oval 7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09" name="Oval 79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0" name="Oval 79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1" name="Oval 79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2" name="Oval 8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3" name="Oval 80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4" name="Oval 80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5" name="Oval 80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6" name="Oval 80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7" name="Oval 80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8" name="Oval 80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19" name="Oval 80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0" name="Oval 80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1" name="Group 809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3218" name="Group 810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6523" name="Oval 81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4" name="Oval 81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5" name="Oval 81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6" name="Oval 81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7" name="Oval 81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8" name="Oval 8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29" name="Oval 81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0" name="Oval 81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1" name="Oval 81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2" name="Oval 82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3" name="Oval 82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4" name="Oval 82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5" name="Oval 82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6" name="Oval 82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219" name="Group 825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6538" name="Oval 82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39" name="Oval 8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0" name="Oval 82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1" name="Oval 82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2" name="Oval 83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3" name="Oval 8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4" name="Oval 83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5" name="Oval 83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6" name="Oval 83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7" name="Oval 83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8" name="Oval 83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49" name="Oval 83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0" name="Oval 83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1" name="Oval 83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2" name="Group 840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3188" name="Group 841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6554" name="Oval 84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5" name="Oval 84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6" name="Oval 84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7" name="Oval 84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8" name="Oval 84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59" name="Oval 8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0" name="Oval 84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1" name="Oval 84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2" name="Oval 85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3" name="Oval 85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4" name="Oval 85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5" name="Oval 85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6" name="Oval 85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67" name="Oval 85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189" name="Group 856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6569" name="Oval 85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0" name="Oval 8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1" name="Oval 85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2" name="Oval 86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3" name="Oval 86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4" name="Oval 8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5" name="Oval 86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6" name="Oval 86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7" name="Oval 86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8" name="Oval 86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79" name="Oval 86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0" name="Oval 86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1" name="Oval 86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2" name="Oval 87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3" name="Group 871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3158" name="Group 872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6585" name="Oval 87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6" name="Oval 87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7" name="Oval 87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8" name="Oval 87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89" name="Oval 87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0" name="Oval 8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1" name="Oval 87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2" name="Oval 88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3" name="Oval 88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4" name="Oval 88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5" name="Oval 88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6" name="Oval 88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7" name="Oval 88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598" name="Oval 88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159" name="Group 887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6600" name="Oval 88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1" name="Oval 8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2" name="Oval 89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3" name="Oval 89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4" name="Oval 89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5" name="Oval 8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6" name="Oval 89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7" name="Oval 89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8" name="Oval 89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09" name="Oval 89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0" name="Oval 89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1" name="Oval 89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2" name="Oval 90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3" name="Oval 90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4" name="Group 902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3128" name="Group 903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6616" name="Oval 90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7" name="Oval 90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8" name="Oval 90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19" name="Oval 90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0" name="Oval 90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1" name="Oval 9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2" name="Oval 91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3" name="Oval 91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4" name="Oval 91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5" name="Oval 91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6" name="Oval 91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7" name="Oval 91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8" name="Oval 91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29" name="Oval 91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129" name="Group 918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6631" name="Oval 91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2" name="Oval 9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3" name="Oval 92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4" name="Oval 92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5" name="Oval 92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6" name="Oval 9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7" name="Oval 92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8" name="Oval 92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39" name="Oval 92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0" name="Oval 92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1" name="Oval 92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2" name="Oval 93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3" name="Oval 93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4" name="Oval 93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5" name="Group 933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3098" name="Group 934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6647" name="Oval 93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8" name="Oval 93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49" name="Oval 93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0" name="Oval 93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1" name="Oval 93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2" name="Oval 94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3" name="Oval 94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4" name="Oval 94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5" name="Oval 94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6" name="Oval 94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7" name="Oval 94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8" name="Oval 94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59" name="Oval 94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0" name="Oval 94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099" name="Group 949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6662" name="Oval 9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3" name="Oval 9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4" name="Oval 9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5" name="Oval 9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6" name="Oval 9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7" name="Oval 9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8" name="Oval 9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69" name="Oval 9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0" name="Oval 9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1" name="Oval 9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2" name="Oval 9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3" name="Oval 9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4" name="Oval 9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5" name="Oval 9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6" name="Group 964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3068" name="Group 965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6678" name="Oval 96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79" name="Oval 96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0" name="Oval 96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1" name="Oval 96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2" name="Oval 97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3" name="Oval 97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4" name="Oval 97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5" name="Oval 97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6" name="Oval 97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7" name="Oval 97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8" name="Oval 97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89" name="Oval 97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0" name="Oval 97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1" name="Oval 97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069" name="Group 980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6693" name="Oval 9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4" name="Oval 9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5" name="Oval 9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6" name="Oval 9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7" name="Oval 9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8" name="Oval 9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699" name="Oval 9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0" name="Oval 9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1" name="Oval 9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2" name="Oval 9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3" name="Oval 9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4" name="Oval 9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5" name="Oval 9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06" name="Oval 9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3037" name="Group 995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3038" name="Group 996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6709" name="Oval 99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0" name="Oval 99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1" name="Oval 99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2" name="Oval 100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3" name="Oval 100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4" name="Oval 100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5" name="Oval 100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6" name="Oval 100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7" name="Oval 100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8" name="Oval 100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19" name="Oval 100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0" name="Oval 100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1" name="Oval 100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2" name="Oval 101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039" name="Group 1011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6724" name="Oval 10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5" name="Oval 10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6" name="Oval 10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7" name="Oval 10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8" name="Oval 10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29" name="Oval 10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0" name="Oval 10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1" name="Oval 10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2" name="Oval 10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3" name="Oval 10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4" name="Oval 10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5" name="Oval 10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6" name="Oval 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37" name="Oval 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56831" name="Group 2"/>
          <p:cNvGrpSpPr>
            <a:grpSpLocks/>
          </p:cNvGrpSpPr>
          <p:nvPr/>
        </p:nvGrpSpPr>
        <p:grpSpPr bwMode="auto">
          <a:xfrm>
            <a:off x="5081588" y="-233363"/>
            <a:ext cx="4062412" cy="2838451"/>
            <a:chOff x="2363" y="2032"/>
            <a:chExt cx="2559" cy="1788"/>
          </a:xfrm>
        </p:grpSpPr>
        <p:grpSp>
          <p:nvGrpSpPr>
            <p:cNvPr id="142382" name="Group 3"/>
            <p:cNvGrpSpPr>
              <a:grpSpLocks/>
            </p:cNvGrpSpPr>
            <p:nvPr/>
          </p:nvGrpSpPr>
          <p:grpSpPr bwMode="auto">
            <a:xfrm>
              <a:off x="3361" y="2338"/>
              <a:ext cx="346" cy="304"/>
              <a:chOff x="3098" y="2084"/>
              <a:chExt cx="346" cy="304"/>
            </a:xfrm>
          </p:grpSpPr>
          <p:sp>
            <p:nvSpPr>
              <p:cNvPr id="756740" name="Oval 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1" name="Oval 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2" name="Oval 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3" name="Oval 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4" name="Oval 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5" name="Oval 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6" name="Oval 1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7" name="Oval 1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8" name="Oval 1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49" name="Oval 1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0" name="Oval 1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1" name="Oval 1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2" name="Oval 1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3" name="Oval 1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2383" name="Group 18"/>
            <p:cNvGrpSpPr>
              <a:grpSpLocks/>
            </p:cNvGrpSpPr>
            <p:nvPr/>
          </p:nvGrpSpPr>
          <p:grpSpPr bwMode="auto">
            <a:xfrm>
              <a:off x="3768" y="2252"/>
              <a:ext cx="346" cy="304"/>
              <a:chOff x="3098" y="2084"/>
              <a:chExt cx="346" cy="304"/>
            </a:xfrm>
          </p:grpSpPr>
          <p:sp>
            <p:nvSpPr>
              <p:cNvPr id="756755" name="Oval 19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6" name="Oval 20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7" name="Oval 21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8" name="Oval 22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59" name="Oval 23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0" name="Oval 24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1" name="Oval 25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2" name="Oval 26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3" name="Oval 27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4" name="Oval 28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5" name="Oval 29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6" name="Oval 30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7" name="Oval 31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68" name="Oval 32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2384" name="Group 33"/>
            <p:cNvGrpSpPr>
              <a:grpSpLocks/>
            </p:cNvGrpSpPr>
            <p:nvPr/>
          </p:nvGrpSpPr>
          <p:grpSpPr bwMode="auto">
            <a:xfrm>
              <a:off x="2948" y="2795"/>
              <a:ext cx="346" cy="304"/>
              <a:chOff x="3098" y="2084"/>
              <a:chExt cx="346" cy="304"/>
            </a:xfrm>
          </p:grpSpPr>
          <p:sp>
            <p:nvSpPr>
              <p:cNvPr id="756770" name="Oval 34"/>
              <p:cNvSpPr>
                <a:spLocks noChangeArrowheads="1"/>
              </p:cNvSpPr>
              <p:nvPr/>
            </p:nvSpPr>
            <p:spPr bwMode="auto">
              <a:xfrm>
                <a:off x="3191" y="2084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1" name="Oval 35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2" name="Oval 36"/>
              <p:cNvSpPr>
                <a:spLocks noChangeArrowheads="1"/>
              </p:cNvSpPr>
              <p:nvPr/>
            </p:nvSpPr>
            <p:spPr bwMode="auto">
              <a:xfrm>
                <a:off x="3277" y="2092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3" name="Oval 37"/>
              <p:cNvSpPr>
                <a:spLocks noChangeArrowheads="1"/>
              </p:cNvSpPr>
              <p:nvPr/>
            </p:nvSpPr>
            <p:spPr bwMode="auto">
              <a:xfrm>
                <a:off x="3259" y="224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4" name="Oval 38"/>
              <p:cNvSpPr>
                <a:spLocks noChangeArrowheads="1"/>
              </p:cNvSpPr>
              <p:nvPr/>
            </p:nvSpPr>
            <p:spPr bwMode="auto">
              <a:xfrm>
                <a:off x="3144" y="218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5" name="Oval 39"/>
              <p:cNvSpPr>
                <a:spLocks noChangeArrowheads="1"/>
              </p:cNvSpPr>
              <p:nvPr/>
            </p:nvSpPr>
            <p:spPr bwMode="auto">
              <a:xfrm>
                <a:off x="3287" y="2180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6" name="Oval 40"/>
              <p:cNvSpPr>
                <a:spLocks noChangeArrowheads="1"/>
              </p:cNvSpPr>
              <p:nvPr/>
            </p:nvSpPr>
            <p:spPr bwMode="auto">
              <a:xfrm>
                <a:off x="3383" y="227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7" name="Oval 41"/>
              <p:cNvSpPr>
                <a:spLocks noChangeArrowheads="1"/>
              </p:cNvSpPr>
              <p:nvPr/>
            </p:nvSpPr>
            <p:spPr bwMode="auto">
              <a:xfrm>
                <a:off x="3373" y="2188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8" name="Oval 42"/>
              <p:cNvSpPr>
                <a:spLocks noChangeArrowheads="1"/>
              </p:cNvSpPr>
              <p:nvPr/>
            </p:nvSpPr>
            <p:spPr bwMode="auto">
              <a:xfrm>
                <a:off x="3355" y="233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79" name="Oval 43"/>
              <p:cNvSpPr>
                <a:spLocks noChangeArrowheads="1"/>
              </p:cNvSpPr>
              <p:nvPr/>
            </p:nvSpPr>
            <p:spPr bwMode="auto">
              <a:xfrm>
                <a:off x="3240" y="2283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80" name="Oval 44"/>
              <p:cNvSpPr>
                <a:spLocks noChangeArrowheads="1"/>
              </p:cNvSpPr>
              <p:nvPr/>
            </p:nvSpPr>
            <p:spPr bwMode="auto">
              <a:xfrm>
                <a:off x="3126" y="2115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81" name="Oval 45"/>
              <p:cNvSpPr>
                <a:spLocks noChangeArrowheads="1"/>
              </p:cNvSpPr>
              <p:nvPr/>
            </p:nvSpPr>
            <p:spPr bwMode="auto">
              <a:xfrm>
                <a:off x="3098" y="2246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82" name="Oval 46"/>
              <p:cNvSpPr>
                <a:spLocks noChangeArrowheads="1"/>
              </p:cNvSpPr>
              <p:nvPr/>
            </p:nvSpPr>
            <p:spPr bwMode="auto">
              <a:xfrm>
                <a:off x="3204" y="2167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6783" name="Oval 47"/>
              <p:cNvSpPr>
                <a:spLocks noChangeArrowheads="1"/>
              </p:cNvSpPr>
              <p:nvPr/>
            </p:nvSpPr>
            <p:spPr bwMode="auto">
              <a:xfrm>
                <a:off x="3159" y="2281"/>
                <a:ext cx="61" cy="5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2385" name="Group 48"/>
            <p:cNvGrpSpPr>
              <a:grpSpLocks/>
            </p:cNvGrpSpPr>
            <p:nvPr/>
          </p:nvGrpSpPr>
          <p:grpSpPr bwMode="auto">
            <a:xfrm>
              <a:off x="2527" y="2695"/>
              <a:ext cx="1106" cy="319"/>
              <a:chOff x="2431" y="2599"/>
              <a:chExt cx="1106" cy="319"/>
            </a:xfrm>
          </p:grpSpPr>
          <p:grpSp>
            <p:nvGrpSpPr>
              <p:cNvPr id="142944" name="Group 49"/>
              <p:cNvGrpSpPr>
                <a:grpSpLocks/>
              </p:cNvGrpSpPr>
              <p:nvPr/>
            </p:nvGrpSpPr>
            <p:grpSpPr bwMode="auto">
              <a:xfrm>
                <a:off x="3191" y="2599"/>
                <a:ext cx="346" cy="304"/>
                <a:chOff x="3098" y="2084"/>
                <a:chExt cx="346" cy="304"/>
              </a:xfrm>
            </p:grpSpPr>
            <p:sp>
              <p:nvSpPr>
                <p:cNvPr id="756786" name="Oval 5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87" name="Oval 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88" name="Oval 5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89" name="Oval 5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0" name="Oval 5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1" name="Oval 5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2" name="Oval 5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3" name="Oval 5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4" name="Oval 5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5" name="Oval 5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6" name="Oval 6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7" name="Oval 6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8" name="Oval 6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799" name="Oval 6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45" name="Group 64"/>
              <p:cNvGrpSpPr>
                <a:grpSpLocks/>
              </p:cNvGrpSpPr>
              <p:nvPr/>
            </p:nvGrpSpPr>
            <p:grpSpPr bwMode="auto">
              <a:xfrm>
                <a:off x="2431" y="2614"/>
                <a:ext cx="346" cy="304"/>
                <a:chOff x="3098" y="2084"/>
                <a:chExt cx="346" cy="304"/>
              </a:xfrm>
            </p:grpSpPr>
            <p:sp>
              <p:nvSpPr>
                <p:cNvPr id="756801" name="Oval 6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2" name="Oval 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3" name="Oval 6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4" name="Oval 6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5" name="Oval 6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6" name="Oval 7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7" name="Oval 7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8" name="Oval 7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09" name="Oval 7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0" name="Oval 7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1" name="Oval 7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2" name="Oval 7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3" name="Oval 7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4" name="Oval 7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86" name="Group 79"/>
            <p:cNvGrpSpPr>
              <a:grpSpLocks/>
            </p:cNvGrpSpPr>
            <p:nvPr/>
          </p:nvGrpSpPr>
          <p:grpSpPr bwMode="auto">
            <a:xfrm>
              <a:off x="2880" y="2112"/>
              <a:ext cx="1664" cy="593"/>
              <a:chOff x="2784" y="2016"/>
              <a:chExt cx="1664" cy="593"/>
            </a:xfrm>
          </p:grpSpPr>
          <p:grpSp>
            <p:nvGrpSpPr>
              <p:cNvPr id="142914" name="Group 80"/>
              <p:cNvGrpSpPr>
                <a:grpSpLocks/>
              </p:cNvGrpSpPr>
              <p:nvPr/>
            </p:nvGrpSpPr>
            <p:grpSpPr bwMode="auto">
              <a:xfrm>
                <a:off x="4102" y="2016"/>
                <a:ext cx="346" cy="304"/>
                <a:chOff x="3098" y="2084"/>
                <a:chExt cx="346" cy="304"/>
              </a:xfrm>
            </p:grpSpPr>
            <p:sp>
              <p:nvSpPr>
                <p:cNvPr id="756817" name="Oval 8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8" name="Oval 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19" name="Oval 8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0" name="Oval 8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1" name="Oval 8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2" name="Oval 8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3" name="Oval 8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4" name="Oval 8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5" name="Oval 8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6" name="Oval 9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7" name="Oval 9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8" name="Oval 9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29" name="Oval 9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0" name="Oval 9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915" name="Group 95"/>
              <p:cNvGrpSpPr>
                <a:grpSpLocks/>
              </p:cNvGrpSpPr>
              <p:nvPr/>
            </p:nvGrpSpPr>
            <p:grpSpPr bwMode="auto">
              <a:xfrm>
                <a:off x="2784" y="2305"/>
                <a:ext cx="346" cy="304"/>
                <a:chOff x="3098" y="2084"/>
                <a:chExt cx="346" cy="304"/>
              </a:xfrm>
            </p:grpSpPr>
            <p:sp>
              <p:nvSpPr>
                <p:cNvPr id="756832" name="Oval 9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3" name="Oval 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4" name="Oval 9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5" name="Oval 9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6" name="Oval 10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7" name="Oval 10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8" name="Oval 10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39" name="Oval 10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0" name="Oval 10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1" name="Oval 10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2" name="Oval 10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3" name="Oval 10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4" name="Oval 10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5" name="Oval 10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87" name="Group 110"/>
            <p:cNvGrpSpPr>
              <a:grpSpLocks/>
            </p:cNvGrpSpPr>
            <p:nvPr/>
          </p:nvGrpSpPr>
          <p:grpSpPr bwMode="auto">
            <a:xfrm>
              <a:off x="3906" y="2655"/>
              <a:ext cx="631" cy="1062"/>
              <a:chOff x="3810" y="2559"/>
              <a:chExt cx="631" cy="1062"/>
            </a:xfrm>
          </p:grpSpPr>
          <p:grpSp>
            <p:nvGrpSpPr>
              <p:cNvPr id="142884" name="Group 111"/>
              <p:cNvGrpSpPr>
                <a:grpSpLocks/>
              </p:cNvGrpSpPr>
              <p:nvPr/>
            </p:nvGrpSpPr>
            <p:grpSpPr bwMode="auto">
              <a:xfrm>
                <a:off x="4095" y="3317"/>
                <a:ext cx="346" cy="304"/>
                <a:chOff x="3098" y="2084"/>
                <a:chExt cx="346" cy="304"/>
              </a:xfrm>
            </p:grpSpPr>
            <p:sp>
              <p:nvSpPr>
                <p:cNvPr id="756848" name="Oval 11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49" name="Oval 1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0" name="Oval 11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1" name="Oval 11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2" name="Oval 11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3" name="Oval 11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4" name="Oval 11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5" name="Oval 11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6" name="Oval 12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7" name="Oval 12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8" name="Oval 12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59" name="Oval 12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0" name="Oval 12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1" name="Oval 12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885" name="Group 126"/>
              <p:cNvGrpSpPr>
                <a:grpSpLocks/>
              </p:cNvGrpSpPr>
              <p:nvPr/>
            </p:nvGrpSpPr>
            <p:grpSpPr bwMode="auto">
              <a:xfrm>
                <a:off x="3810" y="2559"/>
                <a:ext cx="346" cy="304"/>
                <a:chOff x="3098" y="2084"/>
                <a:chExt cx="346" cy="304"/>
              </a:xfrm>
            </p:grpSpPr>
            <p:sp>
              <p:nvSpPr>
                <p:cNvPr id="756863" name="Oval 12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4" name="Oval 1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5" name="Oval 12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6" name="Oval 13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7" name="Oval 13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8" name="Oval 13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69" name="Oval 13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0" name="Oval 13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1" name="Oval 13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2" name="Oval 13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3" name="Oval 13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4" name="Oval 13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5" name="Oval 13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76" name="Oval 14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88" name="Group 141"/>
            <p:cNvGrpSpPr>
              <a:grpSpLocks/>
            </p:cNvGrpSpPr>
            <p:nvPr/>
          </p:nvGrpSpPr>
          <p:grpSpPr bwMode="auto">
            <a:xfrm>
              <a:off x="3619" y="2032"/>
              <a:ext cx="1303" cy="973"/>
              <a:chOff x="3523" y="1936"/>
              <a:chExt cx="1303" cy="973"/>
            </a:xfrm>
          </p:grpSpPr>
          <p:grpSp>
            <p:nvGrpSpPr>
              <p:cNvPr id="142854" name="Group 142"/>
              <p:cNvGrpSpPr>
                <a:grpSpLocks/>
              </p:cNvGrpSpPr>
              <p:nvPr/>
            </p:nvGrpSpPr>
            <p:grpSpPr bwMode="auto">
              <a:xfrm>
                <a:off x="4480" y="2605"/>
                <a:ext cx="346" cy="304"/>
                <a:chOff x="3098" y="2084"/>
                <a:chExt cx="346" cy="304"/>
              </a:xfrm>
            </p:grpSpPr>
            <p:sp>
              <p:nvSpPr>
                <p:cNvPr id="756879" name="Oval 14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0" name="Oval 14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1" name="Oval 14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2" name="Oval 14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3" name="Oval 14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4" name="Oval 14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5" name="Oval 14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6" name="Oval 15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7" name="Oval 15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8" name="Oval 15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89" name="Oval 15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0" name="Oval 15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1" name="Oval 15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2" name="Oval 15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855" name="Group 157"/>
              <p:cNvGrpSpPr>
                <a:grpSpLocks/>
              </p:cNvGrpSpPr>
              <p:nvPr/>
            </p:nvGrpSpPr>
            <p:grpSpPr bwMode="auto">
              <a:xfrm>
                <a:off x="3523" y="1936"/>
                <a:ext cx="346" cy="304"/>
                <a:chOff x="3098" y="2084"/>
                <a:chExt cx="346" cy="304"/>
              </a:xfrm>
            </p:grpSpPr>
            <p:sp>
              <p:nvSpPr>
                <p:cNvPr id="756894" name="Oval 15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5" name="Oval 15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6" name="Oval 16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7" name="Oval 16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8" name="Oval 16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899" name="Oval 16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0" name="Oval 16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1" name="Oval 16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2" name="Oval 16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3" name="Oval 16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4" name="Oval 16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5" name="Oval 16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6" name="Oval 17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07" name="Oval 17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89" name="Group 172"/>
            <p:cNvGrpSpPr>
              <a:grpSpLocks/>
            </p:cNvGrpSpPr>
            <p:nvPr/>
          </p:nvGrpSpPr>
          <p:grpSpPr bwMode="auto">
            <a:xfrm>
              <a:off x="2624" y="2100"/>
              <a:ext cx="986" cy="508"/>
              <a:chOff x="2528" y="2004"/>
              <a:chExt cx="986" cy="508"/>
            </a:xfrm>
          </p:grpSpPr>
          <p:grpSp>
            <p:nvGrpSpPr>
              <p:cNvPr id="142824" name="Group 173"/>
              <p:cNvGrpSpPr>
                <a:grpSpLocks/>
              </p:cNvGrpSpPr>
              <p:nvPr/>
            </p:nvGrpSpPr>
            <p:grpSpPr bwMode="auto">
              <a:xfrm>
                <a:off x="3168" y="2004"/>
                <a:ext cx="346" cy="304"/>
                <a:chOff x="3098" y="2084"/>
                <a:chExt cx="346" cy="304"/>
              </a:xfrm>
            </p:grpSpPr>
            <p:sp>
              <p:nvSpPr>
                <p:cNvPr id="756910" name="Oval 17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1" name="Oval 17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2" name="Oval 17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3" name="Oval 17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4" name="Oval 17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5" name="Oval 17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6" name="Oval 18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7" name="Oval 18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8" name="Oval 18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19" name="Oval 18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0" name="Oval 18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1" name="Oval 18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2" name="Oval 18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3" name="Oval 18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825" name="Group 188"/>
              <p:cNvGrpSpPr>
                <a:grpSpLocks/>
              </p:cNvGrpSpPr>
              <p:nvPr/>
            </p:nvGrpSpPr>
            <p:grpSpPr bwMode="auto">
              <a:xfrm>
                <a:off x="2528" y="2208"/>
                <a:ext cx="346" cy="304"/>
                <a:chOff x="3098" y="2084"/>
                <a:chExt cx="346" cy="304"/>
              </a:xfrm>
            </p:grpSpPr>
            <p:sp>
              <p:nvSpPr>
                <p:cNvPr id="756925" name="Oval 18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6" name="Oval 19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7" name="Oval 19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8" name="Oval 19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29" name="Oval 19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0" name="Oval 19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1" name="Oval 19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2" name="Oval 19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3" name="Oval 19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4" name="Oval 19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5" name="Oval 19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6" name="Oval 20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7" name="Oval 20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38" name="Oval 20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0" name="Group 203"/>
            <p:cNvGrpSpPr>
              <a:grpSpLocks/>
            </p:cNvGrpSpPr>
            <p:nvPr/>
          </p:nvGrpSpPr>
          <p:grpSpPr bwMode="auto">
            <a:xfrm>
              <a:off x="2954" y="2152"/>
              <a:ext cx="904" cy="429"/>
              <a:chOff x="2858" y="2056"/>
              <a:chExt cx="904" cy="429"/>
            </a:xfrm>
          </p:grpSpPr>
          <p:grpSp>
            <p:nvGrpSpPr>
              <p:cNvPr id="142794" name="Group 204"/>
              <p:cNvGrpSpPr>
                <a:grpSpLocks/>
              </p:cNvGrpSpPr>
              <p:nvPr/>
            </p:nvGrpSpPr>
            <p:grpSpPr bwMode="auto">
              <a:xfrm>
                <a:off x="2858" y="2056"/>
                <a:ext cx="346" cy="304"/>
                <a:chOff x="3098" y="2084"/>
                <a:chExt cx="346" cy="304"/>
              </a:xfrm>
            </p:grpSpPr>
            <p:sp>
              <p:nvSpPr>
                <p:cNvPr id="756941" name="Oval 20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2" name="Oval 20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3" name="Oval 20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4" name="Oval 20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5" name="Oval 20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6" name="Oval 21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7" name="Oval 21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8" name="Oval 21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49" name="Oval 21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0" name="Oval 21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1" name="Oval 21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2" name="Oval 21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3" name="Oval 21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4" name="Oval 21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95" name="Group 219"/>
              <p:cNvGrpSpPr>
                <a:grpSpLocks/>
              </p:cNvGrpSpPr>
              <p:nvPr/>
            </p:nvGrpSpPr>
            <p:grpSpPr bwMode="auto">
              <a:xfrm>
                <a:off x="3416" y="2181"/>
                <a:ext cx="346" cy="304"/>
                <a:chOff x="3098" y="2084"/>
                <a:chExt cx="346" cy="304"/>
              </a:xfrm>
            </p:grpSpPr>
            <p:sp>
              <p:nvSpPr>
                <p:cNvPr id="756956" name="Oval 22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7" name="Oval 22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8" name="Oval 22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59" name="Oval 22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0" name="Oval 22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1" name="Oval 22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2" name="Oval 22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3" name="Oval 22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4" name="Oval 22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5" name="Oval 22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6" name="Oval 23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7" name="Oval 23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8" name="Oval 23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69" name="Oval 23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1" name="Group 234"/>
            <p:cNvGrpSpPr>
              <a:grpSpLocks/>
            </p:cNvGrpSpPr>
            <p:nvPr/>
          </p:nvGrpSpPr>
          <p:grpSpPr bwMode="auto">
            <a:xfrm>
              <a:off x="3151" y="2435"/>
              <a:ext cx="661" cy="752"/>
              <a:chOff x="3055" y="2339"/>
              <a:chExt cx="661" cy="752"/>
            </a:xfrm>
          </p:grpSpPr>
          <p:grpSp>
            <p:nvGrpSpPr>
              <p:cNvPr id="142764" name="Group 235"/>
              <p:cNvGrpSpPr>
                <a:grpSpLocks/>
              </p:cNvGrpSpPr>
              <p:nvPr/>
            </p:nvGrpSpPr>
            <p:grpSpPr bwMode="auto">
              <a:xfrm>
                <a:off x="3055" y="2339"/>
                <a:ext cx="346" cy="304"/>
                <a:chOff x="3098" y="2084"/>
                <a:chExt cx="346" cy="304"/>
              </a:xfrm>
            </p:grpSpPr>
            <p:sp>
              <p:nvSpPr>
                <p:cNvPr id="756972" name="Oval 23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3" name="Oval 23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4" name="Oval 23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5" name="Oval 23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6" name="Oval 24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7" name="Oval 24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8" name="Oval 24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79" name="Oval 24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0" name="Oval 24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1" name="Oval 24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2" name="Oval 24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3" name="Oval 24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4" name="Oval 24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5" name="Oval 24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65" name="Group 250"/>
              <p:cNvGrpSpPr>
                <a:grpSpLocks/>
              </p:cNvGrpSpPr>
              <p:nvPr/>
            </p:nvGrpSpPr>
            <p:grpSpPr bwMode="auto">
              <a:xfrm>
                <a:off x="3370" y="2787"/>
                <a:ext cx="346" cy="304"/>
                <a:chOff x="3098" y="2084"/>
                <a:chExt cx="346" cy="304"/>
              </a:xfrm>
            </p:grpSpPr>
            <p:sp>
              <p:nvSpPr>
                <p:cNvPr id="756987" name="Oval 25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8" name="Oval 25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89" name="Oval 25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0" name="Oval 25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1" name="Oval 25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2" name="Oval 25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3" name="Oval 25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4" name="Oval 25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5" name="Oval 25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6" name="Oval 26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7" name="Oval 26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8" name="Oval 26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6999" name="Oval 26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0" name="Oval 26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2" name="Group 265"/>
            <p:cNvGrpSpPr>
              <a:grpSpLocks/>
            </p:cNvGrpSpPr>
            <p:nvPr/>
          </p:nvGrpSpPr>
          <p:grpSpPr bwMode="auto">
            <a:xfrm>
              <a:off x="2710" y="2080"/>
              <a:ext cx="1487" cy="1132"/>
              <a:chOff x="2614" y="1984"/>
              <a:chExt cx="1487" cy="1132"/>
            </a:xfrm>
          </p:grpSpPr>
          <p:grpSp>
            <p:nvGrpSpPr>
              <p:cNvPr id="142734" name="Group 266"/>
              <p:cNvGrpSpPr>
                <a:grpSpLocks/>
              </p:cNvGrpSpPr>
              <p:nvPr/>
            </p:nvGrpSpPr>
            <p:grpSpPr bwMode="auto">
              <a:xfrm>
                <a:off x="2614" y="2812"/>
                <a:ext cx="346" cy="304"/>
                <a:chOff x="3098" y="2084"/>
                <a:chExt cx="346" cy="304"/>
              </a:xfrm>
            </p:grpSpPr>
            <p:sp>
              <p:nvSpPr>
                <p:cNvPr id="757003" name="Oval 26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4" name="Oval 26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5" name="Oval 26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6" name="Oval 27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7" name="Oval 27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8" name="Oval 27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09" name="Oval 27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0" name="Oval 27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1" name="Oval 27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2" name="Oval 27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3" name="Oval 27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4" name="Oval 27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5" name="Oval 27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6" name="Oval 28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35" name="Group 281"/>
              <p:cNvGrpSpPr>
                <a:grpSpLocks/>
              </p:cNvGrpSpPr>
              <p:nvPr/>
            </p:nvGrpSpPr>
            <p:grpSpPr bwMode="auto">
              <a:xfrm>
                <a:off x="3755" y="1984"/>
                <a:ext cx="346" cy="304"/>
                <a:chOff x="3098" y="2084"/>
                <a:chExt cx="346" cy="304"/>
              </a:xfrm>
            </p:grpSpPr>
            <p:sp>
              <p:nvSpPr>
                <p:cNvPr id="757018" name="Oval 28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19" name="Oval 28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0" name="Oval 28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1" name="Oval 28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2" name="Oval 28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3" name="Oval 28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4" name="Oval 28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5" name="Oval 28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6" name="Oval 29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7" name="Oval 29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8" name="Oval 29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29" name="Oval 29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0" name="Oval 29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1" name="Oval 29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3" name="Group 296"/>
            <p:cNvGrpSpPr>
              <a:grpSpLocks/>
            </p:cNvGrpSpPr>
            <p:nvPr/>
          </p:nvGrpSpPr>
          <p:grpSpPr bwMode="auto">
            <a:xfrm>
              <a:off x="3130" y="2584"/>
              <a:ext cx="788" cy="488"/>
              <a:chOff x="3034" y="2488"/>
              <a:chExt cx="788" cy="488"/>
            </a:xfrm>
          </p:grpSpPr>
          <p:grpSp>
            <p:nvGrpSpPr>
              <p:cNvPr id="142704" name="Group 297"/>
              <p:cNvGrpSpPr>
                <a:grpSpLocks/>
              </p:cNvGrpSpPr>
              <p:nvPr/>
            </p:nvGrpSpPr>
            <p:grpSpPr bwMode="auto">
              <a:xfrm>
                <a:off x="3034" y="2672"/>
                <a:ext cx="346" cy="304"/>
                <a:chOff x="3098" y="2084"/>
                <a:chExt cx="346" cy="304"/>
              </a:xfrm>
            </p:grpSpPr>
            <p:sp>
              <p:nvSpPr>
                <p:cNvPr id="757034" name="Oval 29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5" name="Oval 29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6" name="Oval 30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7" name="Oval 30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8" name="Oval 30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39" name="Oval 30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0" name="Oval 30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1" name="Oval 30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2" name="Oval 30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3" name="Oval 30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4" name="Oval 30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5" name="Oval 30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6" name="Oval 31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47" name="Oval 31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705" name="Group 312"/>
              <p:cNvGrpSpPr>
                <a:grpSpLocks/>
              </p:cNvGrpSpPr>
              <p:nvPr/>
            </p:nvGrpSpPr>
            <p:grpSpPr bwMode="auto">
              <a:xfrm>
                <a:off x="3476" y="2488"/>
                <a:ext cx="346" cy="304"/>
                <a:chOff x="3098" y="2084"/>
                <a:chExt cx="346" cy="304"/>
              </a:xfrm>
            </p:grpSpPr>
            <p:sp>
              <p:nvSpPr>
                <p:cNvPr id="757049" name="Oval 31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0" name="Oval 31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1" name="Oval 31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2" name="Oval 31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3" name="Oval 31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4" name="Oval 31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5" name="Oval 31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6" name="Oval 32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7" name="Oval 32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8" name="Oval 32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59" name="Oval 32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0" name="Oval 32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1" name="Oval 32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2" name="Oval 32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4" name="Group 327"/>
            <p:cNvGrpSpPr>
              <a:grpSpLocks/>
            </p:cNvGrpSpPr>
            <p:nvPr/>
          </p:nvGrpSpPr>
          <p:grpSpPr bwMode="auto">
            <a:xfrm>
              <a:off x="3869" y="3143"/>
              <a:ext cx="650" cy="402"/>
              <a:chOff x="3773" y="3047"/>
              <a:chExt cx="650" cy="402"/>
            </a:xfrm>
          </p:grpSpPr>
          <p:grpSp>
            <p:nvGrpSpPr>
              <p:cNvPr id="142674" name="Group 328"/>
              <p:cNvGrpSpPr>
                <a:grpSpLocks/>
              </p:cNvGrpSpPr>
              <p:nvPr/>
            </p:nvGrpSpPr>
            <p:grpSpPr bwMode="auto">
              <a:xfrm>
                <a:off x="4077" y="3047"/>
                <a:ext cx="346" cy="304"/>
                <a:chOff x="3098" y="2084"/>
                <a:chExt cx="346" cy="304"/>
              </a:xfrm>
            </p:grpSpPr>
            <p:sp>
              <p:nvSpPr>
                <p:cNvPr id="757065" name="Oval 32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6" name="Oval 33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7" name="Oval 33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8" name="Oval 33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69" name="Oval 33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0" name="Oval 33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1" name="Oval 33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2" name="Oval 33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3" name="Oval 33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4" name="Oval 33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5" name="Oval 33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6" name="Oval 34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7" name="Oval 34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78" name="Oval 34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675" name="Group 343"/>
              <p:cNvGrpSpPr>
                <a:grpSpLocks/>
              </p:cNvGrpSpPr>
              <p:nvPr/>
            </p:nvGrpSpPr>
            <p:grpSpPr bwMode="auto">
              <a:xfrm>
                <a:off x="3773" y="3145"/>
                <a:ext cx="346" cy="304"/>
                <a:chOff x="3098" y="2084"/>
                <a:chExt cx="346" cy="304"/>
              </a:xfrm>
            </p:grpSpPr>
            <p:sp>
              <p:nvSpPr>
                <p:cNvPr id="757080" name="Oval 34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1" name="Oval 34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2" name="Oval 34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3" name="Oval 34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4" name="Oval 34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5" name="Oval 34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6" name="Oval 35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7" name="Oval 35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8" name="Oval 35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89" name="Oval 35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0" name="Oval 35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1" name="Oval 35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2" name="Oval 35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3" name="Oval 35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5" name="Group 358"/>
            <p:cNvGrpSpPr>
              <a:grpSpLocks/>
            </p:cNvGrpSpPr>
            <p:nvPr/>
          </p:nvGrpSpPr>
          <p:grpSpPr bwMode="auto">
            <a:xfrm>
              <a:off x="2585" y="3197"/>
              <a:ext cx="1569" cy="622"/>
              <a:chOff x="2489" y="3101"/>
              <a:chExt cx="1569" cy="622"/>
            </a:xfrm>
          </p:grpSpPr>
          <p:grpSp>
            <p:nvGrpSpPr>
              <p:cNvPr id="142644" name="Group 359"/>
              <p:cNvGrpSpPr>
                <a:grpSpLocks/>
              </p:cNvGrpSpPr>
              <p:nvPr/>
            </p:nvGrpSpPr>
            <p:grpSpPr bwMode="auto">
              <a:xfrm>
                <a:off x="3712" y="3419"/>
                <a:ext cx="346" cy="304"/>
                <a:chOff x="3098" y="2084"/>
                <a:chExt cx="346" cy="304"/>
              </a:xfrm>
            </p:grpSpPr>
            <p:sp>
              <p:nvSpPr>
                <p:cNvPr id="757096" name="Oval 36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7" name="Oval 36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8" name="Oval 36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099" name="Oval 36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0" name="Oval 36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1" name="Oval 36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2" name="Oval 36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3" name="Oval 36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4" name="Oval 36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5" name="Oval 36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6" name="Oval 37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7" name="Oval 37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8" name="Oval 37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09" name="Oval 37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645" name="Group 374"/>
              <p:cNvGrpSpPr>
                <a:grpSpLocks/>
              </p:cNvGrpSpPr>
              <p:nvPr/>
            </p:nvGrpSpPr>
            <p:grpSpPr bwMode="auto">
              <a:xfrm>
                <a:off x="2489" y="3101"/>
                <a:ext cx="346" cy="304"/>
                <a:chOff x="3098" y="2084"/>
                <a:chExt cx="346" cy="304"/>
              </a:xfrm>
            </p:grpSpPr>
            <p:sp>
              <p:nvSpPr>
                <p:cNvPr id="757111" name="Oval 37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2" name="Oval 37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3" name="Oval 37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4" name="Oval 37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5" name="Oval 37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6" name="Oval 38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7" name="Oval 38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8" name="Oval 38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19" name="Oval 38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0" name="Oval 38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1" name="Oval 38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2" name="Oval 38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3" name="Oval 38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4" name="Oval 38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6" name="Group 389"/>
            <p:cNvGrpSpPr>
              <a:grpSpLocks/>
            </p:cNvGrpSpPr>
            <p:nvPr/>
          </p:nvGrpSpPr>
          <p:grpSpPr bwMode="auto">
            <a:xfrm>
              <a:off x="2363" y="2853"/>
              <a:ext cx="1414" cy="967"/>
              <a:chOff x="2267" y="2757"/>
              <a:chExt cx="1414" cy="967"/>
            </a:xfrm>
          </p:grpSpPr>
          <p:grpSp>
            <p:nvGrpSpPr>
              <p:cNvPr id="142614" name="Group 390"/>
              <p:cNvGrpSpPr>
                <a:grpSpLocks/>
              </p:cNvGrpSpPr>
              <p:nvPr/>
            </p:nvGrpSpPr>
            <p:grpSpPr bwMode="auto">
              <a:xfrm>
                <a:off x="3335" y="3420"/>
                <a:ext cx="346" cy="304"/>
                <a:chOff x="3098" y="2084"/>
                <a:chExt cx="346" cy="304"/>
              </a:xfrm>
            </p:grpSpPr>
            <p:sp>
              <p:nvSpPr>
                <p:cNvPr id="757127" name="Oval 39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8" name="Oval 39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29" name="Oval 39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0" name="Oval 39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1" name="Oval 39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2" name="Oval 39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3" name="Oval 39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4" name="Oval 39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5" name="Oval 39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6" name="Oval 40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7" name="Oval 40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8" name="Oval 40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39" name="Oval 40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0" name="Oval 40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615" name="Group 405"/>
              <p:cNvGrpSpPr>
                <a:grpSpLocks/>
              </p:cNvGrpSpPr>
              <p:nvPr/>
            </p:nvGrpSpPr>
            <p:grpSpPr bwMode="auto">
              <a:xfrm>
                <a:off x="2267" y="2757"/>
                <a:ext cx="346" cy="304"/>
                <a:chOff x="3098" y="2084"/>
                <a:chExt cx="346" cy="304"/>
              </a:xfrm>
            </p:grpSpPr>
            <p:sp>
              <p:nvSpPr>
                <p:cNvPr id="757142" name="Oval 40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3" name="Oval 40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4" name="Oval 40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5" name="Oval 40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6" name="Oval 41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7" name="Oval 41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8" name="Oval 41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49" name="Oval 41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0" name="Oval 41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1" name="Oval 41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2" name="Oval 41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3" name="Oval 41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4" name="Oval 41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5" name="Oval 41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7" name="Group 420"/>
            <p:cNvGrpSpPr>
              <a:grpSpLocks/>
            </p:cNvGrpSpPr>
            <p:nvPr/>
          </p:nvGrpSpPr>
          <p:grpSpPr bwMode="auto">
            <a:xfrm>
              <a:off x="3094" y="2440"/>
              <a:ext cx="1189" cy="937"/>
              <a:chOff x="2998" y="2344"/>
              <a:chExt cx="1189" cy="937"/>
            </a:xfrm>
          </p:grpSpPr>
          <p:grpSp>
            <p:nvGrpSpPr>
              <p:cNvPr id="142584" name="Group 421"/>
              <p:cNvGrpSpPr>
                <a:grpSpLocks/>
              </p:cNvGrpSpPr>
              <p:nvPr/>
            </p:nvGrpSpPr>
            <p:grpSpPr bwMode="auto">
              <a:xfrm>
                <a:off x="2998" y="2977"/>
                <a:ext cx="346" cy="304"/>
                <a:chOff x="3098" y="2084"/>
                <a:chExt cx="346" cy="304"/>
              </a:xfrm>
            </p:grpSpPr>
            <p:sp>
              <p:nvSpPr>
                <p:cNvPr id="757158" name="Oval 42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59" name="Oval 42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0" name="Oval 42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1" name="Oval 42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2" name="Oval 42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3" name="Oval 42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4" name="Oval 42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5" name="Oval 42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6" name="Oval 43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7" name="Oval 43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8" name="Oval 43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69" name="Oval 43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0" name="Oval 43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1" name="Oval 43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585" name="Group 436"/>
              <p:cNvGrpSpPr>
                <a:grpSpLocks/>
              </p:cNvGrpSpPr>
              <p:nvPr/>
            </p:nvGrpSpPr>
            <p:grpSpPr bwMode="auto">
              <a:xfrm>
                <a:off x="3841" y="2344"/>
                <a:ext cx="346" cy="304"/>
                <a:chOff x="3098" y="2084"/>
                <a:chExt cx="346" cy="304"/>
              </a:xfrm>
            </p:grpSpPr>
            <p:sp>
              <p:nvSpPr>
                <p:cNvPr id="757173" name="Oval 43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4" name="Oval 43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5" name="Oval 43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6" name="Oval 44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7" name="Oval 44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8" name="Oval 44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79" name="Oval 44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0" name="Oval 44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1" name="Oval 44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2" name="Oval 44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3" name="Oval 44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4" name="Oval 44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5" name="Oval 44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86" name="Oval 45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8" name="Group 451"/>
            <p:cNvGrpSpPr>
              <a:grpSpLocks/>
            </p:cNvGrpSpPr>
            <p:nvPr/>
          </p:nvGrpSpPr>
          <p:grpSpPr bwMode="auto">
            <a:xfrm>
              <a:off x="3665" y="2899"/>
              <a:ext cx="884" cy="539"/>
              <a:chOff x="3569" y="2803"/>
              <a:chExt cx="884" cy="539"/>
            </a:xfrm>
          </p:grpSpPr>
          <p:grpSp>
            <p:nvGrpSpPr>
              <p:cNvPr id="142554" name="Group 452"/>
              <p:cNvGrpSpPr>
                <a:grpSpLocks/>
              </p:cNvGrpSpPr>
              <p:nvPr/>
            </p:nvGrpSpPr>
            <p:grpSpPr bwMode="auto">
              <a:xfrm>
                <a:off x="4107" y="2803"/>
                <a:ext cx="346" cy="304"/>
                <a:chOff x="3098" y="2084"/>
                <a:chExt cx="346" cy="304"/>
              </a:xfrm>
            </p:grpSpPr>
            <p:sp>
              <p:nvSpPr>
                <p:cNvPr id="757189" name="Oval 45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0" name="Oval 45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1" name="Oval 45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2" name="Oval 45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3" name="Oval 45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4" name="Oval 45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5" name="Oval 45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6" name="Oval 46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7" name="Oval 46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8" name="Oval 46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199" name="Oval 46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0" name="Oval 46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1" name="Oval 46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2" name="Oval 46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555" name="Group 467"/>
              <p:cNvGrpSpPr>
                <a:grpSpLocks/>
              </p:cNvGrpSpPr>
              <p:nvPr/>
            </p:nvGrpSpPr>
            <p:grpSpPr bwMode="auto">
              <a:xfrm>
                <a:off x="3569" y="3038"/>
                <a:ext cx="346" cy="304"/>
                <a:chOff x="3098" y="2084"/>
                <a:chExt cx="346" cy="304"/>
              </a:xfrm>
            </p:grpSpPr>
            <p:sp>
              <p:nvSpPr>
                <p:cNvPr id="757204" name="Oval 46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5" name="Oval 46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6" name="Oval 47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7" name="Oval 47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8" name="Oval 47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09" name="Oval 47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0" name="Oval 47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1" name="Oval 47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2" name="Oval 47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3" name="Oval 47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4" name="Oval 47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5" name="Oval 47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6" name="Oval 48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17" name="Oval 48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399" name="Group 482"/>
            <p:cNvGrpSpPr>
              <a:grpSpLocks/>
            </p:cNvGrpSpPr>
            <p:nvPr/>
          </p:nvGrpSpPr>
          <p:grpSpPr bwMode="auto">
            <a:xfrm>
              <a:off x="3465" y="2712"/>
              <a:ext cx="1088" cy="816"/>
              <a:chOff x="3369" y="2616"/>
              <a:chExt cx="1088" cy="816"/>
            </a:xfrm>
          </p:grpSpPr>
          <p:grpSp>
            <p:nvGrpSpPr>
              <p:cNvPr id="142524" name="Group 483"/>
              <p:cNvGrpSpPr>
                <a:grpSpLocks/>
              </p:cNvGrpSpPr>
              <p:nvPr/>
            </p:nvGrpSpPr>
            <p:grpSpPr bwMode="auto">
              <a:xfrm>
                <a:off x="3369" y="3128"/>
                <a:ext cx="346" cy="304"/>
                <a:chOff x="3098" y="2084"/>
                <a:chExt cx="346" cy="304"/>
              </a:xfrm>
            </p:grpSpPr>
            <p:sp>
              <p:nvSpPr>
                <p:cNvPr id="757220" name="Oval 484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1" name="Oval 48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2" name="Oval 486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3" name="Oval 487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4" name="Oval 488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5" name="Oval 48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6" name="Oval 490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7" name="Oval 491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8" name="Oval 492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29" name="Oval 493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0" name="Oval 494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1" name="Oval 495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2" name="Oval 496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3" name="Oval 497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525" name="Group 498"/>
              <p:cNvGrpSpPr>
                <a:grpSpLocks/>
              </p:cNvGrpSpPr>
              <p:nvPr/>
            </p:nvGrpSpPr>
            <p:grpSpPr bwMode="auto">
              <a:xfrm>
                <a:off x="4111" y="2616"/>
                <a:ext cx="346" cy="304"/>
                <a:chOff x="3098" y="2084"/>
                <a:chExt cx="346" cy="304"/>
              </a:xfrm>
            </p:grpSpPr>
            <p:sp>
              <p:nvSpPr>
                <p:cNvPr id="757235" name="Oval 499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6" name="Oval 50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7" name="Oval 501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8" name="Oval 502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39" name="Oval 503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0" name="Oval 50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1" name="Oval 505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2" name="Oval 506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3" name="Oval 507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4" name="Oval 508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5" name="Oval 509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6" name="Oval 510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7" name="Oval 511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48" name="Oval 512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400" name="Group 513"/>
            <p:cNvGrpSpPr>
              <a:grpSpLocks/>
            </p:cNvGrpSpPr>
            <p:nvPr/>
          </p:nvGrpSpPr>
          <p:grpSpPr bwMode="auto">
            <a:xfrm>
              <a:off x="4326" y="2407"/>
              <a:ext cx="457" cy="899"/>
              <a:chOff x="4230" y="2311"/>
              <a:chExt cx="457" cy="899"/>
            </a:xfrm>
          </p:grpSpPr>
          <p:grpSp>
            <p:nvGrpSpPr>
              <p:cNvPr id="142494" name="Group 514"/>
              <p:cNvGrpSpPr>
                <a:grpSpLocks/>
              </p:cNvGrpSpPr>
              <p:nvPr/>
            </p:nvGrpSpPr>
            <p:grpSpPr bwMode="auto">
              <a:xfrm>
                <a:off x="4230" y="2311"/>
                <a:ext cx="346" cy="304"/>
                <a:chOff x="3098" y="2084"/>
                <a:chExt cx="346" cy="304"/>
              </a:xfrm>
            </p:grpSpPr>
            <p:sp>
              <p:nvSpPr>
                <p:cNvPr id="757251" name="Oval 515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2" name="Oval 51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3" name="Oval 517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4" name="Oval 518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5" name="Oval 519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6" name="Oval 520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7" name="Oval 521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8" name="Oval 522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59" name="Oval 523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0" name="Oval 524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1" name="Oval 525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2" name="Oval 526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3" name="Oval 527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4" name="Oval 528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495" name="Group 529"/>
              <p:cNvGrpSpPr>
                <a:grpSpLocks/>
              </p:cNvGrpSpPr>
              <p:nvPr/>
            </p:nvGrpSpPr>
            <p:grpSpPr bwMode="auto">
              <a:xfrm>
                <a:off x="4341" y="2906"/>
                <a:ext cx="346" cy="304"/>
                <a:chOff x="3098" y="2084"/>
                <a:chExt cx="346" cy="304"/>
              </a:xfrm>
            </p:grpSpPr>
            <p:sp>
              <p:nvSpPr>
                <p:cNvPr id="757266" name="Oval 530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7" name="Oval 53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8" name="Oval 532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69" name="Oval 533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0" name="Oval 534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1" name="Oval 535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2" name="Oval 536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3" name="Oval 537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4" name="Oval 538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5" name="Oval 539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6" name="Oval 540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7" name="Oval 541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8" name="Oval 542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79" name="Oval 543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401" name="Group 544"/>
            <p:cNvGrpSpPr>
              <a:grpSpLocks/>
            </p:cNvGrpSpPr>
            <p:nvPr/>
          </p:nvGrpSpPr>
          <p:grpSpPr bwMode="auto">
            <a:xfrm>
              <a:off x="2771" y="2841"/>
              <a:ext cx="1246" cy="598"/>
              <a:chOff x="2675" y="2745"/>
              <a:chExt cx="1246" cy="598"/>
            </a:xfrm>
          </p:grpSpPr>
          <p:grpSp>
            <p:nvGrpSpPr>
              <p:cNvPr id="142464" name="Group 545"/>
              <p:cNvGrpSpPr>
                <a:grpSpLocks/>
              </p:cNvGrpSpPr>
              <p:nvPr/>
            </p:nvGrpSpPr>
            <p:grpSpPr bwMode="auto">
              <a:xfrm>
                <a:off x="2675" y="3039"/>
                <a:ext cx="346" cy="304"/>
                <a:chOff x="3098" y="2084"/>
                <a:chExt cx="346" cy="304"/>
              </a:xfrm>
            </p:grpSpPr>
            <p:sp>
              <p:nvSpPr>
                <p:cNvPr id="757282" name="Oval 546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3" name="Oval 54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4" name="Oval 548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5" name="Oval 549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6" name="Oval 550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7" name="Oval 551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8" name="Oval 552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89" name="Oval 553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0" name="Oval 554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1" name="Oval 555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2" name="Oval 556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3" name="Oval 557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4" name="Oval 558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5" name="Oval 559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465" name="Group 560"/>
              <p:cNvGrpSpPr>
                <a:grpSpLocks/>
              </p:cNvGrpSpPr>
              <p:nvPr/>
            </p:nvGrpSpPr>
            <p:grpSpPr bwMode="auto">
              <a:xfrm>
                <a:off x="3575" y="2745"/>
                <a:ext cx="346" cy="304"/>
                <a:chOff x="3098" y="2084"/>
                <a:chExt cx="346" cy="304"/>
              </a:xfrm>
            </p:grpSpPr>
            <p:sp>
              <p:nvSpPr>
                <p:cNvPr id="757297" name="Oval 561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8" name="Oval 56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299" name="Oval 563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0" name="Oval 564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1" name="Oval 565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2" name="Oval 566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3" name="Oval 567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4" name="Oval 568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5" name="Oval 569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6" name="Oval 570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7" name="Oval 571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8" name="Oval 572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09" name="Oval 573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0" name="Oval 574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402" name="Group 575"/>
            <p:cNvGrpSpPr>
              <a:grpSpLocks/>
            </p:cNvGrpSpPr>
            <p:nvPr/>
          </p:nvGrpSpPr>
          <p:grpSpPr bwMode="auto">
            <a:xfrm>
              <a:off x="2772" y="2585"/>
              <a:ext cx="1437" cy="648"/>
              <a:chOff x="2676" y="2489"/>
              <a:chExt cx="1437" cy="648"/>
            </a:xfrm>
          </p:grpSpPr>
          <p:grpSp>
            <p:nvGrpSpPr>
              <p:cNvPr id="142434" name="Group 576"/>
              <p:cNvGrpSpPr>
                <a:grpSpLocks/>
              </p:cNvGrpSpPr>
              <p:nvPr/>
            </p:nvGrpSpPr>
            <p:grpSpPr bwMode="auto">
              <a:xfrm>
                <a:off x="2676" y="2489"/>
                <a:ext cx="346" cy="304"/>
                <a:chOff x="3098" y="2084"/>
                <a:chExt cx="346" cy="304"/>
              </a:xfrm>
            </p:grpSpPr>
            <p:sp>
              <p:nvSpPr>
                <p:cNvPr id="757313" name="Oval 577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4" name="Oval 57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5" name="Oval 579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6" name="Oval 580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7" name="Oval 581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8" name="Oval 582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19" name="Oval 583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0" name="Oval 584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1" name="Oval 585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2" name="Oval 586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3" name="Oval 587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4" name="Oval 588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5" name="Oval 589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6" name="Oval 590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435" name="Group 591"/>
              <p:cNvGrpSpPr>
                <a:grpSpLocks/>
              </p:cNvGrpSpPr>
              <p:nvPr/>
            </p:nvGrpSpPr>
            <p:grpSpPr bwMode="auto">
              <a:xfrm>
                <a:off x="3767" y="2833"/>
                <a:ext cx="346" cy="304"/>
                <a:chOff x="3098" y="2084"/>
                <a:chExt cx="346" cy="304"/>
              </a:xfrm>
            </p:grpSpPr>
            <p:sp>
              <p:nvSpPr>
                <p:cNvPr id="757328" name="Oval 592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29" name="Oval 59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0" name="Oval 594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1" name="Oval 595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2" name="Oval 596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3" name="Oval 597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4" name="Oval 598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5" name="Oval 599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6" name="Oval 600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7" name="Oval 601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8" name="Oval 602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39" name="Oval 603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0" name="Oval 604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1" name="Oval 605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2403" name="Group 606"/>
            <p:cNvGrpSpPr>
              <a:grpSpLocks/>
            </p:cNvGrpSpPr>
            <p:nvPr/>
          </p:nvGrpSpPr>
          <p:grpSpPr bwMode="auto">
            <a:xfrm>
              <a:off x="2367" y="2454"/>
              <a:ext cx="1005" cy="1172"/>
              <a:chOff x="2271" y="2358"/>
              <a:chExt cx="1005" cy="1172"/>
            </a:xfrm>
          </p:grpSpPr>
          <p:grpSp>
            <p:nvGrpSpPr>
              <p:cNvPr id="142404" name="Group 607"/>
              <p:cNvGrpSpPr>
                <a:grpSpLocks/>
              </p:cNvGrpSpPr>
              <p:nvPr/>
            </p:nvGrpSpPr>
            <p:grpSpPr bwMode="auto">
              <a:xfrm>
                <a:off x="2930" y="3226"/>
                <a:ext cx="346" cy="304"/>
                <a:chOff x="3098" y="2084"/>
                <a:chExt cx="346" cy="304"/>
              </a:xfrm>
            </p:grpSpPr>
            <p:sp>
              <p:nvSpPr>
                <p:cNvPr id="757344" name="Oval 608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5" name="Oval 609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6" name="Oval 610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7" name="Oval 611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8" name="Oval 612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49" name="Oval 613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0" name="Oval 614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1" name="Oval 615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2" name="Oval 616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3" name="Oval 617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4" name="Oval 618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5" name="Oval 619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6" name="Oval 620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57" name="Oval 621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405" name="Group 622"/>
              <p:cNvGrpSpPr>
                <a:grpSpLocks/>
              </p:cNvGrpSpPr>
              <p:nvPr/>
            </p:nvGrpSpPr>
            <p:grpSpPr bwMode="auto">
              <a:xfrm>
                <a:off x="2271" y="2358"/>
                <a:ext cx="346" cy="304"/>
                <a:chOff x="3098" y="2084"/>
                <a:chExt cx="346" cy="304"/>
              </a:xfrm>
            </p:grpSpPr>
            <p:sp>
              <p:nvSpPr>
                <p:cNvPr id="757359" name="Oval 623"/>
                <p:cNvSpPr>
                  <a:spLocks noChangeArrowheads="1"/>
                </p:cNvSpPr>
                <p:nvPr/>
              </p:nvSpPr>
              <p:spPr bwMode="auto">
                <a:xfrm>
                  <a:off x="3191" y="2084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0" name="Oval 624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1" name="Oval 625"/>
                <p:cNvSpPr>
                  <a:spLocks noChangeArrowheads="1"/>
                </p:cNvSpPr>
                <p:nvPr/>
              </p:nvSpPr>
              <p:spPr bwMode="auto">
                <a:xfrm>
                  <a:off x="3277" y="2092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2" name="Oval 626"/>
                <p:cNvSpPr>
                  <a:spLocks noChangeArrowheads="1"/>
                </p:cNvSpPr>
                <p:nvPr/>
              </p:nvSpPr>
              <p:spPr bwMode="auto">
                <a:xfrm>
                  <a:off x="3259" y="224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3" name="Oval 627"/>
                <p:cNvSpPr>
                  <a:spLocks noChangeArrowheads="1"/>
                </p:cNvSpPr>
                <p:nvPr/>
              </p:nvSpPr>
              <p:spPr bwMode="auto">
                <a:xfrm>
                  <a:off x="3144" y="218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4" name="Oval 628"/>
                <p:cNvSpPr>
                  <a:spLocks noChangeArrowheads="1"/>
                </p:cNvSpPr>
                <p:nvPr/>
              </p:nvSpPr>
              <p:spPr bwMode="auto">
                <a:xfrm>
                  <a:off x="3287" y="2180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5" name="Oval 629"/>
                <p:cNvSpPr>
                  <a:spLocks noChangeArrowheads="1"/>
                </p:cNvSpPr>
                <p:nvPr/>
              </p:nvSpPr>
              <p:spPr bwMode="auto">
                <a:xfrm>
                  <a:off x="3383" y="227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6" name="Oval 630"/>
                <p:cNvSpPr>
                  <a:spLocks noChangeArrowheads="1"/>
                </p:cNvSpPr>
                <p:nvPr/>
              </p:nvSpPr>
              <p:spPr bwMode="auto">
                <a:xfrm>
                  <a:off x="3373" y="2188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7" name="Oval 631"/>
                <p:cNvSpPr>
                  <a:spLocks noChangeArrowheads="1"/>
                </p:cNvSpPr>
                <p:nvPr/>
              </p:nvSpPr>
              <p:spPr bwMode="auto">
                <a:xfrm>
                  <a:off x="3355" y="233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8" name="Oval 632"/>
                <p:cNvSpPr>
                  <a:spLocks noChangeArrowheads="1"/>
                </p:cNvSpPr>
                <p:nvPr/>
              </p:nvSpPr>
              <p:spPr bwMode="auto">
                <a:xfrm>
                  <a:off x="3240" y="2283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69" name="Oval 633"/>
                <p:cNvSpPr>
                  <a:spLocks noChangeArrowheads="1"/>
                </p:cNvSpPr>
                <p:nvPr/>
              </p:nvSpPr>
              <p:spPr bwMode="auto">
                <a:xfrm>
                  <a:off x="3126" y="2115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70" name="Oval 634"/>
                <p:cNvSpPr>
                  <a:spLocks noChangeArrowheads="1"/>
                </p:cNvSpPr>
                <p:nvPr/>
              </p:nvSpPr>
              <p:spPr bwMode="auto">
                <a:xfrm>
                  <a:off x="3098" y="2246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71" name="Oval 635"/>
                <p:cNvSpPr>
                  <a:spLocks noChangeArrowheads="1"/>
                </p:cNvSpPr>
                <p:nvPr/>
              </p:nvSpPr>
              <p:spPr bwMode="auto">
                <a:xfrm>
                  <a:off x="3204" y="2167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757372" name="Oval 636"/>
                <p:cNvSpPr>
                  <a:spLocks noChangeArrowheads="1"/>
                </p:cNvSpPr>
                <p:nvPr/>
              </p:nvSpPr>
              <p:spPr bwMode="auto">
                <a:xfrm>
                  <a:off x="3159" y="2281"/>
                  <a:ext cx="61" cy="52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42377" name="Text Box 637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sp>
        <p:nvSpPr>
          <p:cNvPr id="757374" name="Text Box 638"/>
          <p:cNvSpPr txBox="1">
            <a:spLocks noChangeArrowheads="1"/>
          </p:cNvSpPr>
          <p:nvPr/>
        </p:nvSpPr>
        <p:spPr bwMode="auto">
          <a:xfrm>
            <a:off x="4079875" y="3246438"/>
            <a:ext cx="38369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cgulGt ;Gtfgx? </a:t>
            </a:r>
            <a:r>
              <a:rPr lang="en-US" sz="4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42379" name="Text Box 640"/>
          <p:cNvSpPr txBox="1">
            <a:spLocks noChangeArrowheads="1"/>
          </p:cNvSpPr>
          <p:nvPr/>
        </p:nvSpPr>
        <p:spPr bwMode="auto">
          <a:xfrm>
            <a:off x="8574088" y="64135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57377" name="Rectangle 641"/>
          <p:cNvSpPr>
            <a:spLocks noChangeArrowheads="1"/>
          </p:cNvSpPr>
          <p:nvPr/>
        </p:nvSpPr>
        <p:spPr bwMode="auto">
          <a:xfrm>
            <a:off x="4125913" y="2073275"/>
            <a:ext cx="7445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3200" b="1">
                <a:solidFill>
                  <a:schemeClr val="accent2"/>
                </a:solidFill>
                <a:effectLst/>
                <a:latin typeface="Kantipur" charset="0"/>
              </a:rPr>
              <a:t>$#)</a:t>
            </a:r>
            <a:endParaRPr lang="en-US" sz="3200" b="1">
              <a:solidFill>
                <a:schemeClr val="bg2"/>
              </a:solidFill>
              <a:effectLst/>
              <a:latin typeface="Kantipur" charset="0"/>
            </a:endParaRPr>
          </a:p>
        </p:txBody>
      </p:sp>
      <p:sp>
        <p:nvSpPr>
          <p:cNvPr id="4485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7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7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5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5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7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7" grpId="0" autoUpdateAnimBg="0"/>
      <p:bldP spid="757374" grpId="0" autoUpdateAnimBg="0"/>
      <p:bldP spid="75737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827" name="Rectangle 15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44387" name="Group 2"/>
          <p:cNvGrpSpPr>
            <a:grpSpLocks/>
          </p:cNvGrpSpPr>
          <p:nvPr/>
        </p:nvGrpSpPr>
        <p:grpSpPr bwMode="auto">
          <a:xfrm>
            <a:off x="4067175" y="495300"/>
            <a:ext cx="1065213" cy="3543300"/>
            <a:chOff x="2602" y="344"/>
            <a:chExt cx="671" cy="2232"/>
          </a:xfrm>
        </p:grpSpPr>
        <p:sp>
          <p:nvSpPr>
            <p:cNvPr id="668675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76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77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78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79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0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/>
              <a:ahLst/>
              <a:cxnLst>
                <a:cxn ang="0">
                  <a:pos x="128" y="48"/>
                </a:cxn>
                <a:cxn ang="0">
                  <a:pos x="0" y="48"/>
                </a:cxn>
                <a:cxn ang="0">
                  <a:pos x="0" y="0"/>
                </a:cxn>
                <a:cxn ang="0">
                  <a:pos x="128" y="48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1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2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3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4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5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6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7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8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89" name="Line 1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90" name="Line 1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91" name="Line 1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92" name="Line 2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93" name="Line 2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694" name="Line 2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4640" name="Rectangle 23"/>
            <p:cNvSpPr>
              <a:spLocks noChangeArrowheads="1"/>
            </p:cNvSpPr>
            <p:nvPr/>
          </p:nvSpPr>
          <p:spPr bwMode="auto">
            <a:xfrm>
              <a:off x="2741" y="538"/>
              <a:ext cx="51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klxnf] kfk</a:t>
              </a:r>
            </a:p>
          </p:txBody>
        </p:sp>
        <p:sp>
          <p:nvSpPr>
            <p:cNvPr id="144641" name="Rectangle 24"/>
            <p:cNvSpPr>
              <a:spLocks noChangeArrowheads="1"/>
            </p:cNvSpPr>
            <p:nvPr/>
          </p:nvSpPr>
          <p:spPr bwMode="auto">
            <a:xfrm>
              <a:off x="2690" y="634"/>
              <a:ext cx="51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;[\;dfrf/</a:t>
              </a:r>
            </a:p>
          </p:txBody>
        </p:sp>
        <p:sp>
          <p:nvSpPr>
            <p:cNvPr id="144642" name="Rectangle 25"/>
            <p:cNvSpPr>
              <a:spLocks noChangeArrowheads="1"/>
            </p:cNvSpPr>
            <p:nvPr/>
          </p:nvSpPr>
          <p:spPr bwMode="auto">
            <a:xfrm>
              <a:off x="2695" y="738"/>
              <a:ext cx="42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Klxnf] kl/jf/</a:t>
              </a:r>
            </a:p>
          </p:txBody>
        </p:sp>
        <p:sp>
          <p:nvSpPr>
            <p:cNvPr id="144643" name="Rectangle 26"/>
            <p:cNvSpPr>
              <a:spLocks noChangeArrowheads="1"/>
            </p:cNvSpPr>
            <p:nvPr/>
          </p:nvSpPr>
          <p:spPr bwMode="auto">
            <a:xfrm>
              <a:off x="2690" y="842"/>
              <a:ext cx="55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klxnf] xTof</a:t>
              </a:r>
            </a:p>
          </p:txBody>
        </p:sp>
        <p:sp>
          <p:nvSpPr>
            <p:cNvPr id="144644" name="Rectangle 27"/>
            <p:cNvSpPr>
              <a:spLocks noChangeArrowheads="1"/>
            </p:cNvSpPr>
            <p:nvPr/>
          </p:nvSpPr>
          <p:spPr bwMode="auto">
            <a:xfrm>
              <a:off x="2627" y="938"/>
              <a:ext cx="52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hnK|no / OGb|0fL</a:t>
              </a:r>
            </a:p>
          </p:txBody>
        </p:sp>
        <p:sp>
          <p:nvSpPr>
            <p:cNvPr id="144645" name="Rectangle 28"/>
            <p:cNvSpPr>
              <a:spLocks noChangeArrowheads="1"/>
            </p:cNvSpPr>
            <p:nvPr/>
          </p:nvSpPr>
          <p:spPr bwMode="auto">
            <a:xfrm>
              <a:off x="2781" y="1042"/>
              <a:ext cx="28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w//f</a:t>
              </a:r>
            </a:p>
          </p:txBody>
        </p:sp>
        <p:sp>
          <p:nvSpPr>
            <p:cNvPr id="144646" name="Rectangle 29"/>
            <p:cNvSpPr>
              <a:spLocks noChangeArrowheads="1"/>
            </p:cNvSpPr>
            <p:nvPr/>
          </p:nvSpPr>
          <p:spPr bwMode="auto">
            <a:xfrm>
              <a:off x="2607" y="344"/>
              <a:ext cx="35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pTktL</a:t>
              </a:r>
            </a:p>
          </p:txBody>
        </p:sp>
        <p:sp>
          <p:nvSpPr>
            <p:cNvPr id="144647" name="Rectangle 30"/>
            <p:cNvSpPr>
              <a:spLocks noChangeArrowheads="1"/>
            </p:cNvSpPr>
            <p:nvPr/>
          </p:nvSpPr>
          <p:spPr bwMode="auto">
            <a:xfrm>
              <a:off x="2602" y="458"/>
              <a:ext cx="58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 klxnf] k[\?if / :qL</a:t>
              </a:r>
            </a:p>
          </p:txBody>
        </p:sp>
        <p:sp>
          <p:nvSpPr>
            <p:cNvPr id="668703" name="Line 31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04" name="Line 32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05" name="Rectangle 33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4651" name="Rectangle 34"/>
            <p:cNvSpPr>
              <a:spLocks noChangeArrowheads="1"/>
            </p:cNvSpPr>
            <p:nvPr/>
          </p:nvSpPr>
          <p:spPr bwMode="auto">
            <a:xfrm>
              <a:off x="2749" y="1531"/>
              <a:ext cx="35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e[\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;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-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cf</a:t>
              </a:r>
            </a:p>
          </p:txBody>
        </p:sp>
        <p:sp>
          <p:nvSpPr>
            <p:cNvPr id="144652" name="Rectangle 35"/>
            <p:cNvSpPr>
              <a:spLocks noChangeArrowheads="1"/>
            </p:cNvSpPr>
            <p:nvPr/>
          </p:nvSpPr>
          <p:spPr bwMode="auto">
            <a:xfrm>
              <a:off x="2812" y="1771"/>
              <a:ext cx="25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o]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 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</a:p>
          </p:txBody>
        </p:sp>
        <p:sp>
          <p:nvSpPr>
            <p:cNvPr id="144653" name="Rectangle 36"/>
            <p:cNvSpPr>
              <a:spLocks noChangeArrowheads="1"/>
            </p:cNvSpPr>
            <p:nvPr/>
          </p:nvSpPr>
          <p:spPr bwMode="auto">
            <a:xfrm>
              <a:off x="2846" y="1891"/>
              <a:ext cx="17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!@</a:t>
              </a:r>
            </a:p>
          </p:txBody>
        </p:sp>
        <p:sp>
          <p:nvSpPr>
            <p:cNvPr id="144654" name="Rectangle 37"/>
            <p:cNvSpPr>
              <a:spLocks noChangeArrowheads="1"/>
            </p:cNvSpPr>
            <p:nvPr/>
          </p:nvSpPr>
          <p:spPr bwMode="auto">
            <a:xfrm>
              <a:off x="2742" y="1414"/>
              <a:ext cx="29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Aff]nfj6</a:t>
              </a:r>
            </a:p>
          </p:txBody>
        </p:sp>
        <p:sp>
          <p:nvSpPr>
            <p:cNvPr id="144655" name="Rectangle 38"/>
            <p:cNvSpPr>
              <a:spLocks noChangeArrowheads="1"/>
            </p:cNvSpPr>
            <p:nvPr/>
          </p:nvSpPr>
          <p:spPr bwMode="auto">
            <a:xfrm>
              <a:off x="2634" y="1274"/>
              <a:ext cx="4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ca|fxfd</a:t>
              </a:r>
            </a:p>
          </p:txBody>
        </p:sp>
        <p:sp>
          <p:nvSpPr>
            <p:cNvPr id="144656" name="Rectangle 39"/>
            <p:cNvSpPr>
              <a:spLocks noChangeArrowheads="1"/>
            </p:cNvSpPr>
            <p:nvPr/>
          </p:nvSpPr>
          <p:spPr bwMode="auto">
            <a:xfrm>
              <a:off x="2834" y="1653"/>
              <a:ext cx="2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Helvetica" charset="0"/>
                </a:rPr>
                <a:t> -</a:t>
              </a:r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O</a:t>
              </a:r>
            </a:p>
          </p:txBody>
        </p:sp>
        <p:sp>
          <p:nvSpPr>
            <p:cNvPr id="668712" name="Line 40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13" name="Line 41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4659" name="Rectangle 42"/>
            <p:cNvSpPr>
              <a:spLocks noChangeArrowheads="1"/>
            </p:cNvSpPr>
            <p:nvPr/>
          </p:nvSpPr>
          <p:spPr bwMode="auto">
            <a:xfrm>
              <a:off x="2694" y="2152"/>
              <a:ext cx="3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  <a:effectLst/>
                  <a:latin typeface="Kantipur" charset="0"/>
                </a:rPr>
                <a:t>o];[\km</a:t>
              </a:r>
            </a:p>
          </p:txBody>
        </p:sp>
        <p:sp>
          <p:nvSpPr>
            <p:cNvPr id="144660" name="Rectangle 43"/>
            <p:cNvSpPr>
              <a:spLocks noChangeArrowheads="1"/>
            </p:cNvSpPr>
            <p:nvPr/>
          </p:nvSpPr>
          <p:spPr bwMode="auto">
            <a:xfrm>
              <a:off x="2724" y="2301"/>
              <a:ext cx="27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1000" b="1">
                  <a:solidFill>
                    <a:srgbClr val="000000"/>
                  </a:solidFill>
                  <a:effectLst/>
                  <a:latin typeface="Kantipur" charset="0"/>
                </a:rPr>
                <a:t>Bf;Tj</a:t>
              </a:r>
            </a:p>
          </p:txBody>
        </p:sp>
        <p:sp>
          <p:nvSpPr>
            <p:cNvPr id="144661" name="Rectangle 44"/>
            <p:cNvSpPr>
              <a:spLocks noChangeArrowheads="1"/>
            </p:cNvSpPr>
            <p:nvPr/>
          </p:nvSpPr>
          <p:spPr bwMode="auto">
            <a:xfrm>
              <a:off x="2856" y="2420"/>
              <a:ext cx="21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/>
              <a:r>
                <a:rPr lang="en-US" sz="900" b="1">
                  <a:solidFill>
                    <a:srgbClr val="000000"/>
                  </a:solidFill>
                  <a:effectLst/>
                  <a:latin typeface="Kantipur" charset="0"/>
                </a:rPr>
                <a:t>$#)</a:t>
              </a:r>
            </a:p>
          </p:txBody>
        </p:sp>
        <p:sp>
          <p:nvSpPr>
            <p:cNvPr id="668717" name="Line 45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18" name="Line 46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19" name="Line 47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720" name="Line 4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68721" name="AutoShape 4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2" name="Freeform 5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3" name="Freeform 5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4" name="Freeform 5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5" name="Freeform 5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6" name="Freeform 5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7" name="Freeform 5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8" name="Freeform 5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29" name="Freeform 5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0" name="Freeform 5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1" name="Freeform 5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2" name="Freeform 6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3" name="Freeform 6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4" name="Freeform 6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5" name="Freeform 6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6" name="Freeform 6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7" name="Freeform 6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8" name="Freeform 6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39" name="Freeform 6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0" name="Freeform 6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1" name="Freeform 6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2" name="Freeform 7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3" name="Freeform 7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4" name="Freeform 7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5" name="Freeform 7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6" name="Freeform 7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7" name="Freeform 7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8" name="Freeform 7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49" name="Freeform 7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0" name="Freeform 7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1" name="Freeform 7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2" name="Freeform 8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3" name="Freeform 8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4" name="Freeform 8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5" name="Freeform 8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6" name="Freeform 8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7" name="Freeform 8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8" name="Freeform 8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59" name="Freeform 8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0" name="Freeform 8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1" name="Freeform 8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16"/>
              </a:cxn>
              <a:cxn ang="0">
                <a:pos x="5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2" name="Freeform 9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3" name="Freeform 9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24"/>
              </a:cxn>
              <a:cxn ang="0">
                <a:pos x="5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4" name="Freeform 9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5" y="0"/>
              </a:cxn>
              <a:cxn ang="0">
                <a:pos x="16" y="0"/>
              </a:cxn>
              <a:cxn ang="0">
                <a:pos x="16" y="72"/>
              </a:cxn>
              <a:cxn ang="0">
                <a:pos x="5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68" name="Freeform 9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/>
            <a:ahLst/>
            <a:cxnLst>
              <a:cxn ang="0">
                <a:pos x="128" y="40"/>
              </a:cxn>
              <a:cxn ang="0">
                <a:pos x="0" y="40"/>
              </a:cxn>
              <a:cxn ang="0">
                <a:pos x="0" y="0"/>
              </a:cxn>
              <a:cxn ang="0">
                <a:pos x="128" y="40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0" name="Freeform 98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1" name="Freeform 99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2" name="Freeform 100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3" name="Freeform 101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4" name="Freeform 102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5" name="Freeform 103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6" name="Freeform 104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7" name="Freeform 105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8" name="Freeform 106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79" name="Freeform 107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0" name="Freeform 108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1" name="Freeform 109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2" name="Freeform 110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3" name="Freeform 111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4" name="Freeform 112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5" name="Freeform 113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6" name="Freeform 114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7" name="Freeform 115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8" name="Freeform 116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89" name="Freeform 117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90" name="Freeform 118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16"/>
              </a:cxn>
              <a:cxn ang="0">
                <a:pos x="11" y="16"/>
              </a:cxn>
              <a:cxn ang="0">
                <a:pos x="0" y="16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91" name="Freeform 119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92" name="Freeform 120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24"/>
              </a:cxn>
              <a:cxn ang="0">
                <a:pos x="11" y="24"/>
              </a:cxn>
              <a:cxn ang="0">
                <a:pos x="0" y="24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93" name="Freeform 121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/>
            <a:ahLst/>
            <a:cxnLst>
              <a:cxn ang="0">
                <a:pos x="0" y="72"/>
              </a:cxn>
              <a:cxn ang="0">
                <a:pos x="0" y="0"/>
              </a:cxn>
              <a:cxn ang="0">
                <a:pos x="11" y="0"/>
              </a:cxn>
              <a:cxn ang="0">
                <a:pos x="16" y="0"/>
              </a:cxn>
              <a:cxn ang="0">
                <a:pos x="16" y="72"/>
              </a:cxn>
              <a:cxn ang="0">
                <a:pos x="11" y="72"/>
              </a:cxn>
              <a:cxn ang="0">
                <a:pos x="0" y="72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44457" name="Picture 12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8796" name="Line 124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797" name="Freeform 125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460" name="Rectangle 126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200" b="1">
                <a:solidFill>
                  <a:srgbClr val="000000"/>
                </a:solidFill>
                <a:effectLst/>
                <a:latin typeface="Times" charset="0"/>
              </a:rPr>
              <a:t> </a:t>
            </a:r>
          </a:p>
        </p:txBody>
      </p:sp>
      <p:sp>
        <p:nvSpPr>
          <p:cNvPr id="668799" name="Rectangle 127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00" name="Rectangle 128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01" name="Rectangle 129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02" name="Rectangle 130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03" name="Rectangle 13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466" name="Rectangle 132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effectLst/>
                <a:latin typeface="Times" charset="0"/>
              </a:rPr>
              <a:t>S</a:t>
            </a:r>
          </a:p>
        </p:txBody>
      </p:sp>
      <p:sp>
        <p:nvSpPr>
          <p:cNvPr id="668805" name="Rectangle 133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10" name="Rectangle 13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12" name="Rectangle 140"/>
          <p:cNvSpPr>
            <a:spLocks noChangeArrowheads="1"/>
          </p:cNvSpPr>
          <p:nvPr/>
        </p:nvSpPr>
        <p:spPr bwMode="auto">
          <a:xfrm>
            <a:off x="5930900" y="584200"/>
            <a:ext cx="511175" cy="37147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13" name="Text Box 141"/>
          <p:cNvSpPr txBox="1">
            <a:spLocks noChangeArrowheads="1"/>
          </p:cNvSpPr>
          <p:nvPr/>
        </p:nvSpPr>
        <p:spPr bwMode="auto">
          <a:xfrm rot="16200000">
            <a:off x="4514057" y="2145506"/>
            <a:ext cx="3219450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# ;fd[\bfoL</a:t>
            </a:r>
          </a:p>
        </p:txBody>
      </p:sp>
      <p:sp>
        <p:nvSpPr>
          <p:cNvPr id="668814" name="Rectangle 14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15" name="Rectangle 143"/>
          <p:cNvSpPr>
            <a:spLocks noChangeArrowheads="1"/>
          </p:cNvSpPr>
          <p:nvPr/>
        </p:nvSpPr>
        <p:spPr bwMode="auto">
          <a:xfrm rot="-5400000">
            <a:off x="5926138" y="43957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16" name="Text Box 144"/>
          <p:cNvSpPr txBox="1">
            <a:spLocks noChangeArrowheads="1"/>
          </p:cNvSpPr>
          <p:nvPr/>
        </p:nvSpPr>
        <p:spPr bwMode="auto">
          <a:xfrm rot="16214336">
            <a:off x="5902325" y="4365625"/>
            <a:ext cx="4429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z[\</a:t>
            </a:r>
          </a:p>
        </p:txBody>
      </p:sp>
      <p:sp>
        <p:nvSpPr>
          <p:cNvPr id="668817" name="Text Box 145"/>
          <p:cNvSpPr txBox="1">
            <a:spLocks noChangeArrowheads="1"/>
          </p:cNvSpPr>
          <p:nvPr/>
        </p:nvSpPr>
        <p:spPr bwMode="auto">
          <a:xfrm rot="16200000">
            <a:off x="5908676" y="5376862"/>
            <a:ext cx="4302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668818" name="Rectangle 14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19" name="Text Box 147"/>
          <p:cNvSpPr txBox="1">
            <a:spLocks noChangeArrowheads="1"/>
          </p:cNvSpPr>
          <p:nvPr/>
        </p:nvSpPr>
        <p:spPr bwMode="auto">
          <a:xfrm rot="16211464">
            <a:off x="2746375" y="3840163"/>
            <a:ext cx="1966913" cy="5794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$ dflg;x?</a:t>
            </a:r>
          </a:p>
        </p:txBody>
      </p:sp>
      <p:sp>
        <p:nvSpPr>
          <p:cNvPr id="668820" name="Rectangle 14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1" name="Rectangle 149"/>
          <p:cNvSpPr>
            <a:spLocks noChangeArrowheads="1"/>
          </p:cNvSpPr>
          <p:nvPr/>
        </p:nvSpPr>
        <p:spPr bwMode="auto">
          <a:xfrm>
            <a:off x="3854450" y="2047875"/>
            <a:ext cx="150813" cy="696913"/>
          </a:xfrm>
          <a:prstGeom prst="rect">
            <a:avLst/>
          </a:prstGeom>
          <a:solidFill>
            <a:srgbClr val="4C545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2" name="Rectangle 15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3" name="Rectangle 15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4" name="Text Box 152"/>
          <p:cNvSpPr txBox="1">
            <a:spLocks noChangeArrowheads="1"/>
          </p:cNvSpPr>
          <p:nvPr/>
        </p:nvSpPr>
        <p:spPr bwMode="auto">
          <a:xfrm rot="16200000">
            <a:off x="3470275" y="995363"/>
            <a:ext cx="3413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668825" name="Freeform 15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6" name="Freeform 15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8" name="AutoShape 15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29" name="Freeform 15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0" name="AutoShape 158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1" name="AutoShape 15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2" name="Rectangle 16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3" name="AutoShape 16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4" name="Rectangle 16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35" name="AutoShape 16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144492" name="Group 164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68837" name="AutoShape 165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838" name="Rectangle 166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68839" name="AutoShape 167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68840" name="Freeform 168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1" name="AutoShape 16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2" name="Rectangle 170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(1500 B.C.)</a:t>
            </a:r>
          </a:p>
        </p:txBody>
      </p:sp>
      <p:sp>
        <p:nvSpPr>
          <p:cNvPr id="668843" name="Rectangle 171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sp>
        <p:nvSpPr>
          <p:cNvPr id="668844" name="Rectangle 172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668845" name="Line 17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6" name="Line 17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7" name="Line 17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8" name="Line 17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49" name="Line 17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0" name="Line 17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1" name="Line 17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2" name="Line 18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3" name="Line 18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4" name="Line 18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5" name="Line 18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6" name="Line 18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10" name="Rectangle 185"/>
          <p:cNvSpPr>
            <a:spLocks noChangeArrowheads="1"/>
          </p:cNvSpPr>
          <p:nvPr/>
        </p:nvSpPr>
        <p:spPr bwMode="auto">
          <a:xfrm>
            <a:off x="6523038" y="3213100"/>
            <a:ext cx="560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bf;Tj</a:t>
            </a:r>
          </a:p>
        </p:txBody>
      </p:sp>
      <p:sp>
        <p:nvSpPr>
          <p:cNvPr id="668858" name="Line 18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59" name="Line 18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0" name="Line 18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14" name="Rectangle 189"/>
          <p:cNvSpPr>
            <a:spLocks noChangeArrowheads="1"/>
          </p:cNvSpPr>
          <p:nvPr/>
        </p:nvSpPr>
        <p:spPr bwMode="auto">
          <a:xfrm>
            <a:off x="6599238" y="4394200"/>
            <a:ext cx="5492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Z[\Gg]tf</a:t>
            </a:r>
          </a:p>
        </p:txBody>
      </p:sp>
      <p:sp>
        <p:nvSpPr>
          <p:cNvPr id="668862" name="Line 19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3" name="Line 19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4" name="Rectangle 19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5" name="AutoShape 19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19" name="Rectangle 194"/>
          <p:cNvSpPr>
            <a:spLocks noChangeArrowheads="1"/>
          </p:cNvSpPr>
          <p:nvPr/>
        </p:nvSpPr>
        <p:spPr bwMode="auto">
          <a:xfrm>
            <a:off x="6610350" y="5102225"/>
            <a:ext cx="4159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effectLst/>
                <a:latin typeface="Kantipur" charset="0"/>
              </a:rPr>
              <a:t>o]z[\</a:t>
            </a:r>
          </a:p>
        </p:txBody>
      </p:sp>
      <p:sp>
        <p:nvSpPr>
          <p:cNvPr id="668867" name="Line 19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8" name="Line 19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69" name="Line 19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0" name="Line 19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1" name="Line 19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2" name="Line 20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3" name="AutoShape 201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4" name="Rectangle 202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5" name="AutoShape 203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29" name="Rectangle 204"/>
          <p:cNvSpPr>
            <a:spLocks noChangeArrowheads="1"/>
          </p:cNvSpPr>
          <p:nvPr/>
        </p:nvSpPr>
        <p:spPr bwMode="auto">
          <a:xfrm>
            <a:off x="6570663" y="561975"/>
            <a:ext cx="771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c/fhstf</a:t>
            </a:r>
          </a:p>
        </p:txBody>
      </p:sp>
      <p:sp>
        <p:nvSpPr>
          <p:cNvPr id="668877" name="Line 205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78" name="Line 206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32" name="Rectangle 207"/>
          <p:cNvSpPr>
            <a:spLocks noChangeArrowheads="1"/>
          </p:cNvSpPr>
          <p:nvPr/>
        </p:nvSpPr>
        <p:spPr bwMode="auto">
          <a:xfrm>
            <a:off x="6580188" y="1266825"/>
            <a:ext cx="7064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/fhfstf{</a:t>
            </a:r>
          </a:p>
        </p:txBody>
      </p:sp>
      <p:sp>
        <p:nvSpPr>
          <p:cNvPr id="668880" name="Rectangle 208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81" name="AutoShape 209"/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35" name="Rectangle 210"/>
          <p:cNvSpPr>
            <a:spLocks noChangeArrowheads="1"/>
          </p:cNvSpPr>
          <p:nvPr/>
        </p:nvSpPr>
        <p:spPr bwMode="auto">
          <a:xfrm>
            <a:off x="4281488" y="5635625"/>
            <a:ext cx="7016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oxf];[\</a:t>
            </a:r>
          </a:p>
        </p:txBody>
      </p:sp>
      <p:sp>
        <p:nvSpPr>
          <p:cNvPr id="668883" name="Line 211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84" name="Line 212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85" name="Rectangle 213"/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86" name="AutoShape 214"/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40" name="Rectangle 215"/>
          <p:cNvSpPr>
            <a:spLocks noChangeArrowheads="1"/>
          </p:cNvSpPr>
          <p:nvPr/>
        </p:nvSpPr>
        <p:spPr bwMode="auto">
          <a:xfrm>
            <a:off x="4318000" y="4257675"/>
            <a:ext cx="4857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Dff]zf</a:t>
            </a:r>
          </a:p>
        </p:txBody>
      </p:sp>
      <p:sp>
        <p:nvSpPr>
          <p:cNvPr id="668888" name="Line 216"/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89" name="Line 217"/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0" name="Line 218"/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1" name="Line 219"/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2" name="Line 220"/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3" name="Line 221"/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4" name="Line 22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6" name="Rectangle 224"/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sz="1000" b="1">
                <a:solidFill>
                  <a:srgbClr val="FFFF00"/>
                </a:solidFill>
                <a:effectLst/>
                <a:latin typeface="Times" charset="0"/>
                <a:ea typeface="+mn-ea"/>
                <a:cs typeface="+mn-cs"/>
              </a:rPr>
              <a:t>(2000 B.C.)</a:t>
            </a:r>
          </a:p>
        </p:txBody>
      </p:sp>
      <p:sp>
        <p:nvSpPr>
          <p:cNvPr id="668897" name="Rectangle 225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8" name="Rectangle 226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899" name="Rectangle 227"/>
          <p:cNvSpPr>
            <a:spLocks noChangeArrowheads="1"/>
          </p:cNvSpPr>
          <p:nvPr/>
        </p:nvSpPr>
        <p:spPr bwMode="auto">
          <a:xfrm>
            <a:off x="4097338" y="2001838"/>
            <a:ext cx="1625600" cy="218598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0" name="Freeform 228"/>
          <p:cNvSpPr>
            <a:spLocks/>
          </p:cNvSpPr>
          <p:nvPr/>
        </p:nvSpPr>
        <p:spPr bwMode="auto">
          <a:xfrm>
            <a:off x="8570913" y="3581400"/>
            <a:ext cx="204787" cy="77788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1" name="Rectangle 229"/>
          <p:cNvSpPr>
            <a:spLocks noChangeArrowheads="1"/>
          </p:cNvSpPr>
          <p:nvPr/>
        </p:nvSpPr>
        <p:spPr bwMode="auto">
          <a:xfrm>
            <a:off x="8151813" y="3911600"/>
            <a:ext cx="304800" cy="1143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2" name="Freeform 230"/>
          <p:cNvSpPr>
            <a:spLocks/>
          </p:cNvSpPr>
          <p:nvPr/>
        </p:nvSpPr>
        <p:spPr bwMode="auto">
          <a:xfrm>
            <a:off x="8566150" y="3541713"/>
            <a:ext cx="234950" cy="120650"/>
          </a:xfrm>
          <a:custGeom>
            <a:avLst/>
            <a:gdLst/>
            <a:ahLst/>
            <a:cxnLst>
              <a:cxn ang="0">
                <a:pos x="128" y="48"/>
              </a:cxn>
              <a:cxn ang="0">
                <a:pos x="0" y="48"/>
              </a:cxn>
              <a:cxn ang="0">
                <a:pos x="0" y="0"/>
              </a:cxn>
              <a:cxn ang="0">
                <a:pos x="128" y="48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3" name="AutoShape 231"/>
          <p:cNvSpPr>
            <a:spLocks noChangeArrowheads="1"/>
          </p:cNvSpPr>
          <p:nvPr/>
        </p:nvSpPr>
        <p:spPr bwMode="auto">
          <a:xfrm>
            <a:off x="7988300" y="3455988"/>
            <a:ext cx="730250" cy="2905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4" name="Rectangle 232"/>
          <p:cNvSpPr>
            <a:spLocks noChangeArrowheads="1"/>
          </p:cNvSpPr>
          <p:nvPr/>
        </p:nvSpPr>
        <p:spPr bwMode="auto">
          <a:xfrm>
            <a:off x="7989888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5" name="Rectangle 233"/>
          <p:cNvSpPr>
            <a:spLocks noChangeArrowheads="1"/>
          </p:cNvSpPr>
          <p:nvPr/>
        </p:nvSpPr>
        <p:spPr bwMode="auto">
          <a:xfrm>
            <a:off x="8101013" y="3862388"/>
            <a:ext cx="514350" cy="190500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6" name="AutoShape 234"/>
          <p:cNvSpPr>
            <a:spLocks noChangeArrowheads="1"/>
          </p:cNvSpPr>
          <p:nvPr/>
        </p:nvSpPr>
        <p:spPr bwMode="auto">
          <a:xfrm>
            <a:off x="8007350" y="3487738"/>
            <a:ext cx="69215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7" name="Line 235"/>
          <p:cNvSpPr>
            <a:spLocks noChangeShapeType="1"/>
          </p:cNvSpPr>
          <p:nvPr/>
        </p:nvSpPr>
        <p:spPr bwMode="auto">
          <a:xfrm>
            <a:off x="8034338" y="38401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8908" name="Line 236"/>
          <p:cNvSpPr>
            <a:spLocks noChangeShapeType="1"/>
          </p:cNvSpPr>
          <p:nvPr/>
        </p:nvSpPr>
        <p:spPr bwMode="auto">
          <a:xfrm>
            <a:off x="8031163" y="40259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61" name="Rectangle 237"/>
          <p:cNvSpPr>
            <a:spLocks noChangeArrowheads="1"/>
          </p:cNvSpPr>
          <p:nvPr/>
        </p:nvSpPr>
        <p:spPr bwMode="auto">
          <a:xfrm>
            <a:off x="8023225" y="3429000"/>
            <a:ext cx="5143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o];[\km</a:t>
            </a:r>
          </a:p>
        </p:txBody>
      </p:sp>
      <p:sp>
        <p:nvSpPr>
          <p:cNvPr id="144562" name="Rectangle 238"/>
          <p:cNvSpPr>
            <a:spLocks noChangeArrowheads="1"/>
          </p:cNvSpPr>
          <p:nvPr/>
        </p:nvSpPr>
        <p:spPr bwMode="auto">
          <a:xfrm>
            <a:off x="8070850" y="3589338"/>
            <a:ext cx="7064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900" b="1">
                <a:solidFill>
                  <a:srgbClr val="000000"/>
                </a:solidFill>
                <a:effectLst/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/>
                <a:latin typeface="Helvetica" charset="0"/>
              </a:rPr>
              <a:t>  </a:t>
            </a:r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bf;Tj</a:t>
            </a:r>
          </a:p>
        </p:txBody>
      </p:sp>
      <p:sp>
        <p:nvSpPr>
          <p:cNvPr id="144563" name="Rectangle 239"/>
          <p:cNvSpPr>
            <a:spLocks noChangeArrowheads="1"/>
          </p:cNvSpPr>
          <p:nvPr/>
        </p:nvSpPr>
        <p:spPr bwMode="auto">
          <a:xfrm>
            <a:off x="8280400" y="3765550"/>
            <a:ext cx="4619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effectLst/>
                <a:latin typeface="Kantipur" charset="0"/>
              </a:rPr>
              <a:t>$#)</a:t>
            </a:r>
          </a:p>
        </p:txBody>
      </p:sp>
      <p:sp>
        <p:nvSpPr>
          <p:cNvPr id="144564" name="Text Box 241"/>
          <p:cNvSpPr txBox="1">
            <a:spLocks noChangeArrowheads="1"/>
          </p:cNvSpPr>
          <p:nvPr/>
        </p:nvSpPr>
        <p:spPr bwMode="auto">
          <a:xfrm>
            <a:off x="533400" y="6483350"/>
            <a:ext cx="19939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1000" u="sng">
              <a:solidFill>
                <a:srgbClr val="000000"/>
              </a:solidFill>
              <a:effectLst/>
              <a:latin typeface="Geneva" charset="0"/>
            </a:endParaRPr>
          </a:p>
        </p:txBody>
      </p:sp>
      <p:sp>
        <p:nvSpPr>
          <p:cNvPr id="668914" name="Text Box 242"/>
          <p:cNvSpPr txBox="1">
            <a:spLocks noChangeArrowheads="1"/>
          </p:cNvSpPr>
          <p:nvPr/>
        </p:nvSpPr>
        <p:spPr bwMode="auto">
          <a:xfrm>
            <a:off x="1781175" y="0"/>
            <a:ext cx="24003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</a:rPr>
              <a:t> –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k|:yfg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^</a:t>
            </a:r>
            <a:endParaRPr lang="en-US" sz="1600" b="1" u="sng">
              <a:solidFill>
                <a:srgbClr val="000000"/>
              </a:solidFill>
              <a:effectLst/>
              <a:latin typeface="Kantipur" charset="0"/>
            </a:endParaRPr>
          </a:p>
        </p:txBody>
      </p:sp>
      <p:sp>
        <p:nvSpPr>
          <p:cNvPr id="668915" name="AutoShape 243"/>
          <p:cNvSpPr>
            <a:spLocks noChangeArrowheads="1"/>
          </p:cNvSpPr>
          <p:nvPr/>
        </p:nvSpPr>
        <p:spPr bwMode="auto">
          <a:xfrm rot="1808">
            <a:off x="5038725" y="3486150"/>
            <a:ext cx="3059113" cy="463550"/>
          </a:xfrm>
          <a:prstGeom prst="leftArrow">
            <a:avLst>
              <a:gd name="adj1" fmla="val 50000"/>
              <a:gd name="adj2" fmla="val 164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4567" name="Text Box 244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668921" name="Rectangle 2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44569" name="Text Box 25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24-25</a:t>
            </a:r>
          </a:p>
        </p:txBody>
      </p:sp>
      <p:grpSp>
        <p:nvGrpSpPr>
          <p:cNvPr id="144570" name="Group 252"/>
          <p:cNvGrpSpPr>
            <a:grpSpLocks/>
          </p:cNvGrpSpPr>
          <p:nvPr/>
        </p:nvGrpSpPr>
        <p:grpSpPr bwMode="auto">
          <a:xfrm>
            <a:off x="5226050" y="1408113"/>
            <a:ext cx="2755900" cy="4195762"/>
            <a:chOff x="3292" y="887"/>
            <a:chExt cx="1736" cy="2643"/>
          </a:xfrm>
        </p:grpSpPr>
        <p:grpSp>
          <p:nvGrpSpPr>
            <p:cNvPr id="144575" name="Group 254"/>
            <p:cNvGrpSpPr>
              <a:grpSpLocks/>
            </p:cNvGrpSpPr>
            <p:nvPr/>
          </p:nvGrpSpPr>
          <p:grpSpPr bwMode="auto">
            <a:xfrm>
              <a:off x="3300" y="1421"/>
              <a:ext cx="236" cy="260"/>
              <a:chOff x="1558" y="1007"/>
              <a:chExt cx="2107" cy="1949"/>
            </a:xfrm>
          </p:grpSpPr>
          <p:grpSp>
            <p:nvGrpSpPr>
              <p:cNvPr id="144609" name="Group 256"/>
              <p:cNvGrpSpPr>
                <a:grpSpLocks/>
              </p:cNvGrpSpPr>
              <p:nvPr/>
            </p:nvGrpSpPr>
            <p:grpSpPr bwMode="auto">
              <a:xfrm>
                <a:off x="1558" y="1205"/>
                <a:ext cx="2107" cy="1420"/>
                <a:chOff x="578" y="2316"/>
                <a:chExt cx="2105" cy="1421"/>
              </a:xfrm>
            </p:grpSpPr>
            <p:sp>
              <p:nvSpPr>
                <p:cNvPr id="668929" name="Freeform 257" descr="Cork"/>
                <p:cNvSpPr>
                  <a:spLocks/>
                </p:cNvSpPr>
                <p:nvPr/>
              </p:nvSpPr>
              <p:spPr bwMode="auto">
                <a:xfrm>
                  <a:off x="632" y="2313"/>
                  <a:ext cx="2051" cy="255"/>
                </a:xfrm>
                <a:custGeom>
                  <a:avLst/>
                  <a:gdLst/>
                  <a:ahLst/>
                  <a:cxnLst>
                    <a:cxn ang="0">
                      <a:pos x="8" y="90"/>
                    </a:cxn>
                    <a:cxn ang="0">
                      <a:pos x="22" y="44"/>
                    </a:cxn>
                    <a:cxn ang="0">
                      <a:pos x="34" y="36"/>
                    </a:cxn>
                    <a:cxn ang="0">
                      <a:pos x="46" y="32"/>
                    </a:cxn>
                    <a:cxn ang="0">
                      <a:pos x="112" y="34"/>
                    </a:cxn>
                    <a:cxn ang="0">
                      <a:pos x="152" y="40"/>
                    </a:cxn>
                    <a:cxn ang="0">
                      <a:pos x="170" y="46"/>
                    </a:cxn>
                    <a:cxn ang="0">
                      <a:pos x="238" y="52"/>
                    </a:cxn>
                    <a:cxn ang="0">
                      <a:pos x="338" y="44"/>
                    </a:cxn>
                    <a:cxn ang="0">
                      <a:pos x="472" y="16"/>
                    </a:cxn>
                    <a:cxn ang="0">
                      <a:pos x="520" y="0"/>
                    </a:cxn>
                    <a:cxn ang="0">
                      <a:pos x="572" y="2"/>
                    </a:cxn>
                    <a:cxn ang="0">
                      <a:pos x="590" y="30"/>
                    </a:cxn>
                    <a:cxn ang="0">
                      <a:pos x="592" y="36"/>
                    </a:cxn>
                    <a:cxn ang="0">
                      <a:pos x="582" y="60"/>
                    </a:cxn>
                    <a:cxn ang="0">
                      <a:pos x="584" y="66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30" name="Freeform 258" descr="Cork"/>
                <p:cNvSpPr>
                  <a:spLocks/>
                </p:cNvSpPr>
                <p:nvPr/>
              </p:nvSpPr>
              <p:spPr bwMode="auto">
                <a:xfrm>
                  <a:off x="578" y="2500"/>
                  <a:ext cx="2078" cy="1238"/>
                </a:xfrm>
                <a:custGeom>
                  <a:avLst/>
                  <a:gdLst/>
                  <a:ahLst/>
                  <a:cxnLst>
                    <a:cxn ang="0">
                      <a:pos x="599" y="0"/>
                    </a:cxn>
                    <a:cxn ang="0">
                      <a:pos x="595" y="6"/>
                    </a:cxn>
                    <a:cxn ang="0">
                      <a:pos x="589" y="10"/>
                    </a:cxn>
                    <a:cxn ang="0">
                      <a:pos x="585" y="24"/>
                    </a:cxn>
                    <a:cxn ang="0">
                      <a:pos x="557" y="92"/>
                    </a:cxn>
                    <a:cxn ang="0">
                      <a:pos x="525" y="208"/>
                    </a:cxn>
                    <a:cxn ang="0">
                      <a:pos x="515" y="266"/>
                    </a:cxn>
                    <a:cxn ang="0">
                      <a:pos x="505" y="350"/>
                    </a:cxn>
                    <a:cxn ang="0">
                      <a:pos x="495" y="402"/>
                    </a:cxn>
                    <a:cxn ang="0">
                      <a:pos x="461" y="422"/>
                    </a:cxn>
                    <a:cxn ang="0">
                      <a:pos x="433" y="414"/>
                    </a:cxn>
                    <a:cxn ang="0">
                      <a:pos x="421" y="410"/>
                    </a:cxn>
                    <a:cxn ang="0">
                      <a:pos x="425" y="352"/>
                    </a:cxn>
                    <a:cxn ang="0">
                      <a:pos x="431" y="338"/>
                    </a:cxn>
                    <a:cxn ang="0">
                      <a:pos x="405" y="328"/>
                    </a:cxn>
                    <a:cxn ang="0">
                      <a:pos x="347" y="316"/>
                    </a:cxn>
                    <a:cxn ang="0">
                      <a:pos x="113" y="360"/>
                    </a:cxn>
                    <a:cxn ang="0">
                      <a:pos x="103" y="368"/>
                    </a:cxn>
                    <a:cxn ang="0">
                      <a:pos x="87" y="392"/>
                    </a:cxn>
                    <a:cxn ang="0">
                      <a:pos x="53" y="432"/>
                    </a:cxn>
                    <a:cxn ang="0">
                      <a:pos x="29" y="422"/>
                    </a:cxn>
                    <a:cxn ang="0">
                      <a:pos x="17" y="414"/>
                    </a:cxn>
                    <a:cxn ang="0">
                      <a:pos x="7" y="398"/>
                    </a:cxn>
                    <a:cxn ang="0">
                      <a:pos x="11" y="372"/>
                    </a:cxn>
                    <a:cxn ang="0">
                      <a:pos x="17" y="334"/>
                    </a:cxn>
                    <a:cxn ang="0">
                      <a:pos x="27" y="262"/>
                    </a:cxn>
                    <a:cxn ang="0">
                      <a:pos x="29" y="188"/>
                    </a:cxn>
                    <a:cxn ang="0">
                      <a:pos x="31" y="126"/>
                    </a:cxn>
                    <a:cxn ang="0">
                      <a:pos x="29" y="82"/>
                    </a:cxn>
                    <a:cxn ang="0">
                      <a:pos x="21" y="30"/>
                    </a:cxn>
                    <a:cxn ang="0">
                      <a:pos x="19" y="14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4"/>
                  <a:srcRect/>
                  <a:tile tx="0" ty="0" sx="100000" sy="100000" flip="none" algn="tl"/>
                </a:blipFill>
                <a:ln w="381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8932" name="Freeform 260"/>
              <p:cNvSpPr>
                <a:spLocks/>
              </p:cNvSpPr>
              <p:nvPr/>
            </p:nvSpPr>
            <p:spPr bwMode="auto">
              <a:xfrm>
                <a:off x="1612" y="2649"/>
                <a:ext cx="89" cy="277"/>
              </a:xfrm>
              <a:custGeom>
                <a:avLst/>
                <a:gdLst/>
                <a:ahLst/>
                <a:cxnLst>
                  <a:cxn ang="0">
                    <a:pos x="72" y="153"/>
                  </a:cxn>
                  <a:cxn ang="0">
                    <a:pos x="64" y="69"/>
                  </a:cxn>
                  <a:cxn ang="0">
                    <a:pos x="47" y="43"/>
                  </a:cxn>
                  <a:cxn ang="0">
                    <a:pos x="55" y="69"/>
                  </a:cxn>
                  <a:cxn ang="0">
                    <a:pos x="64" y="27"/>
                  </a:cxn>
                  <a:cxn ang="0">
                    <a:pos x="38" y="10"/>
                  </a:cxn>
                  <a:cxn ang="0">
                    <a:pos x="38" y="43"/>
                  </a:cxn>
                  <a:cxn ang="0">
                    <a:pos x="47" y="187"/>
                  </a:cxn>
                  <a:cxn ang="0">
                    <a:pos x="30" y="161"/>
                  </a:cxn>
                  <a:cxn ang="0">
                    <a:pos x="38" y="128"/>
                  </a:cxn>
                  <a:cxn ang="0">
                    <a:pos x="47" y="161"/>
                  </a:cxn>
                  <a:cxn ang="0">
                    <a:pos x="38" y="102"/>
                  </a:cxn>
                  <a:cxn ang="0">
                    <a:pos x="47" y="153"/>
                  </a:cxn>
                  <a:cxn ang="0">
                    <a:pos x="38" y="119"/>
                  </a:cxn>
                  <a:cxn ang="0">
                    <a:pos x="47" y="144"/>
                  </a:cxn>
                  <a:cxn ang="0">
                    <a:pos x="55" y="170"/>
                  </a:cxn>
                  <a:cxn ang="0">
                    <a:pos x="72" y="203"/>
                  </a:cxn>
                  <a:cxn ang="0">
                    <a:pos x="80" y="229"/>
                  </a:cxn>
                  <a:cxn ang="0">
                    <a:pos x="72" y="279"/>
                  </a:cxn>
                  <a:cxn ang="0">
                    <a:pos x="64" y="271"/>
                  </a:cxn>
                  <a:cxn ang="0">
                    <a:pos x="55" y="313"/>
                  </a:cxn>
                  <a:cxn ang="0">
                    <a:pos x="38" y="288"/>
                  </a:cxn>
                  <a:cxn ang="0">
                    <a:pos x="30" y="203"/>
                  </a:cxn>
                  <a:cxn ang="0">
                    <a:pos x="22" y="246"/>
                  </a:cxn>
                  <a:cxn ang="0">
                    <a:pos x="5" y="212"/>
                  </a:cxn>
                  <a:cxn ang="0">
                    <a:pos x="38" y="144"/>
                  </a:cxn>
                  <a:cxn ang="0">
                    <a:pos x="64" y="170"/>
                  </a:cxn>
                  <a:cxn ang="0">
                    <a:pos x="72" y="220"/>
                  </a:cxn>
                  <a:cxn ang="0">
                    <a:pos x="64" y="187"/>
                  </a:cxn>
                  <a:cxn ang="0">
                    <a:pos x="64" y="10"/>
                  </a:cxn>
                  <a:cxn ang="0">
                    <a:pos x="47" y="35"/>
                  </a:cxn>
                  <a:cxn ang="0">
                    <a:pos x="22" y="43"/>
                  </a:cxn>
                  <a:cxn ang="0">
                    <a:pos x="38" y="94"/>
                  </a:cxn>
                  <a:cxn ang="0">
                    <a:pos x="55" y="136"/>
                  </a:cxn>
                  <a:cxn ang="0">
                    <a:pos x="72" y="153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8933" name="Freeform 261"/>
              <p:cNvSpPr>
                <a:spLocks/>
              </p:cNvSpPr>
              <p:nvPr/>
            </p:nvSpPr>
            <p:spPr bwMode="auto">
              <a:xfrm>
                <a:off x="1638" y="2649"/>
                <a:ext cx="107" cy="30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92" y="5"/>
                  </a:cxn>
                  <a:cxn ang="0">
                    <a:pos x="73" y="29"/>
                  </a:cxn>
                  <a:cxn ang="0">
                    <a:pos x="84" y="61"/>
                  </a:cxn>
                  <a:cxn ang="0">
                    <a:pos x="84" y="146"/>
                  </a:cxn>
                  <a:cxn ang="0">
                    <a:pos x="97" y="168"/>
                  </a:cxn>
                  <a:cxn ang="0">
                    <a:pos x="97" y="240"/>
                  </a:cxn>
                  <a:cxn ang="0">
                    <a:pos x="84" y="336"/>
                  </a:cxn>
                  <a:cxn ang="0">
                    <a:pos x="68" y="354"/>
                  </a:cxn>
                  <a:cxn ang="0">
                    <a:pos x="14" y="320"/>
                  </a:cxn>
                  <a:cxn ang="0">
                    <a:pos x="12" y="282"/>
                  </a:cxn>
                  <a:cxn ang="0">
                    <a:pos x="14" y="245"/>
                  </a:cxn>
                  <a:cxn ang="0">
                    <a:pos x="9" y="98"/>
                  </a:cxn>
                  <a:cxn ang="0">
                    <a:pos x="20" y="45"/>
                  </a:cxn>
                  <a:cxn ang="0">
                    <a:pos x="6" y="13"/>
                  </a:cxn>
                  <a:cxn ang="0">
                    <a:pos x="1" y="0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8934" name="Freeform 262"/>
              <p:cNvSpPr>
                <a:spLocks/>
              </p:cNvSpPr>
              <p:nvPr/>
            </p:nvSpPr>
            <p:spPr bwMode="auto">
              <a:xfrm>
                <a:off x="3004" y="2581"/>
                <a:ext cx="161" cy="330"/>
              </a:xfrm>
              <a:custGeom>
                <a:avLst/>
                <a:gdLst/>
                <a:ahLst/>
                <a:cxnLst>
                  <a:cxn ang="0">
                    <a:pos x="141" y="20"/>
                  </a:cxn>
                  <a:cxn ang="0">
                    <a:pos x="133" y="103"/>
                  </a:cxn>
                  <a:cxn ang="0">
                    <a:pos x="125" y="130"/>
                  </a:cxn>
                  <a:cxn ang="0">
                    <a:pos x="122" y="140"/>
                  </a:cxn>
                  <a:cxn ang="0">
                    <a:pos x="104" y="244"/>
                  </a:cxn>
                  <a:cxn ang="0">
                    <a:pos x="82" y="314"/>
                  </a:cxn>
                  <a:cxn ang="0">
                    <a:pos x="66" y="362"/>
                  </a:cxn>
                  <a:cxn ang="0">
                    <a:pos x="56" y="364"/>
                  </a:cxn>
                  <a:cxn ang="0">
                    <a:pos x="18" y="370"/>
                  </a:cxn>
                  <a:cxn ang="0">
                    <a:pos x="2" y="351"/>
                  </a:cxn>
                  <a:cxn ang="0">
                    <a:pos x="5" y="316"/>
                  </a:cxn>
                  <a:cxn ang="0">
                    <a:pos x="8" y="220"/>
                  </a:cxn>
                  <a:cxn ang="0">
                    <a:pos x="21" y="199"/>
                  </a:cxn>
                  <a:cxn ang="0">
                    <a:pos x="34" y="106"/>
                  </a:cxn>
                  <a:cxn ang="0">
                    <a:pos x="42" y="74"/>
                  </a:cxn>
                  <a:cxn ang="0">
                    <a:pos x="80" y="18"/>
                  </a:cxn>
                  <a:cxn ang="0">
                    <a:pos x="122" y="18"/>
                  </a:cxn>
                  <a:cxn ang="0">
                    <a:pos x="141" y="20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8935" name="Freeform 263"/>
              <p:cNvSpPr>
                <a:spLocks/>
              </p:cNvSpPr>
              <p:nvPr/>
            </p:nvSpPr>
            <p:spPr bwMode="auto">
              <a:xfrm>
                <a:off x="1710" y="1022"/>
                <a:ext cx="107" cy="435"/>
              </a:xfrm>
              <a:custGeom>
                <a:avLst/>
                <a:gdLst/>
                <a:ahLst/>
                <a:cxnLst>
                  <a:cxn ang="0">
                    <a:pos x="26" y="486"/>
                  </a:cxn>
                  <a:cxn ang="0">
                    <a:pos x="61" y="494"/>
                  </a:cxn>
                  <a:cxn ang="0">
                    <a:pos x="72" y="451"/>
                  </a:cxn>
                  <a:cxn ang="0">
                    <a:pos x="72" y="323"/>
                  </a:cxn>
                  <a:cxn ang="0">
                    <a:pos x="88" y="214"/>
                  </a:cxn>
                  <a:cxn ang="0">
                    <a:pos x="96" y="174"/>
                  </a:cxn>
                  <a:cxn ang="0">
                    <a:pos x="88" y="51"/>
                  </a:cxn>
                  <a:cxn ang="0">
                    <a:pos x="77" y="6"/>
                  </a:cxn>
                  <a:cxn ang="0">
                    <a:pos x="29" y="25"/>
                  </a:cxn>
                  <a:cxn ang="0">
                    <a:pos x="26" y="121"/>
                  </a:cxn>
                  <a:cxn ang="0">
                    <a:pos x="32" y="363"/>
                  </a:cxn>
                  <a:cxn ang="0">
                    <a:pos x="40" y="406"/>
                  </a:cxn>
                  <a:cxn ang="0">
                    <a:pos x="24" y="473"/>
                  </a:cxn>
                  <a:cxn ang="0">
                    <a:pos x="26" y="486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8936" name="Freeform 264"/>
              <p:cNvSpPr>
                <a:spLocks/>
              </p:cNvSpPr>
              <p:nvPr/>
            </p:nvSpPr>
            <p:spPr bwMode="auto">
              <a:xfrm>
                <a:off x="3433" y="1007"/>
                <a:ext cx="152" cy="360"/>
              </a:xfrm>
              <a:custGeom>
                <a:avLst/>
                <a:gdLst/>
                <a:ahLst/>
                <a:cxnLst>
                  <a:cxn ang="0">
                    <a:pos x="5" y="381"/>
                  </a:cxn>
                  <a:cxn ang="0">
                    <a:pos x="40" y="410"/>
                  </a:cxn>
                  <a:cxn ang="0">
                    <a:pos x="80" y="402"/>
                  </a:cxn>
                  <a:cxn ang="0">
                    <a:pos x="93" y="362"/>
                  </a:cxn>
                  <a:cxn ang="0">
                    <a:pos x="114" y="280"/>
                  </a:cxn>
                  <a:cxn ang="0">
                    <a:pos x="128" y="216"/>
                  </a:cxn>
                  <a:cxn ang="0">
                    <a:pos x="136" y="192"/>
                  </a:cxn>
                  <a:cxn ang="0">
                    <a:pos x="138" y="117"/>
                  </a:cxn>
                  <a:cxn ang="0">
                    <a:pos x="144" y="101"/>
                  </a:cxn>
                  <a:cxn ang="0">
                    <a:pos x="146" y="48"/>
                  </a:cxn>
                  <a:cxn ang="0">
                    <a:pos x="130" y="0"/>
                  </a:cxn>
                  <a:cxn ang="0">
                    <a:pos x="93" y="13"/>
                  </a:cxn>
                  <a:cxn ang="0">
                    <a:pos x="77" y="53"/>
                  </a:cxn>
                  <a:cxn ang="0">
                    <a:pos x="66" y="138"/>
                  </a:cxn>
                  <a:cxn ang="0">
                    <a:pos x="58" y="162"/>
                  </a:cxn>
                  <a:cxn ang="0">
                    <a:pos x="42" y="216"/>
                  </a:cxn>
                  <a:cxn ang="0">
                    <a:pos x="40" y="226"/>
                  </a:cxn>
                  <a:cxn ang="0">
                    <a:pos x="34" y="232"/>
                  </a:cxn>
                  <a:cxn ang="0">
                    <a:pos x="32" y="250"/>
                  </a:cxn>
                  <a:cxn ang="0">
                    <a:pos x="29" y="258"/>
                  </a:cxn>
                  <a:cxn ang="0">
                    <a:pos x="16" y="349"/>
                  </a:cxn>
                  <a:cxn ang="0">
                    <a:pos x="10" y="381"/>
                  </a:cxn>
                  <a:cxn ang="0">
                    <a:pos x="2" y="386"/>
                  </a:cxn>
                  <a:cxn ang="0">
                    <a:pos x="5" y="381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44576" name="Group 266"/>
            <p:cNvGrpSpPr>
              <a:grpSpLocks/>
            </p:cNvGrpSpPr>
            <p:nvPr/>
          </p:nvGrpSpPr>
          <p:grpSpPr bwMode="auto">
            <a:xfrm>
              <a:off x="3292" y="3270"/>
              <a:ext cx="247" cy="260"/>
              <a:chOff x="1609" y="1232"/>
              <a:chExt cx="247" cy="260"/>
            </a:xfrm>
          </p:grpSpPr>
          <p:grpSp>
            <p:nvGrpSpPr>
              <p:cNvPr id="144599" name="Group 26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44601" name="Group 269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8942" name="Freeform 270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943" name="Freeform 271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8945" name="Freeform 273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46" name="Freeform 274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47" name="Freeform 275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48" name="Freeform 276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49" name="Freeform 277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60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144577" name="Group 279"/>
            <p:cNvGrpSpPr>
              <a:grpSpLocks/>
            </p:cNvGrpSpPr>
            <p:nvPr/>
          </p:nvGrpSpPr>
          <p:grpSpPr bwMode="auto">
            <a:xfrm>
              <a:off x="4781" y="887"/>
              <a:ext cx="247" cy="260"/>
              <a:chOff x="1609" y="1232"/>
              <a:chExt cx="247" cy="260"/>
            </a:xfrm>
          </p:grpSpPr>
          <p:grpSp>
            <p:nvGrpSpPr>
              <p:cNvPr id="144589" name="Group 28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44591" name="Group 282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8955" name="Freeform 283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956" name="Freeform 284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8958" name="Freeform 286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59" name="Freeform 287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60" name="Freeform 288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61" name="Freeform 289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62" name="Freeform 290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590" name="Rectangle 29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  <p:grpSp>
          <p:nvGrpSpPr>
            <p:cNvPr id="144578" name="Group 292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144579" name="Group 29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44581" name="Group 295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68968" name="Freeform 296" descr="Cork"/>
                  <p:cNvSpPr>
                    <a:spLocks/>
                  </p:cNvSpPr>
                  <p:nvPr/>
                </p:nvSpPr>
                <p:spPr bwMode="auto">
                  <a:xfrm>
                    <a:off x="632" y="2313"/>
                    <a:ext cx="2051" cy="255"/>
                  </a:xfrm>
                  <a:custGeom>
                    <a:avLst/>
                    <a:gdLst/>
                    <a:ahLst/>
                    <a:cxnLst>
                      <a:cxn ang="0">
                        <a:pos x="8" y="90"/>
                      </a:cxn>
                      <a:cxn ang="0">
                        <a:pos x="22" y="44"/>
                      </a:cxn>
                      <a:cxn ang="0">
                        <a:pos x="34" y="36"/>
                      </a:cxn>
                      <a:cxn ang="0">
                        <a:pos x="46" y="32"/>
                      </a:cxn>
                      <a:cxn ang="0">
                        <a:pos x="112" y="34"/>
                      </a:cxn>
                      <a:cxn ang="0">
                        <a:pos x="152" y="40"/>
                      </a:cxn>
                      <a:cxn ang="0">
                        <a:pos x="170" y="46"/>
                      </a:cxn>
                      <a:cxn ang="0">
                        <a:pos x="238" y="52"/>
                      </a:cxn>
                      <a:cxn ang="0">
                        <a:pos x="338" y="44"/>
                      </a:cxn>
                      <a:cxn ang="0">
                        <a:pos x="472" y="16"/>
                      </a:cxn>
                      <a:cxn ang="0">
                        <a:pos x="520" y="0"/>
                      </a:cxn>
                      <a:cxn ang="0">
                        <a:pos x="572" y="2"/>
                      </a:cxn>
                      <a:cxn ang="0">
                        <a:pos x="590" y="30"/>
                      </a:cxn>
                      <a:cxn ang="0">
                        <a:pos x="592" y="36"/>
                      </a:cxn>
                      <a:cxn ang="0">
                        <a:pos x="582" y="60"/>
                      </a:cxn>
                      <a:cxn ang="0">
                        <a:pos x="584" y="66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8969" name="Freeform 297" descr="Cork"/>
                  <p:cNvSpPr>
                    <a:spLocks/>
                  </p:cNvSpPr>
                  <p:nvPr/>
                </p:nvSpPr>
                <p:spPr bwMode="auto">
                  <a:xfrm>
                    <a:off x="578" y="2500"/>
                    <a:ext cx="2078" cy="1238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95" y="6"/>
                      </a:cxn>
                      <a:cxn ang="0">
                        <a:pos x="589" y="10"/>
                      </a:cxn>
                      <a:cxn ang="0">
                        <a:pos x="585" y="24"/>
                      </a:cxn>
                      <a:cxn ang="0">
                        <a:pos x="557" y="92"/>
                      </a:cxn>
                      <a:cxn ang="0">
                        <a:pos x="525" y="208"/>
                      </a:cxn>
                      <a:cxn ang="0">
                        <a:pos x="515" y="266"/>
                      </a:cxn>
                      <a:cxn ang="0">
                        <a:pos x="505" y="350"/>
                      </a:cxn>
                      <a:cxn ang="0">
                        <a:pos x="495" y="402"/>
                      </a:cxn>
                      <a:cxn ang="0">
                        <a:pos x="461" y="422"/>
                      </a:cxn>
                      <a:cxn ang="0">
                        <a:pos x="433" y="414"/>
                      </a:cxn>
                      <a:cxn ang="0">
                        <a:pos x="421" y="410"/>
                      </a:cxn>
                      <a:cxn ang="0">
                        <a:pos x="425" y="352"/>
                      </a:cxn>
                      <a:cxn ang="0">
                        <a:pos x="431" y="338"/>
                      </a:cxn>
                      <a:cxn ang="0">
                        <a:pos x="405" y="328"/>
                      </a:cxn>
                      <a:cxn ang="0">
                        <a:pos x="347" y="316"/>
                      </a:cxn>
                      <a:cxn ang="0">
                        <a:pos x="113" y="360"/>
                      </a:cxn>
                      <a:cxn ang="0">
                        <a:pos x="103" y="368"/>
                      </a:cxn>
                      <a:cxn ang="0">
                        <a:pos x="87" y="392"/>
                      </a:cxn>
                      <a:cxn ang="0">
                        <a:pos x="53" y="432"/>
                      </a:cxn>
                      <a:cxn ang="0">
                        <a:pos x="29" y="422"/>
                      </a:cxn>
                      <a:cxn ang="0">
                        <a:pos x="17" y="414"/>
                      </a:cxn>
                      <a:cxn ang="0">
                        <a:pos x="7" y="398"/>
                      </a:cxn>
                      <a:cxn ang="0">
                        <a:pos x="11" y="372"/>
                      </a:cxn>
                      <a:cxn ang="0">
                        <a:pos x="17" y="334"/>
                      </a:cxn>
                      <a:cxn ang="0">
                        <a:pos x="27" y="262"/>
                      </a:cxn>
                      <a:cxn ang="0">
                        <a:pos x="29" y="188"/>
                      </a:cxn>
                      <a:cxn ang="0">
                        <a:pos x="31" y="126"/>
                      </a:cxn>
                      <a:cxn ang="0">
                        <a:pos x="29" y="82"/>
                      </a:cxn>
                      <a:cxn ang="0">
                        <a:pos x="21" y="30"/>
                      </a:cxn>
                      <a:cxn ang="0">
                        <a:pos x="19" y="14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 w="381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68971" name="Freeform 299"/>
                <p:cNvSpPr>
                  <a:spLocks/>
                </p:cNvSpPr>
                <p:nvPr/>
              </p:nvSpPr>
              <p:spPr bwMode="auto">
                <a:xfrm>
                  <a:off x="1612" y="2649"/>
                  <a:ext cx="89" cy="277"/>
                </a:xfrm>
                <a:custGeom>
                  <a:avLst/>
                  <a:gdLst/>
                  <a:ahLst/>
                  <a:cxnLst>
                    <a:cxn ang="0">
                      <a:pos x="72" y="153"/>
                    </a:cxn>
                    <a:cxn ang="0">
                      <a:pos x="64" y="69"/>
                    </a:cxn>
                    <a:cxn ang="0">
                      <a:pos x="47" y="43"/>
                    </a:cxn>
                    <a:cxn ang="0">
                      <a:pos x="55" y="69"/>
                    </a:cxn>
                    <a:cxn ang="0">
                      <a:pos x="64" y="27"/>
                    </a:cxn>
                    <a:cxn ang="0">
                      <a:pos x="38" y="10"/>
                    </a:cxn>
                    <a:cxn ang="0">
                      <a:pos x="38" y="43"/>
                    </a:cxn>
                    <a:cxn ang="0">
                      <a:pos x="47" y="187"/>
                    </a:cxn>
                    <a:cxn ang="0">
                      <a:pos x="30" y="161"/>
                    </a:cxn>
                    <a:cxn ang="0">
                      <a:pos x="38" y="128"/>
                    </a:cxn>
                    <a:cxn ang="0">
                      <a:pos x="47" y="161"/>
                    </a:cxn>
                    <a:cxn ang="0">
                      <a:pos x="38" y="102"/>
                    </a:cxn>
                    <a:cxn ang="0">
                      <a:pos x="47" y="153"/>
                    </a:cxn>
                    <a:cxn ang="0">
                      <a:pos x="38" y="119"/>
                    </a:cxn>
                    <a:cxn ang="0">
                      <a:pos x="47" y="144"/>
                    </a:cxn>
                    <a:cxn ang="0">
                      <a:pos x="55" y="170"/>
                    </a:cxn>
                    <a:cxn ang="0">
                      <a:pos x="72" y="203"/>
                    </a:cxn>
                    <a:cxn ang="0">
                      <a:pos x="80" y="229"/>
                    </a:cxn>
                    <a:cxn ang="0">
                      <a:pos x="72" y="279"/>
                    </a:cxn>
                    <a:cxn ang="0">
                      <a:pos x="64" y="271"/>
                    </a:cxn>
                    <a:cxn ang="0">
                      <a:pos x="55" y="313"/>
                    </a:cxn>
                    <a:cxn ang="0">
                      <a:pos x="38" y="288"/>
                    </a:cxn>
                    <a:cxn ang="0">
                      <a:pos x="30" y="203"/>
                    </a:cxn>
                    <a:cxn ang="0">
                      <a:pos x="22" y="246"/>
                    </a:cxn>
                    <a:cxn ang="0">
                      <a:pos x="5" y="212"/>
                    </a:cxn>
                    <a:cxn ang="0">
                      <a:pos x="38" y="144"/>
                    </a:cxn>
                    <a:cxn ang="0">
                      <a:pos x="64" y="170"/>
                    </a:cxn>
                    <a:cxn ang="0">
                      <a:pos x="72" y="220"/>
                    </a:cxn>
                    <a:cxn ang="0">
                      <a:pos x="64" y="187"/>
                    </a:cxn>
                    <a:cxn ang="0">
                      <a:pos x="64" y="10"/>
                    </a:cxn>
                    <a:cxn ang="0">
                      <a:pos x="47" y="35"/>
                    </a:cxn>
                    <a:cxn ang="0">
                      <a:pos x="22" y="43"/>
                    </a:cxn>
                    <a:cxn ang="0">
                      <a:pos x="38" y="94"/>
                    </a:cxn>
                    <a:cxn ang="0">
                      <a:pos x="55" y="136"/>
                    </a:cxn>
                    <a:cxn ang="0">
                      <a:pos x="72" y="153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72" name="Freeform 300"/>
                <p:cNvSpPr>
                  <a:spLocks/>
                </p:cNvSpPr>
                <p:nvPr/>
              </p:nvSpPr>
              <p:spPr bwMode="auto">
                <a:xfrm>
                  <a:off x="1638" y="2649"/>
                  <a:ext cx="107" cy="307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92" y="5"/>
                    </a:cxn>
                    <a:cxn ang="0">
                      <a:pos x="73" y="29"/>
                    </a:cxn>
                    <a:cxn ang="0">
                      <a:pos x="84" y="61"/>
                    </a:cxn>
                    <a:cxn ang="0">
                      <a:pos x="84" y="146"/>
                    </a:cxn>
                    <a:cxn ang="0">
                      <a:pos x="97" y="168"/>
                    </a:cxn>
                    <a:cxn ang="0">
                      <a:pos x="97" y="240"/>
                    </a:cxn>
                    <a:cxn ang="0">
                      <a:pos x="84" y="336"/>
                    </a:cxn>
                    <a:cxn ang="0">
                      <a:pos x="68" y="354"/>
                    </a:cxn>
                    <a:cxn ang="0">
                      <a:pos x="14" y="320"/>
                    </a:cxn>
                    <a:cxn ang="0">
                      <a:pos x="12" y="282"/>
                    </a:cxn>
                    <a:cxn ang="0">
                      <a:pos x="14" y="245"/>
                    </a:cxn>
                    <a:cxn ang="0">
                      <a:pos x="9" y="98"/>
                    </a:cxn>
                    <a:cxn ang="0">
                      <a:pos x="20" y="45"/>
                    </a:cxn>
                    <a:cxn ang="0">
                      <a:pos x="6" y="13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73" name="Freeform 301"/>
                <p:cNvSpPr>
                  <a:spLocks/>
                </p:cNvSpPr>
                <p:nvPr/>
              </p:nvSpPr>
              <p:spPr bwMode="auto">
                <a:xfrm>
                  <a:off x="3004" y="2581"/>
                  <a:ext cx="161" cy="330"/>
                </a:xfrm>
                <a:custGeom>
                  <a:avLst/>
                  <a:gdLst/>
                  <a:ahLst/>
                  <a:cxnLst>
                    <a:cxn ang="0">
                      <a:pos x="141" y="20"/>
                    </a:cxn>
                    <a:cxn ang="0">
                      <a:pos x="133" y="103"/>
                    </a:cxn>
                    <a:cxn ang="0">
                      <a:pos x="125" y="130"/>
                    </a:cxn>
                    <a:cxn ang="0">
                      <a:pos x="122" y="140"/>
                    </a:cxn>
                    <a:cxn ang="0">
                      <a:pos x="104" y="244"/>
                    </a:cxn>
                    <a:cxn ang="0">
                      <a:pos x="82" y="314"/>
                    </a:cxn>
                    <a:cxn ang="0">
                      <a:pos x="66" y="362"/>
                    </a:cxn>
                    <a:cxn ang="0">
                      <a:pos x="56" y="364"/>
                    </a:cxn>
                    <a:cxn ang="0">
                      <a:pos x="18" y="370"/>
                    </a:cxn>
                    <a:cxn ang="0">
                      <a:pos x="2" y="351"/>
                    </a:cxn>
                    <a:cxn ang="0">
                      <a:pos x="5" y="316"/>
                    </a:cxn>
                    <a:cxn ang="0">
                      <a:pos x="8" y="220"/>
                    </a:cxn>
                    <a:cxn ang="0">
                      <a:pos x="21" y="199"/>
                    </a:cxn>
                    <a:cxn ang="0">
                      <a:pos x="34" y="106"/>
                    </a:cxn>
                    <a:cxn ang="0">
                      <a:pos x="42" y="74"/>
                    </a:cxn>
                    <a:cxn ang="0">
                      <a:pos x="80" y="18"/>
                    </a:cxn>
                    <a:cxn ang="0">
                      <a:pos x="122" y="18"/>
                    </a:cxn>
                    <a:cxn ang="0">
                      <a:pos x="141" y="20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74" name="Freeform 302"/>
                <p:cNvSpPr>
                  <a:spLocks/>
                </p:cNvSpPr>
                <p:nvPr/>
              </p:nvSpPr>
              <p:spPr bwMode="auto">
                <a:xfrm>
                  <a:off x="1710" y="1022"/>
                  <a:ext cx="107" cy="435"/>
                </a:xfrm>
                <a:custGeom>
                  <a:avLst/>
                  <a:gdLst/>
                  <a:ahLst/>
                  <a:cxnLst>
                    <a:cxn ang="0">
                      <a:pos x="26" y="486"/>
                    </a:cxn>
                    <a:cxn ang="0">
                      <a:pos x="61" y="494"/>
                    </a:cxn>
                    <a:cxn ang="0">
                      <a:pos x="72" y="451"/>
                    </a:cxn>
                    <a:cxn ang="0">
                      <a:pos x="72" y="323"/>
                    </a:cxn>
                    <a:cxn ang="0">
                      <a:pos x="88" y="214"/>
                    </a:cxn>
                    <a:cxn ang="0">
                      <a:pos x="96" y="174"/>
                    </a:cxn>
                    <a:cxn ang="0">
                      <a:pos x="88" y="51"/>
                    </a:cxn>
                    <a:cxn ang="0">
                      <a:pos x="77" y="6"/>
                    </a:cxn>
                    <a:cxn ang="0">
                      <a:pos x="29" y="25"/>
                    </a:cxn>
                    <a:cxn ang="0">
                      <a:pos x="26" y="121"/>
                    </a:cxn>
                    <a:cxn ang="0">
                      <a:pos x="32" y="363"/>
                    </a:cxn>
                    <a:cxn ang="0">
                      <a:pos x="40" y="406"/>
                    </a:cxn>
                    <a:cxn ang="0">
                      <a:pos x="24" y="473"/>
                    </a:cxn>
                    <a:cxn ang="0">
                      <a:pos x="26" y="486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668975" name="Freeform 303"/>
                <p:cNvSpPr>
                  <a:spLocks/>
                </p:cNvSpPr>
                <p:nvPr/>
              </p:nvSpPr>
              <p:spPr bwMode="auto">
                <a:xfrm>
                  <a:off x="3433" y="1007"/>
                  <a:ext cx="152" cy="360"/>
                </a:xfrm>
                <a:custGeom>
                  <a:avLst/>
                  <a:gdLst/>
                  <a:ahLst/>
                  <a:cxnLst>
                    <a:cxn ang="0">
                      <a:pos x="5" y="381"/>
                    </a:cxn>
                    <a:cxn ang="0">
                      <a:pos x="40" y="410"/>
                    </a:cxn>
                    <a:cxn ang="0">
                      <a:pos x="80" y="402"/>
                    </a:cxn>
                    <a:cxn ang="0">
                      <a:pos x="93" y="362"/>
                    </a:cxn>
                    <a:cxn ang="0">
                      <a:pos x="114" y="280"/>
                    </a:cxn>
                    <a:cxn ang="0">
                      <a:pos x="128" y="216"/>
                    </a:cxn>
                    <a:cxn ang="0">
                      <a:pos x="136" y="192"/>
                    </a:cxn>
                    <a:cxn ang="0">
                      <a:pos x="138" y="117"/>
                    </a:cxn>
                    <a:cxn ang="0">
                      <a:pos x="144" y="101"/>
                    </a:cxn>
                    <a:cxn ang="0">
                      <a:pos x="146" y="48"/>
                    </a:cxn>
                    <a:cxn ang="0">
                      <a:pos x="130" y="0"/>
                    </a:cxn>
                    <a:cxn ang="0">
                      <a:pos x="93" y="13"/>
                    </a:cxn>
                    <a:cxn ang="0">
                      <a:pos x="77" y="53"/>
                    </a:cxn>
                    <a:cxn ang="0">
                      <a:pos x="66" y="138"/>
                    </a:cxn>
                    <a:cxn ang="0">
                      <a:pos x="58" y="162"/>
                    </a:cxn>
                    <a:cxn ang="0">
                      <a:pos x="42" y="216"/>
                    </a:cxn>
                    <a:cxn ang="0">
                      <a:pos x="40" y="226"/>
                    </a:cxn>
                    <a:cxn ang="0">
                      <a:pos x="34" y="232"/>
                    </a:cxn>
                    <a:cxn ang="0">
                      <a:pos x="32" y="250"/>
                    </a:cxn>
                    <a:cxn ang="0">
                      <a:pos x="29" y="258"/>
                    </a:cxn>
                    <a:cxn ang="0">
                      <a:pos x="16" y="349"/>
                    </a:cxn>
                    <a:cxn ang="0">
                      <a:pos x="10" y="381"/>
                    </a:cxn>
                    <a:cxn ang="0">
                      <a:pos x="2" y="386"/>
                    </a:cxn>
                    <a:cxn ang="0">
                      <a:pos x="5" y="381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4580" name="Rectangle 30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/>
                <a:endParaRPr lang="en-US" sz="1600" i="1">
                  <a:solidFill>
                    <a:schemeClr val="bg2"/>
                  </a:solidFill>
                  <a:effectLst/>
                  <a:latin typeface="Helvetica" charset="0"/>
                </a:endParaRPr>
              </a:p>
            </p:txBody>
          </p:sp>
        </p:grpSp>
      </p:grpSp>
      <p:sp>
        <p:nvSpPr>
          <p:cNvPr id="144571" name="Rectangle 289"/>
          <p:cNvSpPr>
            <a:spLocks noChangeArrowheads="1"/>
          </p:cNvSpPr>
          <p:nvPr/>
        </p:nvSpPr>
        <p:spPr bwMode="auto">
          <a:xfrm>
            <a:off x="5126038" y="2206625"/>
            <a:ext cx="588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/>
            <a:r>
              <a:rPr lang="en-US" sz="2000" b="1" i="1">
                <a:solidFill>
                  <a:schemeClr val="bg2"/>
                </a:solidFill>
                <a:effectLst/>
                <a:latin typeface="Kantipur" charset="0"/>
              </a:rPr>
              <a:t>c a</a:t>
            </a:r>
          </a:p>
        </p:txBody>
      </p:sp>
      <p:sp>
        <p:nvSpPr>
          <p:cNvPr id="295" name="Rectangle 111"/>
          <p:cNvSpPr>
            <a:spLocks noChangeArrowheads="1"/>
          </p:cNvSpPr>
          <p:nvPr/>
        </p:nvSpPr>
        <p:spPr bwMode="auto">
          <a:xfrm>
            <a:off x="738188" y="2355850"/>
            <a:ext cx="2511425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;&amp;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z[\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o]</a:t>
            </a:r>
            <a:r>
              <a:rPr lang="en-US" sz="6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</a:p>
        </p:txBody>
      </p:sp>
      <p:sp>
        <p:nvSpPr>
          <p:cNvPr id="296" name="Rectangle 113"/>
          <p:cNvSpPr>
            <a:spLocks noChangeArrowheads="1"/>
          </p:cNvSpPr>
          <p:nvPr/>
        </p:nvSpPr>
        <p:spPr bwMode="auto">
          <a:xfrm>
            <a:off x="420688" y="3506788"/>
            <a:ext cx="3463925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  <a:r>
              <a:rPr lang="en-US" sz="7200">
                <a:solidFill>
                  <a:srgbClr val="00F93D"/>
                </a:solidFill>
                <a:effectLst/>
                <a:latin typeface="Times" charset="0"/>
              </a:rPr>
              <a:t> = 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$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7200">
                <a:solidFill>
                  <a:srgbClr val="00F9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#</a:t>
            </a:r>
            <a:endParaRPr lang="en-US" sz="7200">
              <a:solidFill>
                <a:srgbClr val="00F93D"/>
              </a:solidFill>
              <a:effectLst/>
              <a:latin typeface="Times" charset="0"/>
            </a:endParaRPr>
          </a:p>
        </p:txBody>
      </p:sp>
      <p:sp>
        <p:nvSpPr>
          <p:cNvPr id="297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6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898" grpId="0" animBg="1"/>
      <p:bldP spid="668899" grpId="0" animBg="1"/>
      <p:bldP spid="6689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2586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chemeClr val="tx1"/>
                </a:solidFill>
                <a:effectLst/>
                <a:latin typeface="Kantipur" charset="0"/>
              </a:rPr>
              <a:t>$ dflg;x? </a:t>
            </a:r>
            <a:r>
              <a:rPr lang="en-US" sz="4400" b="1">
                <a:solidFill>
                  <a:schemeClr val="tx2"/>
                </a:solidFill>
                <a:effectLst/>
                <a:latin typeface="Kantipur" charset="0"/>
              </a:rPr>
              <a:t>dWo</a:t>
            </a:r>
            <a:r>
              <a:rPr lang="en-US" sz="4400" b="1" i="1">
                <a:solidFill>
                  <a:schemeClr val="tx2"/>
                </a:solidFill>
                <a:effectLst/>
                <a:latin typeface="Kantipur" charset="0"/>
              </a:rPr>
              <a:t> </a:t>
            </a:r>
            <a:r>
              <a:rPr lang="en-US" sz="4400" b="1" i="1">
                <a:solidFill>
                  <a:schemeClr val="hlink"/>
                </a:solidFill>
                <a:effectLst/>
                <a:latin typeface="Kantipur" charset="0"/>
              </a:rPr>
              <a:t>t];|f]</a:t>
            </a:r>
            <a:r>
              <a:rPr lang="en-US" sz="4400" b="1">
                <a:solidFill>
                  <a:schemeClr val="tx2"/>
                </a:solidFill>
                <a:effectLst/>
                <a:latin typeface="Kantipur" charset="0"/>
              </a:rPr>
              <a:t>  rflx+</a:t>
            </a:r>
            <a:r>
              <a:rPr lang="en-US" sz="3200" b="1">
                <a:solidFill>
                  <a:schemeClr val="tx2"/>
                </a:solidFill>
                <a:effectLst/>
                <a:latin typeface="Kantipur" charset="0"/>
              </a:rPr>
              <a:t> </a:t>
            </a:r>
            <a:r>
              <a:rPr lang="en-US" sz="3200">
                <a:solidFill>
                  <a:srgbClr val="FAFD00"/>
                </a:solidFill>
                <a:effectLst/>
                <a:latin typeface="Times" charset="0"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346325" y="4754563"/>
            <a:ext cx="453072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60475" y="962025"/>
            <a:ext cx="6727825" cy="5775325"/>
            <a:chOff x="794" y="606"/>
            <a:chExt cx="4238" cy="3638"/>
          </a:xfrm>
        </p:grpSpPr>
        <p:sp>
          <p:nvSpPr>
            <p:cNvPr id="74755" name="Rectangle 3"/>
            <p:cNvSpPr>
              <a:spLocks noChangeArrowheads="1"/>
            </p:cNvSpPr>
            <p:nvPr/>
          </p:nvSpPr>
          <p:spPr bwMode="auto">
            <a:xfrm>
              <a:off x="2347" y="606"/>
              <a:ext cx="2685" cy="24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6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co]</a:t>
              </a:r>
              <a:r>
                <a:rPr lang="en-US" sz="25200">
                  <a:solidFill>
                    <a:srgbClr val="00FF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df]</a:t>
              </a:r>
              <a:r>
                <a:rPr lang="en-US" sz="9600">
                  <a:solidFill>
                    <a:srgbClr val="FAFD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794" y="2537"/>
              <a:ext cx="725" cy="1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7200">
                  <a:solidFill>
                    <a:srgbClr val="D83104"/>
                  </a:solidFill>
                  <a:effectLst/>
                  <a:latin typeface="Times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6437" name="Text Box 10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63575" y="1984375"/>
            <a:ext cx="2382838" cy="3259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800" b="1">
                <a:solidFill>
                  <a:schemeClr val="tx1"/>
                </a:solidFill>
                <a:effectLst/>
                <a:latin typeface="Kantipur" charset="0"/>
              </a:rPr>
              <a:t>$dflg;x? </a:t>
            </a:r>
            <a:r>
              <a:rPr lang="en-US" sz="4800" b="1">
                <a:solidFill>
                  <a:schemeClr val="tx2"/>
                </a:solidFill>
                <a:effectLst/>
                <a:latin typeface="Kantipur" charset="0"/>
              </a:rPr>
              <a:t>dWo</a:t>
            </a:r>
            <a:r>
              <a:rPr lang="en-US" sz="4800" b="1" i="1">
                <a:solidFill>
                  <a:schemeClr val="tx2"/>
                </a:solidFill>
                <a:effectLst/>
                <a:latin typeface="Kantipur" charset="0"/>
              </a:rPr>
              <a:t> </a:t>
            </a:r>
            <a:r>
              <a:rPr lang="en-US" sz="4800" b="1" i="1">
                <a:solidFill>
                  <a:schemeClr val="hlink"/>
                </a:solidFill>
                <a:effectLst/>
                <a:latin typeface="Kantipur" charset="0"/>
              </a:rPr>
              <a:t>t];|f]</a:t>
            </a:r>
            <a:r>
              <a:rPr lang="en-US" sz="4800" b="1">
                <a:solidFill>
                  <a:schemeClr val="tx2"/>
                </a:solidFill>
                <a:effectLst/>
                <a:latin typeface="Kantipur" charset="0"/>
              </a:rPr>
              <a:t>  rflx+</a:t>
            </a:r>
            <a:r>
              <a:rPr lang="en-US" b="1">
                <a:solidFill>
                  <a:schemeClr val="tx2"/>
                </a:solidFill>
                <a:effectLst/>
              </a:rPr>
              <a:t> </a:t>
            </a:r>
            <a:r>
              <a:rPr lang="en-US">
                <a:solidFill>
                  <a:srgbClr val="FAFD00"/>
                </a:solidFill>
                <a:effectLst/>
              </a:rPr>
              <a:t>:</a:t>
            </a: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  <a:p>
            <a:endParaRPr lang="en-US" sz="3200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725863" y="962025"/>
            <a:ext cx="4262437" cy="392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96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co]</a:t>
            </a:r>
            <a:r>
              <a:rPr lang="en-US" sz="25200">
                <a:solidFill>
                  <a:srgbClr val="00FF00"/>
                </a:solidFill>
                <a:effectLst/>
                <a:latin typeface="Kantipur" pitchFamily="2" charset="0"/>
                <a:ea typeface="+mn-ea"/>
                <a:cs typeface="+mn-cs"/>
              </a:rPr>
              <a:t>df]</a:t>
            </a:r>
            <a:r>
              <a:rPr lang="en-US" sz="9600">
                <a:solidFill>
                  <a:srgbClr val="FAFD00"/>
                </a:solidFill>
                <a:effectLst/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943225" y="4756150"/>
            <a:ext cx="3341688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“</a:t>
            </a:r>
            <a:r>
              <a:rPr lang="en-US" sz="8800" i="1">
                <a:solidFill>
                  <a:srgbClr val="FAFD00"/>
                </a:solidFill>
                <a:effectLst/>
                <a:latin typeface="Kantipur" charset="0"/>
              </a:rPr>
              <a:t>df]zf </a:t>
            </a:r>
            <a:r>
              <a:rPr lang="ja-JP" altLang="en-US" sz="8000" i="1">
                <a:solidFill>
                  <a:srgbClr val="FAFD00"/>
                </a:solidFill>
                <a:effectLst/>
                <a:latin typeface="Times" charset="0"/>
              </a:rPr>
              <a:t>”</a:t>
            </a:r>
            <a:endParaRPr lang="en-US" sz="8000" i="1">
              <a:solidFill>
                <a:srgbClr val="FAFD00"/>
              </a:solidFill>
              <a:effectLst/>
              <a:latin typeface="Times" charset="0"/>
            </a:endParaRPr>
          </a:p>
        </p:txBody>
      </p:sp>
      <p:sp>
        <p:nvSpPr>
          <p:cNvPr id="148485" name="Text Box 8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4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4350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50532" name="Text Box 15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50533" name="Text Box 16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654353" name="Rectangle 17"/>
          <p:cNvSpPr>
            <a:spLocks noChangeArrowheads="1"/>
          </p:cNvSpPr>
          <p:nvPr/>
        </p:nvSpPr>
        <p:spPr bwMode="auto">
          <a:xfrm>
            <a:off x="7543800" y="65151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8.0.03b.</a:t>
            </a:r>
          </a:p>
        </p:txBody>
      </p:sp>
    </p:spTree>
  </p:cSld>
  <p:clrMapOvr>
    <a:masterClrMapping/>
  </p:clrMapOvr>
  <p:transition>
    <p:wheel spokes="0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8f= l/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Ss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 lu|lkmyaf6 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ljt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/0f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of] k|:t</a:t>
            </a:r>
            <a:r>
              <a:rPr lang="en-US" sz="4000" b="1" i="1" dirty="0">
                <a:solidFill>
                  <a:srgbClr val="FFFFFF"/>
                </a:solidFill>
                <a:effectLst/>
                <a:latin typeface="Kantipur" charset="0"/>
              </a:rPr>
              <a:t>[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tL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tkfO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{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sf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]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nflu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lk|mdf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pknAw</a:t>
            </a:r>
            <a:r>
              <a:rPr lang="en-US" sz="4000" b="1" dirty="0">
                <a:solidFill>
                  <a:srgbClr val="FFFFFF"/>
                </a:solidFill>
                <a:effectLst/>
                <a:latin typeface="Kantipur Regular"/>
                <a:cs typeface="Kantipur Regular"/>
              </a:rPr>
              <a:t> 5 .</a:t>
            </a:r>
            <a:endParaRPr lang="en-US" sz="1400" b="1" dirty="0">
              <a:solidFill>
                <a:srgbClr val="FFFFFF"/>
              </a:solidFill>
              <a:effectLst/>
              <a:latin typeface="Kantipur Regular"/>
              <a:cs typeface="Kantipur Regular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 gbL</a:t>
            </a:r>
          </a:p>
        </p:txBody>
      </p:sp>
      <p:sp>
        <p:nvSpPr>
          <p:cNvPr id="2160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Kff 3f</a:t>
            </a:r>
          </a:p>
        </p:txBody>
      </p:sp>
      <p:sp>
        <p:nvSpPr>
          <p:cNvPr id="2160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Uff ;</a:t>
            </a: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2516188" y="5640388"/>
            <a:ext cx="9191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e[\ ;</a:t>
            </a: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>
                <a:solidFill>
                  <a:schemeClr val="tx2"/>
                </a:solidFill>
                <a:effectLst/>
                <a:latin typeface="Times" charset="0"/>
                <a:ea typeface="+mn-ea"/>
                <a:cs typeface="+mn-cs"/>
              </a:rPr>
              <a:t> </a:t>
            </a:r>
            <a:r>
              <a:rPr lang="en-US" b="1">
                <a:solidFill>
                  <a:schemeClr val="tx2"/>
                </a:solidFill>
                <a:effectLst/>
                <a:latin typeface="Kantipur" pitchFamily="2" charset="0"/>
                <a:ea typeface="+mn-ea"/>
                <a:cs typeface="+mn-cs"/>
              </a:rPr>
              <a:t>dGrsf] l;+uf/</a:t>
            </a: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160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4000" b="1">
                <a:solidFill>
                  <a:srgbClr val="EEFF4B"/>
                </a:solidFill>
                <a:effectLst/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160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160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9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(</a:t>
            </a: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>
                <a:solidFill>
                  <a:schemeClr val="folHlink"/>
                </a:solidFill>
                <a:effectLst/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97" name="Rectangle 33"/>
          <p:cNvSpPr>
            <a:spLocks noChangeArrowheads="1"/>
          </p:cNvSpPr>
          <p:nvPr/>
        </p:nvSpPr>
        <p:spPr bwMode="auto">
          <a:xfrm>
            <a:off x="3105150" y="2568575"/>
            <a:ext cx="3540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160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099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2161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1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102" name="Rectangle 38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161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104" name="Rectangle 40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161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6106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16107" name="Rectangle 43"/>
          <p:cNvSpPr>
            <a:spLocks noChangeArrowheads="1"/>
          </p:cNvSpPr>
          <p:nvPr/>
        </p:nvSpPr>
        <p:spPr bwMode="auto">
          <a:xfrm>
            <a:off x="3756025" y="3078163"/>
            <a:ext cx="6826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folHlink"/>
                </a:solidFill>
                <a:effectLst/>
                <a:latin typeface="Kantipur" pitchFamily="2" charset="0"/>
                <a:ea typeface="+mn-ea"/>
                <a:cs typeface="+mn-cs"/>
              </a:rPr>
              <a:t>lg k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400800" y="2857500"/>
            <a:ext cx="2019300" cy="2247900"/>
            <a:chOff x="4032" y="1800"/>
            <a:chExt cx="1272" cy="1416"/>
          </a:xfrm>
        </p:grpSpPr>
        <p:sp>
          <p:nvSpPr>
            <p:cNvPr id="216115" name="Oval 51"/>
            <p:cNvSpPr>
              <a:spLocks noChangeArrowheads="1"/>
            </p:cNvSpPr>
            <p:nvPr/>
          </p:nvSpPr>
          <p:spPr bwMode="auto">
            <a:xfrm>
              <a:off x="4032" y="2592"/>
              <a:ext cx="672" cy="624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68978" dir="1379351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16117" name="AutoShape 53"/>
            <p:cNvSpPr>
              <a:spLocks noChangeArrowheads="1"/>
            </p:cNvSpPr>
            <p:nvPr/>
          </p:nvSpPr>
          <p:spPr bwMode="auto">
            <a:xfrm rot="7507952">
              <a:off x="4560" y="1824"/>
              <a:ext cx="768" cy="72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EEFF4B"/>
            </a:solidFill>
            <a:ln w="28575">
              <a:solidFill>
                <a:srgbClr val="D83104"/>
              </a:solidFill>
              <a:miter lim="800000"/>
              <a:headEnd/>
              <a:tailEnd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7693" name="Text Box 5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pTk</a:t>
            </a:r>
            <a:r>
              <a:rPr lang="en-US" sz="1200" b="1">
                <a:solidFill>
                  <a:schemeClr val="tx1"/>
                </a:solidFill>
                <a:effectLst/>
              </a:rPr>
              <a:t>. 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!!</a:t>
            </a:r>
            <a:r>
              <a:rPr lang="en-US" sz="1200" b="1">
                <a:solidFill>
                  <a:schemeClr val="tx1"/>
                </a:solidFill>
                <a:effectLst/>
              </a:rPr>
              <a:t>:</a:t>
            </a:r>
            <a:r>
              <a:rPr lang="en-US" sz="1600" b="1">
                <a:solidFill>
                  <a:schemeClr val="tx1"/>
                </a:solidFill>
                <a:effectLst/>
                <a:latin typeface="Kantipur" charset="0"/>
              </a:rPr>
              <a:t>@*</a:t>
            </a:r>
          </a:p>
        </p:txBody>
      </p:sp>
      <p:sp>
        <p:nvSpPr>
          <p:cNvPr id="27694" name="Text Box 57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216126" name="Rectangle 6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7696" name="Text Box 63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216128" name="Text Box 64"/>
          <p:cNvSpPr txBox="1">
            <a:spLocks noChangeArrowheads="1"/>
          </p:cNvSpPr>
          <p:nvPr/>
        </p:nvSpPr>
        <p:spPr bwMode="auto">
          <a:xfrm>
            <a:off x="8661400" y="6450013"/>
            <a:ext cx="482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573463" y="4537075"/>
            <a:ext cx="3687762" cy="1044575"/>
            <a:chOff x="2517" y="3113"/>
            <a:chExt cx="2012" cy="606"/>
          </a:xfrm>
        </p:grpSpPr>
        <p:sp>
          <p:nvSpPr>
            <p:cNvPr id="216130" name="Text Box 66"/>
            <p:cNvSpPr txBox="1">
              <a:spLocks noChangeArrowheads="1"/>
            </p:cNvSpPr>
            <p:nvPr/>
          </p:nvSpPr>
          <p:spPr bwMode="auto">
            <a:xfrm>
              <a:off x="2517" y="3118"/>
              <a:ext cx="201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63500" dir="3187806" algn="ctr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  <a:flatTx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66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</a:rPr>
                <a:t>rfN8L;sf] p/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: </a:t>
              </a: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  <a:cs typeface="Arial" charset="0"/>
                </a:rPr>
                <a:t>d];f]kf]6fldozL k|lrg ;f+:s[tsf] s]Gb| xf], / ca|fxfdsf] 3/</a:t>
              </a:r>
              <a:r>
                <a:rPr lang="en-US" sz="1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" charset="0"/>
                  <a:cs typeface="Arial" charset="0"/>
                </a:rPr>
                <a:t> .</a:t>
              </a:r>
              <a:endPara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16131" name="AutoShape 67"/>
            <p:cNvSpPr>
              <a:spLocks noChangeArrowheads="1"/>
            </p:cNvSpPr>
            <p:nvPr/>
          </p:nvSpPr>
          <p:spPr bwMode="auto">
            <a:xfrm>
              <a:off x="2649" y="3113"/>
              <a:ext cx="1752" cy="606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699" name="Text Box 26"/>
          <p:cNvSpPr txBox="1">
            <a:spLocks noChangeArrowheads="1"/>
          </p:cNvSpPr>
          <p:nvPr/>
        </p:nvSpPr>
        <p:spPr bwMode="auto">
          <a:xfrm>
            <a:off x="-523875" y="2127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29700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093788"/>
            <a:ext cx="6781800" cy="4935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61"/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507971" name="Oval 67"/>
          <p:cNvSpPr>
            <a:spLocks noChangeArrowheads="1"/>
          </p:cNvSpPr>
          <p:nvPr/>
        </p:nvSpPr>
        <p:spPr bwMode="auto">
          <a:xfrm>
            <a:off x="3467100" y="29337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07972" name="Oval 68"/>
          <p:cNvSpPr>
            <a:spLocks noChangeArrowheads="1"/>
          </p:cNvSpPr>
          <p:nvPr/>
        </p:nvSpPr>
        <p:spPr bwMode="auto">
          <a:xfrm>
            <a:off x="6400800" y="4914900"/>
            <a:ext cx="1892300" cy="6985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07973" name="Oval 69"/>
          <p:cNvSpPr>
            <a:spLocks noChangeArrowheads="1"/>
          </p:cNvSpPr>
          <p:nvPr/>
        </p:nvSpPr>
        <p:spPr bwMode="auto">
          <a:xfrm>
            <a:off x="3378200" y="11684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07974" name="Oval 70"/>
          <p:cNvSpPr>
            <a:spLocks noChangeArrowheads="1"/>
          </p:cNvSpPr>
          <p:nvPr/>
        </p:nvSpPr>
        <p:spPr bwMode="auto">
          <a:xfrm>
            <a:off x="4851400" y="1993900"/>
            <a:ext cx="1612900" cy="596900"/>
          </a:xfrm>
          <a:prstGeom prst="ellipse">
            <a:avLst/>
          </a:prstGeom>
          <a:noFill/>
          <a:ln w="762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07975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9707" name="Text Box 72"/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effectLst/>
                <a:latin typeface="Arial" charset="0"/>
              </a:rPr>
              <a:t>Handbook pg. 19-24</a:t>
            </a:r>
          </a:p>
        </p:txBody>
      </p:sp>
      <p:grpSp>
        <p:nvGrpSpPr>
          <p:cNvPr id="2" name="Group 75"/>
          <p:cNvGrpSpPr>
            <a:grpSpLocks/>
          </p:cNvGrpSpPr>
          <p:nvPr/>
        </p:nvGrpSpPr>
        <p:grpSpPr bwMode="auto">
          <a:xfrm>
            <a:off x="6015038" y="3509963"/>
            <a:ext cx="1092200" cy="812800"/>
            <a:chOff x="3798" y="2240"/>
            <a:chExt cx="688" cy="512"/>
          </a:xfrm>
        </p:grpSpPr>
        <p:sp>
          <p:nvSpPr>
            <p:cNvPr id="507980" name="Oval 76"/>
            <p:cNvSpPr>
              <a:spLocks noChangeArrowheads="1"/>
            </p:cNvSpPr>
            <p:nvPr/>
          </p:nvSpPr>
          <p:spPr bwMode="auto">
            <a:xfrm>
              <a:off x="4056" y="2584"/>
              <a:ext cx="184" cy="168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1320" dir="2319588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07981" name="Text Box 77"/>
            <p:cNvSpPr txBox="1">
              <a:spLocks noChangeArrowheads="1"/>
            </p:cNvSpPr>
            <p:nvPr/>
          </p:nvSpPr>
          <p:spPr bwMode="auto">
            <a:xfrm>
              <a:off x="3798" y="2240"/>
              <a:ext cx="688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4000" b="1">
                  <a:solidFill>
                    <a:srgbClr val="0000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p/</a:t>
              </a:r>
            </a:p>
          </p:txBody>
        </p:sp>
      </p:grpSp>
      <p:sp>
        <p:nvSpPr>
          <p:cNvPr id="507982" name="AutoShape 78"/>
          <p:cNvSpPr>
            <a:spLocks noChangeArrowheads="1"/>
          </p:cNvSpPr>
          <p:nvPr/>
        </p:nvSpPr>
        <p:spPr bwMode="auto">
          <a:xfrm>
            <a:off x="5727700" y="3376613"/>
            <a:ext cx="1419225" cy="1298575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1EDE17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2322513" y="2295525"/>
            <a:ext cx="3276600" cy="801688"/>
            <a:chOff x="1078" y="1244"/>
            <a:chExt cx="2064" cy="505"/>
          </a:xfrm>
        </p:grpSpPr>
        <p:sp>
          <p:nvSpPr>
            <p:cNvPr id="507984" name="Oval 80"/>
            <p:cNvSpPr>
              <a:spLocks noChangeArrowheads="1"/>
            </p:cNvSpPr>
            <p:nvPr/>
          </p:nvSpPr>
          <p:spPr bwMode="auto">
            <a:xfrm>
              <a:off x="2492" y="1244"/>
              <a:ext cx="184" cy="168"/>
            </a:xfrm>
            <a:prstGeom prst="ellipse">
              <a:avLst/>
            </a:prstGeom>
            <a:noFill/>
            <a:ln w="76200">
              <a:solidFill>
                <a:srgbClr val="150BD5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07985" name="Text Box 81"/>
            <p:cNvSpPr txBox="1">
              <a:spLocks noChangeArrowheads="1"/>
            </p:cNvSpPr>
            <p:nvPr/>
          </p:nvSpPr>
          <p:spPr bwMode="auto">
            <a:xfrm>
              <a:off x="1078" y="1269"/>
              <a:ext cx="2064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000000"/>
                  </a:solidFill>
                  <a:effectLst/>
                  <a:latin typeface="Kantipur" pitchFamily="2" charset="0"/>
                  <a:ea typeface="+mn-ea"/>
                  <a:cs typeface="+mn-cs"/>
                </a:rPr>
                <a:t>a]lanf]g</a:t>
              </a:r>
            </a:p>
          </p:txBody>
        </p:sp>
      </p:grpSp>
      <p:sp>
        <p:nvSpPr>
          <p:cNvPr id="507986" name="Text Box 82"/>
          <p:cNvSpPr txBox="1">
            <a:spLocks noChangeArrowheads="1"/>
          </p:cNvSpPr>
          <p:nvPr/>
        </p:nvSpPr>
        <p:spPr bwMode="auto">
          <a:xfrm>
            <a:off x="346075" y="4010025"/>
            <a:ext cx="53689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ofbug[\{ xf];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                    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kf/l;ofg 3f+l6sf] o[\4 /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O{/fsdf o[\4 .</a:t>
            </a:r>
          </a:p>
        </p:txBody>
      </p:sp>
      <p:sp>
        <p:nvSpPr>
          <p:cNvPr id="29712" name="Text Box 88"/>
          <p:cNvSpPr txBox="1">
            <a:spLocks noChangeArrowheads="1"/>
          </p:cNvSpPr>
          <p:nvPr/>
        </p:nvSpPr>
        <p:spPr bwMode="auto">
          <a:xfrm>
            <a:off x="8574088" y="645795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07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7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71" grpId="0" animBg="1"/>
      <p:bldP spid="507972" grpId="0" animBg="1"/>
      <p:bldP spid="507973" grpId="0" animBg="1"/>
      <p:bldP spid="507974" grpId="0" animBg="1"/>
      <p:bldP spid="507982" grpId="0" animBg="1"/>
      <p:bldP spid="50798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ChangeArrowheads="1"/>
          </p:cNvSpPr>
          <p:nvPr/>
        </p:nvSpPr>
        <p:spPr bwMode="auto">
          <a:xfrm>
            <a:off x="1295400" y="40211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-523875" y="21272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>
              <a:effectLst/>
            </a:endParaRPr>
          </a:p>
        </p:txBody>
      </p:sp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23958" r="10156" b="6766"/>
          <a:stretch>
            <a:fillRect/>
          </a:stretch>
        </p:blipFill>
        <p:spPr bwMode="auto">
          <a:xfrm>
            <a:off x="1730375" y="1108075"/>
            <a:ext cx="6781800" cy="49355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3635" name="Rectangle 35"/>
          <p:cNvSpPr>
            <a:spLocks noChangeArrowheads="1"/>
          </p:cNvSpPr>
          <p:nvPr/>
        </p:nvSpPr>
        <p:spPr bwMode="auto">
          <a:xfrm>
            <a:off x="1714500" y="1092200"/>
            <a:ext cx="68199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effectLst/>
              <a:latin typeface="B VAG Rounded Bold" charset="0"/>
            </a:endParaRPr>
          </a:p>
        </p:txBody>
      </p:sp>
      <p:sp>
        <p:nvSpPr>
          <p:cNvPr id="793608" name="Rectangle 8"/>
          <p:cNvSpPr>
            <a:spLocks noChangeArrowheads="1"/>
          </p:cNvSpPr>
          <p:nvPr/>
        </p:nvSpPr>
        <p:spPr bwMode="auto">
          <a:xfrm>
            <a:off x="8056563" y="652462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07a</a:t>
            </a:r>
          </a:p>
        </p:txBody>
      </p:sp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6994525" y="624205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FFFFFF"/>
                </a:solidFill>
                <a:effectLst/>
                <a:latin typeface="Arial" charset="0"/>
              </a:rPr>
              <a:t>Handbook pg. 19-24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8621713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4</a:t>
            </a:r>
          </a:p>
        </p:txBody>
      </p:sp>
      <p:sp>
        <p:nvSpPr>
          <p:cNvPr id="793636" name="Rectangle 36"/>
          <p:cNvSpPr>
            <a:spLocks noChangeArrowheads="1"/>
          </p:cNvSpPr>
          <p:nvPr/>
        </p:nvSpPr>
        <p:spPr bwMode="auto">
          <a:xfrm>
            <a:off x="1676400" y="1041400"/>
            <a:ext cx="6858000" cy="5003800"/>
          </a:xfrm>
          <a:prstGeom prst="rect">
            <a:avLst/>
          </a:prstGeom>
          <a:solidFill>
            <a:srgbClr val="0A051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3617" name="AutoShape 17"/>
          <p:cNvSpPr>
            <a:spLocks noChangeArrowheads="1"/>
          </p:cNvSpPr>
          <p:nvPr/>
        </p:nvSpPr>
        <p:spPr bwMode="auto">
          <a:xfrm rot="18394341" flipV="1">
            <a:off x="4266407" y="658018"/>
            <a:ext cx="2921000" cy="5370513"/>
          </a:xfrm>
          <a:prstGeom prst="triangle">
            <a:avLst>
              <a:gd name="adj" fmla="val 55000"/>
            </a:avLst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7" charset="0"/>
              <a:ea typeface="+mn-ea"/>
              <a:cs typeface="+mn-cs"/>
            </a:endParaRPr>
          </a:p>
        </p:txBody>
      </p:sp>
      <p:sp>
        <p:nvSpPr>
          <p:cNvPr id="793620" name="Text Box 20"/>
          <p:cNvSpPr txBox="1">
            <a:spLocks noChangeArrowheads="1"/>
          </p:cNvSpPr>
          <p:nvPr/>
        </p:nvSpPr>
        <p:spPr bwMode="auto">
          <a:xfrm>
            <a:off x="1498600" y="1308100"/>
            <a:ext cx="5295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SUMERIAN INVENTIONS…</a:t>
            </a:r>
          </a:p>
        </p:txBody>
      </p:sp>
      <p:sp>
        <p:nvSpPr>
          <p:cNvPr id="793626" name="Text Box 26"/>
          <p:cNvSpPr txBox="1">
            <a:spLocks noChangeArrowheads="1"/>
          </p:cNvSpPr>
          <p:nvPr/>
        </p:nvSpPr>
        <p:spPr bwMode="auto">
          <a:xfrm>
            <a:off x="2489200" y="18542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WRITING AND THE WHEEL</a:t>
            </a:r>
          </a:p>
        </p:txBody>
      </p:sp>
      <p:sp>
        <p:nvSpPr>
          <p:cNvPr id="793627" name="Text Box 27"/>
          <p:cNvSpPr txBox="1">
            <a:spLocks noChangeArrowheads="1"/>
          </p:cNvSpPr>
          <p:nvPr/>
        </p:nvSpPr>
        <p:spPr bwMode="auto">
          <a:xfrm>
            <a:off x="1282700" y="2641600"/>
            <a:ext cx="3810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BEGINNINGS…</a:t>
            </a:r>
          </a:p>
        </p:txBody>
      </p:sp>
      <p:sp>
        <p:nvSpPr>
          <p:cNvPr id="793628" name="Text Box 28"/>
          <p:cNvSpPr txBox="1">
            <a:spLocks noChangeArrowheads="1"/>
          </p:cNvSpPr>
          <p:nvPr/>
        </p:nvSpPr>
        <p:spPr bwMode="auto">
          <a:xfrm>
            <a:off x="2438400" y="3606800"/>
            <a:ext cx="273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MEDICINE</a:t>
            </a:r>
          </a:p>
        </p:txBody>
      </p:sp>
      <p:sp>
        <p:nvSpPr>
          <p:cNvPr id="793629" name="Text Box 29"/>
          <p:cNvSpPr txBox="1">
            <a:spLocks noChangeArrowheads="1"/>
          </p:cNvSpPr>
          <p:nvPr/>
        </p:nvSpPr>
        <p:spPr bwMode="auto">
          <a:xfrm>
            <a:off x="3111500" y="4114800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ASTRONOMY</a:t>
            </a:r>
          </a:p>
        </p:txBody>
      </p:sp>
      <p:sp>
        <p:nvSpPr>
          <p:cNvPr id="793630" name="Text Box 30"/>
          <p:cNvSpPr txBox="1">
            <a:spLocks noChangeArrowheads="1"/>
          </p:cNvSpPr>
          <p:nvPr/>
        </p:nvSpPr>
        <p:spPr bwMode="auto">
          <a:xfrm>
            <a:off x="3416300" y="46101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ARCHITECTURE</a:t>
            </a:r>
          </a:p>
        </p:txBody>
      </p:sp>
      <p:sp>
        <p:nvSpPr>
          <p:cNvPr id="793631" name="Text Box 31"/>
          <p:cNvSpPr txBox="1">
            <a:spLocks noChangeArrowheads="1"/>
          </p:cNvSpPr>
          <p:nvPr/>
        </p:nvSpPr>
        <p:spPr bwMode="auto">
          <a:xfrm>
            <a:off x="1689100" y="5334000"/>
            <a:ext cx="534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EARLIEST URBAN CENTERS</a:t>
            </a:r>
          </a:p>
        </p:txBody>
      </p:sp>
      <p:sp>
        <p:nvSpPr>
          <p:cNvPr id="793632" name="Text Box 32"/>
          <p:cNvSpPr txBox="1">
            <a:spLocks noChangeArrowheads="1"/>
          </p:cNvSpPr>
          <p:nvPr/>
        </p:nvSpPr>
        <p:spPr bwMode="auto">
          <a:xfrm>
            <a:off x="2171700" y="31369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LAW</a:t>
            </a:r>
          </a:p>
        </p:txBody>
      </p:sp>
      <p:sp>
        <p:nvSpPr>
          <p:cNvPr id="793619" name="Text Box 19"/>
          <p:cNvSpPr txBox="1">
            <a:spLocks noChangeArrowheads="1"/>
          </p:cNvSpPr>
          <p:nvPr/>
        </p:nvSpPr>
        <p:spPr bwMode="auto">
          <a:xfrm>
            <a:off x="1765300" y="393700"/>
            <a:ext cx="675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Mesopotamian Basin</a:t>
            </a: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09600" y="228600"/>
            <a:ext cx="66357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" charset="0"/>
              </a:rPr>
              <a:t>&amp;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9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9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9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36" grpId="0" animBg="1"/>
      <p:bldP spid="793617" grpId="0" animBg="1" autoUpdateAnimBg="0"/>
      <p:bldP spid="793620" grpId="0" autoUpdateAnimBg="0"/>
      <p:bldP spid="793626" grpId="0" autoUpdateAnimBg="0"/>
      <p:bldP spid="793627" grpId="0" autoUpdateAnimBg="0"/>
      <p:bldP spid="793628" grpId="0" autoUpdateAnimBg="0"/>
      <p:bldP spid="793629" grpId="0" autoUpdateAnimBg="0"/>
      <p:bldP spid="793630" grpId="0" autoUpdateAnimBg="0"/>
      <p:bldP spid="793631" grpId="0" autoUpdateAnimBg="0"/>
      <p:bldP spid="793632" grpId="0" autoUpdateAnimBg="0"/>
      <p:bldP spid="79361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ean Wilderness\Judean Wilderness sr\Nahal Darga from Murabaat caves, 95-22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4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Sr Slides\Nahal Darga from top looking east, 95-13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4 Judah\Aerial new scans\sr\Moresheth Gath aerial from southeast, 132-15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South\sr\Southern end of Sea of Galilee aerial, 117-15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Luxor Temple\Luxor Temple facade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0Images\Todd Sites\1 Galilee and the North\Samaria\Dothan Valley shepherd and flock, 78-20tb.jpg"/>
  <p:tag name="PHOTO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Sphinx with Chefren's Pyramid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Giza Pyramids\Three pyramids with smaller ones2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rgbClr val="868686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07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18649</TotalTime>
  <Pages>52</Pages>
  <Words>5204</Words>
  <Application>Microsoft Office PowerPoint</Application>
  <PresentationFormat>On-screen Show (4:3)</PresentationFormat>
  <Paragraphs>1089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91" baseType="lpstr">
      <vt:lpstr>BatangChe</vt:lpstr>
      <vt:lpstr>ＭＳ Ｐゴシック</vt:lpstr>
      <vt:lpstr>Annapurn</vt:lpstr>
      <vt:lpstr>Arial</vt:lpstr>
      <vt:lpstr>Arial Black</vt:lpstr>
      <vt:lpstr>B VAG Rounded Bold</vt:lpstr>
      <vt:lpstr>Bhaktapur</vt:lpstr>
      <vt:lpstr>Book Antiqua</vt:lpstr>
      <vt:lpstr>Chicago</vt:lpstr>
      <vt:lpstr>Comic Sans MS</vt:lpstr>
      <vt:lpstr>Geneva</vt:lpstr>
      <vt:lpstr>Golchha_Nepali</vt:lpstr>
      <vt:lpstr>Helvetica</vt:lpstr>
      <vt:lpstr>Kantipur</vt:lpstr>
      <vt:lpstr>Kantipur Regular</vt:lpstr>
      <vt:lpstr>Kosher-Normal</vt:lpstr>
      <vt:lpstr>Monotype Sorts</vt:lpstr>
      <vt:lpstr>Times</vt:lpstr>
      <vt:lpstr>Times New Roman</vt:lpstr>
      <vt:lpstr>Wingdings</vt:lpstr>
      <vt:lpstr>untitled 3</vt:lpstr>
      <vt:lpstr>1_untitled 3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8f= l/Ss lu|lkmyaf6 ljt/0f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702</cp:revision>
  <cp:lastPrinted>1997-02-12T13:49:34Z</cp:lastPrinted>
  <dcterms:created xsi:type="dcterms:W3CDTF">1999-07-29T18:12:04Z</dcterms:created>
  <dcterms:modified xsi:type="dcterms:W3CDTF">2025-01-08T03:20:17Z</dcterms:modified>
</cp:coreProperties>
</file>