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868" r:id="rId3"/>
    <p:sldId id="866" r:id="rId4"/>
    <p:sldId id="858" r:id="rId5"/>
    <p:sldId id="749" r:id="rId6"/>
    <p:sldId id="481" r:id="rId7"/>
    <p:sldId id="624" r:id="rId8"/>
    <p:sldId id="840" r:id="rId9"/>
    <p:sldId id="804" r:id="rId10"/>
    <p:sldId id="542" r:id="rId11"/>
    <p:sldId id="747" r:id="rId12"/>
    <p:sldId id="856" r:id="rId13"/>
    <p:sldId id="865" r:id="rId14"/>
    <p:sldId id="854" r:id="rId15"/>
    <p:sldId id="829" r:id="rId16"/>
    <p:sldId id="270" r:id="rId17"/>
    <p:sldId id="832" r:id="rId18"/>
    <p:sldId id="833" r:id="rId19"/>
    <p:sldId id="843" r:id="rId20"/>
    <p:sldId id="848" r:id="rId21"/>
    <p:sldId id="850" r:id="rId22"/>
    <p:sldId id="849" r:id="rId23"/>
    <p:sldId id="851" r:id="rId24"/>
    <p:sldId id="852" r:id="rId25"/>
    <p:sldId id="831" r:id="rId26"/>
    <p:sldId id="847" r:id="rId27"/>
    <p:sldId id="862" r:id="rId28"/>
    <p:sldId id="616" r:id="rId29"/>
    <p:sldId id="839" r:id="rId30"/>
    <p:sldId id="867" r:id="rId3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0000"/>
    <a:srgbClr val="040404"/>
    <a:srgbClr val="030303"/>
    <a:srgbClr val="B8001E"/>
    <a:srgbClr val="60CA8E"/>
    <a:srgbClr val="FFFF00"/>
    <a:srgbClr val="00F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896" y="348"/>
      </p:cViewPr>
      <p:guideLst>
        <p:guide orient="horz" pos="2179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5F0B707-2675-E54D-8AF2-C3D3A32FB2E5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46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C86590AC-C096-FF47-99C6-6193F2EC9F8B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933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52F4F-7853-1F47-8BEA-28284278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AFA04A0-5CDE-8802-4886-6CB9087A05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D1AD46D-578E-13BD-E4E8-C0BDE44AE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835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Rectangle 1027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21C3437-4B6A-F242-9428-410EE7676CE2}" type="slidenum"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pPr/>
              <a:t>2</a:t>
            </a:fld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5253136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3587337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9983498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287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3426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6613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7890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7983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5003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016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739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2215408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568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2791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35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005322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9021947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1100390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6745894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879377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634164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019103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</p:grpSp>
      <p:sp>
        <p:nvSpPr>
          <p:cNvPr id="1064" name="Text Box 4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  <a:ea typeface="+mn-ea"/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  <a:ea typeface="+mn-ea"/>
                <a:cs typeface="+mn-cs"/>
              </a:rPr>
              <a:t>2004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  <a:ea typeface="+mn-ea"/>
                <a:cs typeface="+mn-cs"/>
              </a:rPr>
              <a:t> TBBMI</a:t>
            </a:r>
          </a:p>
        </p:txBody>
      </p:sp>
      <p:sp>
        <p:nvSpPr>
          <p:cNvPr id="1065" name="Rectangle 41"/>
          <p:cNvSpPr>
            <a:spLocks noChangeArrowheads="1"/>
          </p:cNvSpPr>
          <p:nvPr userDrawn="1"/>
        </p:nvSpPr>
        <p:spPr bwMode="auto">
          <a:xfrm>
            <a:off x="7546975" y="6515100"/>
            <a:ext cx="73183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08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5" Type="http://schemas.openxmlformats.org/officeDocument/2006/relationships/image" Target="../media/image20.png"/><Relationship Id="rId10" Type="http://schemas.openxmlformats.org/officeDocument/2006/relationships/image" Target="../media/image15.wmf"/><Relationship Id="rId4" Type="http://schemas.openxmlformats.org/officeDocument/2006/relationships/image" Target="../media/image9.jpeg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1.wmf"/><Relationship Id="rId11" Type="http://schemas.openxmlformats.org/officeDocument/2006/relationships/image" Target="../media/image15.wmf"/><Relationship Id="rId5" Type="http://schemas.openxmlformats.org/officeDocument/2006/relationships/image" Target="../media/image10.wmf"/><Relationship Id="rId15" Type="http://schemas.openxmlformats.org/officeDocument/2006/relationships/image" Target="../media/image19.wmf"/><Relationship Id="rId10" Type="http://schemas.openxmlformats.org/officeDocument/2006/relationships/image" Target="../media/image14.wmf"/><Relationship Id="rId4" Type="http://schemas.openxmlformats.org/officeDocument/2006/relationships/image" Target="../media/image9.jpeg"/><Relationship Id="rId9" Type="http://schemas.openxmlformats.org/officeDocument/2006/relationships/image" Target="../media/image13.wmf"/><Relationship Id="rId1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53647-8F67-638D-717B-92FD679E7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487" name="Rectangle 111">
            <a:extLst>
              <a:ext uri="{FF2B5EF4-FFF2-40B4-BE49-F238E27FC236}">
                <a16:creationId xmlns:a16="http://schemas.microsoft.com/office/drawing/2014/main" id="{A89B2262-ED4A-7BE2-EB86-488D75CEF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48131" name="Picture 112">
            <a:extLst>
              <a:ext uri="{FF2B5EF4-FFF2-40B4-BE49-F238E27FC236}">
                <a16:creationId xmlns:a16="http://schemas.microsoft.com/office/drawing/2014/main" id="{C270F347-3A07-AA21-47F8-D2418841271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1445" name="Text Box 69">
            <a:extLst>
              <a:ext uri="{FF2B5EF4-FFF2-40B4-BE49-F238E27FC236}">
                <a16:creationId xmlns:a16="http://schemas.microsoft.com/office/drawing/2014/main" id="{727D17E7-2342-244D-B9DF-7FCA058EB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663" y="6181725"/>
            <a:ext cx="13271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8133" name="Text Box 73">
            <a:extLst>
              <a:ext uri="{FF2B5EF4-FFF2-40B4-BE49-F238E27FC236}">
                <a16:creationId xmlns:a16="http://schemas.microsoft.com/office/drawing/2014/main" id="{CB85829C-5A24-39ED-CA4A-BF20F8E5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1507" name="Rectangle 131">
            <a:extLst>
              <a:ext uri="{FF2B5EF4-FFF2-40B4-BE49-F238E27FC236}">
                <a16:creationId xmlns:a16="http://schemas.microsoft.com/office/drawing/2014/main" id="{A950A656-4AE4-A049-BD4F-610B1EAC6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1489" name="Text Box 113">
            <a:extLst>
              <a:ext uri="{FF2B5EF4-FFF2-40B4-BE49-F238E27FC236}">
                <a16:creationId xmlns:a16="http://schemas.microsoft.com/office/drawing/2014/main" id="{C844CAAD-2698-CC6C-1C89-E9BC43FD3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" y="3114548"/>
            <a:ext cx="78263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6600" b="1" i="1">
                <a:solidFill>
                  <a:srgbClr val="FFFF00"/>
                </a:solidFill>
                <a:effectLst/>
                <a:latin typeface="Kosher-Normal" charset="0"/>
              </a:rPr>
              <a:t>“</a:t>
            </a:r>
            <a:r>
              <a:rPr lang="hi-IN" altLang="ja-JP" sz="6600" b="1" i="1">
                <a:solidFill>
                  <a:srgbClr val="FFFF00"/>
                </a:solidFill>
                <a:effectLst/>
                <a:latin typeface="Kosher-Normal" charset="0"/>
              </a:rPr>
              <a:t>सृष्टि[सम्पादन गर्ने]</a:t>
            </a:r>
            <a:r>
              <a:rPr lang="ja-JP" altLang="en-US" sz="6600" b="1" i="1">
                <a:solidFill>
                  <a:srgbClr val="FFFF00"/>
                </a:solidFill>
                <a:effectLst/>
                <a:latin typeface="Kosher-Normal" charset="0"/>
              </a:rPr>
              <a:t>”</a:t>
            </a:r>
            <a:endParaRPr lang="en-US" sz="6600" b="1" i="1">
              <a:solidFill>
                <a:srgbClr val="FFFF00"/>
              </a:solidFill>
              <a:effectLst/>
              <a:latin typeface="Kosher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002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507" grpId="0" animBg="1"/>
      <p:bldP spid="741489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9052" r="12152" b="8820"/>
          <a:stretch>
            <a:fillRect/>
          </a:stretch>
        </p:blipFill>
        <p:spPr bwMode="auto">
          <a:xfrm>
            <a:off x="723900" y="463550"/>
            <a:ext cx="731520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457200" y="3221038"/>
            <a:ext cx="8137525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xfdLx? Ps dl:tis lrq lgdf{0f ub}{ 5f} 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560196" name="Text Box 68"/>
          <p:cNvSpPr txBox="1">
            <a:spLocks noChangeArrowheads="1"/>
          </p:cNvSpPr>
          <p:nvPr/>
        </p:nvSpPr>
        <p:spPr bwMode="auto">
          <a:xfrm>
            <a:off x="406400" y="3932238"/>
            <a:ext cx="8137525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xfdLx?n] lj:t[t cWwog ul//x]sf 5}gf}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560197" name="Text Box 69"/>
          <p:cNvSpPr txBox="1">
            <a:spLocks noChangeArrowheads="1"/>
          </p:cNvSpPr>
          <p:nvPr/>
        </p:nvSpPr>
        <p:spPr bwMode="auto">
          <a:xfrm>
            <a:off x="533400" y="4587875"/>
            <a:ext cx="8137525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s]an dxTjk[\0f{ s[\/fx?nfO{ dfq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560198" name="Text Box 70"/>
          <p:cNvSpPr txBox="1">
            <a:spLocks noChangeArrowheads="1"/>
          </p:cNvSpPr>
          <p:nvPr/>
        </p:nvSpPr>
        <p:spPr bwMode="auto">
          <a:xfrm>
            <a:off x="482600" y="5354638"/>
            <a:ext cx="8137525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•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  <a:cs typeface="Times New Roman" charset="0"/>
              </a:rPr>
              <a:t>afOansf] ;fdGo ?k/]vf</a:t>
            </a:r>
            <a:r>
              <a:rPr 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31751" name="Text Box 145"/>
          <p:cNvSpPr txBox="1">
            <a:spLocks noChangeArrowheads="1"/>
          </p:cNvSpPr>
          <p:nvPr/>
        </p:nvSpPr>
        <p:spPr bwMode="auto">
          <a:xfrm>
            <a:off x="8589963" y="6426200"/>
            <a:ext cx="33972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4</a:t>
            </a:r>
            <a:endParaRPr lang="en-US" sz="2000" b="1">
              <a:solidFill>
                <a:srgbClr val="FFA27C"/>
              </a:solidFill>
              <a:effectLst/>
            </a:endParaRPr>
          </a:p>
        </p:txBody>
      </p:sp>
      <p:sp>
        <p:nvSpPr>
          <p:cNvPr id="560284" name="Rectangle 15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grpSp>
        <p:nvGrpSpPr>
          <p:cNvPr id="31753" name="Group 169"/>
          <p:cNvGrpSpPr>
            <a:grpSpLocks/>
          </p:cNvGrpSpPr>
          <p:nvPr/>
        </p:nvGrpSpPr>
        <p:grpSpPr bwMode="auto">
          <a:xfrm>
            <a:off x="4252913" y="536575"/>
            <a:ext cx="1246187" cy="541338"/>
            <a:chOff x="2412" y="2052"/>
            <a:chExt cx="1741" cy="846"/>
          </a:xfrm>
        </p:grpSpPr>
        <p:sp>
          <p:nvSpPr>
            <p:cNvPr id="560298" name="Rectangle 170"/>
            <p:cNvSpPr>
              <a:spLocks noChangeArrowheads="1"/>
            </p:cNvSpPr>
            <p:nvPr/>
          </p:nvSpPr>
          <p:spPr bwMode="auto">
            <a:xfrm>
              <a:off x="2412" y="2330"/>
              <a:ext cx="1741" cy="56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299" name="AutoShape 171"/>
            <p:cNvSpPr>
              <a:spLocks noChangeArrowheads="1"/>
            </p:cNvSpPr>
            <p:nvPr/>
          </p:nvSpPr>
          <p:spPr bwMode="auto">
            <a:xfrm>
              <a:off x="2412" y="2052"/>
              <a:ext cx="1025" cy="727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00" name="Rectangle 172"/>
            <p:cNvSpPr>
              <a:spLocks noChangeArrowheads="1"/>
            </p:cNvSpPr>
            <p:nvPr/>
          </p:nvSpPr>
          <p:spPr bwMode="auto">
            <a:xfrm>
              <a:off x="2439" y="2352"/>
              <a:ext cx="1246" cy="5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01" name="Rectangle 173"/>
            <p:cNvSpPr>
              <a:spLocks noChangeArrowheads="1"/>
            </p:cNvSpPr>
            <p:nvPr/>
          </p:nvSpPr>
          <p:spPr bwMode="auto">
            <a:xfrm>
              <a:off x="2507" y="2074"/>
              <a:ext cx="716" cy="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pTktL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560302" name="Line 174"/>
            <p:cNvSpPr>
              <a:spLocks noChangeShapeType="1"/>
            </p:cNvSpPr>
            <p:nvPr/>
          </p:nvSpPr>
          <p:spPr bwMode="auto">
            <a:xfrm>
              <a:off x="2412" y="2270"/>
              <a:ext cx="2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1754" name="Group 175"/>
          <p:cNvGrpSpPr>
            <a:grpSpLocks/>
          </p:cNvGrpSpPr>
          <p:nvPr/>
        </p:nvGrpSpPr>
        <p:grpSpPr bwMode="auto">
          <a:xfrm>
            <a:off x="4498975" y="762000"/>
            <a:ext cx="1206500" cy="498475"/>
            <a:chOff x="2412" y="2052"/>
            <a:chExt cx="1741" cy="846"/>
          </a:xfrm>
        </p:grpSpPr>
        <p:sp>
          <p:nvSpPr>
            <p:cNvPr id="560304" name="Rectangle 176"/>
            <p:cNvSpPr>
              <a:spLocks noChangeArrowheads="1"/>
            </p:cNvSpPr>
            <p:nvPr/>
          </p:nvSpPr>
          <p:spPr bwMode="auto">
            <a:xfrm>
              <a:off x="2412" y="2332"/>
              <a:ext cx="1741" cy="5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05" name="AutoShape 17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7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06" name="Rectangle 178"/>
            <p:cNvSpPr>
              <a:spLocks noChangeArrowheads="1"/>
            </p:cNvSpPr>
            <p:nvPr/>
          </p:nvSpPr>
          <p:spPr bwMode="auto">
            <a:xfrm>
              <a:off x="2437" y="2351"/>
              <a:ext cx="1246" cy="50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07" name="Rectangle 179"/>
            <p:cNvSpPr>
              <a:spLocks noChangeArrowheads="1"/>
            </p:cNvSpPr>
            <p:nvPr/>
          </p:nvSpPr>
          <p:spPr bwMode="auto">
            <a:xfrm>
              <a:off x="2430" y="2079"/>
              <a:ext cx="880" cy="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ca|fxfd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560308" name="Line 180"/>
            <p:cNvSpPr>
              <a:spLocks noChangeShapeType="1"/>
            </p:cNvSpPr>
            <p:nvPr/>
          </p:nvSpPr>
          <p:spPr bwMode="auto">
            <a:xfrm>
              <a:off x="2412" y="2270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1755" name="Group 181"/>
          <p:cNvGrpSpPr>
            <a:grpSpLocks/>
          </p:cNvGrpSpPr>
          <p:nvPr/>
        </p:nvGrpSpPr>
        <p:grpSpPr bwMode="auto">
          <a:xfrm>
            <a:off x="4632325" y="1011238"/>
            <a:ext cx="1377950" cy="436562"/>
            <a:chOff x="2412" y="2052"/>
            <a:chExt cx="1741" cy="846"/>
          </a:xfrm>
        </p:grpSpPr>
        <p:sp>
          <p:nvSpPr>
            <p:cNvPr id="560310" name="Rectangle 182"/>
            <p:cNvSpPr>
              <a:spLocks noChangeArrowheads="1"/>
            </p:cNvSpPr>
            <p:nvPr/>
          </p:nvSpPr>
          <p:spPr bwMode="auto">
            <a:xfrm>
              <a:off x="2412" y="2332"/>
              <a:ext cx="1741" cy="5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11" name="AutoShape 183"/>
            <p:cNvSpPr>
              <a:spLocks noChangeArrowheads="1"/>
            </p:cNvSpPr>
            <p:nvPr/>
          </p:nvSpPr>
          <p:spPr bwMode="auto">
            <a:xfrm>
              <a:off x="2412" y="2052"/>
              <a:ext cx="1025" cy="72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12" name="Rectangle 184"/>
            <p:cNvSpPr>
              <a:spLocks noChangeArrowheads="1"/>
            </p:cNvSpPr>
            <p:nvPr/>
          </p:nvSpPr>
          <p:spPr bwMode="auto">
            <a:xfrm>
              <a:off x="2438" y="2353"/>
              <a:ext cx="1246" cy="5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13" name="Rectangle 185"/>
            <p:cNvSpPr>
              <a:spLocks noChangeArrowheads="1"/>
            </p:cNvSpPr>
            <p:nvPr/>
          </p:nvSpPr>
          <p:spPr bwMode="auto">
            <a:xfrm>
              <a:off x="2627" y="2077"/>
              <a:ext cx="483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o]z[\km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560314" name="Line 186"/>
            <p:cNvSpPr>
              <a:spLocks noChangeShapeType="1"/>
            </p:cNvSpPr>
            <p:nvPr/>
          </p:nvSpPr>
          <p:spPr bwMode="auto">
            <a:xfrm>
              <a:off x="2412" y="2270"/>
              <a:ext cx="2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1756" name="Group 187"/>
          <p:cNvGrpSpPr>
            <a:grpSpLocks/>
          </p:cNvGrpSpPr>
          <p:nvPr/>
        </p:nvGrpSpPr>
        <p:grpSpPr bwMode="auto">
          <a:xfrm>
            <a:off x="4749800" y="1239838"/>
            <a:ext cx="1311275" cy="431800"/>
            <a:chOff x="2412" y="2052"/>
            <a:chExt cx="1741" cy="846"/>
          </a:xfrm>
        </p:grpSpPr>
        <p:sp>
          <p:nvSpPr>
            <p:cNvPr id="560316" name="Rectangle 188"/>
            <p:cNvSpPr>
              <a:spLocks noChangeArrowheads="1"/>
            </p:cNvSpPr>
            <p:nvPr/>
          </p:nvSpPr>
          <p:spPr bwMode="auto">
            <a:xfrm>
              <a:off x="2412" y="2332"/>
              <a:ext cx="1741" cy="5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17" name="AutoShape 18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18" name="Rectangle 190"/>
            <p:cNvSpPr>
              <a:spLocks noChangeArrowheads="1"/>
            </p:cNvSpPr>
            <p:nvPr/>
          </p:nvSpPr>
          <p:spPr bwMode="auto">
            <a:xfrm>
              <a:off x="2437" y="2351"/>
              <a:ext cx="1246" cy="50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19" name="Rectangle 191"/>
            <p:cNvSpPr>
              <a:spLocks noChangeArrowheads="1"/>
            </p:cNvSpPr>
            <p:nvPr/>
          </p:nvSpPr>
          <p:spPr bwMode="auto">
            <a:xfrm>
              <a:off x="2517" y="2077"/>
              <a:ext cx="704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df]zf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560320" name="Line 192"/>
            <p:cNvSpPr>
              <a:spLocks noChangeShapeType="1"/>
            </p:cNvSpPr>
            <p:nvPr/>
          </p:nvSpPr>
          <p:spPr bwMode="auto">
            <a:xfrm>
              <a:off x="2412" y="2270"/>
              <a:ext cx="2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1757" name="Group 193"/>
          <p:cNvGrpSpPr>
            <a:grpSpLocks/>
          </p:cNvGrpSpPr>
          <p:nvPr/>
        </p:nvGrpSpPr>
        <p:grpSpPr bwMode="auto">
          <a:xfrm>
            <a:off x="4918075" y="1485900"/>
            <a:ext cx="1511300" cy="393700"/>
            <a:chOff x="2412" y="2052"/>
            <a:chExt cx="1741" cy="846"/>
          </a:xfrm>
        </p:grpSpPr>
        <p:sp>
          <p:nvSpPr>
            <p:cNvPr id="560322" name="Rectangle 194"/>
            <p:cNvSpPr>
              <a:spLocks noChangeArrowheads="1"/>
            </p:cNvSpPr>
            <p:nvPr/>
          </p:nvSpPr>
          <p:spPr bwMode="auto">
            <a:xfrm>
              <a:off x="2412" y="2332"/>
              <a:ext cx="1741" cy="5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23" name="AutoShape 19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7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24" name="Rectangle 196"/>
            <p:cNvSpPr>
              <a:spLocks noChangeArrowheads="1"/>
            </p:cNvSpPr>
            <p:nvPr/>
          </p:nvSpPr>
          <p:spPr bwMode="auto">
            <a:xfrm>
              <a:off x="2438" y="2352"/>
              <a:ext cx="1247" cy="5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25" name="Rectangle 197"/>
            <p:cNvSpPr>
              <a:spLocks noChangeArrowheads="1"/>
            </p:cNvSpPr>
            <p:nvPr/>
          </p:nvSpPr>
          <p:spPr bwMode="auto">
            <a:xfrm>
              <a:off x="2535" y="2076"/>
              <a:ext cx="66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o]xf]z[\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560326" name="Line 198"/>
            <p:cNvSpPr>
              <a:spLocks noChangeShapeType="1"/>
            </p:cNvSpPr>
            <p:nvPr/>
          </p:nvSpPr>
          <p:spPr bwMode="auto">
            <a:xfrm>
              <a:off x="2412" y="2270"/>
              <a:ext cx="2" cy="54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1758" name="Group 199"/>
          <p:cNvGrpSpPr>
            <a:grpSpLocks/>
          </p:cNvGrpSpPr>
          <p:nvPr/>
        </p:nvGrpSpPr>
        <p:grpSpPr bwMode="auto">
          <a:xfrm>
            <a:off x="5065713" y="1728788"/>
            <a:ext cx="1563687" cy="420687"/>
            <a:chOff x="2371" y="2052"/>
            <a:chExt cx="1782" cy="846"/>
          </a:xfrm>
        </p:grpSpPr>
        <p:sp>
          <p:nvSpPr>
            <p:cNvPr id="560328" name="Rectangle 200"/>
            <p:cNvSpPr>
              <a:spLocks noChangeArrowheads="1"/>
            </p:cNvSpPr>
            <p:nvPr/>
          </p:nvSpPr>
          <p:spPr bwMode="auto">
            <a:xfrm>
              <a:off x="2413" y="2330"/>
              <a:ext cx="1740" cy="56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29" name="AutoShape 201"/>
            <p:cNvSpPr>
              <a:spLocks noChangeArrowheads="1"/>
            </p:cNvSpPr>
            <p:nvPr/>
          </p:nvSpPr>
          <p:spPr bwMode="auto">
            <a:xfrm>
              <a:off x="2413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30" name="Rectangle 20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31" name="Rectangle 203"/>
            <p:cNvSpPr>
              <a:spLocks noChangeArrowheads="1"/>
            </p:cNvSpPr>
            <p:nvPr/>
          </p:nvSpPr>
          <p:spPr bwMode="auto">
            <a:xfrm>
              <a:off x="2371" y="2078"/>
              <a:ext cx="990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c/fhstf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560332" name="Line 204"/>
            <p:cNvSpPr>
              <a:spLocks noChangeShapeType="1"/>
            </p:cNvSpPr>
            <p:nvPr/>
          </p:nvSpPr>
          <p:spPr bwMode="auto">
            <a:xfrm>
              <a:off x="2413" y="2272"/>
              <a:ext cx="2" cy="54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1759" name="Group 205"/>
          <p:cNvGrpSpPr>
            <a:grpSpLocks/>
          </p:cNvGrpSpPr>
          <p:nvPr/>
        </p:nvGrpSpPr>
        <p:grpSpPr bwMode="auto">
          <a:xfrm>
            <a:off x="5283200" y="1979613"/>
            <a:ext cx="1498600" cy="514350"/>
            <a:chOff x="2364" y="2052"/>
            <a:chExt cx="1789" cy="846"/>
          </a:xfrm>
        </p:grpSpPr>
        <p:sp>
          <p:nvSpPr>
            <p:cNvPr id="560334" name="Rectangle 206"/>
            <p:cNvSpPr>
              <a:spLocks noChangeArrowheads="1"/>
            </p:cNvSpPr>
            <p:nvPr/>
          </p:nvSpPr>
          <p:spPr bwMode="auto">
            <a:xfrm>
              <a:off x="2411" y="2331"/>
              <a:ext cx="1742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35" name="AutoShape 207"/>
            <p:cNvSpPr>
              <a:spLocks noChangeArrowheads="1"/>
            </p:cNvSpPr>
            <p:nvPr/>
          </p:nvSpPr>
          <p:spPr bwMode="auto">
            <a:xfrm>
              <a:off x="2411" y="2052"/>
              <a:ext cx="1025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36" name="Rectangle 208"/>
            <p:cNvSpPr>
              <a:spLocks noChangeArrowheads="1"/>
            </p:cNvSpPr>
            <p:nvPr/>
          </p:nvSpPr>
          <p:spPr bwMode="auto">
            <a:xfrm>
              <a:off x="2438" y="2352"/>
              <a:ext cx="1247" cy="5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37" name="Rectangle 209"/>
            <p:cNvSpPr>
              <a:spLocks noChangeArrowheads="1"/>
            </p:cNvSpPr>
            <p:nvPr/>
          </p:nvSpPr>
          <p:spPr bwMode="auto">
            <a:xfrm>
              <a:off x="2364" y="2075"/>
              <a:ext cx="1006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/fhkl/jf/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560338" name="Line 210"/>
            <p:cNvSpPr>
              <a:spLocks noChangeShapeType="1"/>
            </p:cNvSpPr>
            <p:nvPr/>
          </p:nvSpPr>
          <p:spPr bwMode="auto">
            <a:xfrm>
              <a:off x="2411" y="2271"/>
              <a:ext cx="2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1760" name="Group 211"/>
          <p:cNvGrpSpPr>
            <a:grpSpLocks/>
          </p:cNvGrpSpPr>
          <p:nvPr/>
        </p:nvGrpSpPr>
        <p:grpSpPr bwMode="auto">
          <a:xfrm>
            <a:off x="5465763" y="2249488"/>
            <a:ext cx="1419225" cy="488950"/>
            <a:chOff x="2412" y="2052"/>
            <a:chExt cx="1741" cy="846"/>
          </a:xfrm>
        </p:grpSpPr>
        <p:sp>
          <p:nvSpPr>
            <p:cNvPr id="560340" name="Rectangle 212"/>
            <p:cNvSpPr>
              <a:spLocks noChangeArrowheads="1"/>
            </p:cNvSpPr>
            <p:nvPr/>
          </p:nvSpPr>
          <p:spPr bwMode="auto">
            <a:xfrm>
              <a:off x="2412" y="2332"/>
              <a:ext cx="1741" cy="5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41" name="AutoShape 21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42" name="Rectangle 214"/>
            <p:cNvSpPr>
              <a:spLocks noChangeArrowheads="1"/>
            </p:cNvSpPr>
            <p:nvPr/>
          </p:nvSpPr>
          <p:spPr bwMode="auto">
            <a:xfrm>
              <a:off x="2437" y="2351"/>
              <a:ext cx="1246" cy="50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43" name="Rectangle 215"/>
            <p:cNvSpPr>
              <a:spLocks noChangeArrowheads="1"/>
            </p:cNvSpPr>
            <p:nvPr/>
          </p:nvSpPr>
          <p:spPr bwMode="auto">
            <a:xfrm>
              <a:off x="2521" y="2077"/>
              <a:ext cx="693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bf;Tj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560344" name="Line 216"/>
            <p:cNvSpPr>
              <a:spLocks noChangeShapeType="1"/>
            </p:cNvSpPr>
            <p:nvPr/>
          </p:nvSpPr>
          <p:spPr bwMode="auto">
            <a:xfrm>
              <a:off x="2412" y="2272"/>
              <a:ext cx="2" cy="54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1761" name="Group 217"/>
          <p:cNvGrpSpPr>
            <a:grpSpLocks/>
          </p:cNvGrpSpPr>
          <p:nvPr/>
        </p:nvGrpSpPr>
        <p:grpSpPr bwMode="auto">
          <a:xfrm>
            <a:off x="5599113" y="2498725"/>
            <a:ext cx="1311275" cy="523875"/>
            <a:chOff x="2652" y="2271"/>
            <a:chExt cx="1739" cy="840"/>
          </a:xfrm>
        </p:grpSpPr>
        <p:sp>
          <p:nvSpPr>
            <p:cNvPr id="560346" name="Rectangle 218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47" name="AutoShape 219"/>
            <p:cNvSpPr>
              <a:spLocks noChangeArrowheads="1"/>
            </p:cNvSpPr>
            <p:nvPr/>
          </p:nvSpPr>
          <p:spPr bwMode="auto">
            <a:xfrm>
              <a:off x="2652" y="2271"/>
              <a:ext cx="1006" cy="71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48" name="Rectangle 220"/>
            <p:cNvSpPr>
              <a:spLocks noChangeArrowheads="1"/>
            </p:cNvSpPr>
            <p:nvPr/>
          </p:nvSpPr>
          <p:spPr bwMode="auto">
            <a:xfrm>
              <a:off x="2677" y="2584"/>
              <a:ext cx="1227" cy="50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49" name="Rectangle 221"/>
            <p:cNvSpPr>
              <a:spLocks noChangeArrowheads="1"/>
            </p:cNvSpPr>
            <p:nvPr/>
          </p:nvSpPr>
          <p:spPr bwMode="auto">
            <a:xfrm>
              <a:off x="2660" y="2299"/>
              <a:ext cx="956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z[\Gg]tf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</p:grpSp>
      <p:grpSp>
        <p:nvGrpSpPr>
          <p:cNvPr id="31762" name="Group 222"/>
          <p:cNvGrpSpPr>
            <a:grpSpLocks/>
          </p:cNvGrpSpPr>
          <p:nvPr/>
        </p:nvGrpSpPr>
        <p:grpSpPr bwMode="auto">
          <a:xfrm>
            <a:off x="5732463" y="2744788"/>
            <a:ext cx="1655762" cy="539750"/>
            <a:chOff x="3948" y="107"/>
            <a:chExt cx="1740" cy="932"/>
          </a:xfrm>
        </p:grpSpPr>
        <p:sp>
          <p:nvSpPr>
            <p:cNvPr id="560351" name="Rectangle 223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52" name="AutoShape 224"/>
            <p:cNvSpPr>
              <a:spLocks noChangeArrowheads="1"/>
            </p:cNvSpPr>
            <p:nvPr/>
          </p:nvSpPr>
          <p:spPr bwMode="auto">
            <a:xfrm>
              <a:off x="3948" y="107"/>
              <a:ext cx="1008" cy="71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53" name="Rectangle 225"/>
            <p:cNvSpPr>
              <a:spLocks noChangeArrowheads="1"/>
            </p:cNvSpPr>
            <p:nvPr/>
          </p:nvSpPr>
          <p:spPr bwMode="auto">
            <a:xfrm>
              <a:off x="3953" y="472"/>
              <a:ext cx="124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31767" name="Group 226"/>
            <p:cNvGrpSpPr>
              <a:grpSpLocks/>
            </p:cNvGrpSpPr>
            <p:nvPr/>
          </p:nvGrpSpPr>
          <p:grpSpPr bwMode="auto">
            <a:xfrm>
              <a:off x="3996" y="130"/>
              <a:ext cx="703" cy="760"/>
              <a:chOff x="3034" y="3101"/>
              <a:chExt cx="550" cy="631"/>
            </a:xfrm>
          </p:grpSpPr>
          <p:sp>
            <p:nvSpPr>
              <p:cNvPr id="560355" name="Rectangle 227"/>
              <p:cNvSpPr>
                <a:spLocks noChangeArrowheads="1"/>
              </p:cNvSpPr>
              <p:nvPr/>
            </p:nvSpPr>
            <p:spPr bwMode="auto">
              <a:xfrm>
                <a:off x="3034" y="3109"/>
                <a:ext cx="243" cy="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60356" name="Rectangle 228"/>
              <p:cNvSpPr>
                <a:spLocks noChangeArrowheads="1"/>
              </p:cNvSpPr>
              <p:nvPr/>
            </p:nvSpPr>
            <p:spPr bwMode="auto">
              <a:xfrm>
                <a:off x="3171" y="3100"/>
                <a:ext cx="411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rgbClr val="790015"/>
                    </a:solidFill>
                    <a:effectLst/>
                    <a:latin typeface="Kantipur" charset="0"/>
                  </a:rPr>
                  <a:t>o]z[\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endParaRPr>
              </a:p>
            </p:txBody>
          </p:sp>
        </p:grpSp>
        <p:sp>
          <p:nvSpPr>
            <p:cNvPr id="560357" name="Line 229"/>
            <p:cNvSpPr>
              <a:spLocks noChangeShapeType="1"/>
            </p:cNvSpPr>
            <p:nvPr/>
          </p:nvSpPr>
          <p:spPr bwMode="auto">
            <a:xfrm>
              <a:off x="3948" y="411"/>
              <a:ext cx="2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0358" name="Line 230"/>
            <p:cNvSpPr>
              <a:spLocks noChangeShapeType="1"/>
            </p:cNvSpPr>
            <p:nvPr/>
          </p:nvSpPr>
          <p:spPr bwMode="auto">
            <a:xfrm>
              <a:off x="4946" y="472"/>
              <a:ext cx="544" cy="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74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1" grpId="0" build="p" autoUpdateAnimBg="0"/>
      <p:bldP spid="560196" grpId="0" build="p" autoUpdateAnimBg="0"/>
      <p:bldP spid="560197" grpId="0" build="p" autoUpdateAnimBg="0"/>
      <p:bldP spid="560198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7" descr="Nahal Iyon first waterfall, tb n040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606425"/>
            <a:ext cx="7885113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786" name="Picture 2"/>
          <p:cNvPicPr>
            <a:picLocks noChangeAspect="1" noChangeArrowheads="1"/>
          </p:cNvPicPr>
          <p:nvPr/>
        </p:nvPicPr>
        <p:blipFill>
          <a:blip r:embed="rId5"/>
          <a:srcRect l="10938" t="14928" r="21034" b="8594"/>
          <a:stretch>
            <a:fillRect/>
          </a:stretch>
        </p:blipFill>
        <p:spPr bwMode="auto">
          <a:xfrm>
            <a:off x="6196013" y="479425"/>
            <a:ext cx="2327275" cy="174466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58792" name="Picture 8"/>
          <p:cNvPicPr>
            <a:picLocks noChangeAspect="1" noChangeArrowheads="1"/>
          </p:cNvPicPr>
          <p:nvPr/>
        </p:nvPicPr>
        <p:blipFill>
          <a:blip r:embed="rId6"/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58793" name="Picture 9"/>
          <p:cNvPicPr>
            <a:picLocks noChangeAspect="1" noChangeArrowheads="1"/>
          </p:cNvPicPr>
          <p:nvPr/>
        </p:nvPicPr>
        <p:blipFill>
          <a:blip r:embed="rId7"/>
          <a:srcRect l="20021" t="14525" r="14063" b="9120"/>
          <a:stretch>
            <a:fillRect/>
          </a:stretch>
        </p:blipFill>
        <p:spPr bwMode="auto">
          <a:xfrm>
            <a:off x="804863" y="2149475"/>
            <a:ext cx="2212975" cy="17081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58794" name="Picture 10"/>
          <p:cNvPicPr>
            <a:picLocks noChangeAspect="1" noChangeArrowheads="1"/>
          </p:cNvPicPr>
          <p:nvPr/>
        </p:nvPicPr>
        <p:blipFill>
          <a:blip r:embed="rId8"/>
          <a:srcRect l="23639" t="14844" r="9895" b="10156"/>
          <a:stretch>
            <a:fillRect/>
          </a:stretch>
        </p:blipFill>
        <p:spPr bwMode="auto">
          <a:xfrm>
            <a:off x="6299200" y="2722563"/>
            <a:ext cx="2628900" cy="197802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58795" name="Picture 11"/>
          <p:cNvPicPr>
            <a:picLocks noChangeAspect="1" noChangeArrowheads="1"/>
          </p:cNvPicPr>
          <p:nvPr/>
        </p:nvPicPr>
        <p:blipFill>
          <a:blip r:embed="rId9"/>
          <a:srcRect l="21594" t="14844" r="11299" b="10036"/>
          <a:stretch>
            <a:fillRect/>
          </a:stretch>
        </p:blipFill>
        <p:spPr bwMode="auto">
          <a:xfrm>
            <a:off x="4343400" y="4110038"/>
            <a:ext cx="2560638" cy="1909762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58796" name="Picture 12"/>
          <p:cNvPicPr>
            <a:picLocks noChangeAspect="1" noChangeArrowheads="1"/>
          </p:cNvPicPr>
          <p:nvPr/>
        </p:nvPicPr>
        <p:blipFill>
          <a:blip r:embed="rId10"/>
          <a:srcRect l="24602" t="14844" r="13020" b="13260"/>
          <a:stretch>
            <a:fillRect/>
          </a:stretch>
        </p:blipFill>
        <p:spPr bwMode="auto">
          <a:xfrm>
            <a:off x="561975" y="3773488"/>
            <a:ext cx="3403600" cy="2617787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58797" name="Picture 13"/>
          <p:cNvPicPr>
            <a:picLocks noChangeAspect="1" noChangeArrowheads="1"/>
          </p:cNvPicPr>
          <p:nvPr/>
        </p:nvPicPr>
        <p:blipFill>
          <a:blip r:embed="rId11"/>
          <a:srcRect l="13368" t="14844" r="13542" b="3645"/>
          <a:stretch>
            <a:fillRect/>
          </a:stretch>
        </p:blipFill>
        <p:spPr bwMode="auto">
          <a:xfrm>
            <a:off x="2171700" y="487363"/>
            <a:ext cx="2128838" cy="1582737"/>
          </a:xfrm>
          <a:prstGeom prst="rect">
            <a:avLst/>
          </a:prstGeom>
          <a:noFill/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58798" name="Picture 14"/>
          <p:cNvPicPr>
            <a:picLocks noChangeAspect="1" noChangeArrowheads="1"/>
          </p:cNvPicPr>
          <p:nvPr/>
        </p:nvPicPr>
        <p:blipFill>
          <a:blip r:embed="rId12"/>
          <a:srcRect l="18750" t="14844" r="14931" b="10156"/>
          <a:stretch>
            <a:fillRect/>
          </a:stretch>
        </p:blipFill>
        <p:spPr bwMode="auto">
          <a:xfrm>
            <a:off x="6140450" y="4014788"/>
            <a:ext cx="1906588" cy="143827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58800" name="Rectangle 1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pic>
        <p:nvPicPr>
          <p:cNvPr id="758791" name="Picture 7"/>
          <p:cNvPicPr>
            <a:picLocks noChangeAspect="1" noChangeArrowheads="1"/>
          </p:cNvPicPr>
          <p:nvPr/>
        </p:nvPicPr>
        <p:blipFill>
          <a:blip r:embed="rId13"/>
          <a:srcRect l="19577" t="14844" r="9895" b="4688"/>
          <a:stretch>
            <a:fillRect/>
          </a:stretch>
        </p:blipFill>
        <p:spPr bwMode="auto">
          <a:xfrm>
            <a:off x="714375" y="588963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58789" name="Picture 5"/>
          <p:cNvPicPr>
            <a:picLocks noChangeAspect="1" noChangeArrowheads="1"/>
          </p:cNvPicPr>
          <p:nvPr/>
        </p:nvPicPr>
        <p:blipFill>
          <a:blip r:embed="rId14"/>
          <a:srcRect l="14537" t="14844" r="19319" b="10512"/>
          <a:stretch>
            <a:fillRect/>
          </a:stretch>
        </p:blipFill>
        <p:spPr bwMode="auto">
          <a:xfrm>
            <a:off x="2463800" y="2149475"/>
            <a:ext cx="3200400" cy="2406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33806" name="Group 19"/>
          <p:cNvGrpSpPr>
            <a:grpSpLocks noChangeAspect="1"/>
          </p:cNvGrpSpPr>
          <p:nvPr/>
        </p:nvGrpSpPr>
        <p:grpSpPr bwMode="auto">
          <a:xfrm>
            <a:off x="3541713" y="1089025"/>
            <a:ext cx="2905125" cy="2173288"/>
            <a:chOff x="1964" y="134"/>
            <a:chExt cx="1830" cy="1369"/>
          </a:xfrm>
        </p:grpSpPr>
        <p:sp>
          <p:nvSpPr>
            <p:cNvPr id="758802" name="AutoShape 18"/>
            <p:cNvSpPr>
              <a:spLocks noChangeAspect="1" noChangeArrowheads="1" noTextEdit="1"/>
            </p:cNvSpPr>
            <p:nvPr/>
          </p:nvSpPr>
          <p:spPr bwMode="auto">
            <a:xfrm>
              <a:off x="1964" y="134"/>
              <a:ext cx="1830" cy="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pic>
          <p:nvPicPr>
            <p:cNvPr id="33808" name="Picture 2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-124"/>
              <a:ext cx="2603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8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8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8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8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8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8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8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8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Nahal Iyon first waterfall, tb n040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0051" name="Picture 3"/>
          <p:cNvPicPr>
            <a:picLocks noChangeAspect="1" noChangeArrowheads="1"/>
          </p:cNvPicPr>
          <p:nvPr/>
        </p:nvPicPr>
        <p:blipFill>
          <a:blip r:embed="rId5"/>
          <a:srcRect l="10938" t="14928" r="21034" b="8594"/>
          <a:stretch>
            <a:fillRect/>
          </a:stretch>
        </p:blipFill>
        <p:spPr bwMode="auto">
          <a:xfrm>
            <a:off x="6196013" y="479425"/>
            <a:ext cx="2327275" cy="174466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0052" name="Picture 4"/>
          <p:cNvPicPr>
            <a:picLocks noChangeAspect="1" noChangeArrowheads="1"/>
          </p:cNvPicPr>
          <p:nvPr/>
        </p:nvPicPr>
        <p:blipFill>
          <a:blip r:embed="rId6"/>
          <a:srcRect l="20549" t="14844" r="9143" b="6250"/>
          <a:stretch>
            <a:fillRect/>
          </a:stretch>
        </p:blipFill>
        <p:spPr bwMode="auto">
          <a:xfrm>
            <a:off x="3117850" y="212725"/>
            <a:ext cx="2905125" cy="21732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0053" name="Picture 5"/>
          <p:cNvPicPr>
            <a:picLocks noChangeAspect="1" noChangeArrowheads="1"/>
          </p:cNvPicPr>
          <p:nvPr/>
        </p:nvPicPr>
        <p:blipFill>
          <a:blip r:embed="rId7"/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0054" name="Picture 6"/>
          <p:cNvPicPr>
            <a:picLocks noChangeAspect="1" noChangeArrowheads="1"/>
          </p:cNvPicPr>
          <p:nvPr/>
        </p:nvPicPr>
        <p:blipFill>
          <a:blip r:embed="rId8"/>
          <a:srcRect l="20021" t="14525" r="14063" b="9120"/>
          <a:stretch>
            <a:fillRect/>
          </a:stretch>
        </p:blipFill>
        <p:spPr bwMode="auto">
          <a:xfrm>
            <a:off x="804863" y="2149475"/>
            <a:ext cx="2212975" cy="17081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0055" name="Picture 7"/>
          <p:cNvPicPr>
            <a:picLocks noChangeAspect="1" noChangeArrowheads="1"/>
          </p:cNvPicPr>
          <p:nvPr/>
        </p:nvPicPr>
        <p:blipFill>
          <a:blip r:embed="rId9"/>
          <a:srcRect l="23639" t="14844" r="9895" b="10156"/>
          <a:stretch>
            <a:fillRect/>
          </a:stretch>
        </p:blipFill>
        <p:spPr bwMode="auto">
          <a:xfrm>
            <a:off x="6299200" y="2722563"/>
            <a:ext cx="2628900" cy="197802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0056" name="Picture 8"/>
          <p:cNvPicPr>
            <a:picLocks noChangeAspect="1" noChangeArrowheads="1"/>
          </p:cNvPicPr>
          <p:nvPr/>
        </p:nvPicPr>
        <p:blipFill>
          <a:blip r:embed="rId10"/>
          <a:srcRect l="21594" t="14844" r="11299" b="10036"/>
          <a:stretch>
            <a:fillRect/>
          </a:stretch>
        </p:blipFill>
        <p:spPr bwMode="auto">
          <a:xfrm>
            <a:off x="4343400" y="4110038"/>
            <a:ext cx="2560638" cy="1909762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11"/>
          <a:srcRect l="24602" t="14844" r="13020" b="13260"/>
          <a:stretch>
            <a:fillRect/>
          </a:stretch>
        </p:blipFill>
        <p:spPr bwMode="auto">
          <a:xfrm>
            <a:off x="561975" y="3773488"/>
            <a:ext cx="3403600" cy="2617787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0058" name="Picture 10"/>
          <p:cNvPicPr>
            <a:picLocks noChangeAspect="1" noChangeArrowheads="1"/>
          </p:cNvPicPr>
          <p:nvPr/>
        </p:nvPicPr>
        <p:blipFill>
          <a:blip r:embed="rId12"/>
          <a:srcRect l="13368" t="14844" r="13542" b="3645"/>
          <a:stretch>
            <a:fillRect/>
          </a:stretch>
        </p:blipFill>
        <p:spPr bwMode="auto">
          <a:xfrm>
            <a:off x="328613" y="249238"/>
            <a:ext cx="2128837" cy="1582737"/>
          </a:xfrm>
          <a:prstGeom prst="rect">
            <a:avLst/>
          </a:prstGeom>
          <a:noFill/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0059" name="Picture 11"/>
          <p:cNvPicPr>
            <a:picLocks noChangeAspect="1" noChangeArrowheads="1"/>
          </p:cNvPicPr>
          <p:nvPr/>
        </p:nvPicPr>
        <p:blipFill>
          <a:blip r:embed="rId13"/>
          <a:srcRect l="18750" t="14844" r="14931" b="10156"/>
          <a:stretch>
            <a:fillRect/>
          </a:stretch>
        </p:blipFill>
        <p:spPr bwMode="auto">
          <a:xfrm>
            <a:off x="6831013" y="4876800"/>
            <a:ext cx="1906587" cy="143827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0060" name="Rectangle 12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pic>
        <p:nvPicPr>
          <p:cNvPr id="770061" name="Picture 13"/>
          <p:cNvPicPr>
            <a:picLocks noChangeAspect="1" noChangeArrowheads="1"/>
          </p:cNvPicPr>
          <p:nvPr/>
        </p:nvPicPr>
        <p:blipFill>
          <a:blip r:embed="rId14"/>
          <a:srcRect l="19577" t="14844" r="9895" b="4688"/>
          <a:stretch>
            <a:fillRect/>
          </a:stretch>
        </p:blipFill>
        <p:spPr bwMode="auto">
          <a:xfrm>
            <a:off x="1839913" y="855663"/>
            <a:ext cx="2005012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0062" name="Picture 14"/>
          <p:cNvPicPr>
            <a:picLocks noChangeAspect="1" noChangeArrowheads="1"/>
          </p:cNvPicPr>
          <p:nvPr/>
        </p:nvPicPr>
        <p:blipFill>
          <a:blip r:embed="rId15"/>
          <a:srcRect l="14537" t="14844" r="19319" b="10512"/>
          <a:stretch>
            <a:fillRect/>
          </a:stretch>
        </p:blipFill>
        <p:spPr bwMode="auto">
          <a:xfrm>
            <a:off x="2463800" y="2149475"/>
            <a:ext cx="3200400" cy="2406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35855" name="Group 80"/>
          <p:cNvGrpSpPr>
            <a:grpSpLocks/>
          </p:cNvGrpSpPr>
          <p:nvPr/>
        </p:nvGrpSpPr>
        <p:grpSpPr bwMode="auto">
          <a:xfrm>
            <a:off x="3363913" y="496888"/>
            <a:ext cx="1671637" cy="977900"/>
            <a:chOff x="2412" y="2052"/>
            <a:chExt cx="1741" cy="846"/>
          </a:xfrm>
        </p:grpSpPr>
        <p:sp>
          <p:nvSpPr>
            <p:cNvPr id="770129" name="Rectangle 8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30" name="AutoShape 82"/>
            <p:cNvSpPr>
              <a:spLocks noChangeArrowheads="1"/>
            </p:cNvSpPr>
            <p:nvPr/>
          </p:nvSpPr>
          <p:spPr bwMode="auto">
            <a:xfrm>
              <a:off x="2412" y="2052"/>
              <a:ext cx="1023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31" name="Rectangle 83"/>
            <p:cNvSpPr>
              <a:spLocks noChangeArrowheads="1"/>
            </p:cNvSpPr>
            <p:nvPr/>
          </p:nvSpPr>
          <p:spPr bwMode="auto">
            <a:xfrm>
              <a:off x="2438" y="2351"/>
              <a:ext cx="1245" cy="50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32" name="Rectangle 84"/>
            <p:cNvSpPr>
              <a:spLocks noChangeArrowheads="1"/>
            </p:cNvSpPr>
            <p:nvPr/>
          </p:nvSpPr>
          <p:spPr bwMode="auto">
            <a:xfrm>
              <a:off x="2597" y="2074"/>
              <a:ext cx="53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pTktL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70133" name="Line 85"/>
            <p:cNvSpPr>
              <a:spLocks noChangeShapeType="1"/>
            </p:cNvSpPr>
            <p:nvPr/>
          </p:nvSpPr>
          <p:spPr bwMode="auto">
            <a:xfrm>
              <a:off x="2412" y="2270"/>
              <a:ext cx="2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5856" name="Group 86"/>
          <p:cNvGrpSpPr>
            <a:grpSpLocks/>
          </p:cNvGrpSpPr>
          <p:nvPr/>
        </p:nvGrpSpPr>
        <p:grpSpPr bwMode="auto">
          <a:xfrm>
            <a:off x="3702050" y="890588"/>
            <a:ext cx="1938338" cy="942975"/>
            <a:chOff x="2412" y="2052"/>
            <a:chExt cx="1741" cy="846"/>
          </a:xfrm>
        </p:grpSpPr>
        <p:sp>
          <p:nvSpPr>
            <p:cNvPr id="770135" name="Rectangle 8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36" name="AutoShape 8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37" name="Rectangle 89"/>
            <p:cNvSpPr>
              <a:spLocks noChangeArrowheads="1"/>
            </p:cNvSpPr>
            <p:nvPr/>
          </p:nvSpPr>
          <p:spPr bwMode="auto">
            <a:xfrm>
              <a:off x="2438" y="2353"/>
              <a:ext cx="1246" cy="5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38" name="Rectangle 90"/>
            <p:cNvSpPr>
              <a:spLocks noChangeArrowheads="1"/>
            </p:cNvSpPr>
            <p:nvPr/>
          </p:nvSpPr>
          <p:spPr bwMode="auto">
            <a:xfrm>
              <a:off x="2696" y="2078"/>
              <a:ext cx="344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o]z[\km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70139" name="Line 91"/>
            <p:cNvSpPr>
              <a:spLocks noChangeShapeType="1"/>
            </p:cNvSpPr>
            <p:nvPr/>
          </p:nvSpPr>
          <p:spPr bwMode="auto">
            <a:xfrm>
              <a:off x="2412" y="2271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5857" name="Group 92"/>
          <p:cNvGrpSpPr>
            <a:grpSpLocks/>
          </p:cNvGrpSpPr>
          <p:nvPr/>
        </p:nvGrpSpPr>
        <p:grpSpPr bwMode="auto">
          <a:xfrm>
            <a:off x="3886200" y="1252538"/>
            <a:ext cx="2055813" cy="989012"/>
            <a:chOff x="2412" y="2052"/>
            <a:chExt cx="1741" cy="846"/>
          </a:xfrm>
        </p:grpSpPr>
        <p:sp>
          <p:nvSpPr>
            <p:cNvPr id="770141" name="Rectangle 93"/>
            <p:cNvSpPr>
              <a:spLocks noChangeArrowheads="1"/>
            </p:cNvSpPr>
            <p:nvPr/>
          </p:nvSpPr>
          <p:spPr bwMode="auto">
            <a:xfrm>
              <a:off x="2412" y="2330"/>
              <a:ext cx="1741" cy="56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42" name="AutoShape 9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43" name="Rectangle 9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44" name="Rectangle 96"/>
            <p:cNvSpPr>
              <a:spLocks noChangeArrowheads="1"/>
            </p:cNvSpPr>
            <p:nvPr/>
          </p:nvSpPr>
          <p:spPr bwMode="auto">
            <a:xfrm>
              <a:off x="2645" y="2078"/>
              <a:ext cx="44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df]zf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70145" name="Line 97"/>
            <p:cNvSpPr>
              <a:spLocks noChangeShapeType="1"/>
            </p:cNvSpPr>
            <p:nvPr/>
          </p:nvSpPr>
          <p:spPr bwMode="auto">
            <a:xfrm>
              <a:off x="2412" y="2271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5858" name="Group 98"/>
          <p:cNvGrpSpPr>
            <a:grpSpLocks/>
          </p:cNvGrpSpPr>
          <p:nvPr/>
        </p:nvGrpSpPr>
        <p:grpSpPr bwMode="auto">
          <a:xfrm>
            <a:off x="4237038" y="1565275"/>
            <a:ext cx="2243137" cy="1039813"/>
            <a:chOff x="2412" y="2052"/>
            <a:chExt cx="1741" cy="846"/>
          </a:xfrm>
        </p:grpSpPr>
        <p:sp>
          <p:nvSpPr>
            <p:cNvPr id="770147" name="Rectangle 9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48" name="AutoShape 10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49" name="Rectangle 10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50" name="Rectangle 102"/>
            <p:cNvSpPr>
              <a:spLocks noChangeArrowheads="1"/>
            </p:cNvSpPr>
            <p:nvPr/>
          </p:nvSpPr>
          <p:spPr bwMode="auto">
            <a:xfrm>
              <a:off x="2644" y="2075"/>
              <a:ext cx="44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o]xf]z[\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70151" name="Line 103"/>
            <p:cNvSpPr>
              <a:spLocks noChangeShapeType="1"/>
            </p:cNvSpPr>
            <p:nvPr/>
          </p:nvSpPr>
          <p:spPr bwMode="auto">
            <a:xfrm>
              <a:off x="2412" y="2272"/>
              <a:ext cx="2" cy="54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5859" name="Group 104"/>
          <p:cNvGrpSpPr>
            <a:grpSpLocks/>
          </p:cNvGrpSpPr>
          <p:nvPr/>
        </p:nvGrpSpPr>
        <p:grpSpPr bwMode="auto">
          <a:xfrm>
            <a:off x="4586288" y="1862138"/>
            <a:ext cx="2546350" cy="1238250"/>
            <a:chOff x="2412" y="2052"/>
            <a:chExt cx="1741" cy="846"/>
          </a:xfrm>
        </p:grpSpPr>
        <p:sp>
          <p:nvSpPr>
            <p:cNvPr id="770153" name="Rectangle 10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54" name="AutoShape 10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55" name="Rectangle 10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56" name="Rectangle 108"/>
            <p:cNvSpPr>
              <a:spLocks noChangeArrowheads="1"/>
            </p:cNvSpPr>
            <p:nvPr/>
          </p:nvSpPr>
          <p:spPr bwMode="auto">
            <a:xfrm>
              <a:off x="2568" y="2078"/>
              <a:ext cx="594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c/fhstf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70157" name="Line 10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5860" name="Group 110"/>
          <p:cNvGrpSpPr>
            <a:grpSpLocks/>
          </p:cNvGrpSpPr>
          <p:nvPr/>
        </p:nvGrpSpPr>
        <p:grpSpPr bwMode="auto">
          <a:xfrm>
            <a:off x="4829175" y="2324100"/>
            <a:ext cx="2562225" cy="1243013"/>
            <a:chOff x="2412" y="2052"/>
            <a:chExt cx="1741" cy="846"/>
          </a:xfrm>
        </p:grpSpPr>
        <p:sp>
          <p:nvSpPr>
            <p:cNvPr id="770159" name="Rectangle 11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60" name="AutoShape 11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61" name="Rectangle 11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62" name="Rectangle 114"/>
            <p:cNvSpPr>
              <a:spLocks noChangeArrowheads="1"/>
            </p:cNvSpPr>
            <p:nvPr/>
          </p:nvSpPr>
          <p:spPr bwMode="auto">
            <a:xfrm>
              <a:off x="2580" y="2075"/>
              <a:ext cx="573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/fhkl/jf/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70163" name="Line 11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5861" name="Group 116"/>
          <p:cNvGrpSpPr>
            <a:grpSpLocks/>
          </p:cNvGrpSpPr>
          <p:nvPr/>
        </p:nvGrpSpPr>
        <p:grpSpPr bwMode="auto">
          <a:xfrm>
            <a:off x="5330825" y="2806700"/>
            <a:ext cx="2335213" cy="1087438"/>
            <a:chOff x="2412" y="2052"/>
            <a:chExt cx="1741" cy="846"/>
          </a:xfrm>
        </p:grpSpPr>
        <p:sp>
          <p:nvSpPr>
            <p:cNvPr id="770165" name="Rectangle 11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66" name="AutoShape 11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7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67" name="Rectangle 11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68" name="Rectangle 120"/>
            <p:cNvSpPr>
              <a:spLocks noChangeArrowheads="1"/>
            </p:cNvSpPr>
            <p:nvPr/>
          </p:nvSpPr>
          <p:spPr bwMode="auto">
            <a:xfrm>
              <a:off x="2656" y="2075"/>
              <a:ext cx="42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bf;Tj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70169" name="Line 121"/>
            <p:cNvSpPr>
              <a:spLocks noChangeShapeType="1"/>
            </p:cNvSpPr>
            <p:nvPr/>
          </p:nvSpPr>
          <p:spPr bwMode="auto">
            <a:xfrm>
              <a:off x="2412" y="2271"/>
              <a:ext cx="2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5862" name="Group 122"/>
          <p:cNvGrpSpPr>
            <a:grpSpLocks/>
          </p:cNvGrpSpPr>
          <p:nvPr/>
        </p:nvGrpSpPr>
        <p:grpSpPr bwMode="auto">
          <a:xfrm>
            <a:off x="5532438" y="3200400"/>
            <a:ext cx="2544762" cy="1123950"/>
            <a:chOff x="2652" y="2271"/>
            <a:chExt cx="1739" cy="840"/>
          </a:xfrm>
        </p:grpSpPr>
        <p:sp>
          <p:nvSpPr>
            <p:cNvPr id="770171" name="Rectangle 123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72" name="AutoShape 124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73" name="Rectangle 125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74" name="Rectangle 126"/>
            <p:cNvSpPr>
              <a:spLocks noChangeArrowheads="1"/>
            </p:cNvSpPr>
            <p:nvPr/>
          </p:nvSpPr>
          <p:spPr bwMode="auto">
            <a:xfrm>
              <a:off x="2890" y="2299"/>
              <a:ext cx="49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z[\Gg]tf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</p:grpSp>
      <p:grpSp>
        <p:nvGrpSpPr>
          <p:cNvPr id="35863" name="Group 127"/>
          <p:cNvGrpSpPr>
            <a:grpSpLocks/>
          </p:cNvGrpSpPr>
          <p:nvPr/>
        </p:nvGrpSpPr>
        <p:grpSpPr bwMode="auto">
          <a:xfrm>
            <a:off x="6348413" y="3579813"/>
            <a:ext cx="2470150" cy="1241425"/>
            <a:chOff x="3948" y="107"/>
            <a:chExt cx="1740" cy="932"/>
          </a:xfrm>
        </p:grpSpPr>
        <p:sp>
          <p:nvSpPr>
            <p:cNvPr id="770176" name="Rectangle 128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77" name="AutoShape 129"/>
            <p:cNvSpPr>
              <a:spLocks noChangeArrowheads="1"/>
            </p:cNvSpPr>
            <p:nvPr/>
          </p:nvSpPr>
          <p:spPr bwMode="auto">
            <a:xfrm>
              <a:off x="3948" y="107"/>
              <a:ext cx="1008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78" name="Rectangle 130"/>
            <p:cNvSpPr>
              <a:spLocks noChangeArrowheads="1"/>
            </p:cNvSpPr>
            <p:nvPr/>
          </p:nvSpPr>
          <p:spPr bwMode="auto">
            <a:xfrm>
              <a:off x="3952" y="472"/>
              <a:ext cx="1246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35867" name="Group 131"/>
            <p:cNvGrpSpPr>
              <a:grpSpLocks/>
            </p:cNvGrpSpPr>
            <p:nvPr/>
          </p:nvGrpSpPr>
          <p:grpSpPr bwMode="auto">
            <a:xfrm>
              <a:off x="4046" y="130"/>
              <a:ext cx="563" cy="333"/>
              <a:chOff x="3073" y="3101"/>
              <a:chExt cx="441" cy="277"/>
            </a:xfrm>
          </p:grpSpPr>
          <p:sp>
            <p:nvSpPr>
              <p:cNvPr id="770180" name="Rectangle 132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3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70181" name="Rectangle 133"/>
              <p:cNvSpPr>
                <a:spLocks noChangeArrowheads="1"/>
              </p:cNvSpPr>
              <p:nvPr/>
            </p:nvSpPr>
            <p:spPr bwMode="auto">
              <a:xfrm>
                <a:off x="3237" y="3101"/>
                <a:ext cx="277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Kantipur" charset="0"/>
                  </a:rPr>
                  <a:t>o]z[\</a:t>
                </a:r>
                <a:r>
                  <a:rPr lang="en-US" sz="2900" b="1">
                    <a:solidFill>
                      <a:srgbClr val="790015"/>
                    </a:solidFill>
                    <a:effectLst/>
                    <a:latin typeface="Kantipur" charset="0"/>
                  </a:rPr>
                  <a:t>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endParaRPr>
              </a:p>
            </p:txBody>
          </p:sp>
        </p:grpSp>
        <p:sp>
          <p:nvSpPr>
            <p:cNvPr id="770182" name="Line 134"/>
            <p:cNvSpPr>
              <a:spLocks noChangeShapeType="1"/>
            </p:cNvSpPr>
            <p:nvPr/>
          </p:nvSpPr>
          <p:spPr bwMode="auto">
            <a:xfrm>
              <a:off x="3948" y="412"/>
              <a:ext cx="1" cy="54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70183" name="Line 135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5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/>
            <a:ahLst/>
            <a:cxnLst>
              <a:cxn ang="0">
                <a:pos x="36" y="12"/>
              </a:cxn>
              <a:cxn ang="0">
                <a:pos x="96" y="12"/>
              </a:cxn>
              <a:cxn ang="0">
                <a:pos x="144" y="24"/>
              </a:cxn>
              <a:cxn ang="0">
                <a:pos x="180" y="60"/>
              </a:cxn>
              <a:cxn ang="0">
                <a:pos x="228" y="96"/>
              </a:cxn>
              <a:cxn ang="0">
                <a:pos x="288" y="132"/>
              </a:cxn>
              <a:cxn ang="0">
                <a:pos x="336" y="144"/>
              </a:cxn>
              <a:cxn ang="0">
                <a:pos x="384" y="168"/>
              </a:cxn>
              <a:cxn ang="0">
                <a:pos x="456" y="204"/>
              </a:cxn>
              <a:cxn ang="0">
                <a:pos x="528" y="216"/>
              </a:cxn>
              <a:cxn ang="0">
                <a:pos x="588" y="240"/>
              </a:cxn>
              <a:cxn ang="0">
                <a:pos x="660" y="252"/>
              </a:cxn>
              <a:cxn ang="0">
                <a:pos x="720" y="264"/>
              </a:cxn>
              <a:cxn ang="0">
                <a:pos x="768" y="288"/>
              </a:cxn>
              <a:cxn ang="0">
                <a:pos x="816" y="312"/>
              </a:cxn>
              <a:cxn ang="0">
                <a:pos x="876" y="348"/>
              </a:cxn>
              <a:cxn ang="0">
                <a:pos x="924" y="360"/>
              </a:cxn>
              <a:cxn ang="0">
                <a:pos x="984" y="372"/>
              </a:cxn>
              <a:cxn ang="0">
                <a:pos x="1032" y="372"/>
              </a:cxn>
              <a:cxn ang="0">
                <a:pos x="1080" y="408"/>
              </a:cxn>
              <a:cxn ang="0">
                <a:pos x="1116" y="444"/>
              </a:cxn>
              <a:cxn ang="0">
                <a:pos x="1116" y="480"/>
              </a:cxn>
              <a:cxn ang="0">
                <a:pos x="1068" y="468"/>
              </a:cxn>
              <a:cxn ang="0">
                <a:pos x="1020" y="432"/>
              </a:cxn>
              <a:cxn ang="0">
                <a:pos x="972" y="420"/>
              </a:cxn>
              <a:cxn ang="0">
                <a:pos x="924" y="420"/>
              </a:cxn>
              <a:cxn ang="0">
                <a:pos x="876" y="408"/>
              </a:cxn>
              <a:cxn ang="0">
                <a:pos x="816" y="384"/>
              </a:cxn>
              <a:cxn ang="0">
                <a:pos x="732" y="348"/>
              </a:cxn>
              <a:cxn ang="0">
                <a:pos x="672" y="336"/>
              </a:cxn>
              <a:cxn ang="0">
                <a:pos x="624" y="324"/>
              </a:cxn>
              <a:cxn ang="0">
                <a:pos x="576" y="312"/>
              </a:cxn>
              <a:cxn ang="0">
                <a:pos x="528" y="300"/>
              </a:cxn>
              <a:cxn ang="0">
                <a:pos x="480" y="276"/>
              </a:cxn>
              <a:cxn ang="0">
                <a:pos x="420" y="240"/>
              </a:cxn>
              <a:cxn ang="0">
                <a:pos x="360" y="216"/>
              </a:cxn>
              <a:cxn ang="0">
                <a:pos x="300" y="204"/>
              </a:cxn>
              <a:cxn ang="0">
                <a:pos x="228" y="192"/>
              </a:cxn>
              <a:cxn ang="0">
                <a:pos x="180" y="156"/>
              </a:cxn>
              <a:cxn ang="0">
                <a:pos x="132" y="108"/>
              </a:cxn>
              <a:cxn ang="0">
                <a:pos x="96" y="72"/>
              </a:cxn>
              <a:cxn ang="0">
                <a:pos x="48" y="48"/>
              </a:cxn>
              <a:cxn ang="0">
                <a:pos x="0" y="48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5717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/>
            <a:ahLst/>
            <a:cxnLst>
              <a:cxn ang="0">
                <a:pos x="240" y="24"/>
              </a:cxn>
              <a:cxn ang="0">
                <a:pos x="288" y="36"/>
              </a:cxn>
              <a:cxn ang="0">
                <a:pos x="336" y="60"/>
              </a:cxn>
              <a:cxn ang="0">
                <a:pos x="384" y="72"/>
              </a:cxn>
              <a:cxn ang="0">
                <a:pos x="432" y="84"/>
              </a:cxn>
              <a:cxn ang="0">
                <a:pos x="480" y="96"/>
              </a:cxn>
              <a:cxn ang="0">
                <a:pos x="528" y="120"/>
              </a:cxn>
              <a:cxn ang="0">
                <a:pos x="564" y="168"/>
              </a:cxn>
              <a:cxn ang="0">
                <a:pos x="612" y="204"/>
              </a:cxn>
              <a:cxn ang="0">
                <a:pos x="660" y="228"/>
              </a:cxn>
              <a:cxn ang="0">
                <a:pos x="708" y="240"/>
              </a:cxn>
              <a:cxn ang="0">
                <a:pos x="756" y="264"/>
              </a:cxn>
              <a:cxn ang="0">
                <a:pos x="804" y="288"/>
              </a:cxn>
              <a:cxn ang="0">
                <a:pos x="852" y="300"/>
              </a:cxn>
              <a:cxn ang="0">
                <a:pos x="924" y="324"/>
              </a:cxn>
              <a:cxn ang="0">
                <a:pos x="996" y="348"/>
              </a:cxn>
              <a:cxn ang="0">
                <a:pos x="1044" y="384"/>
              </a:cxn>
              <a:cxn ang="0">
                <a:pos x="1080" y="420"/>
              </a:cxn>
              <a:cxn ang="0">
                <a:pos x="1116" y="444"/>
              </a:cxn>
              <a:cxn ang="0">
                <a:pos x="1188" y="480"/>
              </a:cxn>
              <a:cxn ang="0">
                <a:pos x="1128" y="480"/>
              </a:cxn>
              <a:cxn ang="0">
                <a:pos x="1080" y="456"/>
              </a:cxn>
              <a:cxn ang="0">
                <a:pos x="1032" y="468"/>
              </a:cxn>
              <a:cxn ang="0">
                <a:pos x="960" y="468"/>
              </a:cxn>
              <a:cxn ang="0">
                <a:pos x="912" y="468"/>
              </a:cxn>
              <a:cxn ang="0">
                <a:pos x="852" y="468"/>
              </a:cxn>
              <a:cxn ang="0">
                <a:pos x="792" y="456"/>
              </a:cxn>
              <a:cxn ang="0">
                <a:pos x="732" y="456"/>
              </a:cxn>
              <a:cxn ang="0">
                <a:pos x="684" y="432"/>
              </a:cxn>
              <a:cxn ang="0">
                <a:pos x="600" y="420"/>
              </a:cxn>
              <a:cxn ang="0">
                <a:pos x="528" y="396"/>
              </a:cxn>
              <a:cxn ang="0">
                <a:pos x="492" y="360"/>
              </a:cxn>
              <a:cxn ang="0">
                <a:pos x="468" y="312"/>
              </a:cxn>
              <a:cxn ang="0">
                <a:pos x="456" y="264"/>
              </a:cxn>
              <a:cxn ang="0">
                <a:pos x="420" y="216"/>
              </a:cxn>
              <a:cxn ang="0">
                <a:pos x="372" y="192"/>
              </a:cxn>
              <a:cxn ang="0">
                <a:pos x="324" y="156"/>
              </a:cxn>
              <a:cxn ang="0">
                <a:pos x="276" y="132"/>
              </a:cxn>
              <a:cxn ang="0">
                <a:pos x="228" y="120"/>
              </a:cxn>
              <a:cxn ang="0">
                <a:pos x="180" y="96"/>
              </a:cxn>
              <a:cxn ang="0">
                <a:pos x="120" y="72"/>
              </a:cxn>
              <a:cxn ang="0">
                <a:pos x="72" y="60"/>
              </a:cxn>
              <a:cxn ang="0">
                <a:pos x="24" y="36"/>
              </a:cxn>
              <a:cxn ang="0">
                <a:pos x="0" y="0"/>
              </a:cxn>
              <a:cxn ang="0">
                <a:pos x="48" y="0"/>
              </a:cxn>
              <a:cxn ang="0">
                <a:pos x="96" y="12"/>
              </a:cxn>
              <a:cxn ang="0">
                <a:pos x="156" y="36"/>
              </a:cxn>
              <a:cxn ang="0">
                <a:pos x="204" y="60"/>
              </a:cxn>
              <a:cxn ang="0">
                <a:pos x="252" y="60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5718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37893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65563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5722" name="Rectangle 10"/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5723" name="Text Box 11"/>
          <p:cNvSpPr txBox="1">
            <a:spLocks noChangeArrowheads="1"/>
          </p:cNvSpPr>
          <p:nvPr/>
        </p:nvSpPr>
        <p:spPr bwMode="auto">
          <a:xfrm>
            <a:off x="7620000" y="6164263"/>
            <a:ext cx="12890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7896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5787" name="Text Box 75"/>
          <p:cNvSpPr txBox="1">
            <a:spLocks noChangeArrowheads="1"/>
          </p:cNvSpPr>
          <p:nvPr/>
        </p:nvSpPr>
        <p:spPr bwMode="auto">
          <a:xfrm>
            <a:off x="8483600" y="1590675"/>
            <a:ext cx="66040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55788" name="Rectangle 7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755789" name="AutoShape 77"/>
          <p:cNvSpPr>
            <a:spLocks noChangeArrowheads="1"/>
          </p:cNvSpPr>
          <p:nvPr/>
        </p:nvSpPr>
        <p:spPr bwMode="auto">
          <a:xfrm rot="20160000">
            <a:off x="1069975" y="13493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37900" name="Group 143"/>
          <p:cNvGrpSpPr>
            <a:grpSpLocks/>
          </p:cNvGrpSpPr>
          <p:nvPr/>
        </p:nvGrpSpPr>
        <p:grpSpPr bwMode="auto">
          <a:xfrm>
            <a:off x="2554288" y="915988"/>
            <a:ext cx="2763837" cy="1343025"/>
            <a:chOff x="2412" y="2052"/>
            <a:chExt cx="1741" cy="846"/>
          </a:xfrm>
        </p:grpSpPr>
        <p:sp>
          <p:nvSpPr>
            <p:cNvPr id="755856" name="Rectangle 14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57" name="AutoShape 14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58" name="Rectangle 14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59" name="Rectangle 147"/>
            <p:cNvSpPr>
              <a:spLocks noChangeArrowheads="1"/>
            </p:cNvSpPr>
            <p:nvPr/>
          </p:nvSpPr>
          <p:spPr bwMode="auto">
            <a:xfrm>
              <a:off x="2704" y="2078"/>
              <a:ext cx="3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pTktL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55860" name="Line 14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7901" name="Group 149"/>
          <p:cNvGrpSpPr>
            <a:grpSpLocks/>
          </p:cNvGrpSpPr>
          <p:nvPr/>
        </p:nvGrpSpPr>
        <p:grpSpPr bwMode="auto">
          <a:xfrm>
            <a:off x="2871788" y="1244600"/>
            <a:ext cx="2763837" cy="1343025"/>
            <a:chOff x="2412" y="2052"/>
            <a:chExt cx="1741" cy="846"/>
          </a:xfrm>
        </p:grpSpPr>
        <p:sp>
          <p:nvSpPr>
            <p:cNvPr id="755862" name="Rectangle 15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63" name="AutoShape 15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64" name="Rectangle 15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65" name="Rectangle 153"/>
            <p:cNvSpPr>
              <a:spLocks noChangeArrowheads="1"/>
            </p:cNvSpPr>
            <p:nvPr/>
          </p:nvSpPr>
          <p:spPr bwMode="auto">
            <a:xfrm>
              <a:off x="2674" y="2078"/>
              <a:ext cx="3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ca|fxfd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55866" name="Line 15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7902" name="Group 155"/>
          <p:cNvGrpSpPr>
            <a:grpSpLocks/>
          </p:cNvGrpSpPr>
          <p:nvPr/>
        </p:nvGrpSpPr>
        <p:grpSpPr bwMode="auto">
          <a:xfrm>
            <a:off x="3154363" y="1568450"/>
            <a:ext cx="2763837" cy="1343025"/>
            <a:chOff x="2412" y="2052"/>
            <a:chExt cx="1741" cy="846"/>
          </a:xfrm>
        </p:grpSpPr>
        <p:sp>
          <p:nvSpPr>
            <p:cNvPr id="755868" name="Rectangle 15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69" name="AutoShape 15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70" name="Rectangle 15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71" name="Rectangle 159"/>
            <p:cNvSpPr>
              <a:spLocks noChangeArrowheads="1"/>
            </p:cNvSpPr>
            <p:nvPr/>
          </p:nvSpPr>
          <p:spPr bwMode="auto">
            <a:xfrm>
              <a:off x="2747" y="2078"/>
              <a:ext cx="24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o]z[\km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55872" name="Line 16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7903" name="Group 161"/>
          <p:cNvGrpSpPr>
            <a:grpSpLocks/>
          </p:cNvGrpSpPr>
          <p:nvPr/>
        </p:nvGrpSpPr>
        <p:grpSpPr bwMode="auto">
          <a:xfrm>
            <a:off x="3271838" y="1930400"/>
            <a:ext cx="2763837" cy="1343025"/>
            <a:chOff x="2412" y="2052"/>
            <a:chExt cx="1741" cy="846"/>
          </a:xfrm>
        </p:grpSpPr>
        <p:sp>
          <p:nvSpPr>
            <p:cNvPr id="755874" name="Rectangle 16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75" name="AutoShape 16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76" name="Rectangle 16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77" name="Rectangle 165"/>
            <p:cNvSpPr>
              <a:spLocks noChangeArrowheads="1"/>
            </p:cNvSpPr>
            <p:nvPr/>
          </p:nvSpPr>
          <p:spPr bwMode="auto">
            <a:xfrm>
              <a:off x="2699" y="2078"/>
              <a:ext cx="3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df]zf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55878" name="Line 16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7904" name="Group 167"/>
          <p:cNvGrpSpPr>
            <a:grpSpLocks/>
          </p:cNvGrpSpPr>
          <p:nvPr/>
        </p:nvGrpSpPr>
        <p:grpSpPr bwMode="auto">
          <a:xfrm>
            <a:off x="3498850" y="2251075"/>
            <a:ext cx="2763838" cy="1343025"/>
            <a:chOff x="2412" y="2052"/>
            <a:chExt cx="1741" cy="846"/>
          </a:xfrm>
        </p:grpSpPr>
        <p:sp>
          <p:nvSpPr>
            <p:cNvPr id="755880" name="Rectangle 16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81" name="AutoShape 16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82" name="Rectangle 17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83" name="Rectangle 171"/>
            <p:cNvSpPr>
              <a:spLocks noChangeArrowheads="1"/>
            </p:cNvSpPr>
            <p:nvPr/>
          </p:nvSpPr>
          <p:spPr bwMode="auto">
            <a:xfrm>
              <a:off x="2684" y="2078"/>
              <a:ext cx="3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o]xf]z[\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55884" name="Line 17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7905" name="Group 173"/>
          <p:cNvGrpSpPr>
            <a:grpSpLocks/>
          </p:cNvGrpSpPr>
          <p:nvPr/>
        </p:nvGrpSpPr>
        <p:grpSpPr bwMode="auto">
          <a:xfrm>
            <a:off x="3748088" y="2609850"/>
            <a:ext cx="2763837" cy="1343025"/>
            <a:chOff x="2412" y="2052"/>
            <a:chExt cx="1741" cy="846"/>
          </a:xfrm>
        </p:grpSpPr>
        <p:sp>
          <p:nvSpPr>
            <p:cNvPr id="755886" name="Rectangle 17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87" name="AutoShape 17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88" name="Rectangle 17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89" name="Rectangle 177"/>
            <p:cNvSpPr>
              <a:spLocks noChangeArrowheads="1"/>
            </p:cNvSpPr>
            <p:nvPr/>
          </p:nvSpPr>
          <p:spPr bwMode="auto">
            <a:xfrm>
              <a:off x="2592" y="2078"/>
              <a:ext cx="54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c/fhstf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55890" name="Line 17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7906" name="Group 179"/>
          <p:cNvGrpSpPr>
            <a:grpSpLocks/>
          </p:cNvGrpSpPr>
          <p:nvPr/>
        </p:nvGrpSpPr>
        <p:grpSpPr bwMode="auto">
          <a:xfrm>
            <a:off x="3895725" y="2940050"/>
            <a:ext cx="2763838" cy="1343025"/>
            <a:chOff x="2412" y="2052"/>
            <a:chExt cx="1741" cy="846"/>
          </a:xfrm>
        </p:grpSpPr>
        <p:sp>
          <p:nvSpPr>
            <p:cNvPr id="755892" name="Rectangle 18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93" name="AutoShape 18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94" name="Rectangle 18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95" name="Rectangle 183"/>
            <p:cNvSpPr>
              <a:spLocks noChangeArrowheads="1"/>
            </p:cNvSpPr>
            <p:nvPr/>
          </p:nvSpPr>
          <p:spPr bwMode="auto">
            <a:xfrm>
              <a:off x="2600" y="2078"/>
              <a:ext cx="53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/fhkl/jf/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55896" name="Line 18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7907" name="Group 185"/>
          <p:cNvGrpSpPr>
            <a:grpSpLocks/>
          </p:cNvGrpSpPr>
          <p:nvPr/>
        </p:nvGrpSpPr>
        <p:grpSpPr bwMode="auto">
          <a:xfrm>
            <a:off x="4081463" y="3262313"/>
            <a:ext cx="2763837" cy="1343025"/>
            <a:chOff x="2412" y="2052"/>
            <a:chExt cx="1741" cy="846"/>
          </a:xfrm>
        </p:grpSpPr>
        <p:sp>
          <p:nvSpPr>
            <p:cNvPr id="755898" name="Rectangle 18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899" name="AutoShape 18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900" name="Rectangle 18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901" name="Rectangle 189"/>
            <p:cNvSpPr>
              <a:spLocks noChangeArrowheads="1"/>
            </p:cNvSpPr>
            <p:nvPr/>
          </p:nvSpPr>
          <p:spPr bwMode="auto">
            <a:xfrm>
              <a:off x="2688" y="2078"/>
              <a:ext cx="3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bf;Tj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55902" name="Line 19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7908" name="Group 191"/>
          <p:cNvGrpSpPr>
            <a:grpSpLocks/>
          </p:cNvGrpSpPr>
          <p:nvPr/>
        </p:nvGrpSpPr>
        <p:grpSpPr bwMode="auto">
          <a:xfrm>
            <a:off x="4241800" y="3582988"/>
            <a:ext cx="2760663" cy="1333500"/>
            <a:chOff x="2652" y="2271"/>
            <a:chExt cx="1739" cy="840"/>
          </a:xfrm>
        </p:grpSpPr>
        <p:sp>
          <p:nvSpPr>
            <p:cNvPr id="755904" name="Rectangle 192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905" name="AutoShape 193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906" name="Rectangle 194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907" name="Rectangle 195"/>
            <p:cNvSpPr>
              <a:spLocks noChangeArrowheads="1"/>
            </p:cNvSpPr>
            <p:nvPr/>
          </p:nvSpPr>
          <p:spPr bwMode="auto">
            <a:xfrm>
              <a:off x="2908" y="2298"/>
              <a:ext cx="45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z[\Gg]tf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</p:grpSp>
      <p:grpSp>
        <p:nvGrpSpPr>
          <p:cNvPr id="37909" name="Group 196"/>
          <p:cNvGrpSpPr>
            <a:grpSpLocks/>
          </p:cNvGrpSpPr>
          <p:nvPr/>
        </p:nvGrpSpPr>
        <p:grpSpPr bwMode="auto">
          <a:xfrm>
            <a:off x="4456113" y="3935413"/>
            <a:ext cx="2762250" cy="1479550"/>
            <a:chOff x="3948" y="107"/>
            <a:chExt cx="1740" cy="932"/>
          </a:xfrm>
        </p:grpSpPr>
        <p:sp>
          <p:nvSpPr>
            <p:cNvPr id="755909" name="Rectangle 197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910" name="AutoShape 198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911" name="Rectangle 199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37914" name="Group 200"/>
            <p:cNvGrpSpPr>
              <a:grpSpLocks/>
            </p:cNvGrpSpPr>
            <p:nvPr/>
          </p:nvGrpSpPr>
          <p:grpSpPr bwMode="auto">
            <a:xfrm>
              <a:off x="4058" y="130"/>
              <a:ext cx="536" cy="283"/>
              <a:chOff x="3082" y="3101"/>
              <a:chExt cx="420" cy="235"/>
            </a:xfrm>
          </p:grpSpPr>
          <p:sp>
            <p:nvSpPr>
              <p:cNvPr id="755913" name="Rectangle 201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55914" name="Rectangle 202"/>
              <p:cNvSpPr>
                <a:spLocks noChangeArrowheads="1"/>
              </p:cNvSpPr>
              <p:nvPr/>
            </p:nvSpPr>
            <p:spPr bwMode="auto">
              <a:xfrm>
                <a:off x="3253" y="3101"/>
                <a:ext cx="24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Kantipur" charset="0"/>
                  </a:rPr>
                  <a:t>o]z[\</a:t>
                </a:r>
                <a:r>
                  <a:rPr lang="en-US" sz="2900" b="1">
                    <a:solidFill>
                      <a:srgbClr val="790015"/>
                    </a:solidFill>
                    <a:effectLst/>
                    <a:latin typeface="Kantipur" charset="0"/>
                  </a:rPr>
                  <a:t>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endParaRPr>
              </a:p>
            </p:txBody>
          </p:sp>
        </p:grpSp>
        <p:sp>
          <p:nvSpPr>
            <p:cNvPr id="755915" name="Line 203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5916" name="Line 204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76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pic>
        <p:nvPicPr>
          <p:cNvPr id="39939" name="Picture 1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9604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9940" name="Group 2"/>
          <p:cNvGrpSpPr>
            <a:grpSpLocks/>
          </p:cNvGrpSpPr>
          <p:nvPr/>
        </p:nvGrpSpPr>
        <p:grpSpPr bwMode="auto">
          <a:xfrm>
            <a:off x="2554288" y="1347788"/>
            <a:ext cx="4362450" cy="3598862"/>
            <a:chOff x="1512" y="1397"/>
            <a:chExt cx="2748" cy="2267"/>
          </a:xfrm>
        </p:grpSpPr>
        <p:sp>
          <p:nvSpPr>
            <p:cNvPr id="692227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28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9222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30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3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32" name="Rectangle 8"/>
            <p:cNvSpPr>
              <a:spLocks noChangeArrowheads="1"/>
            </p:cNvSpPr>
            <p:nvPr/>
          </p:nvSpPr>
          <p:spPr bwMode="auto">
            <a:xfrm>
              <a:off x="1712" y="1399"/>
              <a:ext cx="3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pTktL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92233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34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35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36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9223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38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3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40" name="Rectangle 16"/>
            <p:cNvSpPr>
              <a:spLocks noChangeArrowheads="1"/>
            </p:cNvSpPr>
            <p:nvPr/>
          </p:nvSpPr>
          <p:spPr bwMode="auto">
            <a:xfrm>
              <a:off x="1803" y="1566"/>
              <a:ext cx="4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ca|fxfd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92241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42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43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44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9224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46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4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48" name="Rectangle 24"/>
            <p:cNvSpPr>
              <a:spLocks noChangeArrowheads="1"/>
            </p:cNvSpPr>
            <p:nvPr/>
          </p:nvSpPr>
          <p:spPr bwMode="auto">
            <a:xfrm>
              <a:off x="1967" y="1735"/>
              <a:ext cx="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o]z[\km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92249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50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51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52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5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54" name="Rectangle 30"/>
            <p:cNvSpPr>
              <a:spLocks noChangeArrowheads="1"/>
            </p:cNvSpPr>
            <p:nvPr/>
          </p:nvSpPr>
          <p:spPr bwMode="auto">
            <a:xfrm>
              <a:off x="2163" y="1896"/>
              <a:ext cx="3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df]zf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92255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56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57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58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5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60" name="Rectangle 36"/>
            <p:cNvSpPr>
              <a:spLocks noChangeArrowheads="1"/>
            </p:cNvSpPr>
            <p:nvPr/>
          </p:nvSpPr>
          <p:spPr bwMode="auto">
            <a:xfrm>
              <a:off x="2258" y="2071"/>
              <a:ext cx="4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o]xf]z[\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92261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62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63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6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65" name="Rectangle 41"/>
            <p:cNvSpPr>
              <a:spLocks noChangeArrowheads="1"/>
            </p:cNvSpPr>
            <p:nvPr/>
          </p:nvSpPr>
          <p:spPr bwMode="auto">
            <a:xfrm>
              <a:off x="2328" y="2233"/>
              <a:ext cx="5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c/fhstf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92266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67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68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69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70" name="Rectangle 46"/>
            <p:cNvSpPr>
              <a:spLocks noChangeArrowheads="1"/>
            </p:cNvSpPr>
            <p:nvPr/>
          </p:nvSpPr>
          <p:spPr bwMode="auto">
            <a:xfrm>
              <a:off x="2474" y="2416"/>
              <a:ext cx="5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/fhkl/jf/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92271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72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73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7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75" name="Rectangle 51"/>
            <p:cNvSpPr>
              <a:spLocks noChangeArrowheads="1"/>
            </p:cNvSpPr>
            <p:nvPr/>
          </p:nvSpPr>
          <p:spPr bwMode="auto">
            <a:xfrm>
              <a:off x="2687" y="2591"/>
              <a:ext cx="3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bf;Tj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92276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77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78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79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8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81" name="Rectangle 57"/>
            <p:cNvSpPr>
              <a:spLocks noChangeArrowheads="1"/>
            </p:cNvSpPr>
            <p:nvPr/>
          </p:nvSpPr>
          <p:spPr bwMode="auto">
            <a:xfrm>
              <a:off x="2850" y="2777"/>
              <a:ext cx="4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z[\Gg]tf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92282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83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84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85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86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40029" name="Group 63"/>
            <p:cNvGrpSpPr>
              <a:grpSpLocks/>
            </p:cNvGrpSpPr>
            <p:nvPr/>
          </p:nvGrpSpPr>
          <p:grpSpPr bwMode="auto">
            <a:xfrm>
              <a:off x="2974" y="2965"/>
              <a:ext cx="435" cy="280"/>
              <a:chOff x="3062" y="3101"/>
              <a:chExt cx="435" cy="280"/>
            </a:xfrm>
          </p:grpSpPr>
          <p:sp>
            <p:nvSpPr>
              <p:cNvPr id="692288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92289" name="Rectangle 65"/>
              <p:cNvSpPr>
                <a:spLocks noChangeArrowheads="1"/>
              </p:cNvSpPr>
              <p:nvPr/>
            </p:nvSpPr>
            <p:spPr bwMode="auto">
              <a:xfrm>
                <a:off x="3257" y="3101"/>
                <a:ext cx="240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Kantipur" charset="0"/>
                  </a:rPr>
                  <a:t>o]z[\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endParaRPr>
              </a:p>
            </p:txBody>
          </p:sp>
        </p:grpSp>
        <p:sp>
          <p:nvSpPr>
            <p:cNvPr id="692290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2291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692292" name="AutoShape 68"/>
          <p:cNvSpPr>
            <a:spLocks noChangeArrowheads="1"/>
          </p:cNvSpPr>
          <p:nvPr/>
        </p:nvSpPr>
        <p:spPr bwMode="auto">
          <a:xfrm rot="20100000">
            <a:off x="1084263" y="17430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92293" name="Text Box 69"/>
          <p:cNvSpPr txBox="1">
            <a:spLocks noChangeArrowheads="1"/>
          </p:cNvSpPr>
          <p:nvPr/>
        </p:nvSpPr>
        <p:spPr bwMode="auto">
          <a:xfrm>
            <a:off x="7586663" y="6181725"/>
            <a:ext cx="13271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692296" name="Line 7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944" name="Text Box 7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92312" name="Text Box 88"/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692316" name="Picture 92"/>
          <p:cNvPicPr>
            <a:picLocks noChangeAspect="1" noChangeArrowheads="1"/>
          </p:cNvPicPr>
          <p:nvPr/>
        </p:nvPicPr>
        <p:blipFill>
          <a:blip r:embed="rId4"/>
          <a:srcRect l="32727" t="14844" r="25092" b="6509"/>
          <a:stretch>
            <a:fillRect/>
          </a:stretch>
        </p:blipFill>
        <p:spPr bwMode="auto">
          <a:xfrm>
            <a:off x="400050" y="806450"/>
            <a:ext cx="4868863" cy="6051550"/>
          </a:xfrm>
          <a:prstGeom prst="rect">
            <a:avLst/>
          </a:prstGeom>
          <a:noFill/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</p:pic>
      <p:sp>
        <p:nvSpPr>
          <p:cNvPr id="692313" name="Text Box 89"/>
          <p:cNvSpPr txBox="1">
            <a:spLocks noChangeArrowheads="1"/>
          </p:cNvSpPr>
          <p:nvPr/>
        </p:nvSpPr>
        <p:spPr bwMode="auto">
          <a:xfrm>
            <a:off x="249238" y="5900738"/>
            <a:ext cx="4359275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cWwog ;xof]lu</a:t>
            </a:r>
            <a:r>
              <a:rPr lang="en-US" sz="3200" b="1">
                <a:solidFill>
                  <a:srgbClr val="FFFF00"/>
                </a:solidFill>
                <a:effectLst/>
                <a:ea typeface="+mn-ea"/>
                <a:cs typeface="+mn-cs"/>
              </a:rPr>
              <a:t>  #04</a:t>
            </a:r>
          </a:p>
        </p:txBody>
      </p:sp>
      <p:sp>
        <p:nvSpPr>
          <p:cNvPr id="692317" name="Rectangle 93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39949" name="Text Box 95"/>
          <p:cNvSpPr txBox="1">
            <a:spLocks noChangeArrowheads="1"/>
          </p:cNvSpPr>
          <p:nvPr/>
        </p:nvSpPr>
        <p:spPr bwMode="auto">
          <a:xfrm>
            <a:off x="1789113" y="0"/>
            <a:ext cx="1398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effectLst/>
                <a:latin typeface="Kantipur" charset="0"/>
              </a:rPr>
              <a:t>pTktL !</a:t>
            </a:r>
            <a:r>
              <a:rPr lang="en-US" sz="2400">
                <a:solidFill>
                  <a:schemeClr val="tx1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sz="2400">
                <a:solidFill>
                  <a:schemeClr val="tx1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!!</a:t>
            </a:r>
            <a:endParaRPr lang="en-US" sz="2400">
              <a:solidFill>
                <a:schemeClr val="tx1"/>
              </a:solidFill>
              <a:effectLst/>
              <a:latin typeface="Times New Roman" charset="0"/>
              <a:cs typeface="Times New Roman" charset="0"/>
            </a:endParaRPr>
          </a:p>
        </p:txBody>
      </p:sp>
      <p:grpSp>
        <p:nvGrpSpPr>
          <p:cNvPr id="4" name="Group 96"/>
          <p:cNvGrpSpPr>
            <a:grpSpLocks/>
          </p:cNvGrpSpPr>
          <p:nvPr/>
        </p:nvGrpSpPr>
        <p:grpSpPr bwMode="auto">
          <a:xfrm>
            <a:off x="5021263" y="1390650"/>
            <a:ext cx="3149600" cy="4554538"/>
            <a:chOff x="1919" y="583"/>
            <a:chExt cx="1984" cy="2869"/>
          </a:xfrm>
        </p:grpSpPr>
        <p:grpSp>
          <p:nvGrpSpPr>
            <p:cNvPr id="39955" name="Group 97"/>
            <p:cNvGrpSpPr>
              <a:grpSpLocks/>
            </p:cNvGrpSpPr>
            <p:nvPr/>
          </p:nvGrpSpPr>
          <p:grpSpPr bwMode="auto">
            <a:xfrm>
              <a:off x="1919" y="583"/>
              <a:ext cx="1984" cy="2869"/>
              <a:chOff x="1919" y="583"/>
              <a:chExt cx="1984" cy="2869"/>
            </a:xfrm>
          </p:grpSpPr>
          <p:sp>
            <p:nvSpPr>
              <p:cNvPr id="692322" name="Rectangle 9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2323" name="AutoShape 99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2324" name="Rectangle 100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9960" name="Rectangle 101"/>
              <p:cNvSpPr>
                <a:spLocks noChangeArrowheads="1"/>
              </p:cNvSpPr>
              <p:nvPr/>
            </p:nvSpPr>
            <p:spPr bwMode="auto">
              <a:xfrm>
                <a:off x="1919" y="583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2400" b="1">
                  <a:solidFill>
                    <a:schemeClr val="accent2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92326" name="Rectangle 102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2327" name="Line 103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2328" name="Line 104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2329" name="Line 105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2330" name="Line 106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2331" name="Line 107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2332" name="Line 108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2333" name="Line 109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692334" name="Rectangle 110"/>
            <p:cNvSpPr>
              <a:spLocks noChangeArrowheads="1"/>
            </p:cNvSpPr>
            <p:nvPr/>
          </p:nvSpPr>
          <p:spPr bwMode="auto">
            <a:xfrm>
              <a:off x="2160" y="585"/>
              <a:ext cx="641" cy="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r>
                <a:rPr lang="en-US" b="1">
                  <a:solidFill>
                    <a:srgbClr val="790015"/>
                  </a:solidFill>
                  <a:effectLst/>
                  <a:latin typeface="Kantipur" charset="0"/>
                </a:rPr>
                <a:t>pTktL</a:t>
              </a:r>
              <a:r>
                <a:rPr lang="en-US" b="1">
                  <a:solidFill>
                    <a:srgbClr val="790015"/>
                  </a:solidFill>
                  <a:effectLst/>
                </a:rPr>
                <a:t>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endParaRPr lang="en-US" sz="2400" b="1"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2335" name="AutoShape 111"/>
          <p:cNvSpPr>
            <a:spLocks noChangeArrowheads="1"/>
          </p:cNvSpPr>
          <p:nvPr/>
        </p:nvSpPr>
        <p:spPr bwMode="auto">
          <a:xfrm>
            <a:off x="3895725" y="1116013"/>
            <a:ext cx="1233488" cy="1295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952" name="Text Box 112"/>
          <p:cNvSpPr txBox="1">
            <a:spLocks noChangeArrowheads="1"/>
          </p:cNvSpPr>
          <p:nvPr/>
        </p:nvSpPr>
        <p:spPr bwMode="auto">
          <a:xfrm>
            <a:off x="8637588" y="6418263"/>
            <a:ext cx="3397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92469" name="Text Box 245"/>
          <p:cNvSpPr txBox="1">
            <a:spLocks noChangeArrowheads="1"/>
          </p:cNvSpPr>
          <p:nvPr/>
        </p:nvSpPr>
        <p:spPr bwMode="auto">
          <a:xfrm>
            <a:off x="1433513" y="3829050"/>
            <a:ext cx="423862" cy="1558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rgbClr val="030303"/>
                </a:solidFill>
                <a:effectLst/>
                <a:latin typeface="Kantipur" pitchFamily="2" charset="0"/>
                <a:ea typeface="+mn-ea"/>
                <a:cs typeface="+mn-cs"/>
              </a:rPr>
              <a:t>$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rgbClr val="0303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Kantipur" pitchFamily="2" charset="0"/>
                <a:ea typeface="+mn-ea"/>
                <a:cs typeface="+mn-cs"/>
              </a:rPr>
              <a:t>Df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rgbClr val="030303"/>
                </a:solidFill>
                <a:effectLst/>
                <a:latin typeface="Kantipur" pitchFamily="2" charset="0"/>
                <a:ea typeface="+mn-ea"/>
                <a:cs typeface="+mn-cs"/>
              </a:rPr>
              <a:t>lg;x?</a:t>
            </a:r>
          </a:p>
        </p:txBody>
      </p:sp>
      <p:sp>
        <p:nvSpPr>
          <p:cNvPr id="692470" name="Text Box 246"/>
          <p:cNvSpPr txBox="1">
            <a:spLocks noChangeArrowheads="1"/>
          </p:cNvSpPr>
          <p:nvPr/>
        </p:nvSpPr>
        <p:spPr bwMode="auto">
          <a:xfrm>
            <a:off x="3101975" y="2416175"/>
            <a:ext cx="355600" cy="1465263"/>
          </a:xfrm>
          <a:prstGeom prst="rect">
            <a:avLst/>
          </a:prstGeom>
          <a:solidFill>
            <a:srgbClr val="60CA8E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# ;fd[\bfoL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2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2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92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313" grpId="0" animBg="1" autoUpdateAnimBg="0"/>
      <p:bldP spid="6923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033463" y="1023938"/>
            <a:ext cx="6908800" cy="484346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41987" name="Group 9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8800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8443" name="Line 11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pic>
        <p:nvPicPr>
          <p:cNvPr id="4198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049338"/>
            <a:ext cx="6892925" cy="4892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89" name="Group 13"/>
          <p:cNvGrpSpPr>
            <a:grpSpLocks/>
          </p:cNvGrpSpPr>
          <p:nvPr/>
        </p:nvGrpSpPr>
        <p:grpSpPr bwMode="auto">
          <a:xfrm>
            <a:off x="692150" y="1778000"/>
            <a:ext cx="7645400" cy="1428750"/>
            <a:chOff x="400" y="1120"/>
            <a:chExt cx="4816" cy="900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400" y="1120"/>
              <a:ext cx="4816" cy="512"/>
            </a:xfrm>
            <a:prstGeom prst="rect">
              <a:avLst/>
            </a:prstGeom>
            <a:solidFill>
              <a:srgbClr val="006B61"/>
            </a:solidFill>
            <a:ln w="50800">
              <a:solidFill>
                <a:srgbClr val="003E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1436" y="1120"/>
              <a:ext cx="2659" cy="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pTktL</a:t>
              </a:r>
              <a:r>
                <a:rPr lang="en-US" sz="4400">
                  <a:solidFill>
                    <a:srgbClr val="FAFD00"/>
                  </a:solidFill>
                  <a:effectLst/>
                  <a:latin typeface="Helvetica" charset="0"/>
                  <a:ea typeface="+mn-ea"/>
                  <a:cs typeface="+mn-cs"/>
                </a:rPr>
                <a:t> </a:t>
              </a:r>
              <a:r>
                <a:rPr lang="en-US" sz="4400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</a:t>
              </a:r>
              <a:r>
                <a:rPr lang="en-US" sz="4400">
                  <a:solidFill>
                    <a:srgbClr val="FAFD00"/>
                  </a:solidFill>
                  <a:effectLst/>
                  <a:latin typeface="Helvetica" charset="0"/>
                  <a:ea typeface="+mn-ea"/>
                  <a:cs typeface="+mn-cs"/>
                </a:rPr>
                <a:t>-</a:t>
              </a:r>
              <a:r>
                <a:rPr lang="en-US" sz="4400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!!</a:t>
              </a:r>
              <a:r>
                <a:rPr lang="en-US" sz="4400">
                  <a:solidFill>
                    <a:srgbClr val="FAFD00"/>
                  </a:solidFill>
                  <a:effectLst/>
                  <a:latin typeface="Helvetica" charset="0"/>
                  <a:ea typeface="+mn-ea"/>
                  <a:cs typeface="+mn-cs"/>
                </a:rPr>
                <a:t>: </a:t>
              </a:r>
              <a:r>
                <a:rPr lang="en-US" sz="4400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cgGt</a:t>
              </a:r>
              <a:r>
                <a:rPr lang="en-US" sz="4400">
                  <a:solidFill>
                    <a:srgbClr val="FAFD00"/>
                  </a:solidFill>
                  <a:effectLst/>
                  <a:latin typeface="Helvetica" charset="0"/>
                  <a:ea typeface="+mn-ea"/>
                  <a:cs typeface="+mn-cs"/>
                </a:rPr>
                <a:t> </a:t>
              </a:r>
              <a:r>
                <a:rPr lang="en-US" sz="4400" i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e[\t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endParaRPr>
            </a:p>
            <a:p>
              <a:pPr>
                <a:defRPr/>
              </a:pPr>
              <a:r>
                <a:rPr lang="en-US" sz="4400" i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1193800" y="3867150"/>
            <a:ext cx="4003675" cy="1141413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991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1992" name="Text Box 15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7510463" y="6173788"/>
            <a:ext cx="152400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41995" name="Text Box 23"/>
          <p:cNvSpPr txBox="1">
            <a:spLocks noChangeArrowheads="1"/>
          </p:cNvSpPr>
          <p:nvPr/>
        </p:nvSpPr>
        <p:spPr bwMode="auto">
          <a:xfrm>
            <a:off x="6992938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17-19</a:t>
            </a:r>
          </a:p>
        </p:txBody>
      </p:sp>
      <p:sp>
        <p:nvSpPr>
          <p:cNvPr id="41996" name="Text Box 26"/>
          <p:cNvSpPr txBox="1">
            <a:spLocks noChangeArrowheads="1"/>
          </p:cNvSpPr>
          <p:nvPr/>
        </p:nvSpPr>
        <p:spPr bwMode="auto">
          <a:xfrm>
            <a:off x="8637588" y="6407150"/>
            <a:ext cx="33972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1997" name="Text Box 27"/>
          <p:cNvSpPr txBox="1">
            <a:spLocks noChangeArrowheads="1"/>
          </p:cNvSpPr>
          <p:nvPr/>
        </p:nvSpPr>
        <p:spPr bwMode="auto">
          <a:xfrm rot="176920">
            <a:off x="2174875" y="4278313"/>
            <a:ext cx="1643063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040404"/>
                </a:solidFill>
                <a:effectLst/>
                <a:latin typeface="Kantipur" charset="0"/>
              </a:rPr>
              <a:t>cgGt </a:t>
            </a:r>
            <a:r>
              <a:rPr lang="en-US" sz="2400" i="1">
                <a:solidFill>
                  <a:srgbClr val="040404"/>
                </a:solidFill>
                <a:effectLst/>
                <a:latin typeface="Kantipur" charset="0"/>
              </a:rPr>
              <a:t>e[\t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46100"/>
            <a:ext cx="79851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299" name="Rectangle 3"/>
          <p:cNvSpPr>
            <a:spLocks noChangeArrowheads="1"/>
          </p:cNvSpPr>
          <p:nvPr/>
        </p:nvSpPr>
        <p:spPr bwMode="auto">
          <a:xfrm>
            <a:off x="571500" y="533400"/>
            <a:ext cx="8001000" cy="574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95300" name="Text Box 4"/>
          <p:cNvSpPr txBox="1">
            <a:spLocks noChangeArrowheads="1"/>
          </p:cNvSpPr>
          <p:nvPr/>
        </p:nvSpPr>
        <p:spPr bwMode="auto">
          <a:xfrm>
            <a:off x="7664450" y="6199188"/>
            <a:ext cx="12509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8886825" y="61944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95306" name="Rectangle 10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44040" name="Text Box 11"/>
          <p:cNvSpPr txBox="1">
            <a:spLocks noChangeArrowheads="1"/>
          </p:cNvSpPr>
          <p:nvPr/>
        </p:nvSpPr>
        <p:spPr bwMode="auto">
          <a:xfrm>
            <a:off x="6992938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17-19</a:t>
            </a:r>
          </a:p>
        </p:txBody>
      </p:sp>
      <p:sp>
        <p:nvSpPr>
          <p:cNvPr id="695308" name="Text Box 12"/>
          <p:cNvSpPr txBox="1">
            <a:spLocks noChangeArrowheads="1"/>
          </p:cNvSpPr>
          <p:nvPr/>
        </p:nvSpPr>
        <p:spPr bwMode="auto">
          <a:xfrm>
            <a:off x="722313" y="5681663"/>
            <a:ext cx="77263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cgGt e[\tnfO{ x]g]{ Ps</a:t>
            </a:r>
            <a:r>
              <a:rPr lang="en-US" sz="3200" b="1">
                <a:solidFill>
                  <a:schemeClr val="tx1"/>
                </a:solidFill>
                <a:effectLst/>
                <a:ea typeface="+mn-ea"/>
                <a:cs typeface="+mn-cs"/>
              </a:rPr>
              <a:t> “</a:t>
            </a:r>
            <a:r>
              <a:rPr lang="en-US" sz="32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b[\/ljg</a:t>
            </a:r>
            <a:r>
              <a:rPr lang="en-US" sz="3200" b="1">
                <a:solidFill>
                  <a:schemeClr val="tx1"/>
                </a:solidFill>
                <a:effectLst/>
                <a:ea typeface="+mn-ea"/>
                <a:cs typeface="+mn-cs"/>
              </a:rPr>
              <a:t>”...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30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Text Box 2"/>
          <p:cNvSpPr txBox="1">
            <a:spLocks noChangeArrowheads="1"/>
          </p:cNvSpPr>
          <p:nvPr/>
        </p:nvSpPr>
        <p:spPr bwMode="auto">
          <a:xfrm>
            <a:off x="7672388" y="6184900"/>
            <a:ext cx="12509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8886825" y="61944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4564" r="5324" b="5312"/>
          <a:stretch>
            <a:fillRect/>
          </a:stretch>
        </p:blipFill>
        <p:spPr bwMode="auto">
          <a:xfrm>
            <a:off x="593725" y="549275"/>
            <a:ext cx="7977188" cy="5757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29" name="Rectangle 9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46088" name="Text Box 10"/>
          <p:cNvSpPr txBox="1">
            <a:spLocks noChangeArrowheads="1"/>
          </p:cNvSpPr>
          <p:nvPr/>
        </p:nvSpPr>
        <p:spPr bwMode="auto">
          <a:xfrm>
            <a:off x="6992938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17-19</a:t>
            </a:r>
          </a:p>
        </p:txBody>
      </p:sp>
      <p:graphicFrame>
        <p:nvGraphicFramePr>
          <p:cNvPr id="696332" name="Object 2"/>
          <p:cNvGraphicFramePr>
            <a:graphicFrameLocks noChangeAspect="1"/>
          </p:cNvGraphicFramePr>
          <p:nvPr/>
        </p:nvGraphicFramePr>
        <p:xfrm>
          <a:off x="676275" y="3306763"/>
          <a:ext cx="38036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5778500" imgH="4114800" progId="MS_ClipArt_Gallery.2">
                  <p:embed/>
                </p:oleObj>
              </mc:Choice>
              <mc:Fallback>
                <p:oleObj name="Clip" r:id="rId4" imgW="5778500" imgH="4114800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3306763"/>
                        <a:ext cx="38036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9" name="Text Box 13"/>
          <p:cNvSpPr txBox="1">
            <a:spLocks noChangeArrowheads="1"/>
          </p:cNvSpPr>
          <p:nvPr/>
        </p:nvSpPr>
        <p:spPr bwMode="auto">
          <a:xfrm>
            <a:off x="8580438" y="6403975"/>
            <a:ext cx="5064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</a:p>
        </p:txBody>
      </p:sp>
      <p:sp>
        <p:nvSpPr>
          <p:cNvPr id="696334" name="Text Box 14"/>
          <p:cNvSpPr txBox="1">
            <a:spLocks noChangeArrowheads="1"/>
          </p:cNvSpPr>
          <p:nvPr/>
        </p:nvSpPr>
        <p:spPr bwMode="auto">
          <a:xfrm>
            <a:off x="741363" y="5662613"/>
            <a:ext cx="7726362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cgGt e[\tnfO{ x]g]{ Ps</a:t>
            </a:r>
            <a:r>
              <a:rPr lang="en-US" sz="3600" b="1">
                <a:solidFill>
                  <a:schemeClr val="tx1"/>
                </a:solidFill>
                <a:effectLst/>
                <a:ea typeface="+mn-ea"/>
                <a:cs typeface="+mn-cs"/>
              </a:rPr>
              <a:t> “</a:t>
            </a:r>
            <a:r>
              <a:rPr lang="en-US" sz="3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b[\/ljg</a:t>
            </a:r>
            <a:r>
              <a:rPr lang="en-US" sz="3600" b="1">
                <a:solidFill>
                  <a:schemeClr val="tx1"/>
                </a:solidFill>
                <a:effectLst/>
                <a:ea typeface="+mn-ea"/>
                <a:cs typeface="+mn-cs"/>
              </a:rPr>
              <a:t>”...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3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487" name="Rectangle 111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48131" name="Picture 1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1445" name="Text Box 69"/>
          <p:cNvSpPr txBox="1">
            <a:spLocks noChangeArrowheads="1"/>
          </p:cNvSpPr>
          <p:nvPr/>
        </p:nvSpPr>
        <p:spPr bwMode="auto">
          <a:xfrm>
            <a:off x="7586663" y="6181725"/>
            <a:ext cx="13271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8133" name="Text Box 7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1507" name="Rectangle 13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1489" name="Text Box 113"/>
          <p:cNvSpPr txBox="1">
            <a:spLocks noChangeArrowheads="1"/>
          </p:cNvSpPr>
          <p:nvPr/>
        </p:nvSpPr>
        <p:spPr bwMode="auto">
          <a:xfrm>
            <a:off x="627063" y="1816100"/>
            <a:ext cx="78263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2900" b="1" i="1">
                <a:solidFill>
                  <a:srgbClr val="FFFF00"/>
                </a:solidFill>
                <a:effectLst/>
                <a:latin typeface="Kosher-Normal" charset="0"/>
              </a:rPr>
              <a:t>“</a:t>
            </a:r>
            <a:r>
              <a:rPr lang="en-US" sz="12900" b="1" i="1">
                <a:solidFill>
                  <a:srgbClr val="FFFF00"/>
                </a:solidFill>
                <a:effectLst/>
                <a:latin typeface="Kantipur" charset="0"/>
              </a:rPr>
              <a:t>cflbdf</a:t>
            </a:r>
            <a:r>
              <a:rPr lang="en-US" sz="12900" b="1" i="1">
                <a:solidFill>
                  <a:srgbClr val="FFFF00"/>
                </a:solidFill>
                <a:effectLst/>
                <a:latin typeface="Kosher-Normal" charset="0"/>
              </a:rPr>
              <a:t>...</a:t>
            </a:r>
            <a:r>
              <a:rPr lang="ja-JP" altLang="en-US" sz="12900" b="1" i="1">
                <a:solidFill>
                  <a:srgbClr val="FFFF00"/>
                </a:solidFill>
                <a:effectLst/>
                <a:latin typeface="Kosher-Normal" charset="0"/>
              </a:rPr>
              <a:t>”</a:t>
            </a:r>
            <a:endParaRPr lang="en-US" sz="12900" b="1" i="1">
              <a:solidFill>
                <a:srgbClr val="FFFF00"/>
              </a:solidFill>
              <a:effectLst/>
              <a:latin typeface="Kosher-Normal" charset="0"/>
            </a:endParaRPr>
          </a:p>
        </p:txBody>
      </p:sp>
      <p:sp>
        <p:nvSpPr>
          <p:cNvPr id="48136" name="Text Box 92"/>
          <p:cNvSpPr txBox="1">
            <a:spLocks noChangeArrowheads="1"/>
          </p:cNvSpPr>
          <p:nvPr/>
        </p:nvSpPr>
        <p:spPr bwMode="auto">
          <a:xfrm>
            <a:off x="2028825" y="0"/>
            <a:ext cx="1304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pTk</a:t>
            </a:r>
            <a:r>
              <a:rPr lang="en-US" sz="1600" b="1">
                <a:solidFill>
                  <a:schemeClr val="tx1"/>
                </a:solidFill>
                <a:effectLst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</a:t>
            </a:r>
            <a:r>
              <a:rPr lang="en-US" sz="1600" b="1">
                <a:solidFill>
                  <a:schemeClr val="tx1"/>
                </a:solidFill>
                <a:effectLst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</a:t>
            </a:r>
          </a:p>
        </p:txBody>
      </p:sp>
      <p:sp>
        <p:nvSpPr>
          <p:cNvPr id="741469" name="Oval 93"/>
          <p:cNvSpPr>
            <a:spLocks noChangeArrowheads="1"/>
          </p:cNvSpPr>
          <p:nvPr/>
        </p:nvSpPr>
        <p:spPr bwMode="auto">
          <a:xfrm>
            <a:off x="1587500" y="0"/>
            <a:ext cx="1760538" cy="360363"/>
          </a:xfrm>
          <a:prstGeom prst="ellipse">
            <a:avLst/>
          </a:prstGeom>
          <a:noFill/>
          <a:ln w="57150">
            <a:solidFill>
              <a:srgbClr val="FFE957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1485" name="Rectangle 109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48139" name="Text Box 12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741505" name="Rectangle 129"/>
          <p:cNvSpPr>
            <a:spLocks noChangeArrowheads="1"/>
          </p:cNvSpPr>
          <p:nvPr/>
        </p:nvSpPr>
        <p:spPr bwMode="auto">
          <a:xfrm>
            <a:off x="7545388" y="6515100"/>
            <a:ext cx="7302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  <p:sp>
        <p:nvSpPr>
          <p:cNvPr id="48141" name="Text Box 133"/>
          <p:cNvSpPr txBox="1">
            <a:spLocks noChangeArrowheads="1"/>
          </p:cNvSpPr>
          <p:nvPr/>
        </p:nvSpPr>
        <p:spPr bwMode="auto">
          <a:xfrm>
            <a:off x="8637588" y="6407150"/>
            <a:ext cx="33972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4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"/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507" grpId="0" animBg="1"/>
      <p:bldP spid="741489" grpId="0" build="p" autoUpdateAnimBg="0" advAuto="0"/>
      <p:bldP spid="7414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748548" name="Rectangle 4"/>
          <p:cNvSpPr>
            <a:spLocks noChangeArrowheads="1"/>
          </p:cNvSpPr>
          <p:nvPr/>
        </p:nvSpPr>
        <p:spPr bwMode="auto">
          <a:xfrm>
            <a:off x="7545388" y="6515100"/>
            <a:ext cx="7302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  <p:sp>
        <p:nvSpPr>
          <p:cNvPr id="748549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748552" name="Text Box 8"/>
          <p:cNvSpPr txBox="1">
            <a:spLocks noChangeArrowheads="1"/>
          </p:cNvSpPr>
          <p:nvPr/>
        </p:nvSpPr>
        <p:spPr bwMode="auto">
          <a:xfrm>
            <a:off x="655638" y="1355725"/>
            <a:ext cx="787082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ca x] lktf, ;+;f/sf] ;[li6 x[\g cl3 tkfO{sf] ;Dd[\v d]/f h[\g dlxdf lyof], To;}n] cfkm\gf] pkl:yltdf dnfO{ dlxldt kfg[\{xf];\ .</a:t>
            </a: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endParaRPr lang="en-US" sz="5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48553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effectLst/>
                <a:latin typeface="Kantipur" charset="0"/>
              </a:rPr>
              <a:t>o[\xGgf</a:t>
            </a:r>
            <a:r>
              <a:rPr lang="en-US" sz="1800" b="1">
                <a:solidFill>
                  <a:schemeClr val="tx1"/>
                </a:solidFill>
                <a:effectLst/>
              </a:rPr>
              <a:t> </a:t>
            </a:r>
            <a:r>
              <a:rPr lang="en-US" sz="1800" b="1">
                <a:solidFill>
                  <a:schemeClr val="tx1"/>
                </a:solidFill>
                <a:effectLst/>
                <a:latin typeface="Kantipur" charset="0"/>
              </a:rPr>
              <a:t>!&amp;</a:t>
            </a:r>
            <a:r>
              <a:rPr lang="en-US" sz="1800" b="1">
                <a:solidFill>
                  <a:schemeClr val="tx1"/>
                </a:solidFill>
                <a:effectLst/>
              </a:rPr>
              <a:t>:</a:t>
            </a:r>
            <a:r>
              <a:rPr lang="en-US" sz="1800" b="1">
                <a:solidFill>
                  <a:schemeClr val="tx1"/>
                </a:solidFill>
                <a:effectLst/>
                <a:latin typeface="Kantipur" charset="0"/>
              </a:rPr>
              <a:t>%</a:t>
            </a:r>
          </a:p>
        </p:txBody>
      </p:sp>
    </p:spTree>
  </p:cSld>
  <p:clrMapOvr>
    <a:masterClrMapping/>
  </p:clrMapOvr>
  <p:transition advTm="2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52" grpId="0" autoUpdateAnimBg="0"/>
      <p:bldP spid="74855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7172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7173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A Presentation of The Bible…Basically Ministries International Inc.                Fort Worth, Texas</a:t>
              </a:r>
              <a:endParaRPr lang="en-US" sz="18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FFFB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BibleBasically.org</a:t>
              </a:r>
            </a:p>
          </p:txBody>
        </p:sp>
      </p:grpSp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©2004 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8.0.01.</a:t>
            </a: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8080375" y="6534150"/>
            <a:ext cx="3365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pic>
        <p:nvPicPr>
          <p:cNvPr id="15367" name="Picture 1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80165"/>
          <a:stretch>
            <a:fillRect/>
          </a:stretch>
        </p:blipFill>
        <p:spPr bwMode="auto">
          <a:xfrm>
            <a:off x="0" y="35052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WordArt 12"/>
          <p:cNvSpPr>
            <a:spLocks noChangeArrowheads="1" noChangeShapeType="1" noTextEdit="1"/>
          </p:cNvSpPr>
          <p:nvPr/>
        </p:nvSpPr>
        <p:spPr bwMode="auto">
          <a:xfrm>
            <a:off x="1219200" y="1828800"/>
            <a:ext cx="6705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o-RO" sz="5400" kern="10">
                <a:solidFill>
                  <a:srgbClr val="1A0004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afOan======</a:t>
            </a:r>
          </a:p>
          <a:p>
            <a:r>
              <a:rPr lang="ro-RO" sz="5400" kern="10">
                <a:solidFill>
                  <a:srgbClr val="1A0004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     cfwf/e[\t</a:t>
            </a:r>
            <a:endParaRPr lang="en-US" sz="5400" kern="10">
              <a:solidFill>
                <a:srgbClr val="1A0004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Kantipur Regular"/>
              <a:ea typeface="Kantipur Regular"/>
              <a:cs typeface="Kantipur Regular"/>
            </a:endParaRPr>
          </a:p>
        </p:txBody>
      </p:sp>
      <p:sp>
        <p:nvSpPr>
          <p:cNvPr id="15370" name="WordArt 12"/>
          <p:cNvSpPr>
            <a:spLocks noChangeArrowheads="1" noChangeShapeType="1" noTextEdit="1"/>
          </p:cNvSpPr>
          <p:nvPr/>
        </p:nvSpPr>
        <p:spPr bwMode="auto">
          <a:xfrm>
            <a:off x="1143000" y="1752600"/>
            <a:ext cx="6705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o-RO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afOan======</a:t>
            </a:r>
          </a:p>
          <a:p>
            <a:r>
              <a:rPr lang="ro-RO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     cfwf/e[\t</a:t>
            </a:r>
            <a:endParaRPr lang="en-US" sz="5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Kantipur Regular"/>
              <a:ea typeface="Kantipur Regular"/>
              <a:cs typeface="Kantipur Regular"/>
            </a:endParaRPr>
          </a:p>
        </p:txBody>
      </p:sp>
      <p:pic>
        <p:nvPicPr>
          <p:cNvPr id="15371" name="Picture 15" descr="Nepali TB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23888" y="6697663"/>
            <a:ext cx="933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©2004 TBBMI</a:t>
            </a:r>
          </a:p>
        </p:txBody>
      </p:sp>
      <p:grpSp>
        <p:nvGrpSpPr>
          <p:cNvPr id="15373" name="Group 3"/>
          <p:cNvGrpSpPr>
            <a:grpSpLocks/>
          </p:cNvGrpSpPr>
          <p:nvPr/>
        </p:nvGrpSpPr>
        <p:grpSpPr bwMode="auto">
          <a:xfrm>
            <a:off x="225425" y="5340350"/>
            <a:ext cx="8596313" cy="1346200"/>
            <a:chOff x="48" y="3424"/>
            <a:chExt cx="5415" cy="848"/>
          </a:xfrm>
        </p:grpSpPr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i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afOan cfwf/e[\t ;]jfsfO{sf] k|:t[\lt</a:t>
              </a:r>
              <a:br>
                <a:rPr lang="en-US" sz="2400" b="1" i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</a:br>
              <a:r>
                <a:rPr lang="en-US" sz="2000" b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kmf]y{ jf]y{, 6f/;;\</a:t>
              </a: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FFFB0C"/>
                  </a:solidFill>
                  <a:effectLst/>
                  <a:latin typeface="Helvetica" charset="0"/>
                  <a:ea typeface="+mn-ea"/>
                  <a:cs typeface="+mn-cs"/>
                </a:rPr>
                <a:t>BibleBasically.org</a:t>
              </a:r>
            </a:p>
          </p:txBody>
        </p:sp>
      </p:grp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750596" name="Rectangle 4"/>
          <p:cNvSpPr>
            <a:spLocks noChangeArrowheads="1"/>
          </p:cNvSpPr>
          <p:nvPr/>
        </p:nvSpPr>
        <p:spPr bwMode="auto">
          <a:xfrm>
            <a:off x="7545388" y="6515100"/>
            <a:ext cx="7302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  <p:sp>
        <p:nvSpPr>
          <p:cNvPr id="750597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750598" name="Text Box 6"/>
          <p:cNvSpPr txBox="1">
            <a:spLocks noChangeArrowheads="1"/>
          </p:cNvSpPr>
          <p:nvPr/>
        </p:nvSpPr>
        <p:spPr bwMode="auto">
          <a:xfrm>
            <a:off x="655638" y="1355725"/>
            <a:ext cx="787082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ca x] lktf, ;+;f/sf] ;[li6 x[\g cl3 tkfO{sf] ;Dd[\v d]/f h[\g dlxdf lyof], To;}n] cfkm\gf] pkl:yltdf dnfO{ dlxldt kfg[\{xf];\ .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endParaRPr lang="en-US" sz="5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Kantipur" charset="0"/>
              </a:rPr>
              <a:t>o[\xGgf !&amp;</a:t>
            </a:r>
            <a:r>
              <a:rPr lang="en-US" b="1">
                <a:solidFill>
                  <a:schemeClr val="tx1"/>
                </a:solidFill>
                <a:effectLst/>
                <a:latin typeface="Times New Roman" charset="0"/>
                <a:cs typeface="Times New Roman" charset="0"/>
              </a:rPr>
              <a:t>:</a:t>
            </a:r>
            <a:r>
              <a:rPr lang="en-US" b="1">
                <a:solidFill>
                  <a:schemeClr val="tx1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%</a:t>
            </a: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effectLst/>
              <a:latin typeface="Kantipur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advTm="2000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2930" r="3574" b="194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749572" name="Rectangle 4"/>
          <p:cNvSpPr>
            <a:spLocks noChangeArrowheads="1"/>
          </p:cNvSpPr>
          <p:nvPr/>
        </p:nvSpPr>
        <p:spPr bwMode="auto">
          <a:xfrm>
            <a:off x="7545388" y="6515100"/>
            <a:ext cx="7302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749576" name="Text Box 8"/>
          <p:cNvSpPr txBox="1">
            <a:spLocks noChangeArrowheads="1"/>
          </p:cNvSpPr>
          <p:nvPr/>
        </p:nvSpPr>
        <p:spPr bwMode="auto">
          <a:xfrm>
            <a:off x="655638" y="1355725"/>
            <a:ext cx="787082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ca x] lktf, ;+;f/sf] ;[li6 x[\g cl3 tkfO{sf] ;Dd[\v d]/f h[\g dlxdf lyof], To;}n] cfkm\gf] pkl:yltdf dnfO{ dlxldt kfg[\{xf];\ .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endParaRPr lang="en-US" sz="5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Kantipur" charset="0"/>
              </a:rPr>
              <a:t>o[\xGgf !&amp;</a:t>
            </a:r>
            <a:r>
              <a:rPr lang="en-US" b="1">
                <a:solidFill>
                  <a:schemeClr val="tx1"/>
                </a:solidFill>
                <a:effectLst/>
                <a:latin typeface="Times New Roman" charset="0"/>
                <a:cs typeface="Times New Roman" charset="0"/>
              </a:rPr>
              <a:t>:</a:t>
            </a:r>
            <a:r>
              <a:rPr lang="en-US" b="1">
                <a:solidFill>
                  <a:schemeClr val="tx1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%</a:t>
            </a: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effectLst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advTm="2000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751620" name="Rectangle 4"/>
          <p:cNvSpPr>
            <a:spLocks noChangeArrowheads="1"/>
          </p:cNvSpPr>
          <p:nvPr/>
        </p:nvSpPr>
        <p:spPr bwMode="auto">
          <a:xfrm>
            <a:off x="7545388" y="6515100"/>
            <a:ext cx="7302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  <p:sp>
        <p:nvSpPr>
          <p:cNvPr id="751621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751624" name="Text Box 8"/>
          <p:cNvSpPr txBox="1">
            <a:spLocks noChangeArrowheads="1"/>
          </p:cNvSpPr>
          <p:nvPr/>
        </p:nvSpPr>
        <p:spPr bwMode="auto">
          <a:xfrm>
            <a:off x="655638" y="1355725"/>
            <a:ext cx="787082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6000" b="1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ca x] lktf, ;+;f/sf] ;[li6 x[\g cl3 tkfO{sf] ;Dd[\v d]/f h[\g dlxdf lyof], To;}n] cfkm\gf] pkl:yltdf dnfO{ dlxldt kfg[\{xf];\ .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endParaRPr lang="en-US" sz="5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Kantipur" charset="0"/>
              </a:rPr>
              <a:t>o[\xGgf !&amp;</a:t>
            </a:r>
            <a:r>
              <a:rPr lang="en-US" b="1">
                <a:solidFill>
                  <a:schemeClr val="tx1"/>
                </a:solidFill>
                <a:effectLst/>
                <a:latin typeface="Times New Roman" charset="0"/>
                <a:cs typeface="Times New Roman" charset="0"/>
              </a:rPr>
              <a:t>:</a:t>
            </a:r>
            <a:r>
              <a:rPr lang="en-US" b="1">
                <a:solidFill>
                  <a:schemeClr val="tx1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%</a:t>
            </a: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effectLst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advTm="2000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752644" name="Rectangle 4"/>
          <p:cNvSpPr>
            <a:spLocks noChangeArrowheads="1"/>
          </p:cNvSpPr>
          <p:nvPr/>
        </p:nvSpPr>
        <p:spPr bwMode="auto">
          <a:xfrm>
            <a:off x="7545388" y="6515100"/>
            <a:ext cx="7302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  <p:sp>
        <p:nvSpPr>
          <p:cNvPr id="752645" name="Rectangle 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655638" y="1355725"/>
            <a:ext cx="787082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ca x] lktf, ;+;f/sf] ;[li6 x[\g cl3 tkfO{sf] ;Dd[\v d]/f h[\g dlxdf lyof], To;}n] cfkm\gf] pkl:yltdf dnfO{ dlxldt kfg[\{xf];\ .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endParaRPr lang="en-US" sz="5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1822450" y="88900"/>
            <a:ext cx="1993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Kantipur" charset="0"/>
              </a:rPr>
              <a:t>o[\xGgf !&amp;</a:t>
            </a:r>
            <a:r>
              <a:rPr lang="en-US" b="1">
                <a:solidFill>
                  <a:schemeClr val="tx1"/>
                </a:solidFill>
                <a:effectLst/>
                <a:latin typeface="Times New Roman" charset="0"/>
                <a:cs typeface="Times New Roman" charset="0"/>
              </a:rPr>
              <a:t>:</a:t>
            </a:r>
            <a:r>
              <a:rPr lang="en-US" b="1">
                <a:solidFill>
                  <a:schemeClr val="tx1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%</a:t>
            </a: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effectLst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3130550" y="993775"/>
            <a:ext cx="3065463" cy="4521200"/>
            <a:chOff x="1972" y="626"/>
            <a:chExt cx="1931" cy="2848"/>
          </a:xfrm>
        </p:grpSpPr>
        <p:sp>
          <p:nvSpPr>
            <p:cNvPr id="694276" name="Rectangle 4"/>
            <p:cNvSpPr>
              <a:spLocks noChangeArrowheads="1"/>
            </p:cNvSpPr>
            <p:nvPr/>
          </p:nvSpPr>
          <p:spPr bwMode="auto">
            <a:xfrm>
              <a:off x="1972" y="868"/>
              <a:ext cx="1816" cy="25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77" name="AutoShape 5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78" name="Rectangle 6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432" name="Rectangle 7"/>
            <p:cNvSpPr>
              <a:spLocks noChangeArrowheads="1"/>
            </p:cNvSpPr>
            <p:nvPr/>
          </p:nvSpPr>
          <p:spPr bwMode="auto">
            <a:xfrm>
              <a:off x="2009" y="628"/>
              <a:ext cx="97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  <a:effectLst/>
                  <a:latin typeface="Times" charset="0"/>
                </a:rPr>
                <a:t>CREATION</a:t>
              </a:r>
              <a:endParaRPr lang="en-US" sz="2400" b="1">
                <a:solidFill>
                  <a:schemeClr val="accent2"/>
                </a:solidFill>
                <a:effectLst/>
                <a:latin typeface="Times" charset="0"/>
              </a:endParaRPr>
            </a:p>
          </p:txBody>
        </p:sp>
        <p:sp>
          <p:nvSpPr>
            <p:cNvPr id="694280" name="Rectangle 8"/>
            <p:cNvSpPr>
              <a:spLocks noChangeArrowheads="1"/>
            </p:cNvSpPr>
            <p:nvPr/>
          </p:nvSpPr>
          <p:spPr bwMode="auto">
            <a:xfrm>
              <a:off x="1990" y="1022"/>
              <a:ext cx="1913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81" name="Line 9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82" name="Line 10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83" name="Line 11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84" name="Line 12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85" name="Line 13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86" name="Line 14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87" name="Line 15"/>
            <p:cNvSpPr>
              <a:spLocks noChangeShapeType="1"/>
            </p:cNvSpPr>
            <p:nvPr/>
          </p:nvSpPr>
          <p:spPr bwMode="auto">
            <a:xfrm>
              <a:off x="2106" y="127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88" name="Line 16"/>
            <p:cNvSpPr>
              <a:spLocks noChangeShapeType="1"/>
            </p:cNvSpPr>
            <p:nvPr/>
          </p:nvSpPr>
          <p:spPr bwMode="auto">
            <a:xfrm>
              <a:off x="1976" y="688"/>
              <a:ext cx="0" cy="278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89" name="Line 17"/>
            <p:cNvSpPr>
              <a:spLocks noChangeShapeType="1"/>
            </p:cNvSpPr>
            <p:nvPr/>
          </p:nvSpPr>
          <p:spPr bwMode="auto">
            <a:xfrm>
              <a:off x="3800" y="858"/>
              <a:ext cx="0" cy="25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90" name="Line 18"/>
            <p:cNvSpPr>
              <a:spLocks noChangeShapeType="1"/>
            </p:cNvSpPr>
            <p:nvPr/>
          </p:nvSpPr>
          <p:spPr bwMode="auto">
            <a:xfrm>
              <a:off x="2051" y="626"/>
              <a:ext cx="90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91" name="Line 19"/>
            <p:cNvSpPr>
              <a:spLocks noChangeShapeType="1"/>
            </p:cNvSpPr>
            <p:nvPr/>
          </p:nvSpPr>
          <p:spPr bwMode="auto">
            <a:xfrm>
              <a:off x="3034" y="869"/>
              <a:ext cx="74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94292" name="Line 20"/>
            <p:cNvSpPr>
              <a:spLocks noChangeShapeType="1"/>
            </p:cNvSpPr>
            <p:nvPr/>
          </p:nvSpPr>
          <p:spPr bwMode="auto">
            <a:xfrm>
              <a:off x="3015" y="673"/>
              <a:ext cx="0" cy="19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pic>
        <p:nvPicPr>
          <p:cNvPr id="60420" name="Picture 2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4294" name="Text Box 22"/>
          <p:cNvSpPr txBox="1">
            <a:spLocks noChangeArrowheads="1"/>
          </p:cNvSpPr>
          <p:nvPr/>
        </p:nvSpPr>
        <p:spPr bwMode="auto">
          <a:xfrm>
            <a:off x="7578725" y="6181725"/>
            <a:ext cx="13652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60422" name="Text Box 23"/>
          <p:cNvSpPr txBox="1">
            <a:spLocks noChangeArrowheads="1"/>
          </p:cNvSpPr>
          <p:nvPr/>
        </p:nvSpPr>
        <p:spPr bwMode="auto">
          <a:xfrm>
            <a:off x="1822450" y="0"/>
            <a:ext cx="1993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effectLst/>
                <a:latin typeface="Kantipur" charset="0"/>
              </a:rPr>
              <a:t>co[\a</a:t>
            </a:r>
            <a:r>
              <a:rPr lang="en-US" sz="1800" b="1">
                <a:solidFill>
                  <a:schemeClr val="tx1"/>
                </a:solidFill>
                <a:effectLst/>
              </a:rPr>
              <a:t> </a:t>
            </a:r>
            <a:r>
              <a:rPr lang="en-US" sz="1800" b="1">
                <a:solidFill>
                  <a:schemeClr val="tx1"/>
                </a:solidFill>
                <a:effectLst/>
                <a:latin typeface="Kantipur" charset="0"/>
              </a:rPr>
              <a:t>#*</a:t>
            </a:r>
            <a:r>
              <a:rPr lang="en-US" sz="1800" b="1">
                <a:solidFill>
                  <a:schemeClr val="tx1"/>
                </a:solidFill>
                <a:effectLst/>
              </a:rPr>
              <a:t>:</a:t>
            </a:r>
            <a:r>
              <a:rPr lang="en-US" sz="1800" b="1">
                <a:solidFill>
                  <a:schemeClr val="tx1"/>
                </a:solidFill>
                <a:effectLst/>
                <a:latin typeface="Kantipur" charset="0"/>
              </a:rPr>
              <a:t>$</a:t>
            </a:r>
            <a:r>
              <a:rPr lang="en-US" sz="1800" b="1">
                <a:solidFill>
                  <a:schemeClr val="tx1"/>
                </a:solidFill>
                <a:effectLst/>
              </a:rPr>
              <a:t>-</a:t>
            </a:r>
            <a:r>
              <a:rPr lang="en-US" sz="1800" b="1">
                <a:solidFill>
                  <a:schemeClr val="tx1"/>
                </a:solidFill>
                <a:effectLst/>
                <a:latin typeface="Kantipur" charset="0"/>
              </a:rPr>
              <a:t>!*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 </a:t>
            </a:r>
          </a:p>
        </p:txBody>
      </p:sp>
      <p:sp>
        <p:nvSpPr>
          <p:cNvPr id="60423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0424" name="Text Box 3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694307" name="Rectangle 35"/>
          <p:cNvSpPr>
            <a:spLocks noChangeArrowheads="1"/>
          </p:cNvSpPr>
          <p:nvPr/>
        </p:nvSpPr>
        <p:spPr bwMode="auto">
          <a:xfrm>
            <a:off x="7545388" y="6515100"/>
            <a:ext cx="7302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  <p:sp>
        <p:nvSpPr>
          <p:cNvPr id="694308" name="Rectangle 3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694310" name="Text Box 38"/>
          <p:cNvSpPr txBox="1">
            <a:spLocks noChangeArrowheads="1"/>
          </p:cNvSpPr>
          <p:nvPr/>
        </p:nvSpPr>
        <p:spPr bwMode="auto">
          <a:xfrm>
            <a:off x="523875" y="2081213"/>
            <a:ext cx="82073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accent1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80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80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k[YjLsf] hu d}n] a;fNbf t+ sxf+ lyO;\ </a:t>
            </a:r>
            <a:r>
              <a:rPr lang="en-US" sz="72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  <a:r>
              <a:rPr lang="ja-JP" altLang="en-US" sz="80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endParaRPr lang="en-US" sz="8000" b="1">
              <a:solidFill>
                <a:srgbClr val="16F00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94326" name="Text Box 54"/>
          <p:cNvSpPr txBox="1">
            <a:spLocks noChangeArrowheads="1"/>
          </p:cNvSpPr>
          <p:nvPr/>
        </p:nvSpPr>
        <p:spPr bwMode="auto">
          <a:xfrm>
            <a:off x="8404225" y="6405563"/>
            <a:ext cx="3333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31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746499" name="Rectangle 3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62513" name="Group 4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746501" name="Rectangle 5"/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816" cy="258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02" name="AutoShape 6"/>
              <p:cNvSpPr>
                <a:spLocks noChangeArrowheads="1"/>
              </p:cNvSpPr>
              <p:nvPr/>
            </p:nvSpPr>
            <p:spPr bwMode="auto">
              <a:xfrm>
                <a:off x="1972" y="630"/>
                <a:ext cx="1048" cy="662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03" name="Rectangle 7"/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288" cy="66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2518" name="Rectangle 8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7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2000" b="1">
                    <a:solidFill>
                      <a:schemeClr val="bg2"/>
                    </a:solidFill>
                    <a:effectLst/>
                    <a:latin typeface="Times" charset="0"/>
                  </a:rPr>
                  <a:t>CREATION</a:t>
                </a:r>
                <a:endParaRPr lang="en-US" sz="2400" b="1">
                  <a:solidFill>
                    <a:schemeClr val="accent2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46505" name="Rectangle 9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06" name="Line 10"/>
              <p:cNvSpPr>
                <a:spLocks noChangeShapeType="1"/>
              </p:cNvSpPr>
              <p:nvPr/>
            </p:nvSpPr>
            <p:spPr bwMode="auto">
              <a:xfrm>
                <a:off x="2108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07" name="Line 11"/>
              <p:cNvSpPr>
                <a:spLocks noChangeShapeType="1"/>
              </p:cNvSpPr>
              <p:nvPr/>
            </p:nvSpPr>
            <p:spPr bwMode="auto">
              <a:xfrm>
                <a:off x="2129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08" name="Line 12"/>
              <p:cNvSpPr>
                <a:spLocks noChangeShapeType="1"/>
              </p:cNvSpPr>
              <p:nvPr/>
            </p:nvSpPr>
            <p:spPr bwMode="auto">
              <a:xfrm>
                <a:off x="2129" y="302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09" name="Line 13"/>
              <p:cNvSpPr>
                <a:spLocks noChangeShapeType="1"/>
              </p:cNvSpPr>
              <p:nvPr/>
            </p:nvSpPr>
            <p:spPr bwMode="auto">
              <a:xfrm>
                <a:off x="2108" y="215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10" name="Line 14"/>
              <p:cNvSpPr>
                <a:spLocks noChangeShapeType="1"/>
              </p:cNvSpPr>
              <p:nvPr/>
            </p:nvSpPr>
            <p:spPr bwMode="auto">
              <a:xfrm>
                <a:off x="2108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11" name="Line 15"/>
              <p:cNvSpPr>
                <a:spLocks noChangeShapeType="1"/>
              </p:cNvSpPr>
              <p:nvPr/>
            </p:nvSpPr>
            <p:spPr bwMode="auto">
              <a:xfrm>
                <a:off x="2096" y="1584"/>
                <a:ext cx="1553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12" name="Line 16"/>
              <p:cNvSpPr>
                <a:spLocks noChangeShapeType="1"/>
              </p:cNvSpPr>
              <p:nvPr/>
            </p:nvSpPr>
            <p:spPr bwMode="auto">
              <a:xfrm>
                <a:off x="2108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13" name="Line 17"/>
              <p:cNvSpPr>
                <a:spLocks noChangeShapeType="1"/>
              </p:cNvSpPr>
              <p:nvPr/>
            </p:nvSpPr>
            <p:spPr bwMode="auto">
              <a:xfrm>
                <a:off x="1978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14" name="Line 18"/>
              <p:cNvSpPr>
                <a:spLocks noChangeShapeType="1"/>
              </p:cNvSpPr>
              <p:nvPr/>
            </p:nvSpPr>
            <p:spPr bwMode="auto">
              <a:xfrm>
                <a:off x="3802" y="860"/>
                <a:ext cx="0" cy="2581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15" name="Line 19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3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16" name="Line 20"/>
              <p:cNvSpPr>
                <a:spLocks noChangeShapeType="1"/>
              </p:cNvSpPr>
              <p:nvPr/>
            </p:nvSpPr>
            <p:spPr bwMode="auto">
              <a:xfrm>
                <a:off x="3036" y="869"/>
                <a:ext cx="74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6517" name="Line 21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pic>
          <p:nvPicPr>
            <p:cNvPr id="62514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6519" name="Rectangle 23"/>
          <p:cNvSpPr>
            <a:spLocks noChangeArrowheads="1"/>
          </p:cNvSpPr>
          <p:nvPr/>
        </p:nvSpPr>
        <p:spPr bwMode="auto">
          <a:xfrm>
            <a:off x="414338" y="346075"/>
            <a:ext cx="8262937" cy="6081713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20" name="AutoShape 2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21" name="Rectangle 25"/>
          <p:cNvSpPr>
            <a:spLocks noChangeArrowheads="1"/>
          </p:cNvSpPr>
          <p:nvPr/>
        </p:nvSpPr>
        <p:spPr bwMode="auto">
          <a:xfrm>
            <a:off x="3149600" y="1384300"/>
            <a:ext cx="2901950" cy="37084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2470" name="Rectangle 26"/>
          <p:cNvSpPr>
            <a:spLocks noChangeArrowheads="1"/>
          </p:cNvSpPr>
          <p:nvPr/>
        </p:nvSpPr>
        <p:spPr bwMode="auto">
          <a:xfrm>
            <a:off x="3109913" y="976313"/>
            <a:ext cx="18954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pTktL</a:t>
            </a:r>
          </a:p>
        </p:txBody>
      </p:sp>
      <p:sp>
        <p:nvSpPr>
          <p:cNvPr id="746523" name="Rectangle 27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24" name="Rectangle 28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25" name="Line 2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26" name="Line 3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27" name="Line 3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28" name="Line 3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29" name="Line 3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30" name="Line 3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31" name="Line 3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32" name="Rectangle 36"/>
          <p:cNvSpPr>
            <a:spLocks noChangeArrowheads="1"/>
          </p:cNvSpPr>
          <p:nvPr/>
        </p:nvSpPr>
        <p:spPr bwMode="auto">
          <a:xfrm>
            <a:off x="4157663" y="4359275"/>
            <a:ext cx="7366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w/f/f</a:t>
            </a:r>
          </a:p>
        </p:txBody>
      </p:sp>
      <p:sp>
        <p:nvSpPr>
          <p:cNvPr id="746533" name="Text Box 37"/>
          <p:cNvSpPr txBox="1">
            <a:spLocks noChangeArrowheads="1"/>
          </p:cNvSpPr>
          <p:nvPr/>
        </p:nvSpPr>
        <p:spPr bwMode="auto">
          <a:xfrm>
            <a:off x="6100763" y="4400550"/>
            <a:ext cx="2921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sfo{s\d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#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: 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afa]n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746534" name="Rectangle 38"/>
          <p:cNvSpPr>
            <a:spLocks noChangeArrowheads="1"/>
          </p:cNvSpPr>
          <p:nvPr/>
        </p:nvSpPr>
        <p:spPr bwMode="auto">
          <a:xfrm>
            <a:off x="3795713" y="2979738"/>
            <a:ext cx="16144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klxnf] kl/jf/</a:t>
            </a:r>
          </a:p>
        </p:txBody>
      </p:sp>
      <p:sp>
        <p:nvSpPr>
          <p:cNvPr id="746535" name="Text Box 39"/>
          <p:cNvSpPr txBox="1">
            <a:spLocks noChangeArrowheads="1"/>
          </p:cNvSpPr>
          <p:nvPr/>
        </p:nvSpPr>
        <p:spPr bwMode="auto">
          <a:xfrm>
            <a:off x="6113463" y="3001963"/>
            <a:ext cx="2262187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 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ljafb, ts{</a:t>
            </a:r>
            <a:r>
              <a:rPr lang="en-US" sz="2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746536" name="Rectangle 40"/>
          <p:cNvSpPr>
            <a:spLocks noChangeArrowheads="1"/>
          </p:cNvSpPr>
          <p:nvPr/>
        </p:nvSpPr>
        <p:spPr bwMode="auto">
          <a:xfrm>
            <a:off x="3576638" y="2530475"/>
            <a:ext cx="19891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klxnf] ;[\;drf/ </a:t>
            </a:r>
          </a:p>
        </p:txBody>
      </p:sp>
      <p:sp>
        <p:nvSpPr>
          <p:cNvPr id="746537" name="Text Box 41"/>
          <p:cNvSpPr txBox="1">
            <a:spLocks noChangeArrowheads="1"/>
          </p:cNvSpPr>
          <p:nvPr/>
        </p:nvSpPr>
        <p:spPr bwMode="auto">
          <a:xfrm>
            <a:off x="6107113" y="2540000"/>
            <a:ext cx="1981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 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5[\6sf/f</a:t>
            </a:r>
            <a:r>
              <a:rPr lang="en-US" sz="2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746538" name="Rectangle 42"/>
          <p:cNvSpPr>
            <a:spLocks noChangeArrowheads="1"/>
          </p:cNvSpPr>
          <p:nvPr/>
        </p:nvSpPr>
        <p:spPr bwMode="auto">
          <a:xfrm>
            <a:off x="3929063" y="2071688"/>
            <a:ext cx="12969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klxnf] kfk</a:t>
            </a:r>
          </a:p>
        </p:txBody>
      </p:sp>
      <p:sp>
        <p:nvSpPr>
          <p:cNvPr id="746539" name="Text Box 43"/>
          <p:cNvSpPr txBox="1">
            <a:spLocks noChangeArrowheads="1"/>
          </p:cNvSpPr>
          <p:nvPr/>
        </p:nvSpPr>
        <p:spPr bwMode="auto">
          <a:xfrm>
            <a:off x="6102350" y="2070100"/>
            <a:ext cx="25590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</a:t>
            </a:r>
            <a:r>
              <a:rPr lang="en-US" sz="2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dfk laGb[\df gk[\Ug[\</a:t>
            </a:r>
            <a:r>
              <a:rPr lang="en-US" sz="2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746540" name="Rectangle 44"/>
          <p:cNvSpPr>
            <a:spLocks noChangeArrowheads="1"/>
          </p:cNvSpPr>
          <p:nvPr/>
        </p:nvSpPr>
        <p:spPr bwMode="auto">
          <a:xfrm>
            <a:off x="3700463" y="1609725"/>
            <a:ext cx="17700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effectLst/>
                <a:latin typeface="Kantipur" charset="0"/>
              </a:rPr>
              <a:t>k|yd k[\?if / :qL</a:t>
            </a:r>
          </a:p>
        </p:txBody>
      </p:sp>
      <p:sp>
        <p:nvSpPr>
          <p:cNvPr id="746541" name="Text Box 45"/>
          <p:cNvSpPr txBox="1">
            <a:spLocks noChangeArrowheads="1"/>
          </p:cNvSpPr>
          <p:nvPr/>
        </p:nvSpPr>
        <p:spPr bwMode="auto">
          <a:xfrm>
            <a:off x="6102350" y="1625600"/>
            <a:ext cx="1981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 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l;4tf</a:t>
            </a:r>
            <a:r>
              <a:rPr lang="en-US" sz="2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746542" name="Rectangle 46"/>
          <p:cNvSpPr>
            <a:spLocks noChangeArrowheads="1"/>
          </p:cNvSpPr>
          <p:nvPr/>
        </p:nvSpPr>
        <p:spPr bwMode="auto">
          <a:xfrm>
            <a:off x="3883025" y="3444875"/>
            <a:ext cx="1397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klxnf] xTof</a:t>
            </a:r>
          </a:p>
        </p:txBody>
      </p:sp>
      <p:sp>
        <p:nvSpPr>
          <p:cNvPr id="746543" name="Text Box 47"/>
          <p:cNvSpPr txBox="1">
            <a:spLocks noChangeArrowheads="1"/>
          </p:cNvSpPr>
          <p:nvPr/>
        </p:nvSpPr>
        <p:spPr bwMode="auto">
          <a:xfrm>
            <a:off x="6107113" y="3454400"/>
            <a:ext cx="1981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 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a:t[\ut kfk</a:t>
            </a:r>
            <a:r>
              <a:rPr lang="en-US" sz="2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746544" name="Text Box 48"/>
          <p:cNvSpPr txBox="1">
            <a:spLocks noChangeArrowheads="1"/>
          </p:cNvSpPr>
          <p:nvPr/>
        </p:nvSpPr>
        <p:spPr bwMode="auto">
          <a:xfrm>
            <a:off x="6110288" y="3943350"/>
            <a:ext cx="25193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sfo{s\d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#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: </a:t>
            </a: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gf]cf</a:t>
            </a:r>
            <a:r>
              <a:rPr lang="en-US" sz="24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746545" name="Rectangle 49"/>
          <p:cNvSpPr>
            <a:spLocks noChangeArrowheads="1"/>
          </p:cNvSpPr>
          <p:nvPr/>
        </p:nvSpPr>
        <p:spPr bwMode="auto">
          <a:xfrm>
            <a:off x="3678238" y="3917950"/>
            <a:ext cx="1814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hnk|no</a:t>
            </a:r>
            <a:r>
              <a:rPr lang="en-US" b="1">
                <a:solidFill>
                  <a:schemeClr val="accent2"/>
                </a:solidFill>
                <a:effectLst/>
                <a:latin typeface="Arial" charset="0"/>
              </a:rPr>
              <a:t>/</a:t>
            </a:r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OGb|0fL</a:t>
            </a:r>
          </a:p>
        </p:txBody>
      </p:sp>
      <p:sp>
        <p:nvSpPr>
          <p:cNvPr id="62494" name="Text Box 51"/>
          <p:cNvSpPr txBox="1">
            <a:spLocks noChangeArrowheads="1"/>
          </p:cNvSpPr>
          <p:nvPr/>
        </p:nvSpPr>
        <p:spPr bwMode="auto">
          <a:xfrm>
            <a:off x="8501063" y="6407150"/>
            <a:ext cx="4635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effectLst/>
              </a:rPr>
              <a:t>10</a:t>
            </a:r>
          </a:p>
        </p:txBody>
      </p:sp>
      <p:sp>
        <p:nvSpPr>
          <p:cNvPr id="746548" name="Rectangle 52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746550" name="Rectangle 54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62497" name="Group 55"/>
          <p:cNvGrpSpPr>
            <a:grpSpLocks/>
          </p:cNvGrpSpPr>
          <p:nvPr/>
        </p:nvGrpSpPr>
        <p:grpSpPr bwMode="auto">
          <a:xfrm>
            <a:off x="450850" y="2305050"/>
            <a:ext cx="2166938" cy="1028700"/>
            <a:chOff x="96" y="1452"/>
            <a:chExt cx="1365" cy="648"/>
          </a:xfrm>
        </p:grpSpPr>
        <p:sp>
          <p:nvSpPr>
            <p:cNvPr id="746552" name="Rectangle 5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46553" name="Rectangle 5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46554" name="Rectangle 5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46555" name="AutoShape 5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46556" name="Rectangle 60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46557" name="Rectangle 61"/>
            <p:cNvSpPr>
              <a:spLocks noChangeArrowheads="1"/>
            </p:cNvSpPr>
            <p:nvPr/>
          </p:nvSpPr>
          <p:spPr bwMode="auto">
            <a:xfrm>
              <a:off x="300" y="1463"/>
              <a:ext cx="28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790015"/>
                  </a:solidFill>
                  <a:effectLst/>
                  <a:latin typeface="Kantipur" charset="0"/>
                </a:rPr>
                <a:t>pTktL </a:t>
              </a:r>
              <a:endParaRPr lang="en-US" sz="16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46558" name="Line 62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746559" name="Rectangle 63"/>
          <p:cNvSpPr>
            <a:spLocks noChangeArrowheads="1"/>
          </p:cNvSpPr>
          <p:nvPr/>
        </p:nvSpPr>
        <p:spPr bwMode="auto">
          <a:xfrm>
            <a:off x="4802188" y="1017588"/>
            <a:ext cx="3106737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;a} ;dox? ca|fxfd k[\j{sf x[\g .</a:t>
            </a:r>
          </a:p>
        </p:txBody>
      </p: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705475" y="444500"/>
            <a:ext cx="3032125" cy="5791200"/>
            <a:chOff x="3499" y="330"/>
            <a:chExt cx="1910" cy="3648"/>
          </a:xfrm>
        </p:grpSpPr>
        <p:sp>
          <p:nvSpPr>
            <p:cNvPr id="746561" name="Rectangle 65"/>
            <p:cNvSpPr>
              <a:spLocks noChangeArrowheads="1"/>
            </p:cNvSpPr>
            <p:nvPr/>
          </p:nvSpPr>
          <p:spPr bwMode="auto">
            <a:xfrm>
              <a:off x="3499" y="330"/>
              <a:ext cx="1910" cy="3648"/>
            </a:xfrm>
            <a:prstGeom prst="rect">
              <a:avLst/>
            </a:prstGeom>
            <a:gradFill rotWithShape="0">
              <a:gsLst>
                <a:gs pos="0">
                  <a:srgbClr val="1B18CC">
                    <a:gamma/>
                    <a:shade val="0"/>
                    <a:invGamma/>
                  </a:srgbClr>
                </a:gs>
                <a:gs pos="50000">
                  <a:srgbClr val="1B18CC"/>
                </a:gs>
                <a:gs pos="100000">
                  <a:srgbClr val="1B18CC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62639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46562" name="Text Box 66"/>
            <p:cNvSpPr txBox="1">
              <a:spLocks noChangeArrowheads="1"/>
            </p:cNvSpPr>
            <p:nvPr/>
          </p:nvSpPr>
          <p:spPr bwMode="auto">
            <a:xfrm>
              <a:off x="3577" y="401"/>
              <a:ext cx="1728" cy="2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pTk=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#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!%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:…</a:t>
              </a:r>
              <a:r>
                <a:rPr lang="ja-JP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To;n] t]/f] lz/ s[\RRofpg]5, / t}+n] To;sf] s[\s[\{Rrf] 8:g]5;\ .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 </a:t>
              </a:r>
              <a:r>
                <a:rPr lang="ja-JP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  <a:endPara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NIV footnote: </a:t>
              </a:r>
              <a:r>
                <a:rPr lang="ja-JP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:qLsf] ;Gtfgn] jf:tjd} ;k{sf] lz/ s[\RRofpg]5</a:t>
              </a: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 </a:t>
              </a: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;  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;}tfg dflysf] v|Li6sf] ljhodf g} of] k|lt1f k[\/f x[\G5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– 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Tof] ljhodf ;a} ljZjf;Lx? /xg]5g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(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/f]ld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!^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@)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).</a:t>
              </a:r>
            </a:p>
          </p:txBody>
        </p:sp>
      </p:grpSp>
      <p:sp>
        <p:nvSpPr>
          <p:cNvPr id="746565" name="Rectangle 69"/>
          <p:cNvSpPr>
            <a:spLocks noChangeArrowheads="1"/>
          </p:cNvSpPr>
          <p:nvPr/>
        </p:nvSpPr>
        <p:spPr bwMode="auto">
          <a:xfrm>
            <a:off x="444500" y="417513"/>
            <a:ext cx="2630488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4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pTktL</a:t>
            </a:r>
            <a:r>
              <a:rPr lang="en-US" sz="40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4000" b="1" i="1">
                <a:solidFill>
                  <a:schemeClr val="tx1"/>
                </a:solidFill>
                <a:effectLst/>
                <a:latin typeface="Helvetica" charset="0"/>
                <a:ea typeface="+mn-ea"/>
                <a:cs typeface="+mn-cs"/>
              </a:rPr>
              <a:t>. </a:t>
            </a:r>
            <a:r>
              <a:rPr lang="en-US" sz="44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40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4000" b="1" i="1">
                <a:solidFill>
                  <a:schemeClr val="tx1"/>
                </a:solidFill>
                <a:effectLst/>
                <a:latin typeface="Helvetica" charset="0"/>
                <a:ea typeface="+mn-ea"/>
                <a:cs typeface="+mn-cs"/>
              </a:rPr>
              <a:t>-</a:t>
            </a:r>
            <a:r>
              <a:rPr lang="en-US" sz="40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!!</a:t>
            </a:r>
          </a:p>
        </p:txBody>
      </p:sp>
      <p:sp>
        <p:nvSpPr>
          <p:cNvPr id="746566" name="Rectangle 70"/>
          <p:cNvSpPr>
            <a:spLocks noChangeArrowheads="1"/>
          </p:cNvSpPr>
          <p:nvPr/>
        </p:nvSpPr>
        <p:spPr bwMode="auto">
          <a:xfrm>
            <a:off x="484188" y="2582863"/>
            <a:ext cx="184308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60CA8E"/>
                </a:solidFill>
                <a:effectLst/>
                <a:latin typeface="Kantipur" pitchFamily="2" charset="0"/>
                <a:ea typeface="+mn-ea"/>
                <a:cs typeface="+mn-cs"/>
              </a:rPr>
              <a:t>&amp;</a:t>
            </a:r>
            <a:r>
              <a:rPr lang="en-US" sz="4000" b="1" i="1">
                <a:solidFill>
                  <a:srgbClr val="60CA8E"/>
                </a:solidFill>
                <a:effectLst/>
                <a:latin typeface="Helvetica" charset="0"/>
                <a:ea typeface="+mn-ea"/>
                <a:cs typeface="+mn-cs"/>
              </a:rPr>
              <a:t>  </a:t>
            </a:r>
            <a:r>
              <a:rPr lang="en-US" sz="4000" b="1" i="1">
                <a:solidFill>
                  <a:srgbClr val="60CA8E"/>
                </a:solidFill>
                <a:effectLst/>
                <a:latin typeface="Kantipur" pitchFamily="2" charset="0"/>
                <a:ea typeface="+mn-ea"/>
                <a:cs typeface="+mn-cs"/>
              </a:rPr>
              <a:t>a:t[\x?</a:t>
            </a:r>
          </a:p>
        </p:txBody>
      </p:sp>
      <p:sp>
        <p:nvSpPr>
          <p:cNvPr id="62502" name="Text Box 53"/>
          <p:cNvSpPr txBox="1">
            <a:spLocks noChangeArrowheads="1"/>
          </p:cNvSpPr>
          <p:nvPr/>
        </p:nvSpPr>
        <p:spPr bwMode="auto">
          <a:xfrm>
            <a:off x="6864350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42-45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19" grpId="0" animBg="1"/>
      <p:bldP spid="746532" grpId="0" autoUpdateAnimBg="0"/>
      <p:bldP spid="746533" grpId="0" autoUpdateAnimBg="0"/>
      <p:bldP spid="746534" grpId="0" autoUpdateAnimBg="0"/>
      <p:bldP spid="746535" grpId="0" autoUpdateAnimBg="0"/>
      <p:bldP spid="746536" grpId="0" autoUpdateAnimBg="0"/>
      <p:bldP spid="746537" grpId="0" autoUpdateAnimBg="0"/>
      <p:bldP spid="746538" grpId="0" autoUpdateAnimBg="0"/>
      <p:bldP spid="746539" grpId="0" autoUpdateAnimBg="0"/>
      <p:bldP spid="746540" grpId="0" autoUpdateAnimBg="0"/>
      <p:bldP spid="746541" grpId="0" autoUpdateAnimBg="0"/>
      <p:bldP spid="746542" grpId="0" autoUpdateAnimBg="0"/>
      <p:bldP spid="746543" grpId="0" autoUpdateAnimBg="0"/>
      <p:bldP spid="746544" grpId="0" autoUpdateAnimBg="0"/>
      <p:bldP spid="746545" grpId="0" autoUpdateAnimBg="0"/>
      <p:bldP spid="746559" grpId="0" autoUpdateAnimBg="0"/>
      <p:bldP spid="746565" grpId="0" autoUpdateAnimBg="0"/>
      <p:bldP spid="74656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1026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64515" name="Picture 1027"/>
          <p:cNvPicPr>
            <a:picLocks noChangeArrowheads="1"/>
          </p:cNvPicPr>
          <p:nvPr/>
        </p:nvPicPr>
        <p:blipFill>
          <a:blip r:embed="rId3">
            <a:lum bright="-6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6980" name="Text Box 1028"/>
          <p:cNvSpPr txBox="1">
            <a:spLocks noChangeArrowheads="1"/>
          </p:cNvSpPr>
          <p:nvPr/>
        </p:nvSpPr>
        <p:spPr bwMode="auto">
          <a:xfrm>
            <a:off x="7586663" y="6181725"/>
            <a:ext cx="13271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66982" name="Rectangle 103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6986" name="Rectangle 1034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64519" name="Text Box 103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766988" name="Rectangle 1036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  <p:sp>
        <p:nvSpPr>
          <p:cNvPr id="64521" name="Text Box 1037"/>
          <p:cNvSpPr txBox="1">
            <a:spLocks noChangeArrowheads="1"/>
          </p:cNvSpPr>
          <p:nvPr/>
        </p:nvSpPr>
        <p:spPr bwMode="auto">
          <a:xfrm>
            <a:off x="8715375" y="6424613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6991" name="Text Box 1039"/>
          <p:cNvSpPr txBox="1">
            <a:spLocks noChangeArrowheads="1"/>
          </p:cNvSpPr>
          <p:nvPr/>
        </p:nvSpPr>
        <p:spPr bwMode="auto">
          <a:xfrm>
            <a:off x="720725" y="1220788"/>
            <a:ext cx="7831138" cy="405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;f/+z</a:t>
            </a:r>
            <a:r>
              <a:rPr lang="en-US" sz="3200" b="1">
                <a:solidFill>
                  <a:srgbClr val="FFFF00"/>
                </a:solidFill>
                <a:effectLst/>
                <a:ea typeface="+mn-ea"/>
                <a:cs typeface="+mn-cs"/>
              </a:rPr>
              <a:t>: </a:t>
            </a:r>
            <a:r>
              <a:rPr lang="en-US" sz="44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pTktL</a:t>
            </a:r>
            <a:r>
              <a:rPr lang="en-US" sz="36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 vftf k/d]Zj/sf] ;[i6L dflg; / p;sf] ktgsf] syf xf] . o;n] pxf+;usf] dflg;sf] wlgi6 / glhssf] ;DaGw tyf l;4 kfk/lxtsf] cj:yfdf dflg;nfO{ lkm{tf u/fpg] k/d]Zj/sf] cgGtsf] of]hgfsf] 3f]if0ffnfO{ atfpb5 .</a:t>
            </a:r>
            <a:r>
              <a:rPr lang="en-US" sz="3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FFFF00"/>
                </a:solidFill>
                <a:effectLst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tx1"/>
                </a:solidFill>
                <a:effectLst/>
                <a:ea typeface="+mn-ea"/>
                <a:cs typeface="+mn-cs"/>
              </a:rPr>
              <a:t>“</a:t>
            </a:r>
            <a:r>
              <a:rPr lang="en-US" sz="3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of] lkmtf{ x[\g] syf rflx afOansf] ;Dk[\0f{ syf xf], / of] jf:tljs ;[\;dfrf/ klg xf] .</a:t>
            </a:r>
            <a:r>
              <a:rPr lang="en-US" sz="3200" b="1">
                <a:solidFill>
                  <a:schemeClr val="tx1"/>
                </a:solidFill>
                <a:effectLst/>
                <a:ea typeface="+mn-ea"/>
                <a:cs typeface="+mn-cs"/>
              </a:rPr>
              <a:t> ”</a:t>
            </a:r>
            <a:r>
              <a:rPr lang="en-US" sz="2000" b="1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hf]xg jflno[\/8</a:t>
            </a:r>
          </a:p>
        </p:txBody>
      </p:sp>
      <p:sp>
        <p:nvSpPr>
          <p:cNvPr id="64523" name="Text Box 104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17-19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82" grpId="0" animBg="1"/>
      <p:bldP spid="76699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28" name="Rectangle 132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698" name="AutoShape 2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699" name="Freeform 3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00" name="Freeform 4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01" name="Freeform 5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02" name="Freeform 6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03" name="Freeform 7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04" name="Freeform 8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05" name="Freeform 9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06" name="Freeform 10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07" name="Freeform 11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08" name="Freeform 12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09" name="Freeform 13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10" name="Freeform 14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11" name="Freeform 15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12" name="Freeform 16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13" name="Freeform 17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14" name="Freeform 18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15" name="Freeform 19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16" name="Freeform 20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17" name="Freeform 21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18" name="Freeform 22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19" name="Freeform 23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20" name="Freeform 24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21" name="Freeform 25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22" name="Freeform 26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23" name="Freeform 27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24" name="Freeform 28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25" name="Freeform 29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26" name="Freeform 30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27" name="Freeform 31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28" name="Freeform 32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29" name="Freeform 33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30" name="Freeform 34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31" name="Freeform 35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32" name="Freeform 36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33" name="Freeform 37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34" name="Freeform 38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35" name="Freeform 39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36" name="Freeform 40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37" name="Freeform 41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38" name="Freeform 42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39" name="Freeform 43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40" name="Freeform 44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41" name="Freeform 45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45" name="Freeform 49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47" name="Freeform 51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48" name="Freeform 52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49" name="Freeform 53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50" name="Freeform 54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51" name="Freeform 55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52" name="Freeform 56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53" name="Freeform 57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54" name="Freeform 58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55" name="Freeform 59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56" name="Freeform 60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57" name="Freeform 61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58" name="Freeform 62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59" name="Freeform 63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60" name="Freeform 64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61" name="Freeform 65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62" name="Freeform 66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63" name="Freeform 67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64" name="Freeform 68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65" name="Freeform 69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66" name="Freeform 70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67" name="Freeform 71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68" name="Freeform 72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69" name="Freeform 73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70" name="Freeform 74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71" name="Freeform 75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72" name="Freeform 76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73" name="Freeform 77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74" name="Freeform 78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75" name="Freeform 79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76" name="Freeform 80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77" name="Freeform 81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78" name="Freeform 82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79" name="Freeform 83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80" name="Freeform 84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81" name="Freeform 85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82" name="Freeform 86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83" name="Freeform 87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84" name="Freeform 88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85" name="Freeform 89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86" name="Freeform 90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87" name="Freeform 91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88" name="Freeform 92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89" name="Freeform 93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90" name="Freeform 94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91" name="Freeform 95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92" name="Freeform 96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93" name="Freeform 97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94" name="Freeform 98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66656" name="Picture 10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97" name="Line 101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798" name="Freeform 102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659" name="Rectangle 10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413800" name="Rectangle 104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01" name="Rectangle 105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02" name="Rectangle 106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03" name="Rectangle 107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04" name="Rectangle 108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665" name="Rectangle 109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413806" name="Rectangle 110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413807" name="Rectangle 111"/>
          <p:cNvSpPr>
            <a:spLocks noChangeArrowheads="1"/>
          </p:cNvSpPr>
          <p:nvPr/>
        </p:nvSpPr>
        <p:spPr bwMode="auto">
          <a:xfrm>
            <a:off x="877888" y="2355850"/>
            <a:ext cx="2511425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;&amp;</a:t>
            </a: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z[\</a:t>
            </a: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o]</a:t>
            </a: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</a:p>
        </p:txBody>
      </p:sp>
      <p:sp>
        <p:nvSpPr>
          <p:cNvPr id="413809" name="Rectangle 113"/>
          <p:cNvSpPr>
            <a:spLocks noChangeArrowheads="1"/>
          </p:cNvSpPr>
          <p:nvPr/>
        </p:nvSpPr>
        <p:spPr bwMode="auto">
          <a:xfrm>
            <a:off x="560388" y="3506788"/>
            <a:ext cx="3463925" cy="119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7200">
                <a:solidFill>
                  <a:srgbClr val="00F9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  <a:r>
              <a:rPr lang="en-US" sz="7200">
                <a:solidFill>
                  <a:srgbClr val="00F93D"/>
                </a:solidFill>
                <a:effectLst/>
                <a:latin typeface="Times" charset="0"/>
              </a:rPr>
              <a:t> = </a:t>
            </a:r>
            <a:r>
              <a:rPr lang="en-US" sz="7200">
                <a:solidFill>
                  <a:srgbClr val="00F9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$</a:t>
            </a:r>
            <a:r>
              <a:rPr lang="en-US" sz="7200">
                <a:solidFill>
                  <a:srgbClr val="00F9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sz="7200">
                <a:solidFill>
                  <a:srgbClr val="00F9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#</a:t>
            </a:r>
            <a:endParaRPr lang="en-US" sz="7200">
              <a:solidFill>
                <a:srgbClr val="00F93D"/>
              </a:solidFill>
              <a:effectLst/>
              <a:latin typeface="Times" charset="0"/>
            </a:endParaRPr>
          </a:p>
        </p:txBody>
      </p:sp>
      <p:sp>
        <p:nvSpPr>
          <p:cNvPr id="413811" name="Rectangle 1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13" name="Rectangle 117"/>
          <p:cNvSpPr>
            <a:spLocks noChangeArrowheads="1"/>
          </p:cNvSpPr>
          <p:nvPr/>
        </p:nvSpPr>
        <p:spPr bwMode="auto">
          <a:xfrm>
            <a:off x="5930900" y="596900"/>
            <a:ext cx="511175" cy="37020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14" name="Text Box 118"/>
          <p:cNvSpPr txBox="1">
            <a:spLocks noChangeArrowheads="1"/>
          </p:cNvSpPr>
          <p:nvPr/>
        </p:nvSpPr>
        <p:spPr bwMode="auto">
          <a:xfrm rot="16200000">
            <a:off x="4494213" y="2151062"/>
            <a:ext cx="3271838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# ;fd[\bfoLx?</a:t>
            </a:r>
          </a:p>
        </p:txBody>
      </p:sp>
      <p:sp>
        <p:nvSpPr>
          <p:cNvPr id="413815" name="Rectangle 119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16" name="Rectangle 120"/>
          <p:cNvSpPr>
            <a:spLocks noChangeArrowheads="1"/>
          </p:cNvSpPr>
          <p:nvPr/>
        </p:nvSpPr>
        <p:spPr bwMode="auto">
          <a:xfrm rot="16200000">
            <a:off x="5945981" y="4401345"/>
            <a:ext cx="511175" cy="55086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17" name="Text Box 121"/>
          <p:cNvSpPr txBox="1">
            <a:spLocks noChangeArrowheads="1"/>
          </p:cNvSpPr>
          <p:nvPr/>
        </p:nvSpPr>
        <p:spPr bwMode="auto">
          <a:xfrm rot="16004977">
            <a:off x="5900738" y="4411662"/>
            <a:ext cx="458788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z[\</a:t>
            </a:r>
          </a:p>
        </p:txBody>
      </p:sp>
      <p:sp>
        <p:nvSpPr>
          <p:cNvPr id="413818" name="Text Box 122"/>
          <p:cNvSpPr txBox="1">
            <a:spLocks noChangeArrowheads="1"/>
          </p:cNvSpPr>
          <p:nvPr/>
        </p:nvSpPr>
        <p:spPr bwMode="auto">
          <a:xfrm rot="16200000">
            <a:off x="5848350" y="5337175"/>
            <a:ext cx="5635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413819" name="Rectangle 123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20" name="Text Box 124"/>
          <p:cNvSpPr txBox="1">
            <a:spLocks noChangeArrowheads="1"/>
          </p:cNvSpPr>
          <p:nvPr/>
        </p:nvSpPr>
        <p:spPr bwMode="auto">
          <a:xfrm rot="16211464">
            <a:off x="2714626" y="3871912"/>
            <a:ext cx="1966912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$ dflg;x?</a:t>
            </a:r>
          </a:p>
        </p:txBody>
      </p:sp>
      <p:sp>
        <p:nvSpPr>
          <p:cNvPr id="413821" name="Rectangle 125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22" name="Rectangle 126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23" name="Rectangle 127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24" name="Rectangle 128"/>
          <p:cNvSpPr>
            <a:spLocks noChangeArrowheads="1"/>
          </p:cNvSpPr>
          <p:nvPr/>
        </p:nvSpPr>
        <p:spPr bwMode="auto">
          <a:xfrm rot="-5400000">
            <a:off x="3312319" y="821531"/>
            <a:ext cx="750888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25" name="Text Box 129"/>
          <p:cNvSpPr txBox="1">
            <a:spLocks noChangeArrowheads="1"/>
          </p:cNvSpPr>
          <p:nvPr/>
        </p:nvSpPr>
        <p:spPr bwMode="auto">
          <a:xfrm rot="16200000">
            <a:off x="3302794" y="824707"/>
            <a:ext cx="6159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;[</a:t>
            </a:r>
          </a:p>
        </p:txBody>
      </p:sp>
      <p:sp>
        <p:nvSpPr>
          <p:cNvPr id="413826" name="Freeform 130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27" name="Freeform 13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29" name="AutoShape 133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30" name="Freeform 134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31" name="Rectangle 13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32" name="Freeform 136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33" name="AutoShape 137"/>
          <p:cNvSpPr>
            <a:spLocks noChangeArrowheads="1"/>
          </p:cNvSpPr>
          <p:nvPr/>
        </p:nvSpPr>
        <p:spPr bwMode="auto">
          <a:xfrm>
            <a:off x="4206875" y="2052638"/>
            <a:ext cx="730250" cy="871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34" name="Rectangle 138"/>
          <p:cNvSpPr>
            <a:spLocks noChangeArrowheads="1"/>
          </p:cNvSpPr>
          <p:nvPr/>
        </p:nvSpPr>
        <p:spPr bwMode="auto">
          <a:xfrm>
            <a:off x="4203700" y="2243138"/>
            <a:ext cx="952500" cy="104933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39" name="AutoShape 143"/>
          <p:cNvSpPr>
            <a:spLocks noChangeArrowheads="1"/>
          </p:cNvSpPr>
          <p:nvPr/>
        </p:nvSpPr>
        <p:spPr bwMode="auto">
          <a:xfrm>
            <a:off x="4224338" y="2068513"/>
            <a:ext cx="692150" cy="9032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40" name="AutoShape 144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41" name="AutoShape 145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42" name="Rectangle 146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43" name="AutoShape 147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44" name="Rectangle 148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45" name="AutoShape 149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66698" name="Group 150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13847" name="AutoShape 151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13848" name="Rectangle 152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13849" name="AutoShape 153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413850" name="Freeform 154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51" name="AutoShape 15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52" name="Rectangle 156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413853" name="Rectangle 157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413854" name="Rectangle 158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66704" name="Rectangle 166"/>
          <p:cNvSpPr>
            <a:spLocks noChangeArrowheads="1"/>
          </p:cNvSpPr>
          <p:nvPr/>
        </p:nvSpPr>
        <p:spPr bwMode="auto">
          <a:xfrm>
            <a:off x="4156075" y="2060575"/>
            <a:ext cx="8064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413863" name="Freeform 167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64" name="Rectangle 168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65" name="Freeform 169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66" name="AutoShape 170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67" name="Rectangle 171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68" name="Rectangle 172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69" name="AutoShape 173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12" name="Rectangle 174"/>
          <p:cNvSpPr>
            <a:spLocks noChangeArrowheads="1"/>
          </p:cNvSpPr>
          <p:nvPr/>
        </p:nvSpPr>
        <p:spPr bwMode="auto">
          <a:xfrm>
            <a:off x="4276725" y="3416300"/>
            <a:ext cx="520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o]z[\km</a:t>
            </a:r>
          </a:p>
        </p:txBody>
      </p:sp>
      <p:sp>
        <p:nvSpPr>
          <p:cNvPr id="413872" name="Line 176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73" name="Line 177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74" name="Line 178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75" name="Line 179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76" name="Line 180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77" name="Line 181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78" name="Line 182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79" name="Line 183"/>
          <p:cNvSpPr>
            <a:spLocks noChangeShapeType="1"/>
          </p:cNvSpPr>
          <p:nvPr/>
        </p:nvSpPr>
        <p:spPr bwMode="auto">
          <a:xfrm>
            <a:off x="6627813" y="23050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80" name="Line 184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81" name="Line 185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83" name="Line 187"/>
          <p:cNvSpPr>
            <a:spLocks noChangeShapeType="1"/>
          </p:cNvSpPr>
          <p:nvPr/>
        </p:nvSpPr>
        <p:spPr bwMode="auto">
          <a:xfrm>
            <a:off x="6659563" y="3870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24" name="Rectangle 188"/>
          <p:cNvSpPr>
            <a:spLocks noChangeArrowheads="1"/>
          </p:cNvSpPr>
          <p:nvPr/>
        </p:nvSpPr>
        <p:spPr bwMode="auto">
          <a:xfrm>
            <a:off x="6599238" y="3213100"/>
            <a:ext cx="5603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bf;Tj</a:t>
            </a:r>
          </a:p>
        </p:txBody>
      </p:sp>
      <p:sp>
        <p:nvSpPr>
          <p:cNvPr id="66725" name="Rectangle 192"/>
          <p:cNvSpPr>
            <a:spLocks noChangeArrowheads="1"/>
          </p:cNvSpPr>
          <p:nvPr/>
        </p:nvSpPr>
        <p:spPr bwMode="auto">
          <a:xfrm>
            <a:off x="6599238" y="4394200"/>
            <a:ext cx="5921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Zf[\Gg]tf</a:t>
            </a:r>
          </a:p>
        </p:txBody>
      </p:sp>
      <p:sp>
        <p:nvSpPr>
          <p:cNvPr id="413890" name="Line 194"/>
          <p:cNvSpPr>
            <a:spLocks noChangeShapeType="1"/>
          </p:cNvSpPr>
          <p:nvPr/>
        </p:nvSpPr>
        <p:spPr bwMode="auto">
          <a:xfrm>
            <a:off x="6630988" y="15938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91" name="Line 195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92" name="Line 196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93" name="Rectangle 197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94" name="AutoShape 198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31" name="Rectangle 199"/>
          <p:cNvSpPr>
            <a:spLocks noChangeArrowheads="1"/>
          </p:cNvSpPr>
          <p:nvPr/>
        </p:nvSpPr>
        <p:spPr bwMode="auto">
          <a:xfrm>
            <a:off x="6610350" y="5102225"/>
            <a:ext cx="4429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Kantipur" charset="0"/>
              </a:rPr>
              <a:t>o]z[\</a:t>
            </a:r>
          </a:p>
        </p:txBody>
      </p:sp>
      <p:sp>
        <p:nvSpPr>
          <p:cNvPr id="413896" name="Line 200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899" name="Line 203"/>
          <p:cNvSpPr>
            <a:spLocks noChangeShapeType="1"/>
          </p:cNvSpPr>
          <p:nvPr/>
        </p:nvSpPr>
        <p:spPr bwMode="auto">
          <a:xfrm>
            <a:off x="6669088" y="58801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00" name="Line 204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01" name="Line 205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02" name="AutoShape 206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03" name="Rectangle 207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04" name="AutoShape 208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39" name="Rectangle 209"/>
          <p:cNvSpPr>
            <a:spLocks noChangeArrowheads="1"/>
          </p:cNvSpPr>
          <p:nvPr/>
        </p:nvSpPr>
        <p:spPr bwMode="auto">
          <a:xfrm>
            <a:off x="6570663" y="561975"/>
            <a:ext cx="771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c/fhstf</a:t>
            </a:r>
          </a:p>
        </p:txBody>
      </p:sp>
      <p:sp>
        <p:nvSpPr>
          <p:cNvPr id="413906" name="Line 210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07" name="Line 211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42" name="Rectangle 212"/>
          <p:cNvSpPr>
            <a:spLocks noChangeArrowheads="1"/>
          </p:cNvSpPr>
          <p:nvPr/>
        </p:nvSpPr>
        <p:spPr bwMode="auto">
          <a:xfrm>
            <a:off x="6580188" y="1266825"/>
            <a:ext cx="8064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/fhkl/jf/</a:t>
            </a:r>
          </a:p>
        </p:txBody>
      </p:sp>
      <p:sp>
        <p:nvSpPr>
          <p:cNvPr id="413909" name="Rectangle 213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10" name="AutoShape 214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45" name="Rectangle 215"/>
          <p:cNvSpPr>
            <a:spLocks noChangeArrowheads="1"/>
          </p:cNvSpPr>
          <p:nvPr/>
        </p:nvSpPr>
        <p:spPr bwMode="auto">
          <a:xfrm>
            <a:off x="4281488" y="5635625"/>
            <a:ext cx="701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oxf]z[\</a:t>
            </a:r>
          </a:p>
        </p:txBody>
      </p:sp>
      <p:sp>
        <p:nvSpPr>
          <p:cNvPr id="413912" name="Line 216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13" name="Line 217"/>
          <p:cNvSpPr>
            <a:spLocks noChangeShapeType="1"/>
          </p:cNvSpPr>
          <p:nvPr/>
        </p:nvSpPr>
        <p:spPr bwMode="auto">
          <a:xfrm>
            <a:off x="4305300" y="6230938"/>
            <a:ext cx="838200" cy="11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14" name="Rectangle 218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15" name="AutoShape 219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50" name="Rectangle 220"/>
          <p:cNvSpPr>
            <a:spLocks noChangeArrowheads="1"/>
          </p:cNvSpPr>
          <p:nvPr/>
        </p:nvSpPr>
        <p:spPr bwMode="auto">
          <a:xfrm>
            <a:off x="4318000" y="4257675"/>
            <a:ext cx="485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Dff]zf</a:t>
            </a:r>
          </a:p>
        </p:txBody>
      </p:sp>
      <p:sp>
        <p:nvSpPr>
          <p:cNvPr id="413917" name="Line 221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18" name="Line 222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19" name="Line 223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20" name="Line 224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21" name="Line 225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22" name="Line 226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23" name="Line 227"/>
          <p:cNvSpPr>
            <a:spLocks noChangeShapeType="1"/>
          </p:cNvSpPr>
          <p:nvPr/>
        </p:nvSpPr>
        <p:spPr bwMode="auto">
          <a:xfrm>
            <a:off x="4262438" y="2613025"/>
            <a:ext cx="83185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24" name="Line 228"/>
          <p:cNvSpPr>
            <a:spLocks noChangeShapeType="1"/>
          </p:cNvSpPr>
          <p:nvPr/>
        </p:nvSpPr>
        <p:spPr bwMode="auto">
          <a:xfrm>
            <a:off x="4262438" y="28098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25" name="Line 229"/>
          <p:cNvSpPr>
            <a:spLocks noChangeShapeType="1"/>
          </p:cNvSpPr>
          <p:nvPr/>
        </p:nvSpPr>
        <p:spPr bwMode="auto">
          <a:xfrm>
            <a:off x="4259263" y="24225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26" name="Line 230"/>
          <p:cNvSpPr>
            <a:spLocks noChangeShapeType="1"/>
          </p:cNvSpPr>
          <p:nvPr/>
        </p:nvSpPr>
        <p:spPr bwMode="auto">
          <a:xfrm flipV="1">
            <a:off x="4256088" y="2997200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27" name="Line 231"/>
          <p:cNvSpPr>
            <a:spLocks noChangeShapeType="1"/>
          </p:cNvSpPr>
          <p:nvPr/>
        </p:nvSpPr>
        <p:spPr bwMode="auto">
          <a:xfrm flipV="1">
            <a:off x="4252913" y="3182938"/>
            <a:ext cx="846137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28" name="Line 23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29" name="Rectangle 233"/>
          <p:cNvSpPr>
            <a:spLocks noChangeArrowheads="1"/>
          </p:cNvSpPr>
          <p:nvPr/>
        </p:nvSpPr>
        <p:spPr bwMode="auto">
          <a:xfrm>
            <a:off x="4097338" y="463550"/>
            <a:ext cx="1625600" cy="14906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66764" name="Group 234"/>
          <p:cNvGrpSpPr>
            <a:grpSpLocks/>
          </p:cNvGrpSpPr>
          <p:nvPr/>
        </p:nvGrpSpPr>
        <p:grpSpPr bwMode="auto">
          <a:xfrm>
            <a:off x="4187825" y="563563"/>
            <a:ext cx="952500" cy="1316037"/>
            <a:chOff x="2663" y="408"/>
            <a:chExt cx="600" cy="716"/>
          </a:xfrm>
        </p:grpSpPr>
        <p:sp>
          <p:nvSpPr>
            <p:cNvPr id="413931" name="AutoShape 235"/>
            <p:cNvSpPr>
              <a:spLocks noChangeArrowheads="1"/>
            </p:cNvSpPr>
            <p:nvPr/>
          </p:nvSpPr>
          <p:spPr bwMode="auto">
            <a:xfrm>
              <a:off x="2664" y="408"/>
              <a:ext cx="460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13932" name="Rectangle 236"/>
            <p:cNvSpPr>
              <a:spLocks noChangeArrowheads="1"/>
            </p:cNvSpPr>
            <p:nvPr/>
          </p:nvSpPr>
          <p:spPr bwMode="auto">
            <a:xfrm>
              <a:off x="2663" y="508"/>
              <a:ext cx="600" cy="6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13933" name="AutoShape 237"/>
            <p:cNvSpPr>
              <a:spLocks noChangeArrowheads="1"/>
            </p:cNvSpPr>
            <p:nvPr/>
          </p:nvSpPr>
          <p:spPr bwMode="auto">
            <a:xfrm>
              <a:off x="2676" y="420"/>
              <a:ext cx="436" cy="59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413934" name="Line 238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35" name="Line 239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36" name="Line 240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37" name="Line 241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38" name="Line 242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39" name="Line 243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" name="Rectangle 244"/>
          <p:cNvSpPr>
            <a:spLocks noChangeArrowheads="1"/>
          </p:cNvSpPr>
          <p:nvPr/>
        </p:nvSpPr>
        <p:spPr bwMode="auto">
          <a:xfrm>
            <a:off x="4287838" y="803275"/>
            <a:ext cx="7032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effectLst/>
                <a:latin typeface="Kantipur" charset="0"/>
              </a:rPr>
              <a:t>Klxnf] kfk</a:t>
            </a:r>
          </a:p>
        </p:txBody>
      </p:sp>
      <p:sp>
        <p:nvSpPr>
          <p:cNvPr id="66772" name="Rectangle 245"/>
          <p:cNvSpPr>
            <a:spLocks noChangeArrowheads="1"/>
          </p:cNvSpPr>
          <p:nvPr/>
        </p:nvSpPr>
        <p:spPr bwMode="auto">
          <a:xfrm>
            <a:off x="4194175" y="968375"/>
            <a:ext cx="90963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Kantipur" charset="0"/>
              </a:rPr>
              <a:t>Klxnf] ;[\;dfrf/</a:t>
            </a:r>
          </a:p>
        </p:txBody>
      </p:sp>
      <p:sp>
        <p:nvSpPr>
          <p:cNvPr id="66773" name="Rectangle 246"/>
          <p:cNvSpPr>
            <a:spLocks noChangeArrowheads="1"/>
          </p:cNvSpPr>
          <p:nvPr/>
        </p:nvSpPr>
        <p:spPr bwMode="auto">
          <a:xfrm>
            <a:off x="4227513" y="1120775"/>
            <a:ext cx="7683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Kantipur" charset="0"/>
              </a:rPr>
              <a:t>Klxnf] kl/jf/</a:t>
            </a:r>
          </a:p>
        </p:txBody>
      </p:sp>
      <p:sp>
        <p:nvSpPr>
          <p:cNvPr id="66774" name="Rectangle 247"/>
          <p:cNvSpPr>
            <a:spLocks noChangeArrowheads="1"/>
          </p:cNvSpPr>
          <p:nvPr/>
        </p:nvSpPr>
        <p:spPr bwMode="auto">
          <a:xfrm>
            <a:off x="4244975" y="1285875"/>
            <a:ext cx="70961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Kantipur" charset="0"/>
              </a:rPr>
              <a:t>Klxnf] xtof</a:t>
            </a:r>
          </a:p>
        </p:txBody>
      </p:sp>
      <p:sp>
        <p:nvSpPr>
          <p:cNvPr id="66775" name="Rectangle 248"/>
          <p:cNvSpPr>
            <a:spLocks noChangeArrowheads="1"/>
          </p:cNvSpPr>
          <p:nvPr/>
        </p:nvSpPr>
        <p:spPr bwMode="auto">
          <a:xfrm>
            <a:off x="4144963" y="1425575"/>
            <a:ext cx="9937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Kantipur" charset="0"/>
              </a:rPr>
              <a:t>hnk|no / OGb|0fL</a:t>
            </a:r>
          </a:p>
        </p:txBody>
      </p:sp>
      <p:sp>
        <p:nvSpPr>
          <p:cNvPr id="66776" name="Rectangle 249"/>
          <p:cNvSpPr>
            <a:spLocks noChangeArrowheads="1"/>
          </p:cNvSpPr>
          <p:nvPr/>
        </p:nvSpPr>
        <p:spPr bwMode="auto">
          <a:xfrm>
            <a:off x="4376738" y="1603375"/>
            <a:ext cx="4191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Kantipur" charset="0"/>
              </a:rPr>
              <a:t>w/f/f</a:t>
            </a:r>
          </a:p>
        </p:txBody>
      </p:sp>
      <p:sp>
        <p:nvSpPr>
          <p:cNvPr id="66777" name="Rectangle 250"/>
          <p:cNvSpPr>
            <a:spLocks noChangeArrowheads="1"/>
          </p:cNvSpPr>
          <p:nvPr/>
        </p:nvSpPr>
        <p:spPr bwMode="auto">
          <a:xfrm>
            <a:off x="4265613" y="508000"/>
            <a:ext cx="4302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effectLst/>
                <a:latin typeface="Kantipur" charset="0"/>
              </a:rPr>
              <a:t>;[i6L</a:t>
            </a:r>
          </a:p>
        </p:txBody>
      </p:sp>
      <p:sp>
        <p:nvSpPr>
          <p:cNvPr id="66778" name="Rectangle 251"/>
          <p:cNvSpPr>
            <a:spLocks noChangeArrowheads="1"/>
          </p:cNvSpPr>
          <p:nvPr/>
        </p:nvSpPr>
        <p:spPr bwMode="auto">
          <a:xfrm>
            <a:off x="4092575" y="663575"/>
            <a:ext cx="11287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effectLst/>
                <a:latin typeface="Kantipur" charset="0"/>
              </a:rPr>
              <a:t>Klxnf] k[\?if / :qL</a:t>
            </a:r>
          </a:p>
        </p:txBody>
      </p:sp>
      <p:sp>
        <p:nvSpPr>
          <p:cNvPr id="413948" name="Line 252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49" name="Line 253"/>
          <p:cNvSpPr>
            <a:spLocks noChangeShapeType="1"/>
          </p:cNvSpPr>
          <p:nvPr/>
        </p:nvSpPr>
        <p:spPr bwMode="auto">
          <a:xfrm>
            <a:off x="6659563" y="36671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50" name="Line 254"/>
          <p:cNvSpPr>
            <a:spLocks noChangeShapeType="1"/>
          </p:cNvSpPr>
          <p:nvPr/>
        </p:nvSpPr>
        <p:spPr bwMode="auto">
          <a:xfrm>
            <a:off x="6659563" y="40608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51" name="Line 255"/>
          <p:cNvSpPr>
            <a:spLocks noChangeShapeType="1"/>
          </p:cNvSpPr>
          <p:nvPr/>
        </p:nvSpPr>
        <p:spPr bwMode="auto">
          <a:xfrm>
            <a:off x="6659563" y="4251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52" name="Line 256"/>
          <p:cNvSpPr>
            <a:spLocks noChangeShapeType="1"/>
          </p:cNvSpPr>
          <p:nvPr/>
        </p:nvSpPr>
        <p:spPr bwMode="auto">
          <a:xfrm>
            <a:off x="6669088" y="5740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53" name="Line 257"/>
          <p:cNvSpPr>
            <a:spLocks noChangeShapeType="1"/>
          </p:cNvSpPr>
          <p:nvPr/>
        </p:nvSpPr>
        <p:spPr bwMode="auto">
          <a:xfrm>
            <a:off x="6643688" y="56007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54" name="Line 258"/>
          <p:cNvSpPr>
            <a:spLocks noChangeShapeType="1"/>
          </p:cNvSpPr>
          <p:nvPr/>
        </p:nvSpPr>
        <p:spPr bwMode="auto">
          <a:xfrm>
            <a:off x="6646863" y="4873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55" name="Line 259"/>
          <p:cNvSpPr>
            <a:spLocks noChangeShapeType="1"/>
          </p:cNvSpPr>
          <p:nvPr/>
        </p:nvSpPr>
        <p:spPr bwMode="auto">
          <a:xfrm>
            <a:off x="6646863" y="47212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3956" name="Text Box 260"/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66788" name="Text Box 261"/>
          <p:cNvSpPr txBox="1">
            <a:spLocks noChangeArrowheads="1"/>
          </p:cNvSpPr>
          <p:nvPr/>
        </p:nvSpPr>
        <p:spPr bwMode="auto">
          <a:xfrm>
            <a:off x="1789113" y="-28575"/>
            <a:ext cx="1993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effectLst/>
                <a:latin typeface="Kantipur" charset="0"/>
              </a:rPr>
              <a:t>pTk</a:t>
            </a:r>
            <a:r>
              <a:rPr lang="en-US" sz="1800" b="1">
                <a:solidFill>
                  <a:schemeClr val="tx1"/>
                </a:solidFill>
                <a:effectLst/>
              </a:rPr>
              <a:t>. </a:t>
            </a:r>
            <a:r>
              <a:rPr lang="en-US" sz="1800" b="1">
                <a:solidFill>
                  <a:schemeClr val="tx1"/>
                </a:solidFill>
                <a:effectLst/>
                <a:latin typeface="Kantipur" charset="0"/>
              </a:rPr>
              <a:t>!</a:t>
            </a:r>
            <a:r>
              <a:rPr lang="en-US" sz="1800" b="1">
                <a:solidFill>
                  <a:schemeClr val="tx1"/>
                </a:solidFill>
                <a:effectLst/>
              </a:rPr>
              <a:t>-</a:t>
            </a:r>
            <a:r>
              <a:rPr lang="en-US" sz="1800" b="1">
                <a:solidFill>
                  <a:schemeClr val="tx1"/>
                </a:solidFill>
                <a:effectLst/>
                <a:latin typeface="Kantipur" charset="0"/>
              </a:rPr>
              <a:t>!!</a:t>
            </a:r>
          </a:p>
        </p:txBody>
      </p:sp>
      <p:sp>
        <p:nvSpPr>
          <p:cNvPr id="66789" name="Text Box 262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790" name="Text Box 263"/>
          <p:cNvSpPr txBox="1">
            <a:spLocks noChangeArrowheads="1"/>
          </p:cNvSpPr>
          <p:nvPr/>
        </p:nvSpPr>
        <p:spPr bwMode="auto">
          <a:xfrm>
            <a:off x="8885238" y="6188075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13970" name="Rectangle 274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66792" name="Text Box 27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17-19</a:t>
            </a:r>
          </a:p>
        </p:txBody>
      </p:sp>
      <p:grpSp>
        <p:nvGrpSpPr>
          <p:cNvPr id="66793" name="Group 276"/>
          <p:cNvGrpSpPr>
            <a:grpSpLocks/>
          </p:cNvGrpSpPr>
          <p:nvPr/>
        </p:nvGrpSpPr>
        <p:grpSpPr bwMode="auto">
          <a:xfrm>
            <a:off x="5221288" y="1406525"/>
            <a:ext cx="2760662" cy="4195763"/>
            <a:chOff x="3289" y="886"/>
            <a:chExt cx="1739" cy="2643"/>
          </a:xfrm>
        </p:grpSpPr>
        <p:grpSp>
          <p:nvGrpSpPr>
            <p:cNvPr id="66795" name="Group 277"/>
            <p:cNvGrpSpPr>
              <a:grpSpLocks/>
            </p:cNvGrpSpPr>
            <p:nvPr/>
          </p:nvGrpSpPr>
          <p:grpSpPr bwMode="auto">
            <a:xfrm>
              <a:off x="3289" y="1420"/>
              <a:ext cx="247" cy="260"/>
              <a:chOff x="1609" y="1231"/>
              <a:chExt cx="247" cy="260"/>
            </a:xfrm>
          </p:grpSpPr>
          <p:grpSp>
            <p:nvGrpSpPr>
              <p:cNvPr id="66829" name="Group 278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8" y="1004"/>
                <a:chExt cx="2107" cy="1951"/>
              </a:xfrm>
            </p:grpSpPr>
            <p:grpSp>
              <p:nvGrpSpPr>
                <p:cNvPr id="66831" name="Group 280"/>
                <p:cNvGrpSpPr>
                  <a:grpSpLocks/>
                </p:cNvGrpSpPr>
                <p:nvPr/>
              </p:nvGrpSpPr>
              <p:grpSpPr bwMode="auto">
                <a:xfrm>
                  <a:off x="1558" y="1209"/>
                  <a:ext cx="2107" cy="1421"/>
                  <a:chOff x="578" y="2316"/>
                  <a:chExt cx="2105" cy="1421"/>
                </a:xfrm>
              </p:grpSpPr>
              <p:sp>
                <p:nvSpPr>
                  <p:cNvPr id="413977" name="Freeform 281" descr="Cork"/>
                  <p:cNvSpPr>
                    <a:spLocks/>
                  </p:cNvSpPr>
                  <p:nvPr/>
                </p:nvSpPr>
                <p:spPr bwMode="auto">
                  <a:xfrm>
                    <a:off x="632" y="2314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978" name="Freeform 282" descr="Cork"/>
                  <p:cNvSpPr>
                    <a:spLocks/>
                  </p:cNvSpPr>
                  <p:nvPr/>
                </p:nvSpPr>
                <p:spPr bwMode="auto">
                  <a:xfrm>
                    <a:off x="578" y="2501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3980" name="Freeform 284"/>
                <p:cNvSpPr>
                  <a:spLocks/>
                </p:cNvSpPr>
                <p:nvPr/>
              </p:nvSpPr>
              <p:spPr bwMode="auto">
                <a:xfrm>
                  <a:off x="1620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3981" name="Freeform 285"/>
                <p:cNvSpPr>
                  <a:spLocks/>
                </p:cNvSpPr>
                <p:nvPr/>
              </p:nvSpPr>
              <p:spPr bwMode="auto">
                <a:xfrm>
                  <a:off x="1638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3982" name="Freeform 286"/>
                <p:cNvSpPr>
                  <a:spLocks/>
                </p:cNvSpPr>
                <p:nvPr/>
              </p:nvSpPr>
              <p:spPr bwMode="auto">
                <a:xfrm>
                  <a:off x="3013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3983" name="Freeform 287"/>
                <p:cNvSpPr>
                  <a:spLocks/>
                </p:cNvSpPr>
                <p:nvPr/>
              </p:nvSpPr>
              <p:spPr bwMode="auto">
                <a:xfrm>
                  <a:off x="1719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3984" name="Freeform 288"/>
                <p:cNvSpPr>
                  <a:spLocks/>
                </p:cNvSpPr>
                <p:nvPr/>
              </p:nvSpPr>
              <p:spPr bwMode="auto">
                <a:xfrm>
                  <a:off x="3424" y="1004"/>
                  <a:ext cx="161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6830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6" name="Group 290"/>
            <p:cNvGrpSpPr>
              <a:grpSpLocks/>
            </p:cNvGrpSpPr>
            <p:nvPr/>
          </p:nvGrpSpPr>
          <p:grpSpPr bwMode="auto">
            <a:xfrm>
              <a:off x="3292" y="3269"/>
              <a:ext cx="247" cy="260"/>
              <a:chOff x="1609" y="1231"/>
              <a:chExt cx="247" cy="260"/>
            </a:xfrm>
          </p:grpSpPr>
          <p:grpSp>
            <p:nvGrpSpPr>
              <p:cNvPr id="66819" name="Group 291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8" y="1004"/>
                <a:chExt cx="2107" cy="1951"/>
              </a:xfrm>
            </p:grpSpPr>
            <p:grpSp>
              <p:nvGrpSpPr>
                <p:cNvPr id="66821" name="Group 293"/>
                <p:cNvGrpSpPr>
                  <a:grpSpLocks/>
                </p:cNvGrpSpPr>
                <p:nvPr/>
              </p:nvGrpSpPr>
              <p:grpSpPr bwMode="auto">
                <a:xfrm>
                  <a:off x="1558" y="1209"/>
                  <a:ext cx="2107" cy="1421"/>
                  <a:chOff x="578" y="2316"/>
                  <a:chExt cx="2105" cy="1421"/>
                </a:xfrm>
              </p:grpSpPr>
              <p:sp>
                <p:nvSpPr>
                  <p:cNvPr id="413990" name="Freeform 294" descr="Cork"/>
                  <p:cNvSpPr>
                    <a:spLocks/>
                  </p:cNvSpPr>
                  <p:nvPr/>
                </p:nvSpPr>
                <p:spPr bwMode="auto">
                  <a:xfrm>
                    <a:off x="632" y="2314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991" name="Freeform 295" descr="Cork"/>
                  <p:cNvSpPr>
                    <a:spLocks/>
                  </p:cNvSpPr>
                  <p:nvPr/>
                </p:nvSpPr>
                <p:spPr bwMode="auto">
                  <a:xfrm>
                    <a:off x="578" y="2501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3993" name="Freeform 297"/>
                <p:cNvSpPr>
                  <a:spLocks/>
                </p:cNvSpPr>
                <p:nvPr/>
              </p:nvSpPr>
              <p:spPr bwMode="auto">
                <a:xfrm>
                  <a:off x="1620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3994" name="Freeform 298"/>
                <p:cNvSpPr>
                  <a:spLocks/>
                </p:cNvSpPr>
                <p:nvPr/>
              </p:nvSpPr>
              <p:spPr bwMode="auto">
                <a:xfrm>
                  <a:off x="1638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3995" name="Freeform 299"/>
                <p:cNvSpPr>
                  <a:spLocks/>
                </p:cNvSpPr>
                <p:nvPr/>
              </p:nvSpPr>
              <p:spPr bwMode="auto">
                <a:xfrm>
                  <a:off x="3013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3996" name="Freeform 300"/>
                <p:cNvSpPr>
                  <a:spLocks/>
                </p:cNvSpPr>
                <p:nvPr/>
              </p:nvSpPr>
              <p:spPr bwMode="auto">
                <a:xfrm>
                  <a:off x="1719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3997" name="Freeform 301"/>
                <p:cNvSpPr>
                  <a:spLocks/>
                </p:cNvSpPr>
                <p:nvPr/>
              </p:nvSpPr>
              <p:spPr bwMode="auto">
                <a:xfrm>
                  <a:off x="3424" y="1004"/>
                  <a:ext cx="161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6820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7" name="Group 303"/>
            <p:cNvGrpSpPr>
              <a:grpSpLocks/>
            </p:cNvGrpSpPr>
            <p:nvPr/>
          </p:nvGrpSpPr>
          <p:grpSpPr bwMode="auto">
            <a:xfrm>
              <a:off x="4781" y="886"/>
              <a:ext cx="247" cy="260"/>
              <a:chOff x="1609" y="1231"/>
              <a:chExt cx="247" cy="260"/>
            </a:xfrm>
          </p:grpSpPr>
          <p:grpSp>
            <p:nvGrpSpPr>
              <p:cNvPr id="66809" name="Group 304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8" y="1004"/>
                <a:chExt cx="2107" cy="1951"/>
              </a:xfrm>
            </p:grpSpPr>
            <p:grpSp>
              <p:nvGrpSpPr>
                <p:cNvPr id="66811" name="Group 306"/>
                <p:cNvGrpSpPr>
                  <a:grpSpLocks/>
                </p:cNvGrpSpPr>
                <p:nvPr/>
              </p:nvGrpSpPr>
              <p:grpSpPr bwMode="auto">
                <a:xfrm>
                  <a:off x="1558" y="1209"/>
                  <a:ext cx="2107" cy="1421"/>
                  <a:chOff x="578" y="2316"/>
                  <a:chExt cx="2105" cy="1421"/>
                </a:xfrm>
              </p:grpSpPr>
              <p:sp>
                <p:nvSpPr>
                  <p:cNvPr id="414003" name="Freeform 307" descr="Cork"/>
                  <p:cNvSpPr>
                    <a:spLocks/>
                  </p:cNvSpPr>
                  <p:nvPr/>
                </p:nvSpPr>
                <p:spPr bwMode="auto">
                  <a:xfrm>
                    <a:off x="632" y="2314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4004" name="Freeform 308" descr="Cork"/>
                  <p:cNvSpPr>
                    <a:spLocks/>
                  </p:cNvSpPr>
                  <p:nvPr/>
                </p:nvSpPr>
                <p:spPr bwMode="auto">
                  <a:xfrm>
                    <a:off x="578" y="2501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4006" name="Freeform 310"/>
                <p:cNvSpPr>
                  <a:spLocks/>
                </p:cNvSpPr>
                <p:nvPr/>
              </p:nvSpPr>
              <p:spPr bwMode="auto">
                <a:xfrm>
                  <a:off x="1620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4007" name="Freeform 311"/>
                <p:cNvSpPr>
                  <a:spLocks/>
                </p:cNvSpPr>
                <p:nvPr/>
              </p:nvSpPr>
              <p:spPr bwMode="auto">
                <a:xfrm>
                  <a:off x="1638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4008" name="Freeform 312"/>
                <p:cNvSpPr>
                  <a:spLocks/>
                </p:cNvSpPr>
                <p:nvPr/>
              </p:nvSpPr>
              <p:spPr bwMode="auto">
                <a:xfrm>
                  <a:off x="3013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4009" name="Freeform 313"/>
                <p:cNvSpPr>
                  <a:spLocks/>
                </p:cNvSpPr>
                <p:nvPr/>
              </p:nvSpPr>
              <p:spPr bwMode="auto">
                <a:xfrm>
                  <a:off x="1719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4010" name="Freeform 314"/>
                <p:cNvSpPr>
                  <a:spLocks/>
                </p:cNvSpPr>
                <p:nvPr/>
              </p:nvSpPr>
              <p:spPr bwMode="auto">
                <a:xfrm>
                  <a:off x="3424" y="1004"/>
                  <a:ext cx="161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6810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8" name="Group 316"/>
            <p:cNvGrpSpPr>
              <a:grpSpLocks/>
            </p:cNvGrpSpPr>
            <p:nvPr/>
          </p:nvGrpSpPr>
          <p:grpSpPr bwMode="auto">
            <a:xfrm>
              <a:off x="4781" y="1390"/>
              <a:ext cx="247" cy="260"/>
              <a:chOff x="1609" y="1231"/>
              <a:chExt cx="247" cy="260"/>
            </a:xfrm>
          </p:grpSpPr>
          <p:grpSp>
            <p:nvGrpSpPr>
              <p:cNvPr id="66799" name="Group 317"/>
              <p:cNvGrpSpPr>
                <a:grpSpLocks/>
              </p:cNvGrpSpPr>
              <p:nvPr/>
            </p:nvGrpSpPr>
            <p:grpSpPr bwMode="auto">
              <a:xfrm>
                <a:off x="1620" y="1231"/>
                <a:ext cx="236" cy="260"/>
                <a:chOff x="1558" y="1004"/>
                <a:chExt cx="2107" cy="1951"/>
              </a:xfrm>
            </p:grpSpPr>
            <p:grpSp>
              <p:nvGrpSpPr>
                <p:cNvPr id="66801" name="Group 319"/>
                <p:cNvGrpSpPr>
                  <a:grpSpLocks/>
                </p:cNvGrpSpPr>
                <p:nvPr/>
              </p:nvGrpSpPr>
              <p:grpSpPr bwMode="auto">
                <a:xfrm>
                  <a:off x="1558" y="1209"/>
                  <a:ext cx="2107" cy="1421"/>
                  <a:chOff x="578" y="2316"/>
                  <a:chExt cx="2105" cy="1421"/>
                </a:xfrm>
              </p:grpSpPr>
              <p:sp>
                <p:nvSpPr>
                  <p:cNvPr id="414016" name="Freeform 320" descr="Cork"/>
                  <p:cNvSpPr>
                    <a:spLocks/>
                  </p:cNvSpPr>
                  <p:nvPr/>
                </p:nvSpPr>
                <p:spPr bwMode="auto">
                  <a:xfrm>
                    <a:off x="632" y="2314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4017" name="Freeform 321" descr="Cork"/>
                  <p:cNvSpPr>
                    <a:spLocks/>
                  </p:cNvSpPr>
                  <p:nvPr/>
                </p:nvSpPr>
                <p:spPr bwMode="auto">
                  <a:xfrm>
                    <a:off x="578" y="2501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4019" name="Freeform 323"/>
                <p:cNvSpPr>
                  <a:spLocks/>
                </p:cNvSpPr>
                <p:nvPr/>
              </p:nvSpPr>
              <p:spPr bwMode="auto">
                <a:xfrm>
                  <a:off x="1620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4020" name="Freeform 324"/>
                <p:cNvSpPr>
                  <a:spLocks/>
                </p:cNvSpPr>
                <p:nvPr/>
              </p:nvSpPr>
              <p:spPr bwMode="auto">
                <a:xfrm>
                  <a:off x="1638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4021" name="Freeform 325"/>
                <p:cNvSpPr>
                  <a:spLocks/>
                </p:cNvSpPr>
                <p:nvPr/>
              </p:nvSpPr>
              <p:spPr bwMode="auto">
                <a:xfrm>
                  <a:off x="3013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4022" name="Freeform 326"/>
                <p:cNvSpPr>
                  <a:spLocks/>
                </p:cNvSpPr>
                <p:nvPr/>
              </p:nvSpPr>
              <p:spPr bwMode="auto">
                <a:xfrm>
                  <a:off x="1719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14023" name="Freeform 327"/>
                <p:cNvSpPr>
                  <a:spLocks/>
                </p:cNvSpPr>
                <p:nvPr/>
              </p:nvSpPr>
              <p:spPr bwMode="auto">
                <a:xfrm>
                  <a:off x="3424" y="1004"/>
                  <a:ext cx="161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6800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296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9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503" name="Rectangle 247"/>
          <p:cNvSpPr>
            <a:spLocks noChangeArrowheads="1"/>
          </p:cNvSpPr>
          <p:nvPr/>
        </p:nvSpPr>
        <p:spPr bwMode="auto">
          <a:xfrm>
            <a:off x="-11113" y="-22225"/>
            <a:ext cx="9144001" cy="685800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36504" name="Text Box 248"/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68612" name="Text Box 249"/>
          <p:cNvSpPr txBox="1">
            <a:spLocks noChangeArrowheads="1"/>
          </p:cNvSpPr>
          <p:nvPr/>
        </p:nvSpPr>
        <p:spPr bwMode="auto">
          <a:xfrm>
            <a:off x="8885238" y="6188075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13" name="Text Box 253"/>
          <p:cNvSpPr txBox="1">
            <a:spLocks noChangeArrowheads="1"/>
          </p:cNvSpPr>
          <p:nvPr/>
        </p:nvSpPr>
        <p:spPr bwMode="auto">
          <a:xfrm>
            <a:off x="300038" y="6545263"/>
            <a:ext cx="9890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</a:rPr>
              <a:t>©2004 TBBMI</a:t>
            </a:r>
          </a:p>
        </p:txBody>
      </p:sp>
      <p:sp>
        <p:nvSpPr>
          <p:cNvPr id="736510" name="Rectangle 254"/>
          <p:cNvSpPr>
            <a:spLocks noChangeArrowheads="1"/>
          </p:cNvSpPr>
          <p:nvPr/>
        </p:nvSpPr>
        <p:spPr bwMode="auto">
          <a:xfrm>
            <a:off x="7562850" y="6521450"/>
            <a:ext cx="674688" cy="250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9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  <p:sp>
        <p:nvSpPr>
          <p:cNvPr id="736511" name="Rectangle 25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8f= l/</a:t>
            </a:r>
            <a:r>
              <a:rPr lang="en-US" sz="3200" b="1" dirty="0" err="1">
                <a:solidFill>
                  <a:srgbClr val="FFFFFF"/>
                </a:solidFill>
                <a:latin typeface="Kantipur" charset="0"/>
              </a:rPr>
              <a:t>Ss</a:t>
            </a: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 lu|lkmyaf6 </a:t>
            </a:r>
            <a:r>
              <a:rPr lang="en-US" sz="3200" b="1" dirty="0" err="1">
                <a:solidFill>
                  <a:srgbClr val="FFFFFF"/>
                </a:solidFill>
                <a:latin typeface="Kantipur" charset="0"/>
              </a:rPr>
              <a:t>ljt</a:t>
            </a: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/0f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00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-1270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of] k|:t</a:t>
            </a:r>
            <a:r>
              <a:rPr lang="en-US" sz="4000" b="1" i="1" dirty="0">
                <a:solidFill>
                  <a:srgbClr val="FFFFFF"/>
                </a:solidFill>
                <a:effectLst/>
                <a:latin typeface="Kantipur" charset="0"/>
              </a:rPr>
              <a:t>[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tL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tkfO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{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sf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] 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nflu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lk|mdf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pknAw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 5 .</a:t>
            </a:r>
            <a:endParaRPr lang="en-US" sz="1400" b="1" dirty="0">
              <a:solidFill>
                <a:srgbClr val="FFFFFF"/>
              </a:solidFill>
              <a:effectLst/>
              <a:latin typeface="Kantipur Regular"/>
              <a:cs typeface="Kantipur Regular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71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2883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762885" name="Rectangle 5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2886" name="Rectangle 6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2888" name="Rectangle 8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60" y="457"/>
            <a:chExt cx="4853" cy="3472"/>
          </a:xfrm>
        </p:grpSpPr>
        <p:grpSp>
          <p:nvGrpSpPr>
            <p:cNvPr id="17422" name="Group 10"/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17424" name="Group 11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17427" name="Picture 1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67"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28" name="Picture 1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444"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62894" name="Rectangle 14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 w="762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62895" name="Text Box 15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6600" i="1">
                    <a:solidFill>
                      <a:srgbClr val="FFFC1E"/>
                    </a:solidFill>
                    <a:effectLst/>
                    <a:latin typeface="Kantipur" charset="0"/>
                  </a:rPr>
                  <a:t>afOan</a:t>
                </a:r>
                <a:r>
                  <a:rPr lang="en-US" sz="6600" i="1">
                    <a:solidFill>
                      <a:srgbClr val="FFFC1E"/>
                    </a:solidFill>
                    <a:effectLst/>
                    <a:latin typeface="Kosher-Normal" charset="0"/>
                  </a:rPr>
                  <a:t>…</a:t>
                </a:r>
                <a:r>
                  <a:rPr lang="en-US" sz="6600" i="1">
                    <a:solidFill>
                      <a:srgbClr val="FFFC1E"/>
                    </a:solidFill>
                    <a:effectLst/>
                    <a:latin typeface="Kantipur" charset="0"/>
                  </a:rPr>
                  <a:t>cfwf/e[\t</a:t>
                </a:r>
                <a:endParaRPr lang="en-US" sz="500" i="1" baseline="100000">
                  <a:solidFill>
                    <a:srgbClr val="27FC31"/>
                  </a:solidFill>
                  <a:effectLst/>
                  <a:latin typeface="Kantipur" charset="0"/>
                </a:endParaRPr>
              </a:p>
            </p:txBody>
          </p:sp>
          <p:sp>
            <p:nvSpPr>
              <p:cNvPr id="762896" name="Text Box 16"/>
              <p:cNvSpPr txBox="1">
                <a:spLocks noChangeArrowheads="1"/>
              </p:cNvSpPr>
              <p:nvPr/>
            </p:nvSpPr>
            <p:spPr bwMode="auto">
              <a:xfrm>
                <a:off x="2412" y="2175"/>
                <a:ext cx="900" cy="4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6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Kantipur" charset="0"/>
                  </a:rPr>
                  <a:t>Effu tLg</a:t>
                </a:r>
              </a:p>
            </p:txBody>
          </p:sp>
        </p:grpSp>
        <p:sp>
          <p:nvSpPr>
            <p:cNvPr id="17423" name="Text Box 17"/>
            <p:cNvSpPr txBox="1">
              <a:spLocks noChangeArrowheads="1"/>
            </p:cNvSpPr>
            <p:nvPr/>
          </p:nvSpPr>
          <p:spPr bwMode="auto">
            <a:xfrm>
              <a:off x="4471" y="1426"/>
              <a:ext cx="2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FFFC1E"/>
                  </a:solidFill>
                  <a:effectLst/>
                  <a:latin typeface="Arial" charset="0"/>
                </a:rPr>
                <a:t>®</a:t>
              </a:r>
            </a:p>
          </p:txBody>
        </p:sp>
      </p:grpSp>
      <p:sp>
        <p:nvSpPr>
          <p:cNvPr id="762898" name="Text Box 18"/>
          <p:cNvSpPr txBox="1">
            <a:spLocks noChangeArrowheads="1"/>
          </p:cNvSpPr>
          <p:nvPr/>
        </p:nvSpPr>
        <p:spPr bwMode="auto">
          <a:xfrm>
            <a:off x="436563" y="1263650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s] ePsf] lyof] Tof] oxf+ 5 . </a:t>
            </a:r>
            <a:r>
              <a:rPr 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762899" name="Text Box 19"/>
          <p:cNvSpPr txBox="1">
            <a:spLocks noChangeArrowheads="1"/>
          </p:cNvSpPr>
          <p:nvPr/>
        </p:nvSpPr>
        <p:spPr bwMode="auto">
          <a:xfrm>
            <a:off x="969963" y="4270375"/>
            <a:ext cx="7024687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tkfO{sf] kl/ro </a:t>
            </a:r>
            <a:r>
              <a:rPr lang="en-US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                                   </a:t>
            </a:r>
            <a:r>
              <a:rPr lang="ja-JP" altLang="en-US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5l/tf] ldtL s|df cWoog</a:t>
            </a:r>
            <a:r>
              <a:rPr lang="ja-JP" altLang="en-US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r>
              <a:rPr lang="en-US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6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sf nfuL .</a:t>
            </a:r>
            <a:endParaRPr lang="en-US" sz="3600" b="1" i="1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62900" name="Rectangle 20"/>
          <p:cNvSpPr>
            <a:spLocks noChangeArrowheads="1"/>
          </p:cNvSpPr>
          <p:nvPr/>
        </p:nvSpPr>
        <p:spPr bwMode="auto">
          <a:xfrm>
            <a:off x="7545388" y="6515100"/>
            <a:ext cx="7302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8.0.03a.</a:t>
            </a:r>
          </a:p>
        </p:txBody>
      </p:sp>
      <p:sp>
        <p:nvSpPr>
          <p:cNvPr id="762901" name="Rectangle 21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76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98" grpId="0" autoUpdateAnimBg="0"/>
      <p:bldP spid="76289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Freeform 2"/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/>
            <a:ahLst/>
            <a:cxnLst>
              <a:cxn ang="0">
                <a:pos x="72" y="36"/>
              </a:cxn>
              <a:cxn ang="0">
                <a:pos x="156" y="84"/>
              </a:cxn>
              <a:cxn ang="0">
                <a:pos x="240" y="120"/>
              </a:cxn>
              <a:cxn ang="0">
                <a:pos x="324" y="144"/>
              </a:cxn>
              <a:cxn ang="0">
                <a:pos x="204" y="72"/>
              </a:cxn>
              <a:cxn ang="0">
                <a:pos x="132" y="24"/>
              </a:cxn>
              <a:cxn ang="0">
                <a:pos x="96" y="36"/>
              </a:cxn>
              <a:cxn ang="0">
                <a:pos x="168" y="72"/>
              </a:cxn>
              <a:cxn ang="0">
                <a:pos x="252" y="96"/>
              </a:cxn>
              <a:cxn ang="0">
                <a:pos x="348" y="132"/>
              </a:cxn>
              <a:cxn ang="0">
                <a:pos x="528" y="204"/>
              </a:cxn>
              <a:cxn ang="0">
                <a:pos x="612" y="240"/>
              </a:cxn>
              <a:cxn ang="0">
                <a:pos x="684" y="252"/>
              </a:cxn>
              <a:cxn ang="0">
                <a:pos x="792" y="288"/>
              </a:cxn>
              <a:cxn ang="0">
                <a:pos x="900" y="348"/>
              </a:cxn>
              <a:cxn ang="0">
                <a:pos x="984" y="372"/>
              </a:cxn>
              <a:cxn ang="0">
                <a:pos x="1068" y="360"/>
              </a:cxn>
              <a:cxn ang="0">
                <a:pos x="1008" y="312"/>
              </a:cxn>
              <a:cxn ang="0">
                <a:pos x="924" y="288"/>
              </a:cxn>
              <a:cxn ang="0">
                <a:pos x="828" y="252"/>
              </a:cxn>
              <a:cxn ang="0">
                <a:pos x="732" y="216"/>
              </a:cxn>
              <a:cxn ang="0">
                <a:pos x="624" y="180"/>
              </a:cxn>
              <a:cxn ang="0">
                <a:pos x="540" y="168"/>
              </a:cxn>
              <a:cxn ang="0">
                <a:pos x="444" y="120"/>
              </a:cxn>
              <a:cxn ang="0">
                <a:pos x="348" y="96"/>
              </a:cxn>
              <a:cxn ang="0">
                <a:pos x="276" y="72"/>
              </a:cxn>
              <a:cxn ang="0">
                <a:pos x="204" y="48"/>
              </a:cxn>
              <a:cxn ang="0">
                <a:pos x="132" y="36"/>
              </a:cxn>
              <a:cxn ang="0">
                <a:pos x="60" y="24"/>
              </a:cxn>
              <a:cxn ang="0">
                <a:pos x="12" y="60"/>
              </a:cxn>
              <a:cxn ang="0">
                <a:pos x="12" y="144"/>
              </a:cxn>
              <a:cxn ang="0">
                <a:pos x="12" y="216"/>
              </a:cxn>
              <a:cxn ang="0">
                <a:pos x="12" y="312"/>
              </a:cxn>
              <a:cxn ang="0">
                <a:pos x="24" y="384"/>
              </a:cxn>
              <a:cxn ang="0">
                <a:pos x="96" y="396"/>
              </a:cxn>
              <a:cxn ang="0">
                <a:pos x="180" y="396"/>
              </a:cxn>
              <a:cxn ang="0">
                <a:pos x="324" y="396"/>
              </a:cxn>
              <a:cxn ang="0">
                <a:pos x="396" y="408"/>
              </a:cxn>
              <a:cxn ang="0">
                <a:pos x="480" y="420"/>
              </a:cxn>
              <a:cxn ang="0">
                <a:pos x="552" y="420"/>
              </a:cxn>
              <a:cxn ang="0">
                <a:pos x="624" y="408"/>
              </a:cxn>
              <a:cxn ang="0">
                <a:pos x="708" y="420"/>
              </a:cxn>
              <a:cxn ang="0">
                <a:pos x="780" y="420"/>
              </a:cxn>
              <a:cxn ang="0">
                <a:pos x="876" y="420"/>
              </a:cxn>
              <a:cxn ang="0">
                <a:pos x="960" y="420"/>
              </a:cxn>
              <a:cxn ang="0">
                <a:pos x="1032" y="396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2179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/>
            <a:ahLst/>
            <a:cxnLst>
              <a:cxn ang="0">
                <a:pos x="36" y="12"/>
              </a:cxn>
              <a:cxn ang="0">
                <a:pos x="96" y="12"/>
              </a:cxn>
              <a:cxn ang="0">
                <a:pos x="144" y="24"/>
              </a:cxn>
              <a:cxn ang="0">
                <a:pos x="180" y="60"/>
              </a:cxn>
              <a:cxn ang="0">
                <a:pos x="228" y="96"/>
              </a:cxn>
              <a:cxn ang="0">
                <a:pos x="288" y="132"/>
              </a:cxn>
              <a:cxn ang="0">
                <a:pos x="336" y="144"/>
              </a:cxn>
              <a:cxn ang="0">
                <a:pos x="384" y="168"/>
              </a:cxn>
              <a:cxn ang="0">
                <a:pos x="456" y="204"/>
              </a:cxn>
              <a:cxn ang="0">
                <a:pos x="528" y="216"/>
              </a:cxn>
              <a:cxn ang="0">
                <a:pos x="588" y="240"/>
              </a:cxn>
              <a:cxn ang="0">
                <a:pos x="660" y="252"/>
              </a:cxn>
              <a:cxn ang="0">
                <a:pos x="720" y="264"/>
              </a:cxn>
              <a:cxn ang="0">
                <a:pos x="768" y="288"/>
              </a:cxn>
              <a:cxn ang="0">
                <a:pos x="816" y="312"/>
              </a:cxn>
              <a:cxn ang="0">
                <a:pos x="876" y="348"/>
              </a:cxn>
              <a:cxn ang="0">
                <a:pos x="924" y="360"/>
              </a:cxn>
              <a:cxn ang="0">
                <a:pos x="984" y="372"/>
              </a:cxn>
              <a:cxn ang="0">
                <a:pos x="1032" y="372"/>
              </a:cxn>
              <a:cxn ang="0">
                <a:pos x="1080" y="408"/>
              </a:cxn>
              <a:cxn ang="0">
                <a:pos x="1116" y="444"/>
              </a:cxn>
              <a:cxn ang="0">
                <a:pos x="1116" y="480"/>
              </a:cxn>
              <a:cxn ang="0">
                <a:pos x="1068" y="468"/>
              </a:cxn>
              <a:cxn ang="0">
                <a:pos x="1020" y="432"/>
              </a:cxn>
              <a:cxn ang="0">
                <a:pos x="972" y="420"/>
              </a:cxn>
              <a:cxn ang="0">
                <a:pos x="924" y="420"/>
              </a:cxn>
              <a:cxn ang="0">
                <a:pos x="876" y="408"/>
              </a:cxn>
              <a:cxn ang="0">
                <a:pos x="816" y="384"/>
              </a:cxn>
              <a:cxn ang="0">
                <a:pos x="732" y="348"/>
              </a:cxn>
              <a:cxn ang="0">
                <a:pos x="672" y="336"/>
              </a:cxn>
              <a:cxn ang="0">
                <a:pos x="624" y="324"/>
              </a:cxn>
              <a:cxn ang="0">
                <a:pos x="576" y="312"/>
              </a:cxn>
              <a:cxn ang="0">
                <a:pos x="528" y="300"/>
              </a:cxn>
              <a:cxn ang="0">
                <a:pos x="480" y="276"/>
              </a:cxn>
              <a:cxn ang="0">
                <a:pos x="420" y="240"/>
              </a:cxn>
              <a:cxn ang="0">
                <a:pos x="360" y="216"/>
              </a:cxn>
              <a:cxn ang="0">
                <a:pos x="300" y="204"/>
              </a:cxn>
              <a:cxn ang="0">
                <a:pos x="228" y="192"/>
              </a:cxn>
              <a:cxn ang="0">
                <a:pos x="180" y="156"/>
              </a:cxn>
              <a:cxn ang="0">
                <a:pos x="132" y="108"/>
              </a:cxn>
              <a:cxn ang="0">
                <a:pos x="96" y="72"/>
              </a:cxn>
              <a:cxn ang="0">
                <a:pos x="48" y="48"/>
              </a:cxn>
              <a:cxn ang="0">
                <a:pos x="0" y="48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2180" name="Freeform 4"/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/>
            <a:ahLst/>
            <a:cxnLst>
              <a:cxn ang="0">
                <a:pos x="72" y="24"/>
              </a:cxn>
              <a:cxn ang="0">
                <a:pos x="120" y="24"/>
              </a:cxn>
              <a:cxn ang="0">
                <a:pos x="168" y="36"/>
              </a:cxn>
              <a:cxn ang="0">
                <a:pos x="216" y="36"/>
              </a:cxn>
              <a:cxn ang="0">
                <a:pos x="264" y="36"/>
              </a:cxn>
              <a:cxn ang="0">
                <a:pos x="312" y="36"/>
              </a:cxn>
              <a:cxn ang="0">
                <a:pos x="360" y="36"/>
              </a:cxn>
              <a:cxn ang="0">
                <a:pos x="408" y="48"/>
              </a:cxn>
              <a:cxn ang="0">
                <a:pos x="456" y="48"/>
              </a:cxn>
              <a:cxn ang="0">
                <a:pos x="504" y="48"/>
              </a:cxn>
              <a:cxn ang="0">
                <a:pos x="552" y="48"/>
              </a:cxn>
              <a:cxn ang="0">
                <a:pos x="600" y="60"/>
              </a:cxn>
              <a:cxn ang="0">
                <a:pos x="648" y="60"/>
              </a:cxn>
              <a:cxn ang="0">
                <a:pos x="696" y="60"/>
              </a:cxn>
              <a:cxn ang="0">
                <a:pos x="744" y="60"/>
              </a:cxn>
              <a:cxn ang="0">
                <a:pos x="792" y="60"/>
              </a:cxn>
              <a:cxn ang="0">
                <a:pos x="840" y="60"/>
              </a:cxn>
              <a:cxn ang="0">
                <a:pos x="900" y="60"/>
              </a:cxn>
              <a:cxn ang="0">
                <a:pos x="888" y="12"/>
              </a:cxn>
              <a:cxn ang="0">
                <a:pos x="840" y="36"/>
              </a:cxn>
              <a:cxn ang="0">
                <a:pos x="792" y="24"/>
              </a:cxn>
              <a:cxn ang="0">
                <a:pos x="744" y="24"/>
              </a:cxn>
              <a:cxn ang="0">
                <a:pos x="696" y="24"/>
              </a:cxn>
              <a:cxn ang="0">
                <a:pos x="648" y="24"/>
              </a:cxn>
              <a:cxn ang="0">
                <a:pos x="588" y="12"/>
              </a:cxn>
              <a:cxn ang="0">
                <a:pos x="540" y="12"/>
              </a:cxn>
              <a:cxn ang="0">
                <a:pos x="492" y="12"/>
              </a:cxn>
              <a:cxn ang="0">
                <a:pos x="432" y="12"/>
              </a:cxn>
              <a:cxn ang="0">
                <a:pos x="360" y="12"/>
              </a:cxn>
              <a:cxn ang="0">
                <a:pos x="312" y="12"/>
              </a:cxn>
              <a:cxn ang="0">
                <a:pos x="264" y="24"/>
              </a:cxn>
              <a:cxn ang="0">
                <a:pos x="216" y="24"/>
              </a:cxn>
              <a:cxn ang="0">
                <a:pos x="156" y="12"/>
              </a:cxn>
              <a:cxn ang="0">
                <a:pos x="108" y="0"/>
              </a:cxn>
              <a:cxn ang="0">
                <a:pos x="60" y="0"/>
              </a:cxn>
              <a:cxn ang="0">
                <a:pos x="0" y="12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2181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/>
            <a:ahLst/>
            <a:cxnLst>
              <a:cxn ang="0">
                <a:pos x="240" y="24"/>
              </a:cxn>
              <a:cxn ang="0">
                <a:pos x="288" y="36"/>
              </a:cxn>
              <a:cxn ang="0">
                <a:pos x="336" y="60"/>
              </a:cxn>
              <a:cxn ang="0">
                <a:pos x="384" y="72"/>
              </a:cxn>
              <a:cxn ang="0">
                <a:pos x="432" y="84"/>
              </a:cxn>
              <a:cxn ang="0">
                <a:pos x="480" y="96"/>
              </a:cxn>
              <a:cxn ang="0">
                <a:pos x="528" y="120"/>
              </a:cxn>
              <a:cxn ang="0">
                <a:pos x="564" y="168"/>
              </a:cxn>
              <a:cxn ang="0">
                <a:pos x="612" y="204"/>
              </a:cxn>
              <a:cxn ang="0">
                <a:pos x="660" y="228"/>
              </a:cxn>
              <a:cxn ang="0">
                <a:pos x="708" y="240"/>
              </a:cxn>
              <a:cxn ang="0">
                <a:pos x="756" y="264"/>
              </a:cxn>
              <a:cxn ang="0">
                <a:pos x="804" y="288"/>
              </a:cxn>
              <a:cxn ang="0">
                <a:pos x="852" y="300"/>
              </a:cxn>
              <a:cxn ang="0">
                <a:pos x="924" y="324"/>
              </a:cxn>
              <a:cxn ang="0">
                <a:pos x="996" y="348"/>
              </a:cxn>
              <a:cxn ang="0">
                <a:pos x="1044" y="384"/>
              </a:cxn>
              <a:cxn ang="0">
                <a:pos x="1080" y="420"/>
              </a:cxn>
              <a:cxn ang="0">
                <a:pos x="1116" y="444"/>
              </a:cxn>
              <a:cxn ang="0">
                <a:pos x="1188" y="480"/>
              </a:cxn>
              <a:cxn ang="0">
                <a:pos x="1128" y="480"/>
              </a:cxn>
              <a:cxn ang="0">
                <a:pos x="1080" y="456"/>
              </a:cxn>
              <a:cxn ang="0">
                <a:pos x="1032" y="468"/>
              </a:cxn>
              <a:cxn ang="0">
                <a:pos x="960" y="468"/>
              </a:cxn>
              <a:cxn ang="0">
                <a:pos x="912" y="468"/>
              </a:cxn>
              <a:cxn ang="0">
                <a:pos x="852" y="468"/>
              </a:cxn>
              <a:cxn ang="0">
                <a:pos x="792" y="456"/>
              </a:cxn>
              <a:cxn ang="0">
                <a:pos x="732" y="456"/>
              </a:cxn>
              <a:cxn ang="0">
                <a:pos x="684" y="432"/>
              </a:cxn>
              <a:cxn ang="0">
                <a:pos x="600" y="420"/>
              </a:cxn>
              <a:cxn ang="0">
                <a:pos x="528" y="396"/>
              </a:cxn>
              <a:cxn ang="0">
                <a:pos x="492" y="360"/>
              </a:cxn>
              <a:cxn ang="0">
                <a:pos x="468" y="312"/>
              </a:cxn>
              <a:cxn ang="0">
                <a:pos x="456" y="264"/>
              </a:cxn>
              <a:cxn ang="0">
                <a:pos x="420" y="216"/>
              </a:cxn>
              <a:cxn ang="0">
                <a:pos x="372" y="192"/>
              </a:cxn>
              <a:cxn ang="0">
                <a:pos x="324" y="156"/>
              </a:cxn>
              <a:cxn ang="0">
                <a:pos x="276" y="132"/>
              </a:cxn>
              <a:cxn ang="0">
                <a:pos x="228" y="120"/>
              </a:cxn>
              <a:cxn ang="0">
                <a:pos x="180" y="96"/>
              </a:cxn>
              <a:cxn ang="0">
                <a:pos x="120" y="72"/>
              </a:cxn>
              <a:cxn ang="0">
                <a:pos x="72" y="60"/>
              </a:cxn>
              <a:cxn ang="0">
                <a:pos x="24" y="36"/>
              </a:cxn>
              <a:cxn ang="0">
                <a:pos x="0" y="0"/>
              </a:cxn>
              <a:cxn ang="0">
                <a:pos x="48" y="0"/>
              </a:cxn>
              <a:cxn ang="0">
                <a:pos x="96" y="12"/>
              </a:cxn>
              <a:cxn ang="0">
                <a:pos x="156" y="36"/>
              </a:cxn>
              <a:cxn ang="0">
                <a:pos x="204" y="60"/>
              </a:cxn>
              <a:cxn ang="0">
                <a:pos x="252" y="60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62185" name="Picture 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6013" y="906463"/>
            <a:ext cx="5648325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62187" name="Text Box 11"/>
          <p:cNvSpPr txBox="1">
            <a:spLocks noChangeArrowheads="1"/>
          </p:cNvSpPr>
          <p:nvPr/>
        </p:nvSpPr>
        <p:spPr bwMode="auto">
          <a:xfrm>
            <a:off x="7620000" y="6224588"/>
            <a:ext cx="12890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62188" name="Text Box 12"/>
          <p:cNvSpPr txBox="1">
            <a:spLocks noChangeArrowheads="1"/>
          </p:cNvSpPr>
          <p:nvPr/>
        </p:nvSpPr>
        <p:spPr bwMode="auto">
          <a:xfrm>
            <a:off x="2185988" y="2779713"/>
            <a:ext cx="701675" cy="247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5600"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p</a:t>
            </a: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Kantipur" charset="0"/>
            </a:endParaRPr>
          </a:p>
        </p:txBody>
      </p:sp>
      <p:sp>
        <p:nvSpPr>
          <p:cNvPr id="562190" name="Text Box 14"/>
          <p:cNvSpPr txBox="1">
            <a:spLocks noChangeArrowheads="1"/>
          </p:cNvSpPr>
          <p:nvPr/>
        </p:nvSpPr>
        <p:spPr bwMode="auto">
          <a:xfrm>
            <a:off x="5364163" y="2668588"/>
            <a:ext cx="1428750" cy="247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5600"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Z[\f</a:t>
            </a: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Kantipur" charset="0"/>
            </a:endParaRPr>
          </a:p>
        </p:txBody>
      </p:sp>
      <p:sp>
        <p:nvSpPr>
          <p:cNvPr id="562191" name="Text Box 15"/>
          <p:cNvSpPr txBox="1">
            <a:spLocks noChangeArrowheads="1"/>
          </p:cNvSpPr>
          <p:nvPr/>
        </p:nvSpPr>
        <p:spPr bwMode="auto">
          <a:xfrm>
            <a:off x="6854825" y="2663825"/>
            <a:ext cx="914400" cy="4848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5600">
                <a:solidFill>
                  <a:srgbClr val="FFE9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o]</a:t>
            </a: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Kantipur" charset="0"/>
            </a:endParaRPr>
          </a:p>
        </p:txBody>
      </p:sp>
      <p:sp>
        <p:nvSpPr>
          <p:cNvPr id="19468" name="Text Box 19"/>
          <p:cNvSpPr txBox="1">
            <a:spLocks noChangeArrowheads="1"/>
          </p:cNvSpPr>
          <p:nvPr/>
        </p:nvSpPr>
        <p:spPr bwMode="auto">
          <a:xfrm>
            <a:off x="8637588" y="6427788"/>
            <a:ext cx="3397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406775" y="2138363"/>
            <a:ext cx="900113" cy="4229100"/>
            <a:chOff x="2634" y="1571"/>
            <a:chExt cx="567" cy="2664"/>
          </a:xfrm>
        </p:grpSpPr>
        <p:sp>
          <p:nvSpPr>
            <p:cNvPr id="562200" name="Text Box 24"/>
            <p:cNvSpPr txBox="1">
              <a:spLocks noChangeArrowheads="1"/>
            </p:cNvSpPr>
            <p:nvPr/>
          </p:nvSpPr>
          <p:spPr bwMode="auto">
            <a:xfrm>
              <a:off x="2634" y="1740"/>
              <a:ext cx="442" cy="24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31100" i="1" baseline="1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&amp;</a:t>
              </a:r>
              <a:endPara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562201" name="Text Box 25"/>
            <p:cNvSpPr txBox="1">
              <a:spLocks noChangeArrowheads="1"/>
            </p:cNvSpPr>
            <p:nvPr/>
          </p:nvSpPr>
          <p:spPr bwMode="auto">
            <a:xfrm>
              <a:off x="2759" y="1571"/>
              <a:ext cx="442" cy="4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</p:grp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838200" y="398463"/>
            <a:ext cx="8116888" cy="2174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/>
          <a:lstStyle/>
          <a:p>
            <a:pPr>
              <a:spcBef>
                <a:spcPct val="50000"/>
              </a:spcBef>
            </a:pPr>
            <a:r>
              <a:rPr lang="en-US" sz="227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P</a:t>
            </a:r>
            <a:r>
              <a:rPr lang="en-US" sz="31100" i="1" baseline="1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  <a:r>
              <a:rPr lang="en-US" sz="216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en-US" sz="227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z[\</a:t>
            </a:r>
            <a:r>
              <a:rPr lang="en-US" sz="227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2700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o]</a:t>
            </a:r>
            <a:r>
              <a:rPr lang="en-US" sz="227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2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6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8" grpId="0" autoUpdateAnimBg="0"/>
      <p:bldP spid="562190" grpId="0" autoUpdateAnimBg="0"/>
      <p:bldP spid="562191" grpId="0" autoUpdateAnimBg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5" name="Oval 7"/>
          <p:cNvSpPr>
            <a:spLocks noChangeArrowheads="1"/>
          </p:cNvSpPr>
          <p:nvPr/>
        </p:nvSpPr>
        <p:spPr bwMode="auto">
          <a:xfrm>
            <a:off x="152400" y="76200"/>
            <a:ext cx="1676400" cy="16002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2702" name="Text Box 14"/>
          <p:cNvSpPr txBox="1">
            <a:spLocks noChangeArrowheads="1"/>
          </p:cNvSpPr>
          <p:nvPr/>
        </p:nvSpPr>
        <p:spPr bwMode="auto">
          <a:xfrm>
            <a:off x="7569200" y="6164263"/>
            <a:ext cx="13271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21508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42709" name="Rectangle 21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42710" name="AutoShape 22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2078038" y="1182688"/>
            <a:ext cx="538638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s]an k[\g  :d/0fsf] nflu dfq </a:t>
            </a:r>
            <a:r>
              <a:rPr lang="en-US" sz="4000" b="1" i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...</a:t>
            </a:r>
          </a:p>
        </p:txBody>
      </p:sp>
      <p:sp>
        <p:nvSpPr>
          <p:cNvPr id="242697" name="Text Box 9"/>
          <p:cNvSpPr txBox="1">
            <a:spLocks noChangeArrowheads="1"/>
          </p:cNvSpPr>
          <p:nvPr/>
        </p:nvSpPr>
        <p:spPr bwMode="auto">
          <a:xfrm>
            <a:off x="3111500" y="1765300"/>
            <a:ext cx="3225800" cy="1200150"/>
          </a:xfrm>
          <a:prstGeom prst="rect">
            <a:avLst/>
          </a:prstGeom>
          <a:noFill/>
          <a:ln w="12700">
            <a:noFill/>
            <a:prstDash val="sysDot"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  <a:r>
              <a:rPr lang="en-US" sz="72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720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&amp;</a:t>
            </a:r>
            <a:r>
              <a:rPr lang="en-US" sz="7200" b="1">
                <a:solidFill>
                  <a:srgbClr val="FFFF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7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z[\</a:t>
            </a:r>
            <a:r>
              <a:rPr lang="en-US" sz="72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7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441700" y="2039938"/>
            <a:ext cx="1192213" cy="1916112"/>
            <a:chOff x="2167" y="1285"/>
            <a:chExt cx="740" cy="1207"/>
          </a:xfrm>
        </p:grpSpPr>
        <p:sp>
          <p:nvSpPr>
            <p:cNvPr id="242698" name="AutoShape 10"/>
            <p:cNvSpPr>
              <a:spLocks noChangeArrowheads="1"/>
            </p:cNvSpPr>
            <p:nvPr/>
          </p:nvSpPr>
          <p:spPr bwMode="auto">
            <a:xfrm rot="10795354">
              <a:off x="2167" y="1285"/>
              <a:ext cx="740" cy="120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>
              <a:outerShdw blurRad="63500" dist="91581" dir="337859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42700" name="Text Box 12"/>
            <p:cNvSpPr txBox="1">
              <a:spLocks noChangeArrowheads="1"/>
            </p:cNvSpPr>
            <p:nvPr/>
          </p:nvSpPr>
          <p:spPr bwMode="auto">
            <a:xfrm>
              <a:off x="2424" y="1608"/>
              <a:ext cx="416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DFED5D"/>
                  </a:solidFill>
                  <a:effectLst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3390900" y="2870200"/>
            <a:ext cx="13462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$#</a:t>
            </a:r>
            <a:endParaRPr lang="en-US" sz="72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21515" name="Text Box 23"/>
          <p:cNvSpPr txBox="1">
            <a:spLocks noChangeArrowheads="1"/>
          </p:cNvSpPr>
          <p:nvPr/>
        </p:nvSpPr>
        <p:spPr bwMode="auto">
          <a:xfrm>
            <a:off x="8637588" y="6418263"/>
            <a:ext cx="3397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5" grpId="0" animBg="1"/>
      <p:bldP spid="242710" grpId="0" animBg="1"/>
      <p:bldP spid="242697" grpId="0" autoUpdateAnimBg="0"/>
      <p:bldP spid="24269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74" name="Text Box 14"/>
          <p:cNvSpPr txBox="1">
            <a:spLocks noChangeArrowheads="1"/>
          </p:cNvSpPr>
          <p:nvPr/>
        </p:nvSpPr>
        <p:spPr bwMode="auto">
          <a:xfrm>
            <a:off x="7556500" y="6164263"/>
            <a:ext cx="13398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23555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24985" name="Rectangle 25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424987" name="AutoShape 27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24968" name="Text Box 8"/>
          <p:cNvSpPr txBox="1">
            <a:spLocks noChangeArrowheads="1"/>
          </p:cNvSpPr>
          <p:nvPr/>
        </p:nvSpPr>
        <p:spPr bwMode="auto">
          <a:xfrm>
            <a:off x="2514600" y="2971800"/>
            <a:ext cx="3962400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8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p</a:t>
            </a:r>
            <a:r>
              <a:rPr lang="en-US" sz="8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8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$# </a:t>
            </a:r>
            <a:r>
              <a:rPr lang="en-US" sz="8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z[\</a:t>
            </a:r>
            <a:r>
              <a:rPr lang="en-US" sz="8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8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o]</a:t>
            </a:r>
          </a:p>
        </p:txBody>
      </p:sp>
      <p:sp>
        <p:nvSpPr>
          <p:cNvPr id="424969" name="Text Box 9"/>
          <p:cNvSpPr txBox="1">
            <a:spLocks noChangeArrowheads="1"/>
          </p:cNvSpPr>
          <p:nvPr/>
        </p:nvSpPr>
        <p:spPr bwMode="auto">
          <a:xfrm>
            <a:off x="2805113" y="1905000"/>
            <a:ext cx="3225800" cy="1189038"/>
          </a:xfrm>
          <a:prstGeom prst="rect">
            <a:avLst/>
          </a:prstGeom>
          <a:noFill/>
          <a:ln w="12700">
            <a:noFill/>
            <a:prstDash val="sysDot"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  <a:r>
              <a:rPr lang="en-US" sz="72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720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&amp; </a:t>
            </a:r>
            <a:r>
              <a:rPr lang="en-US" sz="7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z[\</a:t>
            </a:r>
            <a:r>
              <a:rPr lang="en-US" sz="72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7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424962" name="Rectangle 2"/>
          <p:cNvSpPr>
            <a:spLocks noChangeArrowheads="1"/>
          </p:cNvSpPr>
          <p:nvPr/>
        </p:nvSpPr>
        <p:spPr bwMode="auto">
          <a:xfrm>
            <a:off x="2078038" y="1182688"/>
            <a:ext cx="1809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 sz="4000" b="1" i="1">
              <a:solidFill>
                <a:srgbClr val="FAFD00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424988" name="Rectangle 28"/>
          <p:cNvSpPr>
            <a:spLocks noChangeArrowheads="1"/>
          </p:cNvSpPr>
          <p:nvPr/>
        </p:nvSpPr>
        <p:spPr bwMode="auto">
          <a:xfrm>
            <a:off x="2078038" y="1182688"/>
            <a:ext cx="538638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s]an k[\g  :d/0fsf] nflu dfq </a:t>
            </a:r>
            <a:r>
              <a:rPr lang="en-US" sz="4000" b="1" i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...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7" name="AutoShape 17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37282" name="Rectangle 2"/>
          <p:cNvSpPr>
            <a:spLocks noChangeArrowheads="1"/>
          </p:cNvSpPr>
          <p:nvPr/>
        </p:nvSpPr>
        <p:spPr bwMode="auto">
          <a:xfrm>
            <a:off x="2078038" y="1182688"/>
            <a:ext cx="1809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 sz="4000" b="1" i="1">
              <a:solidFill>
                <a:srgbClr val="FAFD00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784225" y="4162425"/>
            <a:ext cx="6926263" cy="2041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Times" charset="0"/>
                <a:ea typeface="+mn-ea"/>
                <a:cs typeface="+mn-cs"/>
              </a:rPr>
              <a:t>	</a:t>
            </a:r>
            <a:r>
              <a:rPr lang="en-US" sz="32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pTktL</a:t>
            </a:r>
            <a:r>
              <a:rPr lang="en-US" sz="3200" b="1">
                <a:solidFill>
                  <a:srgbClr val="EEFF4B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endParaRPr lang="en-US" sz="3200" b="1">
              <a:solidFill>
                <a:srgbClr val="FAFD00"/>
              </a:solidFill>
              <a:effectLst/>
              <a:latin typeface="Times" charset="0"/>
              <a:ea typeface="+mn-ea"/>
              <a:cs typeface="+mn-cs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		</a:t>
            </a:r>
            <a:r>
              <a:rPr lang="en-US" sz="3200" b="1">
                <a:solidFill>
                  <a:srgbClr val="16F00F"/>
                </a:solidFill>
                <a:effectLst/>
                <a:latin typeface="Kantipur" pitchFamily="2" charset="0"/>
                <a:ea typeface="+mn-ea"/>
                <a:cs typeface="+mn-cs"/>
              </a:rPr>
              <a:t>rf/ dflg; hftL</a:t>
            </a:r>
            <a:r>
              <a:rPr lang="en-US" sz="3200" b="1">
                <a:solidFill>
                  <a:srgbClr val="F35B1B"/>
                </a:solidFill>
                <a:effectLst/>
                <a:latin typeface="Times" charset="0"/>
                <a:ea typeface="+mn-ea"/>
                <a:cs typeface="+mn-cs"/>
              </a:rPr>
              <a:t>  </a:t>
            </a:r>
            <a:endParaRPr lang="en-US" sz="3200" b="1">
              <a:solidFill>
                <a:srgbClr val="FAFD00"/>
              </a:solidFill>
              <a:effectLst/>
              <a:latin typeface="Times" charset="0"/>
              <a:ea typeface="+mn-ea"/>
              <a:cs typeface="+mn-cs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			</a:t>
            </a:r>
            <a:r>
              <a:rPr lang="en-US" sz="3200" b="1">
                <a:solidFill>
                  <a:srgbClr val="99FF99"/>
                </a:solidFill>
                <a:effectLst/>
                <a:latin typeface="Kantipur" pitchFamily="2" charset="0"/>
                <a:ea typeface="+mn-ea"/>
                <a:cs typeface="+mn-cs"/>
              </a:rPr>
              <a:t>tLg  ;d[\bfoLx?</a:t>
            </a:r>
            <a:r>
              <a:rPr lang="en-US" sz="3200" b="1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 </a:t>
            </a:r>
            <a:endParaRPr lang="en-US" sz="3200" b="1">
              <a:solidFill>
                <a:srgbClr val="FAFD00"/>
              </a:solidFill>
              <a:effectLst/>
              <a:latin typeface="Times" charset="0"/>
              <a:ea typeface="+mn-ea"/>
              <a:cs typeface="+mn-cs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					 </a:t>
            </a:r>
            <a:r>
              <a:rPr lang="en-US" sz="3200" b="1">
                <a:effectLst/>
                <a:latin typeface="Kantipur" pitchFamily="2" charset="0"/>
                <a:ea typeface="+mn-ea"/>
                <a:cs typeface="+mn-cs"/>
              </a:rPr>
              <a:t>z[\Gg]tf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3200" b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						</a:t>
            </a:r>
            <a:r>
              <a:rPr lang="en-US" sz="32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o]z[\</a:t>
            </a:r>
          </a:p>
        </p:txBody>
      </p:sp>
      <p:sp>
        <p:nvSpPr>
          <p:cNvPr id="737285" name="Text Box 5"/>
          <p:cNvSpPr txBox="1">
            <a:spLocks noChangeArrowheads="1"/>
          </p:cNvSpPr>
          <p:nvPr/>
        </p:nvSpPr>
        <p:spPr bwMode="auto">
          <a:xfrm>
            <a:off x="2514600" y="2971800"/>
            <a:ext cx="3962400" cy="118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7200" b="1">
              <a:solidFill>
                <a:srgbClr val="FFFF00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737286" name="Text Box 6"/>
          <p:cNvSpPr txBox="1">
            <a:spLocks noChangeArrowheads="1"/>
          </p:cNvSpPr>
          <p:nvPr/>
        </p:nvSpPr>
        <p:spPr bwMode="auto">
          <a:xfrm>
            <a:off x="2857500" y="1879600"/>
            <a:ext cx="3225800" cy="1189038"/>
          </a:xfrm>
          <a:prstGeom prst="rect">
            <a:avLst/>
          </a:prstGeom>
          <a:noFill/>
          <a:ln w="12700">
            <a:noFill/>
            <a:prstDash val="sysDot"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7200" b="1">
              <a:solidFill>
                <a:srgbClr val="FFFF00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737288" name="Text Box 8"/>
          <p:cNvSpPr txBox="1">
            <a:spLocks noChangeArrowheads="1"/>
          </p:cNvSpPr>
          <p:nvPr/>
        </p:nvSpPr>
        <p:spPr bwMode="auto">
          <a:xfrm>
            <a:off x="7556500" y="6164263"/>
            <a:ext cx="13398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25608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37294" name="Text Box 14"/>
          <p:cNvSpPr txBox="1">
            <a:spLocks noChangeArrowheads="1"/>
          </p:cNvSpPr>
          <p:nvPr/>
        </p:nvSpPr>
        <p:spPr bwMode="auto">
          <a:xfrm>
            <a:off x="7515225" y="6159500"/>
            <a:ext cx="152400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37296" name="Rectangle 1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737298" name="Rectangle 18"/>
          <p:cNvSpPr>
            <a:spLocks noChangeArrowheads="1"/>
          </p:cNvSpPr>
          <p:nvPr/>
        </p:nvSpPr>
        <p:spPr bwMode="auto">
          <a:xfrm>
            <a:off x="2078038" y="1182688"/>
            <a:ext cx="538638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s]an k[\g  :d/0fsf] nflu dfq </a:t>
            </a:r>
            <a:r>
              <a:rPr lang="en-US" sz="4000" b="1" i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...</a:t>
            </a:r>
          </a:p>
        </p:txBody>
      </p:sp>
      <p:sp>
        <p:nvSpPr>
          <p:cNvPr id="737300" name="Text Box 20"/>
          <p:cNvSpPr txBox="1">
            <a:spLocks noChangeArrowheads="1"/>
          </p:cNvSpPr>
          <p:nvPr/>
        </p:nvSpPr>
        <p:spPr bwMode="auto">
          <a:xfrm>
            <a:off x="2897188" y="1828800"/>
            <a:ext cx="3225800" cy="1189038"/>
          </a:xfrm>
          <a:prstGeom prst="rect">
            <a:avLst/>
          </a:prstGeom>
          <a:noFill/>
          <a:ln w="12700">
            <a:noFill/>
            <a:prstDash val="sysDot"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7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  <a:r>
              <a:rPr lang="en-US" sz="72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720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&amp;</a:t>
            </a:r>
            <a:r>
              <a:rPr lang="en-US" sz="72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7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z[\</a:t>
            </a:r>
            <a:r>
              <a:rPr lang="en-US" sz="72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7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737302" name="Text Box 22"/>
          <p:cNvSpPr txBox="1">
            <a:spLocks noChangeArrowheads="1"/>
          </p:cNvSpPr>
          <p:nvPr/>
        </p:nvSpPr>
        <p:spPr bwMode="auto">
          <a:xfrm>
            <a:off x="2667000" y="3124200"/>
            <a:ext cx="39624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p</a:t>
            </a:r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$# </a:t>
            </a:r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z[\</a:t>
            </a:r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o]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73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Freeform 2"/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/>
            <a:ahLst/>
            <a:cxnLst>
              <a:cxn ang="0">
                <a:pos x="72" y="36"/>
              </a:cxn>
              <a:cxn ang="0">
                <a:pos x="156" y="84"/>
              </a:cxn>
              <a:cxn ang="0">
                <a:pos x="240" y="120"/>
              </a:cxn>
              <a:cxn ang="0">
                <a:pos x="324" y="144"/>
              </a:cxn>
              <a:cxn ang="0">
                <a:pos x="204" y="72"/>
              </a:cxn>
              <a:cxn ang="0">
                <a:pos x="132" y="24"/>
              </a:cxn>
              <a:cxn ang="0">
                <a:pos x="96" y="36"/>
              </a:cxn>
              <a:cxn ang="0">
                <a:pos x="168" y="72"/>
              </a:cxn>
              <a:cxn ang="0">
                <a:pos x="252" y="96"/>
              </a:cxn>
              <a:cxn ang="0">
                <a:pos x="348" y="132"/>
              </a:cxn>
              <a:cxn ang="0">
                <a:pos x="528" y="204"/>
              </a:cxn>
              <a:cxn ang="0">
                <a:pos x="612" y="240"/>
              </a:cxn>
              <a:cxn ang="0">
                <a:pos x="684" y="252"/>
              </a:cxn>
              <a:cxn ang="0">
                <a:pos x="792" y="288"/>
              </a:cxn>
              <a:cxn ang="0">
                <a:pos x="900" y="348"/>
              </a:cxn>
              <a:cxn ang="0">
                <a:pos x="984" y="372"/>
              </a:cxn>
              <a:cxn ang="0">
                <a:pos x="1068" y="360"/>
              </a:cxn>
              <a:cxn ang="0">
                <a:pos x="1008" y="312"/>
              </a:cxn>
              <a:cxn ang="0">
                <a:pos x="924" y="288"/>
              </a:cxn>
              <a:cxn ang="0">
                <a:pos x="828" y="252"/>
              </a:cxn>
              <a:cxn ang="0">
                <a:pos x="732" y="216"/>
              </a:cxn>
              <a:cxn ang="0">
                <a:pos x="624" y="180"/>
              </a:cxn>
              <a:cxn ang="0">
                <a:pos x="540" y="168"/>
              </a:cxn>
              <a:cxn ang="0">
                <a:pos x="444" y="120"/>
              </a:cxn>
              <a:cxn ang="0">
                <a:pos x="348" y="96"/>
              </a:cxn>
              <a:cxn ang="0">
                <a:pos x="276" y="72"/>
              </a:cxn>
              <a:cxn ang="0">
                <a:pos x="204" y="48"/>
              </a:cxn>
              <a:cxn ang="0">
                <a:pos x="132" y="36"/>
              </a:cxn>
              <a:cxn ang="0">
                <a:pos x="60" y="24"/>
              </a:cxn>
              <a:cxn ang="0">
                <a:pos x="12" y="60"/>
              </a:cxn>
              <a:cxn ang="0">
                <a:pos x="12" y="144"/>
              </a:cxn>
              <a:cxn ang="0">
                <a:pos x="12" y="216"/>
              </a:cxn>
              <a:cxn ang="0">
                <a:pos x="12" y="312"/>
              </a:cxn>
              <a:cxn ang="0">
                <a:pos x="24" y="384"/>
              </a:cxn>
              <a:cxn ang="0">
                <a:pos x="96" y="396"/>
              </a:cxn>
              <a:cxn ang="0">
                <a:pos x="180" y="396"/>
              </a:cxn>
              <a:cxn ang="0">
                <a:pos x="324" y="396"/>
              </a:cxn>
              <a:cxn ang="0">
                <a:pos x="396" y="408"/>
              </a:cxn>
              <a:cxn ang="0">
                <a:pos x="480" y="420"/>
              </a:cxn>
              <a:cxn ang="0">
                <a:pos x="552" y="420"/>
              </a:cxn>
              <a:cxn ang="0">
                <a:pos x="624" y="408"/>
              </a:cxn>
              <a:cxn ang="0">
                <a:pos x="708" y="420"/>
              </a:cxn>
              <a:cxn ang="0">
                <a:pos x="780" y="420"/>
              </a:cxn>
              <a:cxn ang="0">
                <a:pos x="876" y="420"/>
              </a:cxn>
              <a:cxn ang="0">
                <a:pos x="960" y="420"/>
              </a:cxn>
              <a:cxn ang="0">
                <a:pos x="1032" y="396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7955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/>
            <a:ahLst/>
            <a:cxnLst>
              <a:cxn ang="0">
                <a:pos x="36" y="12"/>
              </a:cxn>
              <a:cxn ang="0">
                <a:pos x="96" y="12"/>
              </a:cxn>
              <a:cxn ang="0">
                <a:pos x="144" y="24"/>
              </a:cxn>
              <a:cxn ang="0">
                <a:pos x="180" y="60"/>
              </a:cxn>
              <a:cxn ang="0">
                <a:pos x="228" y="96"/>
              </a:cxn>
              <a:cxn ang="0">
                <a:pos x="288" y="132"/>
              </a:cxn>
              <a:cxn ang="0">
                <a:pos x="336" y="144"/>
              </a:cxn>
              <a:cxn ang="0">
                <a:pos x="384" y="168"/>
              </a:cxn>
              <a:cxn ang="0">
                <a:pos x="456" y="204"/>
              </a:cxn>
              <a:cxn ang="0">
                <a:pos x="528" y="216"/>
              </a:cxn>
              <a:cxn ang="0">
                <a:pos x="588" y="240"/>
              </a:cxn>
              <a:cxn ang="0">
                <a:pos x="660" y="252"/>
              </a:cxn>
              <a:cxn ang="0">
                <a:pos x="720" y="264"/>
              </a:cxn>
              <a:cxn ang="0">
                <a:pos x="768" y="288"/>
              </a:cxn>
              <a:cxn ang="0">
                <a:pos x="816" y="312"/>
              </a:cxn>
              <a:cxn ang="0">
                <a:pos x="876" y="348"/>
              </a:cxn>
              <a:cxn ang="0">
                <a:pos x="924" y="360"/>
              </a:cxn>
              <a:cxn ang="0">
                <a:pos x="984" y="372"/>
              </a:cxn>
              <a:cxn ang="0">
                <a:pos x="1032" y="372"/>
              </a:cxn>
              <a:cxn ang="0">
                <a:pos x="1080" y="408"/>
              </a:cxn>
              <a:cxn ang="0">
                <a:pos x="1116" y="444"/>
              </a:cxn>
              <a:cxn ang="0">
                <a:pos x="1116" y="480"/>
              </a:cxn>
              <a:cxn ang="0">
                <a:pos x="1068" y="468"/>
              </a:cxn>
              <a:cxn ang="0">
                <a:pos x="1020" y="432"/>
              </a:cxn>
              <a:cxn ang="0">
                <a:pos x="972" y="420"/>
              </a:cxn>
              <a:cxn ang="0">
                <a:pos x="924" y="420"/>
              </a:cxn>
              <a:cxn ang="0">
                <a:pos x="876" y="408"/>
              </a:cxn>
              <a:cxn ang="0">
                <a:pos x="816" y="384"/>
              </a:cxn>
              <a:cxn ang="0">
                <a:pos x="732" y="348"/>
              </a:cxn>
              <a:cxn ang="0">
                <a:pos x="672" y="336"/>
              </a:cxn>
              <a:cxn ang="0">
                <a:pos x="624" y="324"/>
              </a:cxn>
              <a:cxn ang="0">
                <a:pos x="576" y="312"/>
              </a:cxn>
              <a:cxn ang="0">
                <a:pos x="528" y="300"/>
              </a:cxn>
              <a:cxn ang="0">
                <a:pos x="480" y="276"/>
              </a:cxn>
              <a:cxn ang="0">
                <a:pos x="420" y="240"/>
              </a:cxn>
              <a:cxn ang="0">
                <a:pos x="360" y="216"/>
              </a:cxn>
              <a:cxn ang="0">
                <a:pos x="300" y="204"/>
              </a:cxn>
              <a:cxn ang="0">
                <a:pos x="228" y="192"/>
              </a:cxn>
              <a:cxn ang="0">
                <a:pos x="180" y="156"/>
              </a:cxn>
              <a:cxn ang="0">
                <a:pos x="132" y="108"/>
              </a:cxn>
              <a:cxn ang="0">
                <a:pos x="96" y="72"/>
              </a:cxn>
              <a:cxn ang="0">
                <a:pos x="48" y="48"/>
              </a:cxn>
              <a:cxn ang="0">
                <a:pos x="0" y="48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7956" name="Freeform 4"/>
          <p:cNvSpPr>
            <a:spLocks/>
          </p:cNvSpPr>
          <p:nvPr/>
        </p:nvSpPr>
        <p:spPr bwMode="auto">
          <a:xfrm>
            <a:off x="5130800" y="1295400"/>
            <a:ext cx="1430338" cy="115888"/>
          </a:xfrm>
          <a:custGeom>
            <a:avLst/>
            <a:gdLst/>
            <a:ahLst/>
            <a:cxnLst>
              <a:cxn ang="0">
                <a:pos x="72" y="24"/>
              </a:cxn>
              <a:cxn ang="0">
                <a:pos x="120" y="24"/>
              </a:cxn>
              <a:cxn ang="0">
                <a:pos x="168" y="36"/>
              </a:cxn>
              <a:cxn ang="0">
                <a:pos x="216" y="36"/>
              </a:cxn>
              <a:cxn ang="0">
                <a:pos x="264" y="36"/>
              </a:cxn>
              <a:cxn ang="0">
                <a:pos x="312" y="36"/>
              </a:cxn>
              <a:cxn ang="0">
                <a:pos x="360" y="36"/>
              </a:cxn>
              <a:cxn ang="0">
                <a:pos x="408" y="48"/>
              </a:cxn>
              <a:cxn ang="0">
                <a:pos x="456" y="48"/>
              </a:cxn>
              <a:cxn ang="0">
                <a:pos x="504" y="48"/>
              </a:cxn>
              <a:cxn ang="0">
                <a:pos x="552" y="48"/>
              </a:cxn>
              <a:cxn ang="0">
                <a:pos x="600" y="60"/>
              </a:cxn>
              <a:cxn ang="0">
                <a:pos x="648" y="60"/>
              </a:cxn>
              <a:cxn ang="0">
                <a:pos x="696" y="60"/>
              </a:cxn>
              <a:cxn ang="0">
                <a:pos x="744" y="60"/>
              </a:cxn>
              <a:cxn ang="0">
                <a:pos x="792" y="60"/>
              </a:cxn>
              <a:cxn ang="0">
                <a:pos x="840" y="60"/>
              </a:cxn>
              <a:cxn ang="0">
                <a:pos x="900" y="60"/>
              </a:cxn>
              <a:cxn ang="0">
                <a:pos x="888" y="12"/>
              </a:cxn>
              <a:cxn ang="0">
                <a:pos x="840" y="36"/>
              </a:cxn>
              <a:cxn ang="0">
                <a:pos x="792" y="24"/>
              </a:cxn>
              <a:cxn ang="0">
                <a:pos x="744" y="24"/>
              </a:cxn>
              <a:cxn ang="0">
                <a:pos x="696" y="24"/>
              </a:cxn>
              <a:cxn ang="0">
                <a:pos x="648" y="24"/>
              </a:cxn>
              <a:cxn ang="0">
                <a:pos x="588" y="12"/>
              </a:cxn>
              <a:cxn ang="0">
                <a:pos x="540" y="12"/>
              </a:cxn>
              <a:cxn ang="0">
                <a:pos x="492" y="12"/>
              </a:cxn>
              <a:cxn ang="0">
                <a:pos x="432" y="12"/>
              </a:cxn>
              <a:cxn ang="0">
                <a:pos x="360" y="12"/>
              </a:cxn>
              <a:cxn ang="0">
                <a:pos x="312" y="12"/>
              </a:cxn>
              <a:cxn ang="0">
                <a:pos x="264" y="24"/>
              </a:cxn>
              <a:cxn ang="0">
                <a:pos x="216" y="24"/>
              </a:cxn>
              <a:cxn ang="0">
                <a:pos x="156" y="12"/>
              </a:cxn>
              <a:cxn ang="0">
                <a:pos x="108" y="0"/>
              </a:cxn>
              <a:cxn ang="0">
                <a:pos x="60" y="0"/>
              </a:cxn>
              <a:cxn ang="0">
                <a:pos x="0" y="12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7957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/>
            <a:ahLst/>
            <a:cxnLst>
              <a:cxn ang="0">
                <a:pos x="240" y="24"/>
              </a:cxn>
              <a:cxn ang="0">
                <a:pos x="288" y="36"/>
              </a:cxn>
              <a:cxn ang="0">
                <a:pos x="336" y="60"/>
              </a:cxn>
              <a:cxn ang="0">
                <a:pos x="384" y="72"/>
              </a:cxn>
              <a:cxn ang="0">
                <a:pos x="432" y="84"/>
              </a:cxn>
              <a:cxn ang="0">
                <a:pos x="480" y="96"/>
              </a:cxn>
              <a:cxn ang="0">
                <a:pos x="528" y="120"/>
              </a:cxn>
              <a:cxn ang="0">
                <a:pos x="564" y="168"/>
              </a:cxn>
              <a:cxn ang="0">
                <a:pos x="612" y="204"/>
              </a:cxn>
              <a:cxn ang="0">
                <a:pos x="660" y="228"/>
              </a:cxn>
              <a:cxn ang="0">
                <a:pos x="708" y="240"/>
              </a:cxn>
              <a:cxn ang="0">
                <a:pos x="756" y="264"/>
              </a:cxn>
              <a:cxn ang="0">
                <a:pos x="804" y="288"/>
              </a:cxn>
              <a:cxn ang="0">
                <a:pos x="852" y="300"/>
              </a:cxn>
              <a:cxn ang="0">
                <a:pos x="924" y="324"/>
              </a:cxn>
              <a:cxn ang="0">
                <a:pos x="996" y="348"/>
              </a:cxn>
              <a:cxn ang="0">
                <a:pos x="1044" y="384"/>
              </a:cxn>
              <a:cxn ang="0">
                <a:pos x="1080" y="420"/>
              </a:cxn>
              <a:cxn ang="0">
                <a:pos x="1116" y="444"/>
              </a:cxn>
              <a:cxn ang="0">
                <a:pos x="1188" y="480"/>
              </a:cxn>
              <a:cxn ang="0">
                <a:pos x="1128" y="480"/>
              </a:cxn>
              <a:cxn ang="0">
                <a:pos x="1080" y="456"/>
              </a:cxn>
              <a:cxn ang="0">
                <a:pos x="1032" y="468"/>
              </a:cxn>
              <a:cxn ang="0">
                <a:pos x="960" y="468"/>
              </a:cxn>
              <a:cxn ang="0">
                <a:pos x="912" y="468"/>
              </a:cxn>
              <a:cxn ang="0">
                <a:pos x="852" y="468"/>
              </a:cxn>
              <a:cxn ang="0">
                <a:pos x="792" y="456"/>
              </a:cxn>
              <a:cxn ang="0">
                <a:pos x="732" y="456"/>
              </a:cxn>
              <a:cxn ang="0">
                <a:pos x="684" y="432"/>
              </a:cxn>
              <a:cxn ang="0">
                <a:pos x="600" y="420"/>
              </a:cxn>
              <a:cxn ang="0">
                <a:pos x="528" y="396"/>
              </a:cxn>
              <a:cxn ang="0">
                <a:pos x="492" y="360"/>
              </a:cxn>
              <a:cxn ang="0">
                <a:pos x="468" y="312"/>
              </a:cxn>
              <a:cxn ang="0">
                <a:pos x="456" y="264"/>
              </a:cxn>
              <a:cxn ang="0">
                <a:pos x="420" y="216"/>
              </a:cxn>
              <a:cxn ang="0">
                <a:pos x="372" y="192"/>
              </a:cxn>
              <a:cxn ang="0">
                <a:pos x="324" y="156"/>
              </a:cxn>
              <a:cxn ang="0">
                <a:pos x="276" y="132"/>
              </a:cxn>
              <a:cxn ang="0">
                <a:pos x="228" y="120"/>
              </a:cxn>
              <a:cxn ang="0">
                <a:pos x="180" y="96"/>
              </a:cxn>
              <a:cxn ang="0">
                <a:pos x="120" y="72"/>
              </a:cxn>
              <a:cxn ang="0">
                <a:pos x="72" y="60"/>
              </a:cxn>
              <a:cxn ang="0">
                <a:pos x="24" y="36"/>
              </a:cxn>
              <a:cxn ang="0">
                <a:pos x="0" y="0"/>
              </a:cxn>
              <a:cxn ang="0">
                <a:pos x="48" y="0"/>
              </a:cxn>
              <a:cxn ang="0">
                <a:pos x="96" y="12"/>
              </a:cxn>
              <a:cxn ang="0">
                <a:pos x="156" y="36"/>
              </a:cxn>
              <a:cxn ang="0">
                <a:pos x="204" y="60"/>
              </a:cxn>
              <a:cxn ang="0">
                <a:pos x="252" y="60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637961" name="Picture 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637963" name="Text Box 11"/>
          <p:cNvSpPr txBox="1">
            <a:spLocks noChangeArrowheads="1"/>
          </p:cNvSpPr>
          <p:nvPr/>
        </p:nvSpPr>
        <p:spPr bwMode="auto">
          <a:xfrm>
            <a:off x="7620000" y="6164263"/>
            <a:ext cx="12890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2444750" y="1225550"/>
            <a:ext cx="2763838" cy="1343025"/>
            <a:chOff x="2412" y="2052"/>
            <a:chExt cx="1741" cy="846"/>
          </a:xfrm>
        </p:grpSpPr>
        <p:sp>
          <p:nvSpPr>
            <p:cNvPr id="638030" name="Rectangle 7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31" name="AutoShape 7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32" name="Rectangle 8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33" name="Rectangle 81"/>
            <p:cNvSpPr>
              <a:spLocks noChangeArrowheads="1"/>
            </p:cNvSpPr>
            <p:nvPr/>
          </p:nvSpPr>
          <p:spPr bwMode="auto">
            <a:xfrm>
              <a:off x="2625" y="2078"/>
              <a:ext cx="4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pTktL 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38034" name="Line 8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" name="Group 83"/>
          <p:cNvGrpSpPr>
            <a:grpSpLocks/>
          </p:cNvGrpSpPr>
          <p:nvPr/>
        </p:nvGrpSpPr>
        <p:grpSpPr bwMode="auto">
          <a:xfrm>
            <a:off x="2659063" y="1527175"/>
            <a:ext cx="2763837" cy="1343025"/>
            <a:chOff x="2412" y="2052"/>
            <a:chExt cx="1741" cy="846"/>
          </a:xfrm>
        </p:grpSpPr>
        <p:sp>
          <p:nvSpPr>
            <p:cNvPr id="638036" name="Rectangle 8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37" name="AutoShape 8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38" name="Rectangle 8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39" name="Rectangle 87"/>
            <p:cNvSpPr>
              <a:spLocks noChangeArrowheads="1"/>
            </p:cNvSpPr>
            <p:nvPr/>
          </p:nvSpPr>
          <p:spPr bwMode="auto">
            <a:xfrm>
              <a:off x="2679" y="2078"/>
              <a:ext cx="3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ca|fxfd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38040" name="Line 8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4" name="Group 89"/>
          <p:cNvGrpSpPr>
            <a:grpSpLocks/>
          </p:cNvGrpSpPr>
          <p:nvPr/>
        </p:nvGrpSpPr>
        <p:grpSpPr bwMode="auto">
          <a:xfrm>
            <a:off x="2859088" y="1868488"/>
            <a:ext cx="2763837" cy="1343025"/>
            <a:chOff x="2412" y="2052"/>
            <a:chExt cx="1741" cy="846"/>
          </a:xfrm>
        </p:grpSpPr>
        <p:sp>
          <p:nvSpPr>
            <p:cNvPr id="638042" name="Rectangle 9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43" name="AutoShape 9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44" name="Rectangle 9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45" name="Rectangle 93"/>
            <p:cNvSpPr>
              <a:spLocks noChangeArrowheads="1"/>
            </p:cNvSpPr>
            <p:nvPr/>
          </p:nvSpPr>
          <p:spPr bwMode="auto">
            <a:xfrm>
              <a:off x="2731" y="2078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o]]z[\km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38046" name="Line 9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3257550" y="2201863"/>
            <a:ext cx="2763838" cy="1343025"/>
            <a:chOff x="2412" y="2052"/>
            <a:chExt cx="1741" cy="846"/>
          </a:xfrm>
        </p:grpSpPr>
        <p:sp>
          <p:nvSpPr>
            <p:cNvPr id="638048" name="Rectangle 9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49" name="AutoShape 9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50" name="Rectangle 9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51" name="Rectangle 99"/>
            <p:cNvSpPr>
              <a:spLocks noChangeArrowheads="1"/>
            </p:cNvSpPr>
            <p:nvPr/>
          </p:nvSpPr>
          <p:spPr bwMode="auto">
            <a:xfrm>
              <a:off x="2745" y="2078"/>
              <a:ext cx="2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Df]fzf</a:t>
              </a:r>
            </a:p>
          </p:txBody>
        </p:sp>
        <p:sp>
          <p:nvSpPr>
            <p:cNvPr id="638052" name="Line 10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6" name="Group 101"/>
          <p:cNvGrpSpPr>
            <a:grpSpLocks/>
          </p:cNvGrpSpPr>
          <p:nvPr/>
        </p:nvGrpSpPr>
        <p:grpSpPr bwMode="auto">
          <a:xfrm>
            <a:off x="3524250" y="2546350"/>
            <a:ext cx="2763838" cy="1343025"/>
            <a:chOff x="2412" y="2052"/>
            <a:chExt cx="1741" cy="846"/>
          </a:xfrm>
        </p:grpSpPr>
        <p:sp>
          <p:nvSpPr>
            <p:cNvPr id="638054" name="Rectangle 10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55" name="AutoShape 10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56" name="Rectangle 10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57" name="Rectangle 105"/>
            <p:cNvSpPr>
              <a:spLocks noChangeArrowheads="1"/>
            </p:cNvSpPr>
            <p:nvPr/>
          </p:nvSpPr>
          <p:spPr bwMode="auto">
            <a:xfrm>
              <a:off x="2675" y="2078"/>
              <a:ext cx="3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oxf]z[\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38058" name="Line 10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7" name="Group 107"/>
          <p:cNvGrpSpPr>
            <a:grpSpLocks/>
          </p:cNvGrpSpPr>
          <p:nvPr/>
        </p:nvGrpSpPr>
        <p:grpSpPr bwMode="auto">
          <a:xfrm>
            <a:off x="3803650" y="2851150"/>
            <a:ext cx="2763838" cy="1343025"/>
            <a:chOff x="2412" y="2052"/>
            <a:chExt cx="1741" cy="846"/>
          </a:xfrm>
        </p:grpSpPr>
        <p:sp>
          <p:nvSpPr>
            <p:cNvPr id="638060" name="Rectangle 10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61" name="AutoShape 10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62" name="Rectangle 11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63" name="Rectangle 111"/>
            <p:cNvSpPr>
              <a:spLocks noChangeArrowheads="1"/>
            </p:cNvSpPr>
            <p:nvPr/>
          </p:nvSpPr>
          <p:spPr bwMode="auto">
            <a:xfrm>
              <a:off x="2610" y="2078"/>
              <a:ext cx="51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c/fhstf{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38064" name="Line 11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8" name="Group 113"/>
          <p:cNvGrpSpPr>
            <a:grpSpLocks/>
          </p:cNvGrpSpPr>
          <p:nvPr/>
        </p:nvGrpSpPr>
        <p:grpSpPr bwMode="auto">
          <a:xfrm>
            <a:off x="4095750" y="3168650"/>
            <a:ext cx="2763838" cy="1343025"/>
            <a:chOff x="2412" y="2052"/>
            <a:chExt cx="1741" cy="846"/>
          </a:xfrm>
        </p:grpSpPr>
        <p:sp>
          <p:nvSpPr>
            <p:cNvPr id="638066" name="Rectangle 11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67" name="AutoShape 11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68" name="Rectangle 11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69" name="Rectangle 117"/>
            <p:cNvSpPr>
              <a:spLocks noChangeArrowheads="1"/>
            </p:cNvSpPr>
            <p:nvPr/>
          </p:nvSpPr>
          <p:spPr bwMode="auto">
            <a:xfrm>
              <a:off x="2553" y="2078"/>
              <a:ext cx="6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/fhkl/jf/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38070" name="Line 11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9" name="Group 119"/>
          <p:cNvGrpSpPr>
            <a:grpSpLocks/>
          </p:cNvGrpSpPr>
          <p:nvPr/>
        </p:nvGrpSpPr>
        <p:grpSpPr bwMode="auto">
          <a:xfrm>
            <a:off x="4337050" y="3524250"/>
            <a:ext cx="2763838" cy="1343025"/>
            <a:chOff x="2412" y="2052"/>
            <a:chExt cx="1741" cy="846"/>
          </a:xfrm>
        </p:grpSpPr>
        <p:sp>
          <p:nvSpPr>
            <p:cNvPr id="638072" name="Rectangle 12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73" name="AutoShape 12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74" name="Rectangle 12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75" name="Rectangle 123"/>
            <p:cNvSpPr>
              <a:spLocks noChangeArrowheads="1"/>
            </p:cNvSpPr>
            <p:nvPr/>
          </p:nvSpPr>
          <p:spPr bwMode="auto">
            <a:xfrm>
              <a:off x="2627" y="2078"/>
              <a:ext cx="4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bf;Tj 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38076" name="Line 12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10" name="Group 125"/>
          <p:cNvGrpSpPr>
            <a:grpSpLocks/>
          </p:cNvGrpSpPr>
          <p:nvPr/>
        </p:nvGrpSpPr>
        <p:grpSpPr bwMode="auto">
          <a:xfrm>
            <a:off x="4641850" y="3859213"/>
            <a:ext cx="2760663" cy="1333500"/>
            <a:chOff x="2652" y="2271"/>
            <a:chExt cx="1739" cy="840"/>
          </a:xfrm>
        </p:grpSpPr>
        <p:sp>
          <p:nvSpPr>
            <p:cNvPr id="638078" name="Rectangle 126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79" name="AutoShape 127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80" name="Rectangle 128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81" name="Rectangle 129"/>
            <p:cNvSpPr>
              <a:spLocks noChangeArrowheads="1"/>
            </p:cNvSpPr>
            <p:nvPr/>
          </p:nvSpPr>
          <p:spPr bwMode="auto">
            <a:xfrm>
              <a:off x="2893" y="2298"/>
              <a:ext cx="48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z[\Gotf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</p:grpSp>
      <p:grpSp>
        <p:nvGrpSpPr>
          <p:cNvPr id="11" name="Group 130"/>
          <p:cNvGrpSpPr>
            <a:grpSpLocks/>
          </p:cNvGrpSpPr>
          <p:nvPr/>
        </p:nvGrpSpPr>
        <p:grpSpPr bwMode="auto">
          <a:xfrm>
            <a:off x="4908550" y="4208463"/>
            <a:ext cx="2762250" cy="1479550"/>
            <a:chOff x="3948" y="107"/>
            <a:chExt cx="1740" cy="932"/>
          </a:xfrm>
        </p:grpSpPr>
        <p:sp>
          <p:nvSpPr>
            <p:cNvPr id="638083" name="Rectangle 131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84" name="AutoShape 132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85" name="Rectangle 133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27674" name="Group 134"/>
            <p:cNvGrpSpPr>
              <a:grpSpLocks/>
            </p:cNvGrpSpPr>
            <p:nvPr/>
          </p:nvGrpSpPr>
          <p:grpSpPr bwMode="auto">
            <a:xfrm>
              <a:off x="4058" y="130"/>
              <a:ext cx="536" cy="283"/>
              <a:chOff x="3082" y="3101"/>
              <a:chExt cx="420" cy="235"/>
            </a:xfrm>
          </p:grpSpPr>
          <p:sp>
            <p:nvSpPr>
              <p:cNvPr id="638087" name="Rectangle 135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38088" name="Rectangle 136"/>
              <p:cNvSpPr>
                <a:spLocks noChangeArrowheads="1"/>
              </p:cNvSpPr>
              <p:nvPr/>
            </p:nvSpPr>
            <p:spPr bwMode="auto">
              <a:xfrm>
                <a:off x="3253" y="3101"/>
                <a:ext cx="24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rgbClr val="790015"/>
                    </a:solidFill>
                    <a:effectLst/>
                    <a:latin typeface="Kantipur" charset="0"/>
                  </a:rPr>
                  <a:t>o]z[\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endParaRPr>
              </a:p>
            </p:txBody>
          </p:sp>
        </p:grpSp>
        <p:sp>
          <p:nvSpPr>
            <p:cNvPr id="638089" name="Line 137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38090" name="Line 138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7667" name="Text Box 1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38095" name="Text Box 143"/>
          <p:cNvSpPr txBox="1">
            <a:spLocks noChangeArrowheads="1"/>
          </p:cNvSpPr>
          <p:nvPr/>
        </p:nvSpPr>
        <p:spPr bwMode="auto">
          <a:xfrm>
            <a:off x="8483600" y="1590675"/>
            <a:ext cx="66040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638096" name="Rectangle 144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76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2520950" y="920750"/>
            <a:ext cx="5702300" cy="52451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25" name="Rectangle 5"/>
          <p:cNvSpPr>
            <a:spLocks noChangeArrowheads="1"/>
          </p:cNvSpPr>
          <p:nvPr/>
        </p:nvSpPr>
        <p:spPr bwMode="auto">
          <a:xfrm>
            <a:off x="1116013" y="936625"/>
            <a:ext cx="6959600" cy="52070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100000">
                <a:srgbClr val="2D1A74">
                  <a:gamma/>
                  <a:shade val="2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26" name="Line 6"/>
          <p:cNvSpPr>
            <a:spLocks noChangeShapeType="1"/>
          </p:cNvSpPr>
          <p:nvPr/>
        </p:nvSpPr>
        <p:spPr bwMode="auto">
          <a:xfrm>
            <a:off x="1530350" y="3505200"/>
            <a:ext cx="6845300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27" name="Line 7"/>
          <p:cNvSpPr>
            <a:spLocks noChangeShapeType="1"/>
          </p:cNvSpPr>
          <p:nvPr/>
        </p:nvSpPr>
        <p:spPr bwMode="auto">
          <a:xfrm>
            <a:off x="4953000" y="996950"/>
            <a:ext cx="0" cy="509270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28" name="Freeform 8"/>
          <p:cNvSpPr>
            <a:spLocks/>
          </p:cNvSpPr>
          <p:nvPr/>
        </p:nvSpPr>
        <p:spPr bwMode="auto">
          <a:xfrm>
            <a:off x="1562100" y="990600"/>
            <a:ext cx="1620838" cy="3049588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29" name="Freeform 9"/>
          <p:cNvSpPr>
            <a:spLocks/>
          </p:cNvSpPr>
          <p:nvPr/>
        </p:nvSpPr>
        <p:spPr bwMode="auto">
          <a:xfrm>
            <a:off x="6877050" y="3962400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30" name="Freeform 10"/>
          <p:cNvSpPr>
            <a:spLocks/>
          </p:cNvSpPr>
          <p:nvPr/>
        </p:nvSpPr>
        <p:spPr bwMode="auto">
          <a:xfrm>
            <a:off x="3562350" y="1695450"/>
            <a:ext cx="3983038" cy="2878138"/>
          </a:xfrm>
          <a:custGeom>
            <a:avLst/>
            <a:gdLst/>
            <a:ahLst/>
            <a:cxnLst>
              <a:cxn ang="0">
                <a:pos x="2484" y="1800"/>
              </a:cxn>
              <a:cxn ang="0">
                <a:pos x="2424" y="1776"/>
              </a:cxn>
              <a:cxn ang="0">
                <a:pos x="2376" y="1764"/>
              </a:cxn>
              <a:cxn ang="0">
                <a:pos x="2328" y="1740"/>
              </a:cxn>
              <a:cxn ang="0">
                <a:pos x="2280" y="1704"/>
              </a:cxn>
              <a:cxn ang="0">
                <a:pos x="2232" y="1680"/>
              </a:cxn>
              <a:cxn ang="0">
                <a:pos x="2184" y="1656"/>
              </a:cxn>
              <a:cxn ang="0">
                <a:pos x="2124" y="1620"/>
              </a:cxn>
              <a:cxn ang="0">
                <a:pos x="2064" y="1584"/>
              </a:cxn>
              <a:cxn ang="0">
                <a:pos x="2016" y="1560"/>
              </a:cxn>
              <a:cxn ang="0">
                <a:pos x="1968" y="1536"/>
              </a:cxn>
              <a:cxn ang="0">
                <a:pos x="1920" y="1500"/>
              </a:cxn>
              <a:cxn ang="0">
                <a:pos x="1872" y="1476"/>
              </a:cxn>
              <a:cxn ang="0">
                <a:pos x="1836" y="1452"/>
              </a:cxn>
              <a:cxn ang="0">
                <a:pos x="1776" y="1404"/>
              </a:cxn>
              <a:cxn ang="0">
                <a:pos x="1728" y="1392"/>
              </a:cxn>
              <a:cxn ang="0">
                <a:pos x="1680" y="1344"/>
              </a:cxn>
              <a:cxn ang="0">
                <a:pos x="1632" y="1320"/>
              </a:cxn>
              <a:cxn ang="0">
                <a:pos x="1584" y="1284"/>
              </a:cxn>
              <a:cxn ang="0">
                <a:pos x="1512" y="1224"/>
              </a:cxn>
              <a:cxn ang="0">
                <a:pos x="1464" y="1200"/>
              </a:cxn>
              <a:cxn ang="0">
                <a:pos x="1416" y="1152"/>
              </a:cxn>
              <a:cxn ang="0">
                <a:pos x="1356" y="1092"/>
              </a:cxn>
              <a:cxn ang="0">
                <a:pos x="1320" y="1044"/>
              </a:cxn>
              <a:cxn ang="0">
                <a:pos x="1296" y="996"/>
              </a:cxn>
              <a:cxn ang="0">
                <a:pos x="1260" y="948"/>
              </a:cxn>
              <a:cxn ang="0">
                <a:pos x="1200" y="900"/>
              </a:cxn>
              <a:cxn ang="0">
                <a:pos x="1140" y="840"/>
              </a:cxn>
              <a:cxn ang="0">
                <a:pos x="1104" y="804"/>
              </a:cxn>
              <a:cxn ang="0">
                <a:pos x="1068" y="756"/>
              </a:cxn>
              <a:cxn ang="0">
                <a:pos x="1032" y="720"/>
              </a:cxn>
              <a:cxn ang="0">
                <a:pos x="984" y="672"/>
              </a:cxn>
              <a:cxn ang="0">
                <a:pos x="936" y="636"/>
              </a:cxn>
              <a:cxn ang="0">
                <a:pos x="912" y="588"/>
              </a:cxn>
              <a:cxn ang="0">
                <a:pos x="876" y="552"/>
              </a:cxn>
              <a:cxn ang="0">
                <a:pos x="852" y="504"/>
              </a:cxn>
              <a:cxn ang="0">
                <a:pos x="828" y="456"/>
              </a:cxn>
              <a:cxn ang="0">
                <a:pos x="792" y="408"/>
              </a:cxn>
              <a:cxn ang="0">
                <a:pos x="768" y="360"/>
              </a:cxn>
              <a:cxn ang="0">
                <a:pos x="732" y="324"/>
              </a:cxn>
              <a:cxn ang="0">
                <a:pos x="684" y="264"/>
              </a:cxn>
              <a:cxn ang="0">
                <a:pos x="648" y="216"/>
              </a:cxn>
              <a:cxn ang="0">
                <a:pos x="612" y="180"/>
              </a:cxn>
              <a:cxn ang="0">
                <a:pos x="564" y="144"/>
              </a:cxn>
              <a:cxn ang="0">
                <a:pos x="528" y="120"/>
              </a:cxn>
              <a:cxn ang="0">
                <a:pos x="480" y="72"/>
              </a:cxn>
              <a:cxn ang="0">
                <a:pos x="432" y="60"/>
              </a:cxn>
              <a:cxn ang="0">
                <a:pos x="372" y="36"/>
              </a:cxn>
              <a:cxn ang="0">
                <a:pos x="312" y="24"/>
              </a:cxn>
              <a:cxn ang="0">
                <a:pos x="264" y="12"/>
              </a:cxn>
              <a:cxn ang="0">
                <a:pos x="216" y="0"/>
              </a:cxn>
              <a:cxn ang="0">
                <a:pos x="168" y="0"/>
              </a:cxn>
              <a:cxn ang="0">
                <a:pos x="120" y="12"/>
              </a:cxn>
              <a:cxn ang="0">
                <a:pos x="72" y="24"/>
              </a:cxn>
              <a:cxn ang="0">
                <a:pos x="24" y="48"/>
              </a:cxn>
              <a:cxn ang="0">
                <a:pos x="0" y="96"/>
              </a:cxn>
              <a:cxn ang="0">
                <a:pos x="0" y="144"/>
              </a:cxn>
              <a:cxn ang="0">
                <a:pos x="12" y="192"/>
              </a:cxn>
              <a:cxn ang="0">
                <a:pos x="36" y="240"/>
              </a:cxn>
              <a:cxn ang="0">
                <a:pos x="72" y="276"/>
              </a:cxn>
              <a:cxn ang="0">
                <a:pos x="132" y="300"/>
              </a:cxn>
              <a:cxn ang="0">
                <a:pos x="180" y="312"/>
              </a:cxn>
              <a:cxn ang="0">
                <a:pos x="228" y="324"/>
              </a:cxn>
            </a:cxnLst>
            <a:rect l="0" t="0" r="r" b="b"/>
            <a:pathLst>
              <a:path w="2509" h="1813">
                <a:moveTo>
                  <a:pt x="2508" y="1812"/>
                </a:moveTo>
                <a:lnTo>
                  <a:pt x="2484" y="1800"/>
                </a:lnTo>
                <a:lnTo>
                  <a:pt x="2448" y="1788"/>
                </a:lnTo>
                <a:lnTo>
                  <a:pt x="2424" y="1776"/>
                </a:lnTo>
                <a:lnTo>
                  <a:pt x="2400" y="1776"/>
                </a:lnTo>
                <a:lnTo>
                  <a:pt x="2376" y="1764"/>
                </a:lnTo>
                <a:lnTo>
                  <a:pt x="2352" y="1740"/>
                </a:lnTo>
                <a:lnTo>
                  <a:pt x="2328" y="1740"/>
                </a:lnTo>
                <a:lnTo>
                  <a:pt x="2304" y="1716"/>
                </a:lnTo>
                <a:lnTo>
                  <a:pt x="2280" y="1704"/>
                </a:lnTo>
                <a:lnTo>
                  <a:pt x="2256" y="1692"/>
                </a:lnTo>
                <a:lnTo>
                  <a:pt x="2232" y="1680"/>
                </a:lnTo>
                <a:lnTo>
                  <a:pt x="2208" y="1668"/>
                </a:lnTo>
                <a:lnTo>
                  <a:pt x="2184" y="1656"/>
                </a:lnTo>
                <a:lnTo>
                  <a:pt x="2160" y="1632"/>
                </a:lnTo>
                <a:lnTo>
                  <a:pt x="2124" y="1620"/>
                </a:lnTo>
                <a:lnTo>
                  <a:pt x="2100" y="1596"/>
                </a:lnTo>
                <a:lnTo>
                  <a:pt x="2064" y="1584"/>
                </a:lnTo>
                <a:lnTo>
                  <a:pt x="2040" y="1572"/>
                </a:lnTo>
                <a:lnTo>
                  <a:pt x="2016" y="1560"/>
                </a:lnTo>
                <a:lnTo>
                  <a:pt x="1992" y="1548"/>
                </a:lnTo>
                <a:lnTo>
                  <a:pt x="1968" y="1536"/>
                </a:lnTo>
                <a:lnTo>
                  <a:pt x="1944" y="1524"/>
                </a:lnTo>
                <a:lnTo>
                  <a:pt x="1920" y="1500"/>
                </a:lnTo>
                <a:lnTo>
                  <a:pt x="1896" y="1488"/>
                </a:lnTo>
                <a:lnTo>
                  <a:pt x="1872" y="1476"/>
                </a:lnTo>
                <a:lnTo>
                  <a:pt x="1860" y="1452"/>
                </a:lnTo>
                <a:lnTo>
                  <a:pt x="1836" y="1452"/>
                </a:lnTo>
                <a:lnTo>
                  <a:pt x="1800" y="1428"/>
                </a:lnTo>
                <a:lnTo>
                  <a:pt x="1776" y="1404"/>
                </a:lnTo>
                <a:lnTo>
                  <a:pt x="1752" y="1404"/>
                </a:lnTo>
                <a:lnTo>
                  <a:pt x="1728" y="1392"/>
                </a:lnTo>
                <a:lnTo>
                  <a:pt x="1704" y="1368"/>
                </a:lnTo>
                <a:lnTo>
                  <a:pt x="1680" y="1344"/>
                </a:lnTo>
                <a:lnTo>
                  <a:pt x="1656" y="1332"/>
                </a:lnTo>
                <a:lnTo>
                  <a:pt x="1632" y="1320"/>
                </a:lnTo>
                <a:lnTo>
                  <a:pt x="1608" y="1296"/>
                </a:lnTo>
                <a:lnTo>
                  <a:pt x="1584" y="1284"/>
                </a:lnTo>
                <a:lnTo>
                  <a:pt x="1548" y="1248"/>
                </a:lnTo>
                <a:lnTo>
                  <a:pt x="1512" y="1224"/>
                </a:lnTo>
                <a:lnTo>
                  <a:pt x="1488" y="1212"/>
                </a:lnTo>
                <a:lnTo>
                  <a:pt x="1464" y="1200"/>
                </a:lnTo>
                <a:lnTo>
                  <a:pt x="1452" y="1176"/>
                </a:lnTo>
                <a:lnTo>
                  <a:pt x="1416" y="1152"/>
                </a:lnTo>
                <a:lnTo>
                  <a:pt x="1392" y="1116"/>
                </a:lnTo>
                <a:lnTo>
                  <a:pt x="1356" y="1092"/>
                </a:lnTo>
                <a:lnTo>
                  <a:pt x="1344" y="1068"/>
                </a:lnTo>
                <a:lnTo>
                  <a:pt x="1320" y="1044"/>
                </a:lnTo>
                <a:lnTo>
                  <a:pt x="1320" y="1020"/>
                </a:lnTo>
                <a:lnTo>
                  <a:pt x="1296" y="996"/>
                </a:lnTo>
                <a:lnTo>
                  <a:pt x="1284" y="972"/>
                </a:lnTo>
                <a:lnTo>
                  <a:pt x="1260" y="948"/>
                </a:lnTo>
                <a:lnTo>
                  <a:pt x="1224" y="912"/>
                </a:lnTo>
                <a:lnTo>
                  <a:pt x="1200" y="900"/>
                </a:lnTo>
                <a:lnTo>
                  <a:pt x="1164" y="864"/>
                </a:lnTo>
                <a:lnTo>
                  <a:pt x="1140" y="840"/>
                </a:lnTo>
                <a:lnTo>
                  <a:pt x="1128" y="816"/>
                </a:lnTo>
                <a:lnTo>
                  <a:pt x="1104" y="804"/>
                </a:lnTo>
                <a:lnTo>
                  <a:pt x="1092" y="780"/>
                </a:lnTo>
                <a:lnTo>
                  <a:pt x="1068" y="756"/>
                </a:lnTo>
                <a:lnTo>
                  <a:pt x="1056" y="732"/>
                </a:lnTo>
                <a:lnTo>
                  <a:pt x="1032" y="720"/>
                </a:lnTo>
                <a:lnTo>
                  <a:pt x="996" y="696"/>
                </a:lnTo>
                <a:lnTo>
                  <a:pt x="984" y="672"/>
                </a:lnTo>
                <a:lnTo>
                  <a:pt x="960" y="648"/>
                </a:lnTo>
                <a:lnTo>
                  <a:pt x="936" y="636"/>
                </a:lnTo>
                <a:lnTo>
                  <a:pt x="924" y="612"/>
                </a:lnTo>
                <a:lnTo>
                  <a:pt x="912" y="588"/>
                </a:lnTo>
                <a:lnTo>
                  <a:pt x="900" y="564"/>
                </a:lnTo>
                <a:lnTo>
                  <a:pt x="876" y="552"/>
                </a:lnTo>
                <a:lnTo>
                  <a:pt x="864" y="528"/>
                </a:lnTo>
                <a:lnTo>
                  <a:pt x="852" y="504"/>
                </a:lnTo>
                <a:lnTo>
                  <a:pt x="840" y="480"/>
                </a:lnTo>
                <a:lnTo>
                  <a:pt x="828" y="456"/>
                </a:lnTo>
                <a:lnTo>
                  <a:pt x="804" y="432"/>
                </a:lnTo>
                <a:lnTo>
                  <a:pt x="792" y="408"/>
                </a:lnTo>
                <a:lnTo>
                  <a:pt x="780" y="384"/>
                </a:lnTo>
                <a:lnTo>
                  <a:pt x="768" y="360"/>
                </a:lnTo>
                <a:lnTo>
                  <a:pt x="756" y="336"/>
                </a:lnTo>
                <a:lnTo>
                  <a:pt x="732" y="324"/>
                </a:lnTo>
                <a:lnTo>
                  <a:pt x="708" y="288"/>
                </a:lnTo>
                <a:lnTo>
                  <a:pt x="684" y="264"/>
                </a:lnTo>
                <a:lnTo>
                  <a:pt x="660" y="240"/>
                </a:lnTo>
                <a:lnTo>
                  <a:pt x="648" y="216"/>
                </a:lnTo>
                <a:lnTo>
                  <a:pt x="624" y="204"/>
                </a:lnTo>
                <a:lnTo>
                  <a:pt x="612" y="180"/>
                </a:lnTo>
                <a:lnTo>
                  <a:pt x="588" y="156"/>
                </a:lnTo>
                <a:lnTo>
                  <a:pt x="564" y="144"/>
                </a:lnTo>
                <a:lnTo>
                  <a:pt x="552" y="120"/>
                </a:lnTo>
                <a:lnTo>
                  <a:pt x="528" y="120"/>
                </a:lnTo>
                <a:lnTo>
                  <a:pt x="516" y="96"/>
                </a:lnTo>
                <a:lnTo>
                  <a:pt x="480" y="72"/>
                </a:lnTo>
                <a:lnTo>
                  <a:pt x="456" y="72"/>
                </a:lnTo>
                <a:lnTo>
                  <a:pt x="432" y="60"/>
                </a:lnTo>
                <a:lnTo>
                  <a:pt x="396" y="48"/>
                </a:lnTo>
                <a:lnTo>
                  <a:pt x="372" y="36"/>
                </a:lnTo>
                <a:lnTo>
                  <a:pt x="348" y="36"/>
                </a:lnTo>
                <a:lnTo>
                  <a:pt x="312" y="24"/>
                </a:lnTo>
                <a:lnTo>
                  <a:pt x="288" y="12"/>
                </a:lnTo>
                <a:lnTo>
                  <a:pt x="264" y="12"/>
                </a:lnTo>
                <a:lnTo>
                  <a:pt x="240" y="12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12"/>
                </a:lnTo>
                <a:lnTo>
                  <a:pt x="120" y="12"/>
                </a:lnTo>
                <a:lnTo>
                  <a:pt x="96" y="12"/>
                </a:lnTo>
                <a:lnTo>
                  <a:pt x="72" y="24"/>
                </a:lnTo>
                <a:lnTo>
                  <a:pt x="48" y="36"/>
                </a:lnTo>
                <a:lnTo>
                  <a:pt x="24" y="48"/>
                </a:lnTo>
                <a:lnTo>
                  <a:pt x="12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0" y="168"/>
                </a:lnTo>
                <a:lnTo>
                  <a:pt x="12" y="192"/>
                </a:lnTo>
                <a:lnTo>
                  <a:pt x="24" y="216"/>
                </a:lnTo>
                <a:lnTo>
                  <a:pt x="36" y="240"/>
                </a:lnTo>
                <a:lnTo>
                  <a:pt x="60" y="252"/>
                </a:lnTo>
                <a:lnTo>
                  <a:pt x="72" y="276"/>
                </a:lnTo>
                <a:lnTo>
                  <a:pt x="96" y="276"/>
                </a:lnTo>
                <a:lnTo>
                  <a:pt x="132" y="300"/>
                </a:lnTo>
                <a:lnTo>
                  <a:pt x="156" y="312"/>
                </a:lnTo>
                <a:lnTo>
                  <a:pt x="180" y="312"/>
                </a:lnTo>
                <a:lnTo>
                  <a:pt x="204" y="312"/>
                </a:lnTo>
                <a:lnTo>
                  <a:pt x="228" y="32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31" name="Rectangle 11"/>
          <p:cNvSpPr>
            <a:spLocks noChangeArrowheads="1"/>
          </p:cNvSpPr>
          <p:nvPr/>
        </p:nvSpPr>
        <p:spPr bwMode="auto">
          <a:xfrm>
            <a:off x="708818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k= 3f=</a:t>
            </a:r>
            <a:r>
              <a:rPr lang="en-US" sz="24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12332" name="Freeform 12"/>
          <p:cNvSpPr>
            <a:spLocks/>
          </p:cNvSpPr>
          <p:nvPr/>
        </p:nvSpPr>
        <p:spPr bwMode="auto">
          <a:xfrm>
            <a:off x="2038350" y="461010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33" name="Freeform 13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34" name="Freeform 14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35" name="Freeform 15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36" name="Rectangle 16"/>
          <p:cNvSpPr>
            <a:spLocks noChangeArrowheads="1"/>
          </p:cNvSpPr>
          <p:nvPr/>
        </p:nvSpPr>
        <p:spPr bwMode="auto">
          <a:xfrm>
            <a:off x="3106738" y="3735388"/>
            <a:ext cx="17303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312337" name="Rectangle 17"/>
          <p:cNvSpPr>
            <a:spLocks noChangeArrowheads="1"/>
          </p:cNvSpPr>
          <p:nvPr/>
        </p:nvSpPr>
        <p:spPr bwMode="auto">
          <a:xfrm>
            <a:off x="3409950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uf=;f=</a:t>
            </a:r>
          </a:p>
        </p:txBody>
      </p:sp>
      <p:sp>
        <p:nvSpPr>
          <p:cNvPr id="312338" name="Rectangle 18"/>
          <p:cNvSpPr>
            <a:spLocks noChangeArrowheads="1"/>
          </p:cNvSpPr>
          <p:nvPr/>
        </p:nvSpPr>
        <p:spPr bwMode="auto">
          <a:xfrm>
            <a:off x="2058988" y="4764088"/>
            <a:ext cx="13303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nf ; </a:t>
            </a:r>
          </a:p>
        </p:txBody>
      </p:sp>
      <p:sp>
        <p:nvSpPr>
          <p:cNvPr id="312339" name="AutoShape 19"/>
          <p:cNvSpPr>
            <a:spLocks noChangeArrowheads="1"/>
          </p:cNvSpPr>
          <p:nvPr/>
        </p:nvSpPr>
        <p:spPr bwMode="auto">
          <a:xfrm>
            <a:off x="5588000" y="13589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40" name="AutoShape 20"/>
          <p:cNvSpPr>
            <a:spLocks noChangeArrowheads="1"/>
          </p:cNvSpPr>
          <p:nvPr/>
        </p:nvSpPr>
        <p:spPr bwMode="auto">
          <a:xfrm rot="10740000">
            <a:off x="4005263" y="1343025"/>
            <a:ext cx="292100" cy="217488"/>
          </a:xfrm>
          <a:prstGeom prst="rightArrow">
            <a:avLst>
              <a:gd name="adj1" fmla="val 50000"/>
              <a:gd name="adj2" fmla="val 67159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41" name="Rectangle 21"/>
          <p:cNvSpPr>
            <a:spLocks noChangeArrowheads="1"/>
          </p:cNvSpPr>
          <p:nvPr/>
        </p:nvSpPr>
        <p:spPr bwMode="auto">
          <a:xfrm>
            <a:off x="4876800" y="4419600"/>
            <a:ext cx="8382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42" name="Rectangle 22"/>
          <p:cNvSpPr>
            <a:spLocks noChangeArrowheads="1"/>
          </p:cNvSpPr>
          <p:nvPr/>
        </p:nvSpPr>
        <p:spPr bwMode="auto">
          <a:xfrm>
            <a:off x="3300413" y="904875"/>
            <a:ext cx="37115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!) :yfgx?</a:t>
            </a:r>
          </a:p>
        </p:txBody>
      </p:sp>
      <p:sp>
        <p:nvSpPr>
          <p:cNvPr id="312343" name="Rectangle 23"/>
          <p:cNvSpPr>
            <a:spLocks noChangeArrowheads="1"/>
          </p:cNvSpPr>
          <p:nvPr/>
        </p:nvSpPr>
        <p:spPr bwMode="auto">
          <a:xfrm>
            <a:off x="4310063" y="1258888"/>
            <a:ext cx="27940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^</a:t>
            </a:r>
            <a:r>
              <a:rPr lang="en-US" sz="2400" b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          </a:t>
            </a: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$</a:t>
            </a:r>
          </a:p>
        </p:txBody>
      </p:sp>
      <p:sp>
        <p:nvSpPr>
          <p:cNvPr id="312344" name="Rectangle 24"/>
          <p:cNvSpPr>
            <a:spLocks noChangeArrowheads="1"/>
          </p:cNvSpPr>
          <p:nvPr/>
        </p:nvSpPr>
        <p:spPr bwMode="auto">
          <a:xfrm>
            <a:off x="7011988" y="40211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12345" name="Rectangle 25"/>
          <p:cNvSpPr>
            <a:spLocks noChangeArrowheads="1"/>
          </p:cNvSpPr>
          <p:nvPr/>
        </p:nvSpPr>
        <p:spPr bwMode="auto">
          <a:xfrm>
            <a:off x="5716588" y="31067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a]= </a:t>
            </a:r>
          </a:p>
        </p:txBody>
      </p:sp>
      <p:sp>
        <p:nvSpPr>
          <p:cNvPr id="31234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312347" name="Rectangle 27"/>
          <p:cNvSpPr>
            <a:spLocks noChangeArrowheads="1"/>
          </p:cNvSpPr>
          <p:nvPr/>
        </p:nvSpPr>
        <p:spPr bwMode="auto">
          <a:xfrm>
            <a:off x="7088188" y="1525588"/>
            <a:ext cx="1177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 (</a:t>
            </a:r>
            <a:r>
              <a:rPr lang="en-US" sz="24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312348" name="Rectangle 28"/>
          <p:cNvSpPr>
            <a:spLocks noChangeArrowheads="1"/>
          </p:cNvSpPr>
          <p:nvPr/>
        </p:nvSpPr>
        <p:spPr bwMode="auto">
          <a:xfrm>
            <a:off x="2820988" y="2573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312349" name="Rectangle 29"/>
          <p:cNvSpPr>
            <a:spLocks noChangeArrowheads="1"/>
          </p:cNvSpPr>
          <p:nvPr/>
        </p:nvSpPr>
        <p:spPr bwMode="auto">
          <a:xfrm>
            <a:off x="2725738" y="32591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312350" name="Rectangle 30"/>
          <p:cNvSpPr>
            <a:spLocks noChangeArrowheads="1"/>
          </p:cNvSpPr>
          <p:nvPr/>
        </p:nvSpPr>
        <p:spPr bwMode="auto">
          <a:xfrm>
            <a:off x="3582988" y="3106738"/>
            <a:ext cx="1673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312351" name="Rectangle 31"/>
          <p:cNvSpPr>
            <a:spLocks noChangeArrowheads="1"/>
          </p:cNvSpPr>
          <p:nvPr/>
        </p:nvSpPr>
        <p:spPr bwMode="auto">
          <a:xfrm>
            <a:off x="3087688" y="4383088"/>
            <a:ext cx="1673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sf af</a:t>
            </a:r>
          </a:p>
        </p:txBody>
      </p:sp>
      <p:sp>
        <p:nvSpPr>
          <p:cNvPr id="312352" name="Rectangle 32"/>
          <p:cNvSpPr>
            <a:spLocks noChangeArrowheads="1"/>
          </p:cNvSpPr>
          <p:nvPr/>
        </p:nvSpPr>
        <p:spPr bwMode="auto">
          <a:xfrm>
            <a:off x="2744788" y="5030788"/>
            <a:ext cx="1673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312353" name="Rectangle 33"/>
          <p:cNvSpPr>
            <a:spLocks noChangeArrowheads="1"/>
          </p:cNvSpPr>
          <p:nvPr/>
        </p:nvSpPr>
        <p:spPr bwMode="auto">
          <a:xfrm>
            <a:off x="1525588" y="41925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O{</a:t>
            </a:r>
          </a:p>
        </p:txBody>
      </p:sp>
      <p:sp>
        <p:nvSpPr>
          <p:cNvPr id="312354" name="Oval 34"/>
          <p:cNvSpPr>
            <a:spLocks noChangeArrowheads="1"/>
          </p:cNvSpPr>
          <p:nvPr/>
        </p:nvSpPr>
        <p:spPr bwMode="auto">
          <a:xfrm>
            <a:off x="7016750" y="1682750"/>
            <a:ext cx="139700" cy="1397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55" name="Oval 35"/>
          <p:cNvSpPr>
            <a:spLocks noChangeArrowheads="1"/>
          </p:cNvSpPr>
          <p:nvPr/>
        </p:nvSpPr>
        <p:spPr bwMode="auto">
          <a:xfrm>
            <a:off x="5397500" y="1949450"/>
            <a:ext cx="139700" cy="1397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56" name="Oval 36"/>
          <p:cNvSpPr>
            <a:spLocks noChangeArrowheads="1"/>
          </p:cNvSpPr>
          <p:nvPr/>
        </p:nvSpPr>
        <p:spPr bwMode="auto">
          <a:xfrm>
            <a:off x="5645150" y="3244850"/>
            <a:ext cx="139700" cy="1397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57" name="Oval 37"/>
          <p:cNvSpPr>
            <a:spLocks noChangeArrowheads="1"/>
          </p:cNvSpPr>
          <p:nvPr/>
        </p:nvSpPr>
        <p:spPr bwMode="auto">
          <a:xfrm>
            <a:off x="6902450" y="4140200"/>
            <a:ext cx="139700" cy="1397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58" name="Oval 38"/>
          <p:cNvSpPr>
            <a:spLocks noChangeArrowheads="1"/>
          </p:cNvSpPr>
          <p:nvPr/>
        </p:nvSpPr>
        <p:spPr bwMode="auto">
          <a:xfrm>
            <a:off x="1663700" y="4578350"/>
            <a:ext cx="139700" cy="1397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59" name="Oval 39"/>
          <p:cNvSpPr>
            <a:spLocks noChangeArrowheads="1"/>
          </p:cNvSpPr>
          <p:nvPr/>
        </p:nvSpPr>
        <p:spPr bwMode="auto">
          <a:xfrm>
            <a:off x="2921000" y="4654550"/>
            <a:ext cx="139700" cy="1397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60" name="Oval 40"/>
          <p:cNvSpPr>
            <a:spLocks noChangeArrowheads="1"/>
          </p:cNvSpPr>
          <p:nvPr/>
        </p:nvSpPr>
        <p:spPr bwMode="auto">
          <a:xfrm>
            <a:off x="3035300" y="3359150"/>
            <a:ext cx="139700" cy="1397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61" name="Oval 41"/>
          <p:cNvSpPr>
            <a:spLocks noChangeArrowheads="1"/>
          </p:cNvSpPr>
          <p:nvPr/>
        </p:nvSpPr>
        <p:spPr bwMode="auto">
          <a:xfrm>
            <a:off x="3016250" y="2940050"/>
            <a:ext cx="139700" cy="1397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62" name="Oval 42"/>
          <p:cNvSpPr>
            <a:spLocks noChangeArrowheads="1"/>
          </p:cNvSpPr>
          <p:nvPr/>
        </p:nvSpPr>
        <p:spPr bwMode="auto">
          <a:xfrm>
            <a:off x="3511550" y="3340100"/>
            <a:ext cx="139700" cy="1397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2363" name="Oval 43"/>
          <p:cNvSpPr>
            <a:spLocks noChangeArrowheads="1"/>
          </p:cNvSpPr>
          <p:nvPr/>
        </p:nvSpPr>
        <p:spPr bwMode="auto">
          <a:xfrm>
            <a:off x="3016250" y="5435600"/>
            <a:ext cx="139700" cy="1397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9740" name="Group 53"/>
          <p:cNvGrpSpPr>
            <a:grpSpLocks/>
          </p:cNvGrpSpPr>
          <p:nvPr/>
        </p:nvGrpSpPr>
        <p:grpSpPr bwMode="auto">
          <a:xfrm>
            <a:off x="1524000" y="2025650"/>
            <a:ext cx="2660650" cy="2692400"/>
            <a:chOff x="960" y="1276"/>
            <a:chExt cx="1676" cy="1696"/>
          </a:xfrm>
        </p:grpSpPr>
        <p:sp>
          <p:nvSpPr>
            <p:cNvPr id="312365" name="Rectangle 45"/>
            <p:cNvSpPr>
              <a:spLocks noChangeArrowheads="1"/>
            </p:cNvSpPr>
            <p:nvPr/>
          </p:nvSpPr>
          <p:spPr bwMode="auto">
            <a:xfrm rot="18000000">
              <a:off x="882" y="1571"/>
              <a:ext cx="596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000" b="1" i="1">
                  <a:solidFill>
                    <a:srgbClr val="00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e[\ld</a:t>
              </a:r>
              <a:r>
                <a:rPr lang="en-US" sz="3600" b="1" i="1">
                  <a:solidFill>
                    <a:srgbClr val="00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12366" name="Line 46"/>
            <p:cNvSpPr>
              <a:spLocks noChangeShapeType="1"/>
            </p:cNvSpPr>
            <p:nvPr/>
          </p:nvSpPr>
          <p:spPr bwMode="auto">
            <a:xfrm>
              <a:off x="1000" y="2452"/>
              <a:ext cx="784" cy="52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367" name="Line 47"/>
            <p:cNvSpPr>
              <a:spLocks noChangeShapeType="1"/>
            </p:cNvSpPr>
            <p:nvPr/>
          </p:nvSpPr>
          <p:spPr bwMode="auto">
            <a:xfrm>
              <a:off x="1684" y="1276"/>
              <a:ext cx="952" cy="28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12368" name="Rectangle 48"/>
          <p:cNvSpPr>
            <a:spLocks noChangeArrowheads="1"/>
          </p:cNvSpPr>
          <p:nvPr/>
        </p:nvSpPr>
        <p:spPr bwMode="auto">
          <a:xfrm>
            <a:off x="1804988" y="1157288"/>
            <a:ext cx="7715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12369" name="Rectangle 49"/>
          <p:cNvSpPr>
            <a:spLocks noChangeArrowheads="1"/>
          </p:cNvSpPr>
          <p:nvPr/>
        </p:nvSpPr>
        <p:spPr bwMode="auto">
          <a:xfrm>
            <a:off x="0" y="638175"/>
            <a:ext cx="28257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000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dGrnfO{ l;+uf/g[\</a:t>
            </a:r>
          </a:p>
        </p:txBody>
      </p:sp>
      <p:sp>
        <p:nvSpPr>
          <p:cNvPr id="312370" name="Text Box 50"/>
          <p:cNvSpPr txBox="1">
            <a:spLocks noChangeArrowheads="1"/>
          </p:cNvSpPr>
          <p:nvPr/>
        </p:nvSpPr>
        <p:spPr bwMode="auto">
          <a:xfrm>
            <a:off x="3454400" y="3571875"/>
            <a:ext cx="3352800" cy="1441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ja-JP" alt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ls|ofsf] cj:yf</a:t>
            </a: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r>
              <a:rPr lang="ja-JP" alt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44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9745" name="Group 127"/>
          <p:cNvGrpSpPr>
            <a:grpSpLocks/>
          </p:cNvGrpSpPr>
          <p:nvPr/>
        </p:nvGrpSpPr>
        <p:grpSpPr bwMode="auto">
          <a:xfrm>
            <a:off x="2524125" y="1392238"/>
            <a:ext cx="2763838" cy="1343025"/>
            <a:chOff x="2412" y="2052"/>
            <a:chExt cx="1741" cy="846"/>
          </a:xfrm>
        </p:grpSpPr>
        <p:sp>
          <p:nvSpPr>
            <p:cNvPr id="312448" name="Rectangle 12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49" name="AutoShape 12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50" name="Rectangle 13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51" name="Rectangle 131"/>
            <p:cNvSpPr>
              <a:spLocks noChangeArrowheads="1"/>
            </p:cNvSpPr>
            <p:nvPr/>
          </p:nvSpPr>
          <p:spPr bwMode="auto">
            <a:xfrm>
              <a:off x="2704" y="2078"/>
              <a:ext cx="3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pTktL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312452" name="Line 13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29746" name="Group 133"/>
          <p:cNvGrpSpPr>
            <a:grpSpLocks/>
          </p:cNvGrpSpPr>
          <p:nvPr/>
        </p:nvGrpSpPr>
        <p:grpSpPr bwMode="auto">
          <a:xfrm>
            <a:off x="2765425" y="1682750"/>
            <a:ext cx="2763838" cy="1343025"/>
            <a:chOff x="2412" y="2052"/>
            <a:chExt cx="1741" cy="846"/>
          </a:xfrm>
        </p:grpSpPr>
        <p:sp>
          <p:nvSpPr>
            <p:cNvPr id="312454" name="Rectangle 13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55" name="AutoShape 13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56" name="Rectangle 13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57" name="Rectangle 137"/>
            <p:cNvSpPr>
              <a:spLocks noChangeArrowheads="1"/>
            </p:cNvSpPr>
            <p:nvPr/>
          </p:nvSpPr>
          <p:spPr bwMode="auto">
            <a:xfrm>
              <a:off x="2674" y="2078"/>
              <a:ext cx="3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ca|fxfd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312458" name="Line 13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29747" name="Group 139"/>
          <p:cNvGrpSpPr>
            <a:grpSpLocks/>
          </p:cNvGrpSpPr>
          <p:nvPr/>
        </p:nvGrpSpPr>
        <p:grpSpPr bwMode="auto">
          <a:xfrm>
            <a:off x="3035300" y="1993900"/>
            <a:ext cx="2763838" cy="1343025"/>
            <a:chOff x="2412" y="2052"/>
            <a:chExt cx="1741" cy="846"/>
          </a:xfrm>
        </p:grpSpPr>
        <p:sp>
          <p:nvSpPr>
            <p:cNvPr id="312460" name="Rectangle 14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61" name="AutoShape 14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62" name="Rectangle 14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63" name="Rectangle 143"/>
            <p:cNvSpPr>
              <a:spLocks noChangeArrowheads="1"/>
            </p:cNvSpPr>
            <p:nvPr/>
          </p:nvSpPr>
          <p:spPr bwMode="auto">
            <a:xfrm>
              <a:off x="2747" y="2078"/>
              <a:ext cx="24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o]z[\km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312464" name="Line 14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29748" name="Group 145"/>
          <p:cNvGrpSpPr>
            <a:grpSpLocks/>
          </p:cNvGrpSpPr>
          <p:nvPr/>
        </p:nvGrpSpPr>
        <p:grpSpPr bwMode="auto">
          <a:xfrm>
            <a:off x="3152775" y="2330450"/>
            <a:ext cx="2763838" cy="1343025"/>
            <a:chOff x="2412" y="2052"/>
            <a:chExt cx="1741" cy="846"/>
          </a:xfrm>
        </p:grpSpPr>
        <p:sp>
          <p:nvSpPr>
            <p:cNvPr id="312466" name="Rectangle 14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67" name="AutoShape 14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68" name="Rectangle 14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69" name="Rectangle 149"/>
            <p:cNvSpPr>
              <a:spLocks noChangeArrowheads="1"/>
            </p:cNvSpPr>
            <p:nvPr/>
          </p:nvSpPr>
          <p:spPr bwMode="auto">
            <a:xfrm>
              <a:off x="2699" y="2078"/>
              <a:ext cx="3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df]zf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312470" name="Line 15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29749" name="Group 151"/>
          <p:cNvGrpSpPr>
            <a:grpSpLocks/>
          </p:cNvGrpSpPr>
          <p:nvPr/>
        </p:nvGrpSpPr>
        <p:grpSpPr bwMode="auto">
          <a:xfrm>
            <a:off x="3379788" y="2625725"/>
            <a:ext cx="2763837" cy="1343025"/>
            <a:chOff x="2412" y="2052"/>
            <a:chExt cx="1741" cy="846"/>
          </a:xfrm>
        </p:grpSpPr>
        <p:sp>
          <p:nvSpPr>
            <p:cNvPr id="312472" name="Rectangle 15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73" name="AutoShape 15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74" name="Rectangle 15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75" name="Rectangle 155"/>
            <p:cNvSpPr>
              <a:spLocks noChangeArrowheads="1"/>
            </p:cNvSpPr>
            <p:nvPr/>
          </p:nvSpPr>
          <p:spPr bwMode="auto">
            <a:xfrm>
              <a:off x="2684" y="2078"/>
              <a:ext cx="3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o]xf]z[\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312476" name="Line 15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29750" name="Group 157"/>
          <p:cNvGrpSpPr>
            <a:grpSpLocks/>
          </p:cNvGrpSpPr>
          <p:nvPr/>
        </p:nvGrpSpPr>
        <p:grpSpPr bwMode="auto">
          <a:xfrm>
            <a:off x="3629025" y="2933700"/>
            <a:ext cx="2763838" cy="1343025"/>
            <a:chOff x="2412" y="2052"/>
            <a:chExt cx="1741" cy="846"/>
          </a:xfrm>
        </p:grpSpPr>
        <p:sp>
          <p:nvSpPr>
            <p:cNvPr id="312478" name="Rectangle 15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79" name="AutoShape 15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80" name="Rectangle 16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81" name="Rectangle 161"/>
            <p:cNvSpPr>
              <a:spLocks noChangeArrowheads="1"/>
            </p:cNvSpPr>
            <p:nvPr/>
          </p:nvSpPr>
          <p:spPr bwMode="auto">
            <a:xfrm>
              <a:off x="2592" y="2078"/>
              <a:ext cx="54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c/fhstf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312482" name="Line 16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29751" name="Group 163"/>
          <p:cNvGrpSpPr>
            <a:grpSpLocks/>
          </p:cNvGrpSpPr>
          <p:nvPr/>
        </p:nvGrpSpPr>
        <p:grpSpPr bwMode="auto">
          <a:xfrm>
            <a:off x="3776663" y="3238500"/>
            <a:ext cx="2763837" cy="1343025"/>
            <a:chOff x="2412" y="2052"/>
            <a:chExt cx="1741" cy="846"/>
          </a:xfrm>
        </p:grpSpPr>
        <p:sp>
          <p:nvSpPr>
            <p:cNvPr id="312484" name="Rectangle 16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85" name="AutoShape 16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86" name="Rectangle 16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87" name="Rectangle 167"/>
            <p:cNvSpPr>
              <a:spLocks noChangeArrowheads="1"/>
            </p:cNvSpPr>
            <p:nvPr/>
          </p:nvSpPr>
          <p:spPr bwMode="auto">
            <a:xfrm>
              <a:off x="2600" y="2078"/>
              <a:ext cx="53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/fhkl/jf/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312488" name="Line 16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29752" name="Group 169"/>
          <p:cNvGrpSpPr>
            <a:grpSpLocks/>
          </p:cNvGrpSpPr>
          <p:nvPr/>
        </p:nvGrpSpPr>
        <p:grpSpPr bwMode="auto">
          <a:xfrm>
            <a:off x="3962400" y="3535363"/>
            <a:ext cx="2763838" cy="1343025"/>
            <a:chOff x="2412" y="2052"/>
            <a:chExt cx="1741" cy="846"/>
          </a:xfrm>
        </p:grpSpPr>
        <p:sp>
          <p:nvSpPr>
            <p:cNvPr id="312490" name="Rectangle 17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91" name="AutoShape 17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92" name="Rectangle 17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93" name="Rectangle 173"/>
            <p:cNvSpPr>
              <a:spLocks noChangeArrowheads="1"/>
            </p:cNvSpPr>
            <p:nvPr/>
          </p:nvSpPr>
          <p:spPr bwMode="auto">
            <a:xfrm>
              <a:off x="2688" y="2078"/>
              <a:ext cx="3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bf;Tj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312494" name="Line 17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29753" name="Group 175"/>
          <p:cNvGrpSpPr>
            <a:grpSpLocks/>
          </p:cNvGrpSpPr>
          <p:nvPr/>
        </p:nvGrpSpPr>
        <p:grpSpPr bwMode="auto">
          <a:xfrm>
            <a:off x="4122738" y="3830638"/>
            <a:ext cx="2760662" cy="1333500"/>
            <a:chOff x="2652" y="2271"/>
            <a:chExt cx="1739" cy="840"/>
          </a:xfrm>
        </p:grpSpPr>
        <p:sp>
          <p:nvSpPr>
            <p:cNvPr id="312496" name="Rectangle 176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97" name="AutoShape 177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98" name="Rectangle 178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499" name="Rectangle 179"/>
            <p:cNvSpPr>
              <a:spLocks noChangeArrowheads="1"/>
            </p:cNvSpPr>
            <p:nvPr/>
          </p:nvSpPr>
          <p:spPr bwMode="auto">
            <a:xfrm>
              <a:off x="2908" y="2298"/>
              <a:ext cx="45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z[\Gg]tf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</p:grpSp>
      <p:grpSp>
        <p:nvGrpSpPr>
          <p:cNvPr id="29754" name="Group 180"/>
          <p:cNvGrpSpPr>
            <a:grpSpLocks/>
          </p:cNvGrpSpPr>
          <p:nvPr/>
        </p:nvGrpSpPr>
        <p:grpSpPr bwMode="auto">
          <a:xfrm>
            <a:off x="4337050" y="4170363"/>
            <a:ext cx="2762250" cy="1479550"/>
            <a:chOff x="3948" y="107"/>
            <a:chExt cx="1740" cy="932"/>
          </a:xfrm>
        </p:grpSpPr>
        <p:sp>
          <p:nvSpPr>
            <p:cNvPr id="312501" name="Rectangle 181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502" name="AutoShape 182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503" name="Rectangle 183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29760" name="Group 184"/>
            <p:cNvGrpSpPr>
              <a:grpSpLocks/>
            </p:cNvGrpSpPr>
            <p:nvPr/>
          </p:nvGrpSpPr>
          <p:grpSpPr bwMode="auto">
            <a:xfrm>
              <a:off x="4058" y="130"/>
              <a:ext cx="536" cy="283"/>
              <a:chOff x="3082" y="3101"/>
              <a:chExt cx="420" cy="235"/>
            </a:xfrm>
          </p:grpSpPr>
          <p:sp>
            <p:nvSpPr>
              <p:cNvPr id="312505" name="Rectangle 185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312506" name="Rectangle 186"/>
              <p:cNvSpPr>
                <a:spLocks noChangeArrowheads="1"/>
              </p:cNvSpPr>
              <p:nvPr/>
            </p:nvSpPr>
            <p:spPr bwMode="auto">
              <a:xfrm>
                <a:off x="3253" y="3101"/>
                <a:ext cx="24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rgbClr val="790015"/>
                    </a:solidFill>
                    <a:effectLst/>
                    <a:latin typeface="Kantipur" charset="0"/>
                  </a:rPr>
                  <a:t>o]z[\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endParaRPr>
              </a:p>
            </p:txBody>
          </p:sp>
        </p:grpSp>
        <p:sp>
          <p:nvSpPr>
            <p:cNvPr id="312507" name="Line 187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2508" name="Line 188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12510" name="Rectangle 19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312513" name="Text Box 193"/>
          <p:cNvSpPr txBox="1">
            <a:spLocks noChangeArrowheads="1"/>
          </p:cNvSpPr>
          <p:nvPr/>
        </p:nvSpPr>
        <p:spPr bwMode="auto">
          <a:xfrm>
            <a:off x="1763713" y="0"/>
            <a:ext cx="2346325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15021</TotalTime>
  <Pages>52</Pages>
  <Words>1699</Words>
  <Application>Microsoft Office PowerPoint</Application>
  <PresentationFormat>On-screen Show (4:3)</PresentationFormat>
  <Paragraphs>295</Paragraphs>
  <Slides>29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ＭＳ Ｐゴシック</vt:lpstr>
      <vt:lpstr>Arial</vt:lpstr>
      <vt:lpstr>B VAG Rounded Bold</vt:lpstr>
      <vt:lpstr>Comic Sans MS</vt:lpstr>
      <vt:lpstr>Helvetica</vt:lpstr>
      <vt:lpstr>Kantipur</vt:lpstr>
      <vt:lpstr>Kantipur Regular</vt:lpstr>
      <vt:lpstr>Kosher-Normal</vt:lpstr>
      <vt:lpstr>Monotype Sorts</vt:lpstr>
      <vt:lpstr>Times</vt:lpstr>
      <vt:lpstr>Times New Roman</vt:lpstr>
      <vt:lpstr>Wingdings</vt:lpstr>
      <vt:lpstr>untitled 3</vt:lpstr>
      <vt:lpstr>Orbit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8f= l/Ss lu|lkmyaf6 ljt/0f •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532</cp:revision>
  <cp:lastPrinted>1997-02-12T13:49:34Z</cp:lastPrinted>
  <dcterms:created xsi:type="dcterms:W3CDTF">1999-07-29T18:12:04Z</dcterms:created>
  <dcterms:modified xsi:type="dcterms:W3CDTF">2025-01-08T03:14:33Z</dcterms:modified>
</cp:coreProperties>
</file>