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notesSlides/notesSlide17.xml" ContentType="application/vnd.openxmlformats-officedocument.presentationml.notes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3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96" r:id="rId2"/>
  </p:sldMasterIdLst>
  <p:notesMasterIdLst>
    <p:notesMasterId r:id="rId89"/>
  </p:notesMasterIdLst>
  <p:handoutMasterIdLst>
    <p:handoutMasterId r:id="rId90"/>
  </p:handoutMasterIdLst>
  <p:sldIdLst>
    <p:sldId id="430" r:id="rId3"/>
    <p:sldId id="435" r:id="rId4"/>
    <p:sldId id="406" r:id="rId5"/>
    <p:sldId id="401" r:id="rId6"/>
    <p:sldId id="393" r:id="rId7"/>
    <p:sldId id="257" r:id="rId8"/>
    <p:sldId id="378" r:id="rId9"/>
    <p:sldId id="259" r:id="rId10"/>
    <p:sldId id="394" r:id="rId11"/>
    <p:sldId id="402" r:id="rId12"/>
    <p:sldId id="260" r:id="rId13"/>
    <p:sldId id="261" r:id="rId14"/>
    <p:sldId id="446" r:id="rId15"/>
    <p:sldId id="443" r:id="rId16"/>
    <p:sldId id="444" r:id="rId17"/>
    <p:sldId id="445" r:id="rId18"/>
    <p:sldId id="265" r:id="rId19"/>
    <p:sldId id="266" r:id="rId20"/>
    <p:sldId id="268" r:id="rId21"/>
    <p:sldId id="269" r:id="rId22"/>
    <p:sldId id="270" r:id="rId23"/>
    <p:sldId id="271" r:id="rId24"/>
    <p:sldId id="279" r:id="rId25"/>
    <p:sldId id="272" r:id="rId26"/>
    <p:sldId id="449" r:id="rId27"/>
    <p:sldId id="397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3" r:id="rId40"/>
    <p:sldId id="292" r:id="rId41"/>
    <p:sldId id="294" r:id="rId42"/>
    <p:sldId id="297" r:id="rId43"/>
    <p:sldId id="298" r:id="rId44"/>
    <p:sldId id="299" r:id="rId45"/>
    <p:sldId id="300" r:id="rId46"/>
    <p:sldId id="302" r:id="rId47"/>
    <p:sldId id="398" r:id="rId48"/>
    <p:sldId id="303" r:id="rId49"/>
    <p:sldId id="305" r:id="rId50"/>
    <p:sldId id="306" r:id="rId51"/>
    <p:sldId id="307" r:id="rId52"/>
    <p:sldId id="399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22" r:id="rId61"/>
    <p:sldId id="323" r:id="rId62"/>
    <p:sldId id="324" r:id="rId63"/>
    <p:sldId id="325" r:id="rId64"/>
    <p:sldId id="326" r:id="rId65"/>
    <p:sldId id="327" r:id="rId66"/>
    <p:sldId id="328" r:id="rId67"/>
    <p:sldId id="329" r:id="rId68"/>
    <p:sldId id="330" r:id="rId69"/>
    <p:sldId id="331" r:id="rId70"/>
    <p:sldId id="332" r:id="rId71"/>
    <p:sldId id="333" r:id="rId72"/>
    <p:sldId id="334" r:id="rId73"/>
    <p:sldId id="336" r:id="rId74"/>
    <p:sldId id="335" r:id="rId75"/>
    <p:sldId id="337" r:id="rId76"/>
    <p:sldId id="387" r:id="rId77"/>
    <p:sldId id="447" r:id="rId78"/>
    <p:sldId id="413" r:id="rId79"/>
    <p:sldId id="434" r:id="rId80"/>
    <p:sldId id="362" r:id="rId81"/>
    <p:sldId id="409" r:id="rId82"/>
    <p:sldId id="382" r:id="rId83"/>
    <p:sldId id="381" r:id="rId84"/>
    <p:sldId id="427" r:id="rId85"/>
    <p:sldId id="400" r:id="rId86"/>
    <p:sldId id="412" r:id="rId87"/>
    <p:sldId id="451" r:id="rId88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Kantipur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Kantipur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Kantipur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Kantipur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Kantipur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i="1" kern="1200">
        <a:solidFill>
          <a:schemeClr val="hlink"/>
        </a:solidFill>
        <a:latin typeface="Kantipur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i="1" kern="1200">
        <a:solidFill>
          <a:schemeClr val="hlink"/>
        </a:solidFill>
        <a:latin typeface="Kantipur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i="1" kern="1200">
        <a:solidFill>
          <a:schemeClr val="hlink"/>
        </a:solidFill>
        <a:latin typeface="Kantipur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i="1" kern="1200">
        <a:solidFill>
          <a:schemeClr val="hlink"/>
        </a:solidFill>
        <a:latin typeface="Kantipur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00"/>
    <a:srgbClr val="FF0B34"/>
    <a:srgbClr val="040001"/>
    <a:srgbClr val="080808"/>
    <a:srgbClr val="1C1C1C"/>
    <a:srgbClr val="2F8B20"/>
    <a:srgbClr val="2EF9FF"/>
    <a:srgbClr val="F2F7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-1768" y="-120"/>
      </p:cViewPr>
      <p:guideLst>
        <p:guide orient="horz" pos="4182"/>
        <p:guide orient="horz" pos="615"/>
        <p:guide orient="horz" pos="2791"/>
        <p:guide pos="5155"/>
        <p:guide pos="5607"/>
        <p:guide pos="285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2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handoutMaster" Target="handoutMasters/handoutMaster1.xml"/><Relationship Id="rId91" Type="http://schemas.openxmlformats.org/officeDocument/2006/relationships/printerSettings" Target="printerSettings/printerSettings1.bin"/><Relationship Id="rId92" Type="http://schemas.openxmlformats.org/officeDocument/2006/relationships/presProps" Target="presProps.xml"/><Relationship Id="rId93" Type="http://schemas.openxmlformats.org/officeDocument/2006/relationships/viewProps" Target="viewProps.xml"/><Relationship Id="rId94" Type="http://schemas.openxmlformats.org/officeDocument/2006/relationships/theme" Target="theme/theme1.xml"/><Relationship Id="rId95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8C4242D4-8EB2-0942-A705-52BA864765B1}" type="slidenum">
              <a:rPr lang="en-US" sz="1400" i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i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3517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F27861A8-35FD-1D47-B564-64757554594F}" type="slidenum">
              <a:rPr lang="en-US" sz="1400" i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i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3009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8915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325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734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67587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1683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445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14691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457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902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312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37219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1315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86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 smtClean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7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6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7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8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3" name="Rectangle 3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4" name="Rectangle 3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5" name="Rectangle 3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6" name="Rectangle 36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083078"/>
      </p:ext>
    </p:extLst>
  </p:cSld>
  <p:clrMapOvr>
    <a:masterClrMapping/>
  </p:clrMapOvr>
  <p:transition xmlns:p14="http://schemas.microsoft.com/office/powerpoint/2010/main" spd="med"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1820873"/>
      </p:ext>
    </p:extLst>
  </p:cSld>
  <p:clrMapOvr>
    <a:masterClrMapping/>
  </p:clrMapOvr>
  <p:transition xmlns:p14="http://schemas.microsoft.com/office/powerpoint/2010/main" spd="med"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4748163"/>
      </p:ext>
    </p:extLst>
  </p:cSld>
  <p:clrMapOvr>
    <a:masterClrMapping/>
  </p:clrMapOvr>
  <p:transition xmlns:p14="http://schemas.microsoft.com/office/powerpoint/2010/main" spd="med">
    <p:cu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54134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003410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934484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19486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251945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137589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63530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39851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6657074"/>
      </p:ext>
    </p:extLst>
  </p:cSld>
  <p:clrMapOvr>
    <a:masterClrMapping/>
  </p:clrMapOvr>
  <p:transition xmlns:p14="http://schemas.microsoft.com/office/powerpoint/2010/main" spd="med">
    <p:cut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461657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29071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20676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3476093"/>
      </p:ext>
    </p:extLst>
  </p:cSld>
  <p:clrMapOvr>
    <a:masterClrMapping/>
  </p:clrMapOvr>
  <p:transition xmlns:p14="http://schemas.microsoft.com/office/powerpoint/2010/main" spd="med"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2430915"/>
      </p:ext>
    </p:extLst>
  </p:cSld>
  <p:clrMapOvr>
    <a:masterClrMapping/>
  </p:clrMapOvr>
  <p:transition xmlns:p14="http://schemas.microsoft.com/office/powerpoint/2010/main" spd="med"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1624063"/>
      </p:ext>
    </p:extLst>
  </p:cSld>
  <p:clrMapOvr>
    <a:masterClrMapping/>
  </p:clrMapOvr>
  <p:transition xmlns:p14="http://schemas.microsoft.com/office/powerpoint/2010/main" spd="med"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6487830"/>
      </p:ext>
    </p:extLst>
  </p:cSld>
  <p:clrMapOvr>
    <a:masterClrMapping/>
  </p:clrMapOvr>
  <p:transition xmlns:p14="http://schemas.microsoft.com/office/powerpoint/2010/main" spd="med"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1015062"/>
      </p:ext>
    </p:extLst>
  </p:cSld>
  <p:clrMapOvr>
    <a:masterClrMapping/>
  </p:clrMapOvr>
  <p:transition xmlns:p14="http://schemas.microsoft.com/office/powerpoint/2010/main" spd="med"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7533907"/>
      </p:ext>
    </p:extLst>
  </p:cSld>
  <p:clrMapOvr>
    <a:masterClrMapping/>
  </p:clrMapOvr>
  <p:transition xmlns:p14="http://schemas.microsoft.com/office/powerpoint/2010/main" spd="med"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9650497"/>
      </p:ext>
    </p:extLst>
  </p:cSld>
  <p:clrMapOvr>
    <a:masterClrMapping/>
  </p:clrMapOvr>
  <p:transition xmlns:p14="http://schemas.microsoft.com/office/powerpoint/2010/main" spd="med">
    <p:cut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grpSp>
          <p:nvGrpSpPr>
            <p:cNvPr id="1036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3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4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37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60" name="Rectangle 3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61" name="Rectangle 3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63" name="Rectangle 3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66" name="Rectangle 42"/>
          <p:cNvSpPr>
            <a:spLocks noChangeArrowheads="1"/>
          </p:cNvSpPr>
          <p:nvPr userDrawn="1"/>
        </p:nvSpPr>
        <p:spPr bwMode="auto">
          <a:xfrm>
            <a:off x="0" y="328613"/>
            <a:ext cx="1793875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3200" b="1" i="0">
                <a:solidFill>
                  <a:schemeClr val="tx2"/>
                </a:solidFill>
                <a:latin typeface="Times" charset="0"/>
              </a:rPr>
              <a:t> </a:t>
            </a:r>
            <a:r>
              <a:rPr lang="en-US" sz="3600" b="1" i="0">
                <a:solidFill>
                  <a:schemeClr val="tx2"/>
                </a:solidFill>
              </a:rPr>
              <a:t>d+rnfO{ l;+3f/g[\ .</a:t>
            </a:r>
            <a:endParaRPr lang="en-US" sz="3600" b="1" i="0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1067" name="Line 4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74" name="Text Box 50"/>
          <p:cNvSpPr txBox="1">
            <a:spLocks noChangeArrowheads="1"/>
          </p:cNvSpPr>
          <p:nvPr userDrawn="1"/>
        </p:nvSpPr>
        <p:spPr bwMode="auto">
          <a:xfrm>
            <a:off x="265113" y="6542088"/>
            <a:ext cx="1030287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 i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© 2004 TBBMI</a:t>
            </a:r>
          </a:p>
        </p:txBody>
      </p:sp>
      <p:sp>
        <p:nvSpPr>
          <p:cNvPr id="1075" name="Rectangle 51"/>
          <p:cNvSpPr>
            <a:spLocks noChangeArrowheads="1"/>
          </p:cNvSpPr>
          <p:nvPr userDrawn="1"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8.0.02.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xmlns:p14="http://schemas.microsoft.com/office/powerpoint/2010/main" spd="med">
    <p:cut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 i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 i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 i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 i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 i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 i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 i="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algn="l" eaLnBrk="1" hangingPunct="1">
              <a:defRPr/>
            </a:pPr>
            <a:endParaRPr lang="en-US" i="0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i="0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 i="0"/>
              <a:pPr eaLnBrk="1" hangingPunct="1">
                <a:defRPr/>
              </a:pPr>
              <a:t>‹#›</a:t>
            </a:fld>
            <a:endParaRPr lang="en-US" i="0"/>
          </a:p>
        </p:txBody>
      </p:sp>
    </p:spTree>
    <p:extLst>
      <p:ext uri="{BB962C8B-B14F-4D97-AF65-F5344CB8AC3E}">
        <p14:creationId xmlns:p14="http://schemas.microsoft.com/office/powerpoint/2010/main" val="97423323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39.wmf"/><Relationship Id="rId5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39.wmf"/><Relationship Id="rId5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42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42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5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39.wmf"/><Relationship Id="rId5" Type="http://schemas.openxmlformats.org/officeDocument/2006/relationships/image" Target="../media/image40.jpeg"/><Relationship Id="rId6" Type="http://schemas.openxmlformats.org/officeDocument/2006/relationships/image" Target="../media/image44.wmf"/><Relationship Id="rId7" Type="http://schemas.openxmlformats.org/officeDocument/2006/relationships/image" Target="../media/image43.png"/><Relationship Id="rId8" Type="http://schemas.openxmlformats.org/officeDocument/2006/relationships/image" Target="../media/image42.jpeg"/><Relationship Id="rId9" Type="http://schemas.openxmlformats.org/officeDocument/2006/relationships/image" Target="../media/image41.jpe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wmf"/><Relationship Id="rId20" Type="http://schemas.openxmlformats.org/officeDocument/2006/relationships/image" Target="../media/image22.wmf"/><Relationship Id="rId21" Type="http://schemas.openxmlformats.org/officeDocument/2006/relationships/image" Target="../media/image23.wmf"/><Relationship Id="rId22" Type="http://schemas.openxmlformats.org/officeDocument/2006/relationships/image" Target="../media/image24.wmf"/><Relationship Id="rId23" Type="http://schemas.openxmlformats.org/officeDocument/2006/relationships/image" Target="../media/image25.wmf"/><Relationship Id="rId24" Type="http://schemas.openxmlformats.org/officeDocument/2006/relationships/image" Target="../media/image26.wmf"/><Relationship Id="rId25" Type="http://schemas.openxmlformats.org/officeDocument/2006/relationships/image" Target="../media/image27.wmf"/><Relationship Id="rId26" Type="http://schemas.openxmlformats.org/officeDocument/2006/relationships/image" Target="../media/image28.wmf"/><Relationship Id="rId27" Type="http://schemas.openxmlformats.org/officeDocument/2006/relationships/image" Target="../media/image29.wmf"/><Relationship Id="rId28" Type="http://schemas.openxmlformats.org/officeDocument/2006/relationships/image" Target="../media/image30.wmf"/><Relationship Id="rId29" Type="http://schemas.openxmlformats.org/officeDocument/2006/relationships/image" Target="../media/image31.wmf"/><Relationship Id="rId30" Type="http://schemas.openxmlformats.org/officeDocument/2006/relationships/image" Target="../media/image32.wmf"/><Relationship Id="rId31" Type="http://schemas.openxmlformats.org/officeDocument/2006/relationships/image" Target="../media/image33.wmf"/><Relationship Id="rId32" Type="http://schemas.openxmlformats.org/officeDocument/2006/relationships/image" Target="../media/image34.wmf"/><Relationship Id="rId10" Type="http://schemas.openxmlformats.org/officeDocument/2006/relationships/image" Target="../media/image12.wmf"/><Relationship Id="rId11" Type="http://schemas.openxmlformats.org/officeDocument/2006/relationships/image" Target="../media/image13.wmf"/><Relationship Id="rId12" Type="http://schemas.openxmlformats.org/officeDocument/2006/relationships/image" Target="../media/image14.wmf"/><Relationship Id="rId13" Type="http://schemas.openxmlformats.org/officeDocument/2006/relationships/image" Target="../media/image15.wmf"/><Relationship Id="rId14" Type="http://schemas.openxmlformats.org/officeDocument/2006/relationships/image" Target="../media/image16.wmf"/><Relationship Id="rId15" Type="http://schemas.openxmlformats.org/officeDocument/2006/relationships/image" Target="../media/image17.wmf"/><Relationship Id="rId16" Type="http://schemas.openxmlformats.org/officeDocument/2006/relationships/image" Target="../media/image18.wmf"/><Relationship Id="rId17" Type="http://schemas.openxmlformats.org/officeDocument/2006/relationships/image" Target="../media/image19.wmf"/><Relationship Id="rId18" Type="http://schemas.openxmlformats.org/officeDocument/2006/relationships/image" Target="../media/image20.wmf"/><Relationship Id="rId19" Type="http://schemas.openxmlformats.org/officeDocument/2006/relationships/image" Target="../media/image21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wmf"/><Relationship Id="rId4" Type="http://schemas.openxmlformats.org/officeDocument/2006/relationships/image" Target="../media/image6.png"/><Relationship Id="rId5" Type="http://schemas.openxmlformats.org/officeDocument/2006/relationships/image" Target="../media/image7.wmf"/><Relationship Id="rId6" Type="http://schemas.openxmlformats.org/officeDocument/2006/relationships/image" Target="../media/image8.wmf"/><Relationship Id="rId7" Type="http://schemas.openxmlformats.org/officeDocument/2006/relationships/image" Target="../media/image9.wmf"/><Relationship Id="rId8" Type="http://schemas.openxmlformats.org/officeDocument/2006/relationships/image" Target="../media/image10.w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1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2.w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3.w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5.w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6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4" Type="http://schemas.openxmlformats.org/officeDocument/2006/relationships/image" Target="../media/image58.wmf"/><Relationship Id="rId5" Type="http://schemas.openxmlformats.org/officeDocument/2006/relationships/image" Target="../media/image59.wmf"/><Relationship Id="rId6" Type="http://schemas.openxmlformats.org/officeDocument/2006/relationships/image" Target="../media/image60.wmf"/><Relationship Id="rId7" Type="http://schemas.openxmlformats.org/officeDocument/2006/relationships/image" Target="../media/image61.wmf"/><Relationship Id="rId8" Type="http://schemas.openxmlformats.org/officeDocument/2006/relationships/image" Target="../media/image62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63.w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6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8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3"/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265220" name="Text Box 4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12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  <a:cs typeface="+mn-cs"/>
              </a:endParaRPr>
            </a:p>
          </p:txBody>
        </p:sp>
        <p:sp>
          <p:nvSpPr>
            <p:cNvPr id="265221" name="Text Box 5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FAFD00"/>
                  </a:solidFill>
                  <a:latin typeface="Comic Sans MS" charset="0"/>
                </a:rPr>
                <a:t>A Presentation of The Bible…Basically Ministries International Inc.                Fort Worth, Texas</a:t>
              </a:r>
              <a:endParaRPr lang="en-US" sz="1800" b="1" i="0">
                <a:solidFill>
                  <a:srgbClr val="FAFD00"/>
                </a:solidFill>
                <a:latin typeface="Comic Sans MS" charset="0"/>
              </a:endParaRPr>
            </a:p>
          </p:txBody>
        </p:sp>
        <p:sp>
          <p:nvSpPr>
            <p:cNvPr id="265222" name="Text Box 6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000" i="0">
                  <a:solidFill>
                    <a:srgbClr val="FFFB0C"/>
                  </a:solidFill>
                  <a:latin typeface="Times New Roman" charset="0"/>
                  <a:ea typeface="+mn-ea"/>
                  <a:cs typeface="+mn-cs"/>
                </a:rPr>
                <a:t>www.biblebasically.com</a:t>
              </a:r>
            </a:p>
          </p:txBody>
        </p:sp>
      </p:grpSp>
      <p:sp>
        <p:nvSpPr>
          <p:cNvPr id="15363" name="Text Box 12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i="0">
                <a:solidFill>
                  <a:srgbClr val="FFFFFF"/>
                </a:solidFill>
              </a:rPr>
              <a:t>©2004 TBBMI</a:t>
            </a:r>
          </a:p>
        </p:txBody>
      </p:sp>
      <p:sp>
        <p:nvSpPr>
          <p:cNvPr id="265229" name="Rectangle 13"/>
          <p:cNvSpPr>
            <a:spLocks noChangeArrowheads="1"/>
          </p:cNvSpPr>
          <p:nvPr/>
        </p:nvSpPr>
        <p:spPr bwMode="auto">
          <a:xfrm>
            <a:off x="7620000" y="6527800"/>
            <a:ext cx="6619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8.0.02.</a:t>
            </a:r>
          </a:p>
        </p:txBody>
      </p:sp>
      <p:sp>
        <p:nvSpPr>
          <p:cNvPr id="265231" name="Rectangle 15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01</a:t>
            </a:r>
          </a:p>
        </p:txBody>
      </p:sp>
      <p:pic>
        <p:nvPicPr>
          <p:cNvPr id="15366" name="Picture 16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r="80165"/>
          <a:stretch>
            <a:fillRect/>
          </a:stretch>
        </p:blipFill>
        <p:spPr bwMode="auto">
          <a:xfrm>
            <a:off x="0" y="3429000"/>
            <a:ext cx="2362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21"/>
          <p:cNvSpPr>
            <a:spLocks noChangeArrowheads="1" noChangeShapeType="1" noTextEdit="1"/>
          </p:cNvSpPr>
          <p:nvPr/>
        </p:nvSpPr>
        <p:spPr bwMode="auto">
          <a:xfrm>
            <a:off x="533400" y="1676400"/>
            <a:ext cx="6705600" cy="3810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o-RO" sz="54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50800" dist="38100" dir="2700000" rotWithShape="0">
                    <a:srgbClr val="000000">
                      <a:alpha val="42999"/>
                    </a:srgbClr>
                  </a:outerShdw>
                </a:effectLst>
                <a:latin typeface="Kantipur Regular"/>
                <a:ea typeface="Kantipur Regular"/>
                <a:cs typeface="Kantipur Regular"/>
              </a:rPr>
              <a:t>afOan======</a:t>
            </a:r>
          </a:p>
          <a:p>
            <a:r>
              <a:rPr lang="ro-RO" sz="54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50800" dist="38100" dir="2700000" rotWithShape="0">
                    <a:srgbClr val="000000">
                      <a:alpha val="42999"/>
                    </a:srgbClr>
                  </a:outerShdw>
                </a:effectLst>
                <a:latin typeface="Kantipur Regular"/>
                <a:ea typeface="Kantipur Regular"/>
                <a:cs typeface="Kantipur Regular"/>
              </a:rPr>
              <a:t>     cfwf/e[\t</a:t>
            </a:r>
            <a:endParaRPr lang="en-US" sz="5400" kern="1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blurRad="50800" dist="38100" dir="2700000" rotWithShape="0">
                  <a:srgbClr val="000000">
                    <a:alpha val="42999"/>
                  </a:srgbClr>
                </a:outerShdw>
              </a:effectLst>
              <a:latin typeface="Kantipur Regular"/>
              <a:ea typeface="Kantipur Regular"/>
              <a:cs typeface="Kantipur Regular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11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11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11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119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119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119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119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3802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221201" name="Rectangle 1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10</a:t>
            </a:r>
          </a:p>
        </p:txBody>
      </p:sp>
      <p:sp>
        <p:nvSpPr>
          <p:cNvPr id="33804" name="Text Box 18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33805" name="Text Box 19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3806" name="Rectangle 20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86" grpId="0" animBg="1"/>
      <p:bldP spid="22118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Freeform 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196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199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5851" name="Text Box 1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8211" name="Rectangle 1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11</a:t>
            </a:r>
          </a:p>
        </p:txBody>
      </p:sp>
      <p:sp>
        <p:nvSpPr>
          <p:cNvPr id="35853" name="Text Box 20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5854" name="Rectangle 21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Freeform 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220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223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2144713" y="1881188"/>
            <a:ext cx="5675312" cy="2112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65000"/>
              </a:lnSpc>
            </a:pPr>
            <a:r>
              <a:rPr lang="en-US" sz="32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:yfgsf] gfdx? k|of]u gug[\{; </a:t>
            </a:r>
            <a:r>
              <a:rPr lang="en-US" sz="32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...</a:t>
            </a:r>
          </a:p>
          <a:p>
            <a:pPr>
              <a:lnSpc>
                <a:spcPct val="65000"/>
              </a:lnSpc>
            </a:pPr>
            <a:endParaRPr lang="en-US" b="1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  <a:p>
            <a:pPr>
              <a:lnSpc>
                <a:spcPct val="65000"/>
              </a:lnSpc>
            </a:pPr>
            <a:r>
              <a:rPr lang="en-US" sz="36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s]an </a:t>
            </a:r>
            <a:r>
              <a:rPr lang="en-US" sz="40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k|of]u </a:t>
            </a:r>
            <a:r>
              <a:rPr lang="en-US" sz="36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ug[\{;\</a:t>
            </a:r>
            <a:r>
              <a:rPr lang="en-US" sz="36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</a:p>
          <a:p>
            <a:pPr>
              <a:lnSpc>
                <a:spcPct val="65000"/>
              </a:lnSpc>
            </a:pPr>
            <a:endParaRPr lang="en-US" sz="3600" b="1" u="sng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  <a:p>
            <a:pPr>
              <a:lnSpc>
                <a:spcPct val="65000"/>
              </a:lnSpc>
            </a:pPr>
            <a:r>
              <a:rPr 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Gffdx?sf]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en-US" sz="3200" b="1" u="sng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klxnf cIf/</a:t>
            </a:r>
            <a:r>
              <a:rPr 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...</a:t>
            </a:r>
          </a:p>
          <a:p>
            <a:pPr>
              <a:lnSpc>
                <a:spcPct val="65000"/>
              </a:lnSpc>
            </a:pPr>
            <a:r>
              <a:rPr 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;Dk[\0f{ zAbx? </a:t>
            </a:r>
            <a:r>
              <a:rPr lang="en-US" sz="36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 </a:t>
            </a:r>
            <a:r>
              <a:rPr 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n]Vg[\;\ .</a:t>
            </a:r>
          </a:p>
        </p:txBody>
      </p:sp>
      <p:sp>
        <p:nvSpPr>
          <p:cNvPr id="37900" name="Text Box 1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9236" name="Rectangle 2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12</a:t>
            </a:r>
          </a:p>
        </p:txBody>
      </p:sp>
      <p:sp>
        <p:nvSpPr>
          <p:cNvPr id="37902" name="Text Box 21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7903" name="Rectangle 22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9" name="Picture 3"/>
          <p:cNvPicPr>
            <a:picLocks noChangeAspect="1" noChangeArrowheads="1"/>
          </p:cNvPicPr>
          <p:nvPr/>
        </p:nvPicPr>
        <p:blipFill>
          <a:blip r:embed="rId3"/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95941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5942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5943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5944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5945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5946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5947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5949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5951" name="Rectangle 15"/>
          <p:cNvSpPr>
            <a:spLocks noChangeArrowheads="1"/>
          </p:cNvSpPr>
          <p:nvPr/>
        </p:nvSpPr>
        <p:spPr bwMode="auto">
          <a:xfrm>
            <a:off x="2020888" y="93503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29595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49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295958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13</a:t>
            </a:r>
          </a:p>
        </p:txBody>
      </p:sp>
      <p:sp>
        <p:nvSpPr>
          <p:cNvPr id="39951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9952" name="Rectangle 25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295962" name="Oval 26"/>
          <p:cNvSpPr>
            <a:spLocks noChangeArrowheads="1"/>
          </p:cNvSpPr>
          <p:nvPr/>
        </p:nvSpPr>
        <p:spPr bwMode="auto">
          <a:xfrm>
            <a:off x="1868488" y="771525"/>
            <a:ext cx="1039812" cy="9683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6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7" name="Picture 3"/>
          <p:cNvPicPr>
            <a:picLocks noChangeAspect="1" noChangeArrowheads="1"/>
          </p:cNvPicPr>
          <p:nvPr/>
        </p:nvPicPr>
        <p:blipFill>
          <a:blip r:embed="rId3"/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2868" name="Picture 4"/>
          <p:cNvPicPr>
            <a:picLocks noChangeAspect="1" noChangeArrowheads="1"/>
          </p:cNvPicPr>
          <p:nvPr/>
        </p:nvPicPr>
        <p:blipFill>
          <a:blip r:embed="rId4"/>
          <a:srcRect l="2489" t="2005" r="2151" b="7901"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92869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2870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2871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2872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2873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2874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2875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2877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2879" name="Rectangle 15"/>
          <p:cNvSpPr>
            <a:spLocks noChangeArrowheads="1"/>
          </p:cNvSpPr>
          <p:nvPr/>
        </p:nvSpPr>
        <p:spPr bwMode="auto">
          <a:xfrm>
            <a:off x="2020888" y="93503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29288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2881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o[\= g= </a:t>
            </a:r>
          </a:p>
        </p:txBody>
      </p:sp>
      <p:sp>
        <p:nvSpPr>
          <p:cNvPr id="41999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292886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14</a:t>
            </a:r>
          </a:p>
        </p:txBody>
      </p:sp>
      <p:sp>
        <p:nvSpPr>
          <p:cNvPr id="42001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2002" name="Rectangle 25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292891" name="Oval 27"/>
          <p:cNvSpPr>
            <a:spLocks noChangeArrowheads="1"/>
          </p:cNvSpPr>
          <p:nvPr/>
        </p:nvSpPr>
        <p:spPr bwMode="auto">
          <a:xfrm>
            <a:off x="4684713" y="2752725"/>
            <a:ext cx="1039812" cy="9683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9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9125" y="4092575"/>
            <a:ext cx="3198813" cy="217963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3891" name="Picture 3"/>
          <p:cNvPicPr>
            <a:picLocks noChangeAspect="1" noChangeArrowheads="1"/>
          </p:cNvPicPr>
          <p:nvPr/>
        </p:nvPicPr>
        <p:blipFill>
          <a:blip r:embed="rId4"/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3892" name="Picture 4"/>
          <p:cNvPicPr>
            <a:picLocks noChangeAspect="1" noChangeArrowheads="1"/>
          </p:cNvPicPr>
          <p:nvPr/>
        </p:nvPicPr>
        <p:blipFill>
          <a:blip r:embed="rId5"/>
          <a:srcRect l="2489" t="2005" r="2151" b="7901"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93893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3894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3895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3896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3897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3898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3899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3901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3902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293903" name="Rectangle 15"/>
          <p:cNvSpPr>
            <a:spLocks noChangeArrowheads="1"/>
          </p:cNvSpPr>
          <p:nvPr/>
        </p:nvSpPr>
        <p:spPr bwMode="auto">
          <a:xfrm>
            <a:off x="2020888" y="93503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293904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3905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o[\= g=</a:t>
            </a:r>
          </a:p>
        </p:txBody>
      </p:sp>
      <p:sp>
        <p:nvSpPr>
          <p:cNvPr id="44049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293910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15</a:t>
            </a:r>
          </a:p>
        </p:txBody>
      </p:sp>
      <p:sp>
        <p:nvSpPr>
          <p:cNvPr id="44051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4052" name="Rectangle 25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293915" name="Oval 27"/>
          <p:cNvSpPr>
            <a:spLocks noChangeArrowheads="1"/>
          </p:cNvSpPr>
          <p:nvPr/>
        </p:nvSpPr>
        <p:spPr bwMode="auto">
          <a:xfrm>
            <a:off x="7115175" y="5033963"/>
            <a:ext cx="1039813" cy="9683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9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9125" y="4092575"/>
            <a:ext cx="3198813" cy="217963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4915" name="Picture 3"/>
          <p:cNvPicPr>
            <a:picLocks noChangeAspect="1" noChangeArrowheads="1"/>
          </p:cNvPicPr>
          <p:nvPr/>
        </p:nvPicPr>
        <p:blipFill>
          <a:blip r:embed="rId4"/>
          <a:srcRect b="9908"/>
          <a:stretch>
            <a:fillRect/>
          </a:stretch>
        </p:blipFill>
        <p:spPr bwMode="auto">
          <a:xfrm>
            <a:off x="254000" y="1411288"/>
            <a:ext cx="3571875" cy="242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4916" name="Picture 4"/>
          <p:cNvPicPr>
            <a:picLocks noChangeAspect="1" noChangeArrowheads="1"/>
          </p:cNvPicPr>
          <p:nvPr/>
        </p:nvPicPr>
        <p:blipFill>
          <a:blip r:embed="rId5"/>
          <a:srcRect l="2489" t="2005" r="2151" b="7901"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94917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4918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4919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4920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4921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4922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4923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4925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4926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k=3f=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rgbClr val="FAF200"/>
              </a:solidFill>
              <a:latin typeface="Times" charset="0"/>
            </a:endParaRPr>
          </a:p>
        </p:txBody>
      </p:sp>
      <p:sp>
        <p:nvSpPr>
          <p:cNvPr id="294927" name="Rectangle 15"/>
          <p:cNvSpPr>
            <a:spLocks noChangeArrowheads="1"/>
          </p:cNvSpPr>
          <p:nvPr/>
        </p:nvSpPr>
        <p:spPr bwMode="auto">
          <a:xfrm>
            <a:off x="2020888" y="935038"/>
            <a:ext cx="83502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e[\=;=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rgbClr val="FAF200"/>
              </a:solidFill>
            </a:endParaRPr>
          </a:p>
        </p:txBody>
      </p:sp>
      <p:sp>
        <p:nvSpPr>
          <p:cNvPr id="294928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4929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o[\= g=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rgbClr val="FAF200"/>
              </a:solidFill>
              <a:latin typeface="Times" charset="0"/>
            </a:endParaRPr>
          </a:p>
        </p:txBody>
      </p:sp>
      <p:sp>
        <p:nvSpPr>
          <p:cNvPr id="294930" name="Text Box 18"/>
          <p:cNvSpPr txBox="1">
            <a:spLocks noChangeArrowheads="1"/>
          </p:cNvSpPr>
          <p:nvPr/>
        </p:nvSpPr>
        <p:spPr bwMode="auto">
          <a:xfrm>
            <a:off x="1301750" y="1333500"/>
            <a:ext cx="49530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e[\dWo;fufl/o ;d[\Gb|</a:t>
            </a: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294931" name="Text Box 19"/>
          <p:cNvSpPr txBox="1">
            <a:spLocks noChangeArrowheads="1"/>
          </p:cNvSpPr>
          <p:nvPr/>
        </p:nvSpPr>
        <p:spPr bwMode="auto">
          <a:xfrm>
            <a:off x="3141663" y="3279775"/>
            <a:ext cx="49530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36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o[\km/6L; gbL </a:t>
            </a:r>
          </a:p>
        </p:txBody>
      </p:sp>
      <p:sp>
        <p:nvSpPr>
          <p:cNvPr id="294932" name="Text Box 20"/>
          <p:cNvSpPr txBox="1">
            <a:spLocks noChangeArrowheads="1"/>
          </p:cNvSpPr>
          <p:nvPr/>
        </p:nvSpPr>
        <p:spPr bwMode="auto">
          <a:xfrm>
            <a:off x="4806950" y="5588000"/>
            <a:ext cx="4094163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k/;Log 3fF6L</a:t>
            </a: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46100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294934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16</a:t>
            </a:r>
          </a:p>
        </p:txBody>
      </p:sp>
      <p:sp>
        <p:nvSpPr>
          <p:cNvPr id="46102" name="Text Box 23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46103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6104" name="Rectangle 25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31" grpId="0" autoUpdateAnimBg="0"/>
      <p:bldP spid="294932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3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367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ER</a:t>
            </a:r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k=3f=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chemeClr val="folHlink"/>
              </a:solidFill>
            </a:endParaRPr>
          </a:p>
        </p:txBody>
      </p:sp>
      <p:sp>
        <p:nvSpPr>
          <p:cNvPr id="1537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15376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8143" name="Text Box 1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5384" name="Rectangle 2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17</a:t>
            </a:r>
          </a:p>
        </p:txBody>
      </p:sp>
      <p:sp>
        <p:nvSpPr>
          <p:cNvPr id="48145" name="Text Box 2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8146" name="Rectangle 2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15389" name="Picture 29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846513" y="1636713"/>
            <a:ext cx="4395787" cy="3297237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5377" name="Oval 17"/>
          <p:cNvSpPr>
            <a:spLocks noChangeArrowheads="1"/>
          </p:cNvSpPr>
          <p:nvPr/>
        </p:nvSpPr>
        <p:spPr bwMode="auto">
          <a:xfrm>
            <a:off x="1230313" y="4181475"/>
            <a:ext cx="3471862" cy="21510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animBg="1"/>
      <p:bldP spid="1537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63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6391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ER</a:t>
            </a:r>
          </a:p>
        </p:txBody>
      </p:sp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k=3f=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1640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6401" name="Rectangle 17"/>
          <p:cNvSpPr>
            <a:spLocks noChangeArrowheads="1"/>
          </p:cNvSpPr>
          <p:nvPr/>
        </p:nvSpPr>
        <p:spPr bwMode="auto">
          <a:xfrm>
            <a:off x="2516188" y="5640388"/>
            <a:ext cx="927100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Nff=;=</a:t>
            </a:r>
          </a:p>
        </p:txBody>
      </p:sp>
      <p:sp>
        <p:nvSpPr>
          <p:cNvPr id="16402" name="Oval 18"/>
          <p:cNvSpPr>
            <a:spLocks noChangeArrowheads="1"/>
          </p:cNvSpPr>
          <p:nvPr/>
        </p:nvSpPr>
        <p:spPr bwMode="auto">
          <a:xfrm>
            <a:off x="2413000" y="5516563"/>
            <a:ext cx="881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193" name="Text Box 2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6409" name="Rectangle 2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18</a:t>
            </a:r>
          </a:p>
        </p:txBody>
      </p:sp>
      <p:sp>
        <p:nvSpPr>
          <p:cNvPr id="50195" name="Text Box 2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0196" name="Rectangle 2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16413" name="Picture 29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846513" y="1636713"/>
            <a:ext cx="4395787" cy="3297237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6414" name="Text Box 30"/>
          <p:cNvSpPr txBox="1">
            <a:spLocks noChangeArrowheads="1"/>
          </p:cNvSpPr>
          <p:nvPr/>
        </p:nvSpPr>
        <p:spPr bwMode="auto">
          <a:xfrm>
            <a:off x="4922838" y="4276725"/>
            <a:ext cx="24003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Nffn ;d[\Gb| 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14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84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8439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ER</a:t>
            </a:r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k=3f=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844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e[\=;=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chemeClr val="folHlink"/>
              </a:solidFill>
            </a:endParaRPr>
          </a:p>
        </p:txBody>
      </p:sp>
      <p:sp>
        <p:nvSpPr>
          <p:cNvPr id="18448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2516188" y="5640388"/>
            <a:ext cx="979487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Nff=;=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chemeClr val="folHlink"/>
              </a:solidFill>
            </a:endParaRPr>
          </a:p>
        </p:txBody>
      </p:sp>
      <p:sp>
        <p:nvSpPr>
          <p:cNvPr id="18451" name="Freeform 1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8452" name="Freeform 2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8453" name="Freeform 2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2243" name="Text Box 2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8460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19</a:t>
            </a:r>
          </a:p>
        </p:txBody>
      </p:sp>
      <p:sp>
        <p:nvSpPr>
          <p:cNvPr id="52245" name="Text Box 2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2246" name="Rectangle 3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18450" name="Oval 18"/>
          <p:cNvSpPr>
            <a:spLocks noChangeArrowheads="1"/>
          </p:cNvSpPr>
          <p:nvPr/>
        </p:nvSpPr>
        <p:spPr bwMode="auto">
          <a:xfrm>
            <a:off x="2971800" y="2376488"/>
            <a:ext cx="955675" cy="8064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pic>
        <p:nvPicPr>
          <p:cNvPr id="18467" name="Picture 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82627" name="Rectangle 3"/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 w="1905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i="0">
                <a:solidFill>
                  <a:srgbClr val="FFFFFF"/>
                </a:solidFill>
              </a:rPr>
              <a:t>©2004 TBBMI</a:t>
            </a:r>
          </a:p>
        </p:txBody>
      </p:sp>
      <p:sp>
        <p:nvSpPr>
          <p:cNvPr id="282631" name="Rectangle 7"/>
          <p:cNvSpPr>
            <a:spLocks noChangeArrowheads="1"/>
          </p:cNvSpPr>
          <p:nvPr/>
        </p:nvSpPr>
        <p:spPr bwMode="auto">
          <a:xfrm>
            <a:off x="-1082675" y="1217613"/>
            <a:ext cx="7870825" cy="5640387"/>
          </a:xfrm>
          <a:prstGeom prst="rect">
            <a:avLst/>
          </a:prstGeom>
          <a:noFill/>
          <a:ln w="1905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82632" name="Rectangle 8"/>
          <p:cNvSpPr>
            <a:spLocks noChangeArrowheads="1"/>
          </p:cNvSpPr>
          <p:nvPr/>
        </p:nvSpPr>
        <p:spPr bwMode="auto">
          <a:xfrm>
            <a:off x="692150" y="622300"/>
            <a:ext cx="8086725" cy="5915025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pic>
        <p:nvPicPr>
          <p:cNvPr id="1741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612775"/>
            <a:ext cx="785495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34" name="Rectangle 10"/>
          <p:cNvSpPr>
            <a:spLocks noChangeArrowheads="1"/>
          </p:cNvSpPr>
          <p:nvPr/>
        </p:nvSpPr>
        <p:spPr bwMode="auto">
          <a:xfrm>
            <a:off x="596900" y="615950"/>
            <a:ext cx="7870825" cy="5640388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grpSp>
        <p:nvGrpSpPr>
          <p:cNvPr id="17417" name="Group 13"/>
          <p:cNvGrpSpPr>
            <a:grpSpLocks/>
          </p:cNvGrpSpPr>
          <p:nvPr/>
        </p:nvGrpSpPr>
        <p:grpSpPr bwMode="auto">
          <a:xfrm>
            <a:off x="666750" y="687388"/>
            <a:ext cx="7704138" cy="5511800"/>
            <a:chOff x="460" y="457"/>
            <a:chExt cx="4853" cy="3472"/>
          </a:xfrm>
        </p:grpSpPr>
        <p:pic>
          <p:nvPicPr>
            <p:cNvPr id="17425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7"/>
            <a:stretch>
              <a:fillRect/>
            </a:stretch>
          </p:blipFill>
          <p:spPr bwMode="auto">
            <a:xfrm>
              <a:off x="589" y="457"/>
              <a:ext cx="4724" cy="3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6" name="Picture 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44"/>
            <a:stretch>
              <a:fillRect/>
            </a:stretch>
          </p:blipFill>
          <p:spPr bwMode="auto">
            <a:xfrm>
              <a:off x="467" y="457"/>
              <a:ext cx="4846" cy="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2640" name="Rectangle 16"/>
            <p:cNvSpPr>
              <a:spLocks noChangeArrowheads="1"/>
            </p:cNvSpPr>
            <p:nvPr/>
          </p:nvSpPr>
          <p:spPr bwMode="auto">
            <a:xfrm>
              <a:off x="460" y="457"/>
              <a:ext cx="4853" cy="3472"/>
            </a:xfrm>
            <a:prstGeom prst="rect">
              <a:avLst/>
            </a:prstGeom>
            <a:solidFill>
              <a:srgbClr val="080808">
                <a:alpha val="50000"/>
              </a:srgbClr>
            </a:solidFill>
            <a:ln w="762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</p:grpSp>
      <p:sp>
        <p:nvSpPr>
          <p:cNvPr id="282641" name="Text Box 17"/>
          <p:cNvSpPr txBox="1">
            <a:spLocks noChangeArrowheads="1"/>
          </p:cNvSpPr>
          <p:nvPr/>
        </p:nvSpPr>
        <p:spPr bwMode="auto">
          <a:xfrm>
            <a:off x="415925" y="1916113"/>
            <a:ext cx="7667625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FC1E"/>
                </a:solidFill>
                <a:cs typeface="Kantipur" charset="0"/>
              </a:rPr>
              <a:t>afOan … cfwf/e[\t</a:t>
            </a:r>
            <a:endParaRPr lang="en-US" sz="500" b="1" baseline="100000">
              <a:solidFill>
                <a:srgbClr val="27FC31"/>
              </a:solidFill>
              <a:cs typeface="Kantipur" charset="0"/>
            </a:endParaRPr>
          </a:p>
        </p:txBody>
      </p:sp>
      <p:sp>
        <p:nvSpPr>
          <p:cNvPr id="282642" name="Text Box 18"/>
          <p:cNvSpPr txBox="1">
            <a:spLocks noChangeArrowheads="1"/>
          </p:cNvSpPr>
          <p:nvPr/>
        </p:nvSpPr>
        <p:spPr bwMode="auto">
          <a:xfrm>
            <a:off x="3786188" y="3414713"/>
            <a:ext cx="13747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efu b[\O{</a:t>
            </a:r>
            <a:r>
              <a:rPr lang="en-US" sz="32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 </a:t>
            </a:r>
          </a:p>
        </p:txBody>
      </p:sp>
      <p:sp>
        <p:nvSpPr>
          <p:cNvPr id="17420" name="Text Box 19"/>
          <p:cNvSpPr txBox="1">
            <a:spLocks noChangeArrowheads="1"/>
          </p:cNvSpPr>
          <p:nvPr/>
        </p:nvSpPr>
        <p:spPr bwMode="auto">
          <a:xfrm>
            <a:off x="7831138" y="2225675"/>
            <a:ext cx="371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C1E"/>
                </a:solidFill>
              </a:rPr>
              <a:t>®</a:t>
            </a:r>
          </a:p>
        </p:txBody>
      </p:sp>
      <p:sp>
        <p:nvSpPr>
          <p:cNvPr id="282644" name="Text Box 20"/>
          <p:cNvSpPr txBox="1">
            <a:spLocks noChangeArrowheads="1"/>
          </p:cNvSpPr>
          <p:nvPr/>
        </p:nvSpPr>
        <p:spPr bwMode="auto">
          <a:xfrm>
            <a:off x="436563" y="1263650"/>
            <a:ext cx="8061325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 </a:t>
            </a:r>
            <a:r>
              <a:rPr 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h] ePtf klg, Tof] 7fpF sxfF k5{</a:t>
            </a:r>
            <a:r>
              <a:rPr lang="en-US" sz="2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?)</a:t>
            </a:r>
          </a:p>
        </p:txBody>
      </p:sp>
      <p:sp>
        <p:nvSpPr>
          <p:cNvPr id="282645" name="Text Box 21"/>
          <p:cNvSpPr txBox="1">
            <a:spLocks noChangeArrowheads="1"/>
          </p:cNvSpPr>
          <p:nvPr/>
        </p:nvSpPr>
        <p:spPr bwMode="auto">
          <a:xfrm>
            <a:off x="969963" y="4210050"/>
            <a:ext cx="7024687" cy="1311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d+rnfO{ l;+3f/b}</a:t>
            </a:r>
            <a:r>
              <a:rPr lang="en-US" sz="3600" b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:                                      </a:t>
            </a:r>
            <a:r>
              <a:rPr lang="en-US" sz="4000" b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afOalno k|flrg ef}ulns gSzf lgdf{0f .</a:t>
            </a:r>
          </a:p>
        </p:txBody>
      </p:sp>
      <p:sp>
        <p:nvSpPr>
          <p:cNvPr id="282646" name="Rectangle 22"/>
          <p:cNvSpPr>
            <a:spLocks noChangeArrowheads="1"/>
          </p:cNvSpPr>
          <p:nvPr/>
        </p:nvSpPr>
        <p:spPr bwMode="auto">
          <a:xfrm>
            <a:off x="7620000" y="6515100"/>
            <a:ext cx="658813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8.0.02.</a:t>
            </a:r>
          </a:p>
        </p:txBody>
      </p:sp>
      <p:sp>
        <p:nvSpPr>
          <p:cNvPr id="282647" name="Rectangle 2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02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75"/>
                                        <p:tgtEl>
                                          <p:spTgt spid="28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2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41" grpId="0" autoUpdateAnimBg="0"/>
      <p:bldP spid="282644" grpId="0" autoUpdateAnimBg="0"/>
      <p:bldP spid="282645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4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463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ER</a:t>
            </a:r>
          </a:p>
        </p:txBody>
      </p:sp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k=3f=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1947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473" name="Rectangle 17"/>
          <p:cNvSpPr>
            <a:spLocks noChangeArrowheads="1"/>
          </p:cNvSpPr>
          <p:nvPr/>
        </p:nvSpPr>
        <p:spPr bwMode="auto">
          <a:xfrm>
            <a:off x="2516188" y="5640388"/>
            <a:ext cx="954087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Nff=;=</a:t>
            </a:r>
          </a:p>
        </p:txBody>
      </p:sp>
      <p:sp>
        <p:nvSpPr>
          <p:cNvPr id="19474" name="Oval 18"/>
          <p:cNvSpPr>
            <a:spLocks noChangeArrowheads="1"/>
          </p:cNvSpPr>
          <p:nvPr/>
        </p:nvSpPr>
        <p:spPr bwMode="auto">
          <a:xfrm>
            <a:off x="2840038" y="3149600"/>
            <a:ext cx="955675" cy="12858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475" name="Freeform 1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476" name="Freeform 2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477" name="Freeform 2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4292" name="Text Box 2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9484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20</a:t>
            </a:r>
          </a:p>
        </p:txBody>
      </p:sp>
      <p:sp>
        <p:nvSpPr>
          <p:cNvPr id="54294" name="Text Box 2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4295" name="Rectangle 3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19491" name="Picture 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19488" name="Picture 32"/>
          <p:cNvPicPr>
            <a:picLocks noChangeAspect="1" noChangeArrowheads="1"/>
          </p:cNvPicPr>
          <p:nvPr/>
        </p:nvPicPr>
        <p:blipFill>
          <a:blip r:embed="rId4"/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4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ER</a:t>
            </a: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k=3f=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chemeClr val="folHlink"/>
              </a:solidFill>
            </a:endParaRP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20496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497" name="Rectangle 17"/>
          <p:cNvSpPr>
            <a:spLocks noChangeArrowheads="1"/>
          </p:cNvSpPr>
          <p:nvPr/>
        </p:nvSpPr>
        <p:spPr bwMode="auto">
          <a:xfrm>
            <a:off x="2516188" y="5694363"/>
            <a:ext cx="1085850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Nff=;=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chemeClr val="folHlink"/>
              </a:solidFill>
            </a:endParaRPr>
          </a:p>
        </p:txBody>
      </p:sp>
      <p:sp>
        <p:nvSpPr>
          <p:cNvPr id="20498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6339" name="Text Box 2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20510" name="Rectangle 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21</a:t>
            </a:r>
          </a:p>
        </p:txBody>
      </p:sp>
      <p:sp>
        <p:nvSpPr>
          <p:cNvPr id="56341" name="Text Box 3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6342" name="Rectangle 3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Uff=;= </a:t>
            </a:r>
          </a:p>
        </p:txBody>
      </p:sp>
      <p:sp>
        <p:nvSpPr>
          <p:cNvPr id="20502" name="Oval 22"/>
          <p:cNvSpPr>
            <a:spLocks noChangeArrowheads="1"/>
          </p:cNvSpPr>
          <p:nvPr/>
        </p:nvSpPr>
        <p:spPr bwMode="auto">
          <a:xfrm>
            <a:off x="3346450" y="22510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pic>
        <p:nvPicPr>
          <p:cNvPr id="20515" name="Picture 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0516" name="Text Box 36"/>
          <p:cNvSpPr txBox="1">
            <a:spLocks noChangeArrowheads="1"/>
          </p:cNvSpPr>
          <p:nvPr/>
        </p:nvSpPr>
        <p:spPr bwMode="auto">
          <a:xfrm>
            <a:off x="4659313" y="2497138"/>
            <a:ext cx="4094162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uflnnsf] ;d[\Gb| </a:t>
            </a:r>
          </a:p>
        </p:txBody>
      </p:sp>
      <p:pic>
        <p:nvPicPr>
          <p:cNvPr id="20517" name="Picture 37"/>
          <p:cNvPicPr>
            <a:picLocks noChangeAspect="1" noChangeArrowheads="1"/>
          </p:cNvPicPr>
          <p:nvPr/>
        </p:nvPicPr>
        <p:blipFill>
          <a:blip r:embed="rId4"/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6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5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511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ER</a:t>
            </a:r>
          </a:p>
        </p:txBody>
      </p:sp>
      <p:sp>
        <p:nvSpPr>
          <p:cNvPr id="21518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2152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521" name="Rectangle 17"/>
          <p:cNvSpPr>
            <a:spLocks noChangeArrowheads="1"/>
          </p:cNvSpPr>
          <p:nvPr/>
        </p:nvSpPr>
        <p:spPr bwMode="auto">
          <a:xfrm>
            <a:off x="2501900" y="5546725"/>
            <a:ext cx="101917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Nff=;=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chemeClr val="folHlink"/>
              </a:solidFill>
            </a:endParaRPr>
          </a:p>
        </p:txBody>
      </p:sp>
      <p:sp>
        <p:nvSpPr>
          <p:cNvPr id="21522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523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524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526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21527" name="Oval 23"/>
          <p:cNvSpPr>
            <a:spLocks noChangeArrowheads="1"/>
          </p:cNvSpPr>
          <p:nvPr/>
        </p:nvSpPr>
        <p:spPr bwMode="auto">
          <a:xfrm>
            <a:off x="2516188" y="3486150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8389" name="Text Box 2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21534" name="Rectangle 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22</a:t>
            </a:r>
          </a:p>
        </p:txBody>
      </p:sp>
      <p:sp>
        <p:nvSpPr>
          <p:cNvPr id="58391" name="Text Box 3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8392" name="Rectangle 3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21538" name="Picture 34"/>
          <p:cNvPicPr>
            <a:picLocks noChangeAspect="1" noChangeArrowheads="1"/>
          </p:cNvPicPr>
          <p:nvPr/>
        </p:nvPicPr>
        <p:blipFill>
          <a:blip r:embed="rId3"/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1525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Uff=;=</a:t>
            </a:r>
          </a:p>
        </p:txBody>
      </p:sp>
      <p:pic>
        <p:nvPicPr>
          <p:cNvPr id="21539" name="Picture 3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06938" y="1112838"/>
            <a:ext cx="3060700" cy="2278062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1540" name="Text Box 36"/>
          <p:cNvSpPr txBox="1">
            <a:spLocks noChangeArrowheads="1"/>
          </p:cNvSpPr>
          <p:nvPr/>
        </p:nvSpPr>
        <p:spPr bwMode="auto">
          <a:xfrm>
            <a:off x="5081588" y="4757738"/>
            <a:ext cx="30575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d[t ;fuf/ </a:t>
            </a:r>
          </a:p>
        </p:txBody>
      </p:sp>
      <p:sp>
        <p:nvSpPr>
          <p:cNvPr id="21541" name="Text Box 37"/>
          <p:cNvSpPr txBox="1">
            <a:spLocks noChangeArrowheads="1"/>
          </p:cNvSpPr>
          <p:nvPr/>
        </p:nvSpPr>
        <p:spPr bwMode="auto">
          <a:xfrm>
            <a:off x="4659313" y="2497138"/>
            <a:ext cx="4094162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Ufflnn\sf] ;d[\Gb|</a:t>
            </a: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40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70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703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70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29710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k=3f=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2971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e[\=;=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2971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2516188" y="5640388"/>
            <a:ext cx="10064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Nff=;=</a:t>
            </a:r>
          </a:p>
        </p:txBody>
      </p:sp>
      <p:sp>
        <p:nvSpPr>
          <p:cNvPr id="29714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715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716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718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d[=;=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60436" name="Text Box 2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29728" name="Rectangle 3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23</a:t>
            </a:r>
          </a:p>
        </p:txBody>
      </p:sp>
      <p:sp>
        <p:nvSpPr>
          <p:cNvPr id="60438" name="Text Box 3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0439" name="Rectangle 3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29731" name="Picture 35"/>
          <p:cNvPicPr>
            <a:picLocks noChangeAspect="1" noChangeArrowheads="1"/>
          </p:cNvPicPr>
          <p:nvPr/>
        </p:nvPicPr>
        <p:blipFill>
          <a:blip r:embed="rId3"/>
          <a:srcRect b="9668"/>
          <a:stretch>
            <a:fillRect/>
          </a:stretch>
        </p:blipFill>
        <p:spPr bwMode="auto">
          <a:xfrm>
            <a:off x="4310063" y="806450"/>
            <a:ext cx="4368800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9719" name="Rectangle 23"/>
          <p:cNvSpPr>
            <a:spLocks noChangeArrowheads="1"/>
          </p:cNvSpPr>
          <p:nvPr/>
        </p:nvSpPr>
        <p:spPr bwMode="auto">
          <a:xfrm>
            <a:off x="3836988" y="3622675"/>
            <a:ext cx="14128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ob{g glb</a:t>
            </a:r>
            <a:r>
              <a:rPr lang="en-US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29720" name="Line 24"/>
          <p:cNvSpPr>
            <a:spLocks noChangeShapeType="1"/>
          </p:cNvSpPr>
          <p:nvPr/>
        </p:nvSpPr>
        <p:spPr bwMode="auto">
          <a:xfrm>
            <a:off x="3365500" y="3140075"/>
            <a:ext cx="534988" cy="588963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 type="triangle" w="med" len="med"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717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Uff=;=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53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535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71580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2254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22544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545" name="Rectangle 17"/>
          <p:cNvSpPr>
            <a:spLocks noChangeArrowheads="1"/>
          </p:cNvSpPr>
          <p:nvPr/>
        </p:nvSpPr>
        <p:spPr bwMode="auto">
          <a:xfrm>
            <a:off x="2382838" y="5561013"/>
            <a:ext cx="846137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Nff=;=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</a:endParaRPr>
          </a:p>
        </p:txBody>
      </p:sp>
      <p:sp>
        <p:nvSpPr>
          <p:cNvPr id="22546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547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548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549" name="Rectangle 21"/>
          <p:cNvSpPr>
            <a:spLocks noChangeArrowheads="1"/>
          </p:cNvSpPr>
          <p:nvPr/>
        </p:nvSpPr>
        <p:spPr bwMode="auto">
          <a:xfrm>
            <a:off x="3332163" y="2382838"/>
            <a:ext cx="12731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Uff=;=</a:t>
            </a:r>
          </a:p>
        </p:txBody>
      </p:sp>
      <p:sp>
        <p:nvSpPr>
          <p:cNvPr id="22550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62485" name="Text Box 3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22566" name="Rectangle 3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24</a:t>
            </a:r>
          </a:p>
        </p:txBody>
      </p:sp>
      <p:sp>
        <p:nvSpPr>
          <p:cNvPr id="62487" name="Text Box 3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7</a:t>
            </a:r>
          </a:p>
        </p:txBody>
      </p:sp>
      <p:sp>
        <p:nvSpPr>
          <p:cNvPr id="62488" name="Text Box 4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2489" name="Rectangle 4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22570" name="Picture 42"/>
          <p:cNvPicPr>
            <a:picLocks noChangeAspect="1" noChangeArrowheads="1"/>
          </p:cNvPicPr>
          <p:nvPr/>
        </p:nvPicPr>
        <p:blipFill>
          <a:blip r:embed="rId4"/>
          <a:srcRect b="9908"/>
          <a:stretch>
            <a:fillRect/>
          </a:stretch>
        </p:blipFill>
        <p:spPr bwMode="auto">
          <a:xfrm>
            <a:off x="557213" y="1435100"/>
            <a:ext cx="1808162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2571" name="Picture 43"/>
          <p:cNvPicPr>
            <a:picLocks noChangeAspect="1" noChangeArrowheads="1"/>
          </p:cNvPicPr>
          <p:nvPr/>
        </p:nvPicPr>
        <p:blipFill>
          <a:blip r:embed="rId5"/>
          <a:srcRect l="2489" t="2005" r="2151" b="7901"/>
          <a:stretch>
            <a:fillRect/>
          </a:stretch>
        </p:blipFill>
        <p:spPr bwMode="auto">
          <a:xfrm>
            <a:off x="5248275" y="2119313"/>
            <a:ext cx="1985963" cy="1343025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2572" name="Picture 44"/>
          <p:cNvPicPr>
            <a:picLocks noChangeAspect="1" noChangeArrowheads="1"/>
          </p:cNvPicPr>
          <p:nvPr/>
        </p:nvPicPr>
        <p:blipFill>
          <a:blip r:embed="rId6"/>
          <a:srcRect b="7428"/>
          <a:stretch>
            <a:fillRect/>
          </a:stretch>
        </p:blipFill>
        <p:spPr bwMode="auto">
          <a:xfrm>
            <a:off x="666750" y="3249613"/>
            <a:ext cx="1990725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2573" name="Picture 4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03575" y="1023938"/>
            <a:ext cx="1633538" cy="1241425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2574" name="Picture 46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3092450" y="5094288"/>
            <a:ext cx="1849438" cy="1385887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2575" name="Picture 4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438" y="4837113"/>
            <a:ext cx="157480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6" name="Oval 28"/>
          <p:cNvSpPr>
            <a:spLocks noChangeArrowheads="1"/>
          </p:cNvSpPr>
          <p:nvPr/>
        </p:nvSpPr>
        <p:spPr bwMode="auto">
          <a:xfrm>
            <a:off x="1914525" y="8763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555" name="Oval 27"/>
          <p:cNvSpPr>
            <a:spLocks noChangeArrowheads="1"/>
          </p:cNvSpPr>
          <p:nvPr/>
        </p:nvSpPr>
        <p:spPr bwMode="auto">
          <a:xfrm>
            <a:off x="3284538" y="2243138"/>
            <a:ext cx="830262" cy="7286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552" name="Oval 24"/>
          <p:cNvSpPr>
            <a:spLocks noChangeArrowheads="1"/>
          </p:cNvSpPr>
          <p:nvPr/>
        </p:nvSpPr>
        <p:spPr bwMode="auto">
          <a:xfrm>
            <a:off x="4495800" y="25146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551" name="Oval 23"/>
          <p:cNvSpPr>
            <a:spLocks noChangeArrowheads="1"/>
          </p:cNvSpPr>
          <p:nvPr/>
        </p:nvSpPr>
        <p:spPr bwMode="auto">
          <a:xfrm>
            <a:off x="7083425" y="5094288"/>
            <a:ext cx="830263" cy="7286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553" name="Oval 25"/>
          <p:cNvSpPr>
            <a:spLocks noChangeArrowheads="1"/>
          </p:cNvSpPr>
          <p:nvPr/>
        </p:nvSpPr>
        <p:spPr bwMode="auto">
          <a:xfrm>
            <a:off x="2362200" y="54864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554" name="Oval 26"/>
          <p:cNvSpPr>
            <a:spLocks noChangeArrowheads="1"/>
          </p:cNvSpPr>
          <p:nvPr/>
        </p:nvSpPr>
        <p:spPr bwMode="auto">
          <a:xfrm>
            <a:off x="2514600" y="35052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2138363" y="584200"/>
            <a:ext cx="5376862" cy="5900738"/>
            <a:chOff x="1450" y="-287"/>
            <a:chExt cx="3387" cy="3717"/>
          </a:xfrm>
        </p:grpSpPr>
        <p:sp>
          <p:nvSpPr>
            <p:cNvPr id="22578" name="Text Box 50"/>
            <p:cNvSpPr txBox="1">
              <a:spLocks noChangeArrowheads="1"/>
            </p:cNvSpPr>
            <p:nvPr/>
          </p:nvSpPr>
          <p:spPr bwMode="auto">
            <a:xfrm>
              <a:off x="1678" y="-287"/>
              <a:ext cx="2438" cy="32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36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Kantipur" charset="0"/>
                </a:rPr>
                <a:t>^</a:t>
              </a:r>
            </a:p>
          </p:txBody>
        </p:sp>
        <p:sp>
          <p:nvSpPr>
            <p:cNvPr id="22579" name="Text Box 51"/>
            <p:cNvSpPr txBox="1">
              <a:spLocks noChangeArrowheads="1"/>
            </p:cNvSpPr>
            <p:nvPr/>
          </p:nvSpPr>
          <p:spPr bwMode="auto">
            <a:xfrm>
              <a:off x="1450" y="2848"/>
              <a:ext cx="3387" cy="5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54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Kantipur" charset="0"/>
                </a:rPr>
                <a:t>Kfflgsf efux?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2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2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2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2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74" grpId="0" autoUpdateAnimBg="0"/>
      <p:bldP spid="22556" grpId="0" animBg="1"/>
      <p:bldP spid="22555" grpId="0" animBg="1"/>
      <p:bldP spid="22552" grpId="0" animBg="1"/>
      <p:bldP spid="22551" grpId="0" animBg="1"/>
      <p:bldP spid="22553" grpId="0" animBg="1"/>
      <p:bldP spid="2255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901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901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901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901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901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chemeClr val="folHlink"/>
                </a:solidFill>
              </a:rPr>
              <a:t>o[\=g=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</a:endParaRPr>
          </a:p>
        </p:txBody>
      </p:sp>
      <p:sp>
        <p:nvSpPr>
          <p:cNvPr id="29901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901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tx1"/>
                </a:solidFill>
                <a:latin typeface="Kantipur" pitchFamily="2" charset="0"/>
                <a:ea typeface="+mn-ea"/>
                <a:cs typeface="+mn-cs"/>
              </a:rPr>
              <a:t>k=3f</a:t>
            </a: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=</a:t>
            </a:r>
          </a:p>
        </p:txBody>
      </p:sp>
      <p:sp>
        <p:nvSpPr>
          <p:cNvPr id="29901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901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902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902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chemeClr val="tx1"/>
                </a:solidFill>
              </a:rPr>
              <a:t>Uff=;=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tx1"/>
              </a:solidFill>
            </a:endParaRPr>
          </a:p>
        </p:txBody>
      </p:sp>
      <p:sp>
        <p:nvSpPr>
          <p:cNvPr id="299022" name="Rectangle 14"/>
          <p:cNvSpPr>
            <a:spLocks noChangeArrowheads="1"/>
          </p:cNvSpPr>
          <p:nvPr/>
        </p:nvSpPr>
        <p:spPr bwMode="auto">
          <a:xfrm>
            <a:off x="2595563" y="5708650"/>
            <a:ext cx="9810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chemeClr val="tx1"/>
                </a:solidFill>
              </a:rPr>
              <a:t>Nff=;=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tx1"/>
              </a:solidFill>
            </a:endParaRPr>
          </a:p>
        </p:txBody>
      </p:sp>
      <p:sp>
        <p:nvSpPr>
          <p:cNvPr id="29902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tx1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29902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902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902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902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tx1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29903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64533" name="Text Box 2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299037" name="Rectangle 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27</a:t>
            </a:r>
          </a:p>
        </p:txBody>
      </p:sp>
      <p:sp>
        <p:nvSpPr>
          <p:cNvPr id="64535" name="Text Box 3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4536" name="Rectangle 3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299040" name="Text Box 32"/>
          <p:cNvSpPr txBox="1">
            <a:spLocks noChangeArrowheads="1"/>
          </p:cNvSpPr>
          <p:nvPr/>
        </p:nvSpPr>
        <p:spPr bwMode="auto">
          <a:xfrm>
            <a:off x="2108200" y="3097213"/>
            <a:ext cx="5519738" cy="1189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7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</a:t>
            </a:r>
            <a:r>
              <a:rPr lang="en-US" sz="7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e[\ld </a:t>
            </a:r>
            <a:r>
              <a:rPr lang="ja-JP" altLang="en-US" sz="7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”</a:t>
            </a:r>
            <a:endParaRPr lang="en-US" sz="72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99041" name="Freeform 33"/>
          <p:cNvSpPr>
            <a:spLocks/>
          </p:cNvSpPr>
          <p:nvPr/>
        </p:nvSpPr>
        <p:spPr bwMode="auto">
          <a:xfrm>
            <a:off x="1800225" y="1054100"/>
            <a:ext cx="6378575" cy="4025900"/>
          </a:xfrm>
          <a:custGeom>
            <a:avLst/>
            <a:gdLst/>
            <a:ahLst/>
            <a:cxnLst>
              <a:cxn ang="0">
                <a:pos x="2658" y="2528"/>
              </a:cxn>
              <a:cxn ang="0">
                <a:pos x="2242" y="2368"/>
              </a:cxn>
              <a:cxn ang="0">
                <a:pos x="1570" y="2264"/>
              </a:cxn>
              <a:cxn ang="0">
                <a:pos x="1210" y="2280"/>
              </a:cxn>
              <a:cxn ang="0">
                <a:pos x="1114" y="2336"/>
              </a:cxn>
              <a:cxn ang="0">
                <a:pos x="1066" y="2368"/>
              </a:cxn>
              <a:cxn ang="0">
                <a:pos x="938" y="2488"/>
              </a:cxn>
              <a:cxn ang="0">
                <a:pos x="890" y="2512"/>
              </a:cxn>
              <a:cxn ang="0">
                <a:pos x="842" y="2528"/>
              </a:cxn>
              <a:cxn ang="0">
                <a:pos x="722" y="2336"/>
              </a:cxn>
              <a:cxn ang="0">
                <a:pos x="674" y="2248"/>
              </a:cxn>
              <a:cxn ang="0">
                <a:pos x="602" y="2168"/>
              </a:cxn>
              <a:cxn ang="0">
                <a:pos x="146" y="2104"/>
              </a:cxn>
              <a:cxn ang="0">
                <a:pos x="90" y="2088"/>
              </a:cxn>
              <a:cxn ang="0">
                <a:pos x="18" y="2008"/>
              </a:cxn>
              <a:cxn ang="0">
                <a:pos x="42" y="1896"/>
              </a:cxn>
              <a:cxn ang="0">
                <a:pos x="58" y="1872"/>
              </a:cxn>
              <a:cxn ang="0">
                <a:pos x="82" y="1864"/>
              </a:cxn>
              <a:cxn ang="0">
                <a:pos x="130" y="1832"/>
              </a:cxn>
              <a:cxn ang="0">
                <a:pos x="330" y="1760"/>
              </a:cxn>
              <a:cxn ang="0">
                <a:pos x="378" y="1744"/>
              </a:cxn>
              <a:cxn ang="0">
                <a:pos x="506" y="1656"/>
              </a:cxn>
              <a:cxn ang="0">
                <a:pos x="570" y="1584"/>
              </a:cxn>
              <a:cxn ang="0">
                <a:pos x="626" y="1504"/>
              </a:cxn>
              <a:cxn ang="0">
                <a:pos x="690" y="1408"/>
              </a:cxn>
              <a:cxn ang="0">
                <a:pos x="722" y="1360"/>
              </a:cxn>
              <a:cxn ang="0">
                <a:pos x="730" y="1336"/>
              </a:cxn>
              <a:cxn ang="0">
                <a:pos x="762" y="1288"/>
              </a:cxn>
              <a:cxn ang="0">
                <a:pos x="778" y="1256"/>
              </a:cxn>
              <a:cxn ang="0">
                <a:pos x="810" y="1208"/>
              </a:cxn>
              <a:cxn ang="0">
                <a:pos x="850" y="1080"/>
              </a:cxn>
              <a:cxn ang="0">
                <a:pos x="938" y="696"/>
              </a:cxn>
              <a:cxn ang="0">
                <a:pos x="994" y="472"/>
              </a:cxn>
              <a:cxn ang="0">
                <a:pos x="1074" y="232"/>
              </a:cxn>
              <a:cxn ang="0">
                <a:pos x="1138" y="136"/>
              </a:cxn>
              <a:cxn ang="0">
                <a:pos x="1194" y="80"/>
              </a:cxn>
              <a:cxn ang="0">
                <a:pos x="1354" y="24"/>
              </a:cxn>
              <a:cxn ang="0">
                <a:pos x="1594" y="0"/>
              </a:cxn>
              <a:cxn ang="0">
                <a:pos x="2674" y="48"/>
              </a:cxn>
              <a:cxn ang="0">
                <a:pos x="2970" y="72"/>
              </a:cxn>
              <a:cxn ang="0">
                <a:pos x="3186" y="88"/>
              </a:cxn>
              <a:cxn ang="0">
                <a:pos x="3850" y="240"/>
              </a:cxn>
              <a:cxn ang="0">
                <a:pos x="3930" y="376"/>
              </a:cxn>
              <a:cxn ang="0">
                <a:pos x="3986" y="496"/>
              </a:cxn>
              <a:cxn ang="0">
                <a:pos x="4018" y="688"/>
              </a:cxn>
              <a:cxn ang="0">
                <a:pos x="4010" y="1200"/>
              </a:cxn>
              <a:cxn ang="0">
                <a:pos x="3906" y="1616"/>
              </a:cxn>
              <a:cxn ang="0">
                <a:pos x="3874" y="1664"/>
              </a:cxn>
              <a:cxn ang="0">
                <a:pos x="3762" y="1912"/>
              </a:cxn>
              <a:cxn ang="0">
                <a:pos x="3730" y="1960"/>
              </a:cxn>
              <a:cxn ang="0">
                <a:pos x="3682" y="2040"/>
              </a:cxn>
              <a:cxn ang="0">
                <a:pos x="3594" y="2176"/>
              </a:cxn>
              <a:cxn ang="0">
                <a:pos x="3474" y="2320"/>
              </a:cxn>
              <a:cxn ang="0">
                <a:pos x="3378" y="2424"/>
              </a:cxn>
              <a:cxn ang="0">
                <a:pos x="3354" y="2432"/>
              </a:cxn>
              <a:cxn ang="0">
                <a:pos x="3242" y="2488"/>
              </a:cxn>
              <a:cxn ang="0">
                <a:pos x="3034" y="2536"/>
              </a:cxn>
              <a:cxn ang="0">
                <a:pos x="2658" y="2528"/>
              </a:cxn>
            </a:cxnLst>
            <a:rect l="0" t="0" r="r" b="b"/>
            <a:pathLst>
              <a:path w="4018" h="2536">
                <a:moveTo>
                  <a:pt x="2658" y="2528"/>
                </a:moveTo>
                <a:cubicBezTo>
                  <a:pt x="2517" y="2481"/>
                  <a:pt x="2387" y="2404"/>
                  <a:pt x="2242" y="2368"/>
                </a:cubicBezTo>
                <a:cubicBezTo>
                  <a:pt x="2021" y="2312"/>
                  <a:pt x="1795" y="2292"/>
                  <a:pt x="1570" y="2264"/>
                </a:cubicBezTo>
                <a:cubicBezTo>
                  <a:pt x="1449" y="2267"/>
                  <a:pt x="1322" y="2237"/>
                  <a:pt x="1210" y="2280"/>
                </a:cubicBezTo>
                <a:cubicBezTo>
                  <a:pt x="1178" y="2291"/>
                  <a:pt x="1140" y="2318"/>
                  <a:pt x="1114" y="2336"/>
                </a:cubicBezTo>
                <a:cubicBezTo>
                  <a:pt x="1098" y="2346"/>
                  <a:pt x="1066" y="2368"/>
                  <a:pt x="1066" y="2368"/>
                </a:cubicBezTo>
                <a:cubicBezTo>
                  <a:pt x="1044" y="2400"/>
                  <a:pt x="973" y="2470"/>
                  <a:pt x="938" y="2488"/>
                </a:cubicBezTo>
                <a:cubicBezTo>
                  <a:pt x="922" y="2496"/>
                  <a:pt x="906" y="2504"/>
                  <a:pt x="890" y="2512"/>
                </a:cubicBezTo>
                <a:cubicBezTo>
                  <a:pt x="874" y="2518"/>
                  <a:pt x="842" y="2528"/>
                  <a:pt x="842" y="2528"/>
                </a:cubicBezTo>
                <a:cubicBezTo>
                  <a:pt x="737" y="2493"/>
                  <a:pt x="761" y="2414"/>
                  <a:pt x="722" y="2336"/>
                </a:cubicBezTo>
                <a:cubicBezTo>
                  <a:pt x="707" y="2306"/>
                  <a:pt x="691" y="2275"/>
                  <a:pt x="674" y="2248"/>
                </a:cubicBezTo>
                <a:cubicBezTo>
                  <a:pt x="650" y="2210"/>
                  <a:pt x="641" y="2181"/>
                  <a:pt x="602" y="2168"/>
                </a:cubicBezTo>
                <a:cubicBezTo>
                  <a:pt x="542" y="2078"/>
                  <a:pt x="155" y="2104"/>
                  <a:pt x="146" y="2104"/>
                </a:cubicBezTo>
                <a:cubicBezTo>
                  <a:pt x="127" y="2097"/>
                  <a:pt x="105" y="2099"/>
                  <a:pt x="90" y="2088"/>
                </a:cubicBezTo>
                <a:cubicBezTo>
                  <a:pt x="59" y="2066"/>
                  <a:pt x="39" y="2036"/>
                  <a:pt x="18" y="2008"/>
                </a:cubicBezTo>
                <a:cubicBezTo>
                  <a:pt x="0" y="1954"/>
                  <a:pt x="9" y="1935"/>
                  <a:pt x="42" y="1896"/>
                </a:cubicBezTo>
                <a:cubicBezTo>
                  <a:pt x="48" y="1888"/>
                  <a:pt x="50" y="1878"/>
                  <a:pt x="58" y="1872"/>
                </a:cubicBezTo>
                <a:cubicBezTo>
                  <a:pt x="64" y="1866"/>
                  <a:pt x="74" y="1868"/>
                  <a:pt x="82" y="1864"/>
                </a:cubicBezTo>
                <a:cubicBezTo>
                  <a:pt x="98" y="1854"/>
                  <a:pt x="111" y="1838"/>
                  <a:pt x="130" y="1832"/>
                </a:cubicBezTo>
                <a:cubicBezTo>
                  <a:pt x="198" y="1809"/>
                  <a:pt x="265" y="1788"/>
                  <a:pt x="330" y="1760"/>
                </a:cubicBezTo>
                <a:cubicBezTo>
                  <a:pt x="345" y="1753"/>
                  <a:pt x="363" y="1752"/>
                  <a:pt x="378" y="1744"/>
                </a:cubicBezTo>
                <a:cubicBezTo>
                  <a:pt x="411" y="1723"/>
                  <a:pt x="486" y="1684"/>
                  <a:pt x="506" y="1656"/>
                </a:cubicBezTo>
                <a:cubicBezTo>
                  <a:pt x="523" y="1629"/>
                  <a:pt x="555" y="1612"/>
                  <a:pt x="570" y="1584"/>
                </a:cubicBezTo>
                <a:cubicBezTo>
                  <a:pt x="586" y="1551"/>
                  <a:pt x="600" y="1529"/>
                  <a:pt x="626" y="1504"/>
                </a:cubicBezTo>
                <a:cubicBezTo>
                  <a:pt x="639" y="1464"/>
                  <a:pt x="661" y="1436"/>
                  <a:pt x="690" y="1408"/>
                </a:cubicBezTo>
                <a:cubicBezTo>
                  <a:pt x="709" y="1350"/>
                  <a:pt x="682" y="1419"/>
                  <a:pt x="722" y="1360"/>
                </a:cubicBezTo>
                <a:cubicBezTo>
                  <a:pt x="726" y="1352"/>
                  <a:pt x="725" y="1343"/>
                  <a:pt x="730" y="1336"/>
                </a:cubicBezTo>
                <a:cubicBezTo>
                  <a:pt x="739" y="1319"/>
                  <a:pt x="753" y="1305"/>
                  <a:pt x="762" y="1288"/>
                </a:cubicBezTo>
                <a:cubicBezTo>
                  <a:pt x="767" y="1277"/>
                  <a:pt x="771" y="1266"/>
                  <a:pt x="778" y="1256"/>
                </a:cubicBezTo>
                <a:cubicBezTo>
                  <a:pt x="787" y="1239"/>
                  <a:pt x="810" y="1208"/>
                  <a:pt x="810" y="1208"/>
                </a:cubicBezTo>
                <a:cubicBezTo>
                  <a:pt x="819" y="1162"/>
                  <a:pt x="840" y="1125"/>
                  <a:pt x="850" y="1080"/>
                </a:cubicBezTo>
                <a:cubicBezTo>
                  <a:pt x="875" y="952"/>
                  <a:pt x="896" y="819"/>
                  <a:pt x="938" y="696"/>
                </a:cubicBezTo>
                <a:cubicBezTo>
                  <a:pt x="947" y="617"/>
                  <a:pt x="975" y="547"/>
                  <a:pt x="994" y="472"/>
                </a:cubicBezTo>
                <a:cubicBezTo>
                  <a:pt x="1014" y="388"/>
                  <a:pt x="1029" y="306"/>
                  <a:pt x="1074" y="232"/>
                </a:cubicBezTo>
                <a:cubicBezTo>
                  <a:pt x="1085" y="185"/>
                  <a:pt x="1105" y="165"/>
                  <a:pt x="1138" y="136"/>
                </a:cubicBezTo>
                <a:cubicBezTo>
                  <a:pt x="1157" y="118"/>
                  <a:pt x="1168" y="88"/>
                  <a:pt x="1194" y="80"/>
                </a:cubicBezTo>
                <a:cubicBezTo>
                  <a:pt x="1247" y="62"/>
                  <a:pt x="1296" y="31"/>
                  <a:pt x="1354" y="24"/>
                </a:cubicBezTo>
                <a:cubicBezTo>
                  <a:pt x="1433" y="13"/>
                  <a:pt x="1514" y="7"/>
                  <a:pt x="1594" y="0"/>
                </a:cubicBezTo>
                <a:cubicBezTo>
                  <a:pt x="1959" y="5"/>
                  <a:pt x="2312" y="11"/>
                  <a:pt x="2674" y="48"/>
                </a:cubicBezTo>
                <a:cubicBezTo>
                  <a:pt x="2773" y="57"/>
                  <a:pt x="2868" y="65"/>
                  <a:pt x="2970" y="72"/>
                </a:cubicBezTo>
                <a:cubicBezTo>
                  <a:pt x="3042" y="76"/>
                  <a:pt x="3186" y="88"/>
                  <a:pt x="3186" y="88"/>
                </a:cubicBezTo>
                <a:cubicBezTo>
                  <a:pt x="3404" y="124"/>
                  <a:pt x="3660" y="104"/>
                  <a:pt x="3850" y="240"/>
                </a:cubicBezTo>
                <a:cubicBezTo>
                  <a:pt x="3893" y="271"/>
                  <a:pt x="3903" y="332"/>
                  <a:pt x="3930" y="376"/>
                </a:cubicBezTo>
                <a:cubicBezTo>
                  <a:pt x="3955" y="418"/>
                  <a:pt x="3973" y="446"/>
                  <a:pt x="3986" y="496"/>
                </a:cubicBezTo>
                <a:cubicBezTo>
                  <a:pt x="4002" y="561"/>
                  <a:pt x="4011" y="619"/>
                  <a:pt x="4018" y="688"/>
                </a:cubicBezTo>
                <a:cubicBezTo>
                  <a:pt x="4015" y="858"/>
                  <a:pt x="4014" y="1029"/>
                  <a:pt x="4010" y="1200"/>
                </a:cubicBezTo>
                <a:cubicBezTo>
                  <a:pt x="4006" y="1320"/>
                  <a:pt x="3961" y="1505"/>
                  <a:pt x="3906" y="1616"/>
                </a:cubicBezTo>
                <a:cubicBezTo>
                  <a:pt x="3897" y="1633"/>
                  <a:pt x="3880" y="1645"/>
                  <a:pt x="3874" y="1664"/>
                </a:cubicBezTo>
                <a:cubicBezTo>
                  <a:pt x="3845" y="1749"/>
                  <a:pt x="3806" y="1832"/>
                  <a:pt x="3762" y="1912"/>
                </a:cubicBezTo>
                <a:cubicBezTo>
                  <a:pt x="3752" y="1928"/>
                  <a:pt x="3736" y="1941"/>
                  <a:pt x="3730" y="1960"/>
                </a:cubicBezTo>
                <a:cubicBezTo>
                  <a:pt x="3709" y="2022"/>
                  <a:pt x="3725" y="1996"/>
                  <a:pt x="3682" y="2040"/>
                </a:cubicBezTo>
                <a:cubicBezTo>
                  <a:pt x="3663" y="2095"/>
                  <a:pt x="3622" y="2126"/>
                  <a:pt x="3594" y="2176"/>
                </a:cubicBezTo>
                <a:cubicBezTo>
                  <a:pt x="3562" y="2231"/>
                  <a:pt x="3519" y="2274"/>
                  <a:pt x="3474" y="2320"/>
                </a:cubicBezTo>
                <a:cubicBezTo>
                  <a:pt x="3443" y="2350"/>
                  <a:pt x="3412" y="2399"/>
                  <a:pt x="3378" y="2424"/>
                </a:cubicBezTo>
                <a:cubicBezTo>
                  <a:pt x="3371" y="2428"/>
                  <a:pt x="3361" y="2427"/>
                  <a:pt x="3354" y="2432"/>
                </a:cubicBezTo>
                <a:cubicBezTo>
                  <a:pt x="3310" y="2455"/>
                  <a:pt x="3290" y="2475"/>
                  <a:pt x="3242" y="2488"/>
                </a:cubicBezTo>
                <a:cubicBezTo>
                  <a:pt x="3179" y="2529"/>
                  <a:pt x="3107" y="2529"/>
                  <a:pt x="3034" y="2536"/>
                </a:cubicBezTo>
                <a:cubicBezTo>
                  <a:pt x="2690" y="2527"/>
                  <a:pt x="2815" y="2528"/>
                  <a:pt x="2658" y="2528"/>
                </a:cubicBezTo>
                <a:close/>
              </a:path>
            </a:pathLst>
          </a:custGeom>
          <a:noFill/>
          <a:ln w="57150" cap="flat" cmpd="sng">
            <a:solidFill>
              <a:srgbClr val="FF0000"/>
            </a:solidFill>
            <a:prstDash val="lgDashDot"/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pic>
        <p:nvPicPr>
          <p:cNvPr id="299042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63" y="815975"/>
            <a:ext cx="6851650" cy="52562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99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9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9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9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40" grpId="0" autoUpdateAnimBg="0"/>
      <p:bldP spid="29904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299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299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299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299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299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chemeClr val="folHlink"/>
                </a:solidFill>
              </a:rPr>
              <a:t>o[\=g=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</a:endParaRPr>
          </a:p>
        </p:txBody>
      </p:sp>
      <p:sp>
        <p:nvSpPr>
          <p:cNvPr id="21300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300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k=3f=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21300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300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300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300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Uff=;=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</a:endParaRPr>
          </a:p>
        </p:txBody>
      </p:sp>
      <p:sp>
        <p:nvSpPr>
          <p:cNvPr id="213006" name="Rectangle 14"/>
          <p:cNvSpPr>
            <a:spLocks noChangeArrowheads="1"/>
          </p:cNvSpPr>
          <p:nvPr/>
        </p:nvSpPr>
        <p:spPr bwMode="auto">
          <a:xfrm>
            <a:off x="2516188" y="5640388"/>
            <a:ext cx="887412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Nff=;=</a:t>
            </a:r>
          </a:p>
        </p:txBody>
      </p:sp>
      <p:sp>
        <p:nvSpPr>
          <p:cNvPr id="21300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21300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300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301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301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d[=;=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</a:endParaRPr>
          </a:p>
        </p:txBody>
      </p:sp>
      <p:sp>
        <p:nvSpPr>
          <p:cNvPr id="21301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3571875" y="679450"/>
            <a:ext cx="4210050" cy="685800"/>
            <a:chOff x="2267" y="412"/>
            <a:chExt cx="2652" cy="432"/>
          </a:xfrm>
        </p:grpSpPr>
        <p:sp>
          <p:nvSpPr>
            <p:cNvPr id="213014" name="Rectangle 22"/>
            <p:cNvSpPr>
              <a:spLocks noChangeArrowheads="1"/>
            </p:cNvSpPr>
            <p:nvPr/>
          </p:nvSpPr>
          <p:spPr bwMode="auto">
            <a:xfrm>
              <a:off x="2581" y="481"/>
              <a:ext cx="2338" cy="3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 i="0">
                  <a:solidFill>
                    <a:srgbClr val="FAF200"/>
                  </a:solidFill>
                  <a:latin typeface="Kantipur" pitchFamily="2" charset="0"/>
                  <a:ea typeface="+mn-ea"/>
                  <a:cs typeface="+mn-cs"/>
                </a:rPr>
                <a:t>!) :yfgx?</a:t>
              </a:r>
            </a:p>
          </p:txBody>
        </p:sp>
        <p:sp>
          <p:nvSpPr>
            <p:cNvPr id="213015" name="Oval 23"/>
            <p:cNvSpPr>
              <a:spLocks noChangeArrowheads="1"/>
            </p:cNvSpPr>
            <p:nvPr/>
          </p:nvSpPr>
          <p:spPr bwMode="auto">
            <a:xfrm>
              <a:off x="2267" y="412"/>
              <a:ext cx="1653" cy="386"/>
            </a:xfrm>
            <a:prstGeom prst="ellips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</p:grpSp>
      <p:sp>
        <p:nvSpPr>
          <p:cNvPr id="66582" name="Text Box 2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2411413" y="1065213"/>
            <a:ext cx="5737225" cy="5033962"/>
            <a:chOff x="1378" y="336"/>
            <a:chExt cx="3614" cy="3171"/>
          </a:xfrm>
        </p:grpSpPr>
        <p:sp>
          <p:nvSpPr>
            <p:cNvPr id="213025" name="Text Box 33"/>
            <p:cNvSpPr txBox="1">
              <a:spLocks noChangeArrowheads="1"/>
            </p:cNvSpPr>
            <p:nvPr/>
          </p:nvSpPr>
          <p:spPr bwMode="auto">
            <a:xfrm>
              <a:off x="1636" y="336"/>
              <a:ext cx="3103" cy="271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7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!)</a:t>
              </a:r>
            </a:p>
          </p:txBody>
        </p:sp>
        <p:sp>
          <p:nvSpPr>
            <p:cNvPr id="213026" name="Text Box 34"/>
            <p:cNvSpPr txBox="1">
              <a:spLocks noChangeArrowheads="1"/>
            </p:cNvSpPr>
            <p:nvPr/>
          </p:nvSpPr>
          <p:spPr bwMode="auto">
            <a:xfrm>
              <a:off x="1378" y="2815"/>
              <a:ext cx="3614" cy="6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66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Kantipur" charset="0"/>
                </a:rPr>
                <a:t>hldgsf efux?</a:t>
              </a:r>
            </a:p>
          </p:txBody>
        </p:sp>
      </p:grpSp>
      <p:sp>
        <p:nvSpPr>
          <p:cNvPr id="213028" name="Rectangle 3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26</a:t>
            </a:r>
          </a:p>
        </p:txBody>
      </p:sp>
      <p:sp>
        <p:nvSpPr>
          <p:cNvPr id="66585" name="Text Box 3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6586" name="Rectangle 38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66587" name="Text Box 3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277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277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chemeClr val="folHlink"/>
                </a:solidFill>
              </a:rPr>
              <a:t>o[\=g=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</a:endParaRPr>
          </a:p>
        </p:txBody>
      </p:sp>
      <p:sp>
        <p:nvSpPr>
          <p:cNvPr id="3277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3277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278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278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Uff=;=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</a:endParaRPr>
          </a:p>
        </p:txBody>
      </p:sp>
      <p:sp>
        <p:nvSpPr>
          <p:cNvPr id="32783" name="Rectangle 15"/>
          <p:cNvSpPr>
            <a:spLocks noChangeArrowheads="1"/>
          </p:cNvSpPr>
          <p:nvPr/>
        </p:nvSpPr>
        <p:spPr bwMode="auto">
          <a:xfrm>
            <a:off x="2595563" y="5708650"/>
            <a:ext cx="9810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Nff=;=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</a:endParaRPr>
          </a:p>
        </p:txBody>
      </p:sp>
      <p:sp>
        <p:nvSpPr>
          <p:cNvPr id="32784" name="AutoShape 16"/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2785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32786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2787" name="Line 1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2788" name="Line 2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2790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32791" name="Line 2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2792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2793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AF200"/>
              </a:solidFill>
            </a:endParaRPr>
          </a:p>
        </p:txBody>
      </p:sp>
      <p:sp>
        <p:nvSpPr>
          <p:cNvPr id="32794" name="Oval 26"/>
          <p:cNvSpPr>
            <a:spLocks noChangeArrowheads="1"/>
          </p:cNvSpPr>
          <p:nvPr/>
        </p:nvSpPr>
        <p:spPr bwMode="auto">
          <a:xfrm>
            <a:off x="4518025" y="1122363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2795" name="Rectangle 27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ea typeface="+mn-ea"/>
                <a:cs typeface="+mn-cs"/>
              </a:rPr>
              <a:t>    </a:t>
            </a: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         </a:t>
            </a:r>
          </a:p>
        </p:txBody>
      </p:sp>
      <p:sp>
        <p:nvSpPr>
          <p:cNvPr id="32796" name="Rectangle 28"/>
          <p:cNvSpPr>
            <a:spLocks noChangeArrowheads="1"/>
          </p:cNvSpPr>
          <p:nvPr/>
        </p:nvSpPr>
        <p:spPr bwMode="auto">
          <a:xfrm>
            <a:off x="4868863" y="1184275"/>
            <a:ext cx="52070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68635" name="Text Box 3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32803" name="Rectangle 3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27</a:t>
            </a:r>
          </a:p>
        </p:txBody>
      </p:sp>
      <p:sp>
        <p:nvSpPr>
          <p:cNvPr id="68637" name="Text Box 3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8638" name="Rectangle 3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379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379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3380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k=3f=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</a:endParaRPr>
          </a:p>
        </p:txBody>
      </p:sp>
      <p:sp>
        <p:nvSpPr>
          <p:cNvPr id="3380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380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380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Uff=;=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</a:endParaRP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2516188" y="5640388"/>
            <a:ext cx="979487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Nff=;=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</a:endParaRPr>
          </a:p>
        </p:txBody>
      </p:sp>
      <p:sp>
        <p:nvSpPr>
          <p:cNvPr id="33808" name="AutoShape 16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3809" name="AutoShape 17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33811" name="Rectangle 1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3812" name="Line 2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3813" name="Line 2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3815" name="Rectangle 23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33816" name="Line 24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3817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AF200"/>
              </a:solidFill>
              <a:latin typeface="Times" charset="0"/>
            </a:endParaRPr>
          </a:p>
        </p:txBody>
      </p:sp>
      <p:sp>
        <p:nvSpPr>
          <p:cNvPr id="33819" name="Oval 27"/>
          <p:cNvSpPr>
            <a:spLocks noChangeArrowheads="1"/>
          </p:cNvSpPr>
          <p:nvPr/>
        </p:nvSpPr>
        <p:spPr bwMode="auto">
          <a:xfrm>
            <a:off x="4440238" y="1106488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4254500" y="1087438"/>
            <a:ext cx="8096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33821" name="Rectangle 29"/>
          <p:cNvSpPr>
            <a:spLocks noChangeArrowheads="1"/>
          </p:cNvSpPr>
          <p:nvPr/>
        </p:nvSpPr>
        <p:spPr bwMode="auto">
          <a:xfrm>
            <a:off x="5003800" y="1112838"/>
            <a:ext cx="520700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70684" name="Text Box 3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33828" name="Rectangle 3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28</a:t>
            </a:r>
          </a:p>
        </p:txBody>
      </p:sp>
      <p:sp>
        <p:nvSpPr>
          <p:cNvPr id="70686" name="Text Box 3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0687" name="Rectangle 38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33831" name="Text Box 39"/>
          <p:cNvSpPr txBox="1">
            <a:spLocks noChangeArrowheads="1"/>
          </p:cNvSpPr>
          <p:nvPr/>
        </p:nvSpPr>
        <p:spPr bwMode="auto">
          <a:xfrm>
            <a:off x="3635375" y="3049588"/>
            <a:ext cx="3916363" cy="155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afOanLo</a:t>
            </a:r>
            <a:r>
              <a:rPr lang="en-US" sz="36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ja-JP" altLang="en-US" sz="36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“</a:t>
            </a:r>
            <a:r>
              <a:rPr lang="en-US" sz="36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en-US" sz="40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36gfx?sf] cj:yf</a:t>
            </a:r>
            <a:r>
              <a:rPr lang="en-US" sz="36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ja-JP" altLang="en-US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”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31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584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584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chemeClr val="folHlink"/>
                </a:solidFill>
              </a:rPr>
              <a:t>o[\=g=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</a:endParaRPr>
          </a:p>
        </p:txBody>
      </p:sp>
      <p:sp>
        <p:nvSpPr>
          <p:cNvPr id="3584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k=3f=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3585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585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585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Uff=;=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</a:endParaRPr>
          </a:p>
        </p:txBody>
      </p:sp>
      <p:sp>
        <p:nvSpPr>
          <p:cNvPr id="3585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RS</a:t>
            </a:r>
          </a:p>
        </p:txBody>
      </p:sp>
      <p:sp>
        <p:nvSpPr>
          <p:cNvPr id="3585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3585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586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3586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586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5864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5865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5866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5867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AF200"/>
              </a:solidFill>
            </a:endParaRPr>
          </a:p>
        </p:txBody>
      </p:sp>
      <p:sp>
        <p:nvSpPr>
          <p:cNvPr id="35868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35869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35870" name="Oval 30"/>
          <p:cNvSpPr>
            <a:spLocks noChangeArrowheads="1"/>
          </p:cNvSpPr>
          <p:nvPr/>
        </p:nvSpPr>
        <p:spPr bwMode="auto">
          <a:xfrm>
            <a:off x="4884738" y="1119188"/>
            <a:ext cx="728662" cy="731837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5872" name="Rectangle 32"/>
          <p:cNvSpPr>
            <a:spLocks noChangeArrowheads="1"/>
          </p:cNvSpPr>
          <p:nvPr/>
        </p:nvSpPr>
        <p:spPr bwMode="auto">
          <a:xfrm>
            <a:off x="6896100" y="4395788"/>
            <a:ext cx="8350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35871" name="Oval 31"/>
          <p:cNvSpPr>
            <a:spLocks noChangeArrowheads="1"/>
          </p:cNvSpPr>
          <p:nvPr/>
        </p:nvSpPr>
        <p:spPr bwMode="auto">
          <a:xfrm>
            <a:off x="6596063" y="42989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72735" name="Text Box 3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35879" name="Rectangle 3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29</a:t>
            </a:r>
          </a:p>
        </p:txBody>
      </p:sp>
      <p:sp>
        <p:nvSpPr>
          <p:cNvPr id="72737" name="Text Box 4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2738" name="Rectangle 4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35883" name="Text Box 43"/>
          <p:cNvSpPr txBox="1">
            <a:spLocks noChangeArrowheads="1"/>
          </p:cNvSpPr>
          <p:nvPr/>
        </p:nvSpPr>
        <p:spPr bwMode="auto">
          <a:xfrm>
            <a:off x="850900" y="5961063"/>
            <a:ext cx="470852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rfn8Lhsf] p/</a:t>
            </a:r>
          </a:p>
        </p:txBody>
      </p:sp>
      <p:pic>
        <p:nvPicPr>
          <p:cNvPr id="35884" name="Picture 44"/>
          <p:cNvPicPr>
            <a:picLocks noChangeAspect="1" noChangeArrowheads="1"/>
          </p:cNvPicPr>
          <p:nvPr/>
        </p:nvPicPr>
        <p:blipFill>
          <a:blip r:embed="rId3"/>
          <a:srcRect b="16025"/>
          <a:stretch>
            <a:fillRect/>
          </a:stretch>
        </p:blipFill>
        <p:spPr bwMode="auto">
          <a:xfrm>
            <a:off x="1292225" y="3032125"/>
            <a:ext cx="3956050" cy="2943225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35885" name="Rectangle 45"/>
          <p:cNvSpPr>
            <a:spLocks noChangeArrowheads="1"/>
          </p:cNvSpPr>
          <p:nvPr/>
        </p:nvSpPr>
        <p:spPr bwMode="auto">
          <a:xfrm>
            <a:off x="1266825" y="3030538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5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71" grpId="0" animBg="1"/>
      <p:bldP spid="35883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Text Box 2"/>
          <p:cNvSpPr txBox="1">
            <a:spLocks noChangeArrowheads="1"/>
          </p:cNvSpPr>
          <p:nvPr/>
        </p:nvSpPr>
        <p:spPr bwMode="auto">
          <a:xfrm>
            <a:off x="11945938" y="8121650"/>
            <a:ext cx="1009650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lum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852488"/>
            <a:ext cx="6807200" cy="533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56" name="Rectangle 4"/>
          <p:cNvSpPr>
            <a:spLocks noChangeArrowheads="1"/>
          </p:cNvSpPr>
          <p:nvPr/>
        </p:nvSpPr>
        <p:spPr bwMode="auto">
          <a:xfrm>
            <a:off x="1592263" y="874713"/>
            <a:ext cx="787400" cy="5308600"/>
          </a:xfrm>
          <a:prstGeom prst="rect">
            <a:avLst/>
          </a:prstGeom>
          <a:solidFill>
            <a:srgbClr val="11111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8357" name="Rectangle 5"/>
          <p:cNvSpPr>
            <a:spLocks noChangeArrowheads="1"/>
          </p:cNvSpPr>
          <p:nvPr/>
        </p:nvSpPr>
        <p:spPr bwMode="auto">
          <a:xfrm>
            <a:off x="7658100" y="881063"/>
            <a:ext cx="787400" cy="5295900"/>
          </a:xfrm>
          <a:prstGeom prst="rect">
            <a:avLst/>
          </a:prstGeom>
          <a:solidFill>
            <a:srgbClr val="11111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8396" name="Text Box 44"/>
          <p:cNvSpPr txBox="1">
            <a:spLocks noChangeArrowheads="1"/>
          </p:cNvSpPr>
          <p:nvPr/>
        </p:nvSpPr>
        <p:spPr bwMode="auto">
          <a:xfrm>
            <a:off x="11963400" y="8137525"/>
            <a:ext cx="1009650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228366" name="Oval 14"/>
          <p:cNvSpPr>
            <a:spLocks noChangeArrowheads="1"/>
          </p:cNvSpPr>
          <p:nvPr/>
        </p:nvSpPr>
        <p:spPr bwMode="auto">
          <a:xfrm>
            <a:off x="3505200" y="931863"/>
            <a:ext cx="2005013" cy="11588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grpSp>
        <p:nvGrpSpPr>
          <p:cNvPr id="2" name="Group 131"/>
          <p:cNvGrpSpPr>
            <a:grpSpLocks/>
          </p:cNvGrpSpPr>
          <p:nvPr/>
        </p:nvGrpSpPr>
        <p:grpSpPr bwMode="auto">
          <a:xfrm>
            <a:off x="1603375" y="862013"/>
            <a:ext cx="6845300" cy="5280025"/>
            <a:chOff x="-460" y="1244"/>
            <a:chExt cx="4312" cy="3350"/>
          </a:xfrm>
        </p:grpSpPr>
        <p:pic>
          <p:nvPicPr>
            <p:cNvPr id="228440" name="Picture 88"/>
            <p:cNvPicPr>
              <a:picLocks noChangeAspect="1" noChangeArrowheads="1"/>
            </p:cNvPicPr>
            <p:nvPr/>
          </p:nvPicPr>
          <p:blipFill>
            <a:blip r:embed="rId3">
              <a:lum contrast="-10000"/>
            </a:blip>
            <a:srcRect/>
            <a:stretch>
              <a:fillRect/>
            </a:stretch>
          </p:blipFill>
          <p:spPr bwMode="auto">
            <a:xfrm>
              <a:off x="-452" y="1244"/>
              <a:ext cx="4288" cy="33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228441" name="Rectangle 89"/>
            <p:cNvSpPr>
              <a:spLocks noChangeArrowheads="1"/>
            </p:cNvSpPr>
            <p:nvPr/>
          </p:nvSpPr>
          <p:spPr bwMode="auto">
            <a:xfrm>
              <a:off x="-452" y="1246"/>
              <a:ext cx="496" cy="3333"/>
            </a:xfrm>
            <a:prstGeom prst="rect">
              <a:avLst/>
            </a:prstGeom>
            <a:solidFill>
              <a:srgbClr val="111111"/>
            </a:solidFill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28442" name="Rectangle 90"/>
            <p:cNvSpPr>
              <a:spLocks noChangeArrowheads="1"/>
            </p:cNvSpPr>
            <p:nvPr/>
          </p:nvSpPr>
          <p:spPr bwMode="auto">
            <a:xfrm>
              <a:off x="3356" y="1262"/>
              <a:ext cx="496" cy="3325"/>
            </a:xfrm>
            <a:prstGeom prst="rect">
              <a:avLst/>
            </a:prstGeom>
            <a:solidFill>
              <a:srgbClr val="111111"/>
            </a:solidFill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grpSp>
          <p:nvGrpSpPr>
            <p:cNvPr id="19478" name="Group 91"/>
            <p:cNvGrpSpPr>
              <a:grpSpLocks/>
            </p:cNvGrpSpPr>
            <p:nvPr/>
          </p:nvGrpSpPr>
          <p:grpSpPr bwMode="auto">
            <a:xfrm>
              <a:off x="-460" y="1252"/>
              <a:ext cx="4296" cy="3341"/>
              <a:chOff x="524" y="486"/>
              <a:chExt cx="4296" cy="3368"/>
            </a:xfrm>
          </p:grpSpPr>
          <p:grpSp>
            <p:nvGrpSpPr>
              <p:cNvPr id="19508" name="Group 92"/>
              <p:cNvGrpSpPr>
                <a:grpSpLocks/>
              </p:cNvGrpSpPr>
              <p:nvPr/>
            </p:nvGrpSpPr>
            <p:grpSpPr bwMode="auto">
              <a:xfrm>
                <a:off x="524" y="486"/>
                <a:ext cx="4296" cy="3368"/>
                <a:chOff x="392" y="1151"/>
                <a:chExt cx="4296" cy="3368"/>
              </a:xfrm>
            </p:grpSpPr>
            <p:sp>
              <p:nvSpPr>
                <p:cNvPr id="228445" name="Rectangle 93"/>
                <p:cNvSpPr>
                  <a:spLocks noChangeArrowheads="1"/>
                </p:cNvSpPr>
                <p:nvPr/>
              </p:nvSpPr>
              <p:spPr bwMode="auto">
                <a:xfrm>
                  <a:off x="392" y="1151"/>
                  <a:ext cx="4296" cy="3368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Kantipur" pitchFamily="2" charset="0"/>
                    <a:ea typeface="+mn-ea"/>
                    <a:cs typeface="+mn-cs"/>
                  </a:endParaRPr>
                </a:p>
              </p:txBody>
            </p:sp>
            <p:pic>
              <p:nvPicPr>
                <p:cNvPr id="228446" name="Picture 94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861" y="1283"/>
                  <a:ext cx="3097" cy="3120"/>
                </a:xfrm>
                <a:prstGeom prst="rect">
                  <a:avLst/>
                </a:prstGeom>
                <a:noFill/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</p:pic>
          </p:grpSp>
          <p:sp>
            <p:nvSpPr>
              <p:cNvPr id="228447" name="Freeform 95"/>
              <p:cNvSpPr>
                <a:spLocks/>
              </p:cNvSpPr>
              <p:nvPr/>
            </p:nvSpPr>
            <p:spPr bwMode="auto">
              <a:xfrm rot="10703847">
                <a:off x="2768" y="2264"/>
                <a:ext cx="1521" cy="1540"/>
              </a:xfrm>
              <a:custGeom>
                <a:avLst/>
                <a:gdLst/>
                <a:ahLst/>
                <a:cxnLst>
                  <a:cxn ang="0">
                    <a:pos x="1492" y="107"/>
                  </a:cxn>
                  <a:cxn ang="0">
                    <a:pos x="1364" y="112"/>
                  </a:cxn>
                  <a:cxn ang="0">
                    <a:pos x="1204" y="144"/>
                  </a:cxn>
                  <a:cxn ang="0">
                    <a:pos x="1172" y="155"/>
                  </a:cxn>
                  <a:cxn ang="0">
                    <a:pos x="1140" y="165"/>
                  </a:cxn>
                  <a:cxn ang="0">
                    <a:pos x="1060" y="197"/>
                  </a:cxn>
                  <a:cxn ang="0">
                    <a:pos x="1023" y="208"/>
                  </a:cxn>
                  <a:cxn ang="0">
                    <a:pos x="1007" y="213"/>
                  </a:cxn>
                  <a:cxn ang="0">
                    <a:pos x="943" y="251"/>
                  </a:cxn>
                  <a:cxn ang="0">
                    <a:pos x="911" y="261"/>
                  </a:cxn>
                  <a:cxn ang="0">
                    <a:pos x="847" y="288"/>
                  </a:cxn>
                  <a:cxn ang="0">
                    <a:pos x="783" y="341"/>
                  </a:cxn>
                  <a:cxn ang="0">
                    <a:pos x="687" y="405"/>
                  </a:cxn>
                  <a:cxn ang="0">
                    <a:pos x="602" y="491"/>
                  </a:cxn>
                  <a:cxn ang="0">
                    <a:pos x="554" y="544"/>
                  </a:cxn>
                  <a:cxn ang="0">
                    <a:pos x="543" y="560"/>
                  </a:cxn>
                  <a:cxn ang="0">
                    <a:pos x="527" y="571"/>
                  </a:cxn>
                  <a:cxn ang="0">
                    <a:pos x="522" y="587"/>
                  </a:cxn>
                  <a:cxn ang="0">
                    <a:pos x="484" y="629"/>
                  </a:cxn>
                  <a:cxn ang="0">
                    <a:pos x="468" y="661"/>
                  </a:cxn>
                  <a:cxn ang="0">
                    <a:pos x="479" y="677"/>
                  </a:cxn>
                  <a:cxn ang="0">
                    <a:pos x="495" y="683"/>
                  </a:cxn>
                  <a:cxn ang="0">
                    <a:pos x="479" y="667"/>
                  </a:cxn>
                  <a:cxn ang="0">
                    <a:pos x="447" y="683"/>
                  </a:cxn>
                  <a:cxn ang="0">
                    <a:pos x="404" y="741"/>
                  </a:cxn>
                  <a:cxn ang="0">
                    <a:pos x="372" y="784"/>
                  </a:cxn>
                  <a:cxn ang="0">
                    <a:pos x="292" y="912"/>
                  </a:cxn>
                  <a:cxn ang="0">
                    <a:pos x="244" y="992"/>
                  </a:cxn>
                  <a:cxn ang="0">
                    <a:pos x="223" y="1024"/>
                  </a:cxn>
                  <a:cxn ang="0">
                    <a:pos x="180" y="1131"/>
                  </a:cxn>
                  <a:cxn ang="0">
                    <a:pos x="138" y="1259"/>
                  </a:cxn>
                  <a:cxn ang="0">
                    <a:pos x="111" y="1307"/>
                  </a:cxn>
                  <a:cxn ang="0">
                    <a:pos x="63" y="1323"/>
                  </a:cxn>
                  <a:cxn ang="0">
                    <a:pos x="15" y="1253"/>
                  </a:cxn>
                  <a:cxn ang="0">
                    <a:pos x="31" y="448"/>
                  </a:cxn>
                  <a:cxn ang="0">
                    <a:pos x="47" y="0"/>
                  </a:cxn>
                  <a:cxn ang="0">
                    <a:pos x="340" y="37"/>
                  </a:cxn>
                  <a:cxn ang="0">
                    <a:pos x="1103" y="43"/>
                  </a:cxn>
                  <a:cxn ang="0">
                    <a:pos x="1450" y="37"/>
                  </a:cxn>
                  <a:cxn ang="0">
                    <a:pos x="1482" y="48"/>
                  </a:cxn>
                  <a:cxn ang="0">
                    <a:pos x="1498" y="96"/>
                  </a:cxn>
                  <a:cxn ang="0">
                    <a:pos x="1492" y="107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28448" name="Freeform 96"/>
              <p:cNvSpPr>
                <a:spLocks/>
              </p:cNvSpPr>
              <p:nvPr/>
            </p:nvSpPr>
            <p:spPr bwMode="auto">
              <a:xfrm rot="-5219527">
                <a:off x="718" y="2358"/>
                <a:ext cx="1572" cy="1323"/>
              </a:xfrm>
              <a:custGeom>
                <a:avLst/>
                <a:gdLst/>
                <a:ahLst/>
                <a:cxnLst>
                  <a:cxn ang="0">
                    <a:pos x="1492" y="107"/>
                  </a:cxn>
                  <a:cxn ang="0">
                    <a:pos x="1364" y="112"/>
                  </a:cxn>
                  <a:cxn ang="0">
                    <a:pos x="1204" y="144"/>
                  </a:cxn>
                  <a:cxn ang="0">
                    <a:pos x="1172" y="155"/>
                  </a:cxn>
                  <a:cxn ang="0">
                    <a:pos x="1140" y="165"/>
                  </a:cxn>
                  <a:cxn ang="0">
                    <a:pos x="1060" y="197"/>
                  </a:cxn>
                  <a:cxn ang="0">
                    <a:pos x="1023" y="208"/>
                  </a:cxn>
                  <a:cxn ang="0">
                    <a:pos x="1007" y="213"/>
                  </a:cxn>
                  <a:cxn ang="0">
                    <a:pos x="943" y="251"/>
                  </a:cxn>
                  <a:cxn ang="0">
                    <a:pos x="911" y="261"/>
                  </a:cxn>
                  <a:cxn ang="0">
                    <a:pos x="847" y="288"/>
                  </a:cxn>
                  <a:cxn ang="0">
                    <a:pos x="783" y="341"/>
                  </a:cxn>
                  <a:cxn ang="0">
                    <a:pos x="687" y="405"/>
                  </a:cxn>
                  <a:cxn ang="0">
                    <a:pos x="602" y="491"/>
                  </a:cxn>
                  <a:cxn ang="0">
                    <a:pos x="554" y="544"/>
                  </a:cxn>
                  <a:cxn ang="0">
                    <a:pos x="543" y="560"/>
                  </a:cxn>
                  <a:cxn ang="0">
                    <a:pos x="527" y="571"/>
                  </a:cxn>
                  <a:cxn ang="0">
                    <a:pos x="522" y="587"/>
                  </a:cxn>
                  <a:cxn ang="0">
                    <a:pos x="484" y="629"/>
                  </a:cxn>
                  <a:cxn ang="0">
                    <a:pos x="468" y="661"/>
                  </a:cxn>
                  <a:cxn ang="0">
                    <a:pos x="479" y="677"/>
                  </a:cxn>
                  <a:cxn ang="0">
                    <a:pos x="495" y="683"/>
                  </a:cxn>
                  <a:cxn ang="0">
                    <a:pos x="479" y="667"/>
                  </a:cxn>
                  <a:cxn ang="0">
                    <a:pos x="447" y="683"/>
                  </a:cxn>
                  <a:cxn ang="0">
                    <a:pos x="404" y="741"/>
                  </a:cxn>
                  <a:cxn ang="0">
                    <a:pos x="372" y="784"/>
                  </a:cxn>
                  <a:cxn ang="0">
                    <a:pos x="292" y="912"/>
                  </a:cxn>
                  <a:cxn ang="0">
                    <a:pos x="244" y="992"/>
                  </a:cxn>
                  <a:cxn ang="0">
                    <a:pos x="223" y="1024"/>
                  </a:cxn>
                  <a:cxn ang="0">
                    <a:pos x="180" y="1131"/>
                  </a:cxn>
                  <a:cxn ang="0">
                    <a:pos x="138" y="1259"/>
                  </a:cxn>
                  <a:cxn ang="0">
                    <a:pos x="111" y="1307"/>
                  </a:cxn>
                  <a:cxn ang="0">
                    <a:pos x="63" y="1323"/>
                  </a:cxn>
                  <a:cxn ang="0">
                    <a:pos x="15" y="1253"/>
                  </a:cxn>
                  <a:cxn ang="0">
                    <a:pos x="31" y="448"/>
                  </a:cxn>
                  <a:cxn ang="0">
                    <a:pos x="47" y="0"/>
                  </a:cxn>
                  <a:cxn ang="0">
                    <a:pos x="340" y="37"/>
                  </a:cxn>
                  <a:cxn ang="0">
                    <a:pos x="1103" y="43"/>
                  </a:cxn>
                  <a:cxn ang="0">
                    <a:pos x="1450" y="37"/>
                  </a:cxn>
                  <a:cxn ang="0">
                    <a:pos x="1482" y="48"/>
                  </a:cxn>
                  <a:cxn ang="0">
                    <a:pos x="1498" y="96"/>
                  </a:cxn>
                  <a:cxn ang="0">
                    <a:pos x="1492" y="107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28449" name="Freeform 97"/>
              <p:cNvSpPr>
                <a:spLocks/>
              </p:cNvSpPr>
              <p:nvPr/>
            </p:nvSpPr>
            <p:spPr bwMode="auto">
              <a:xfrm rot="5809065">
                <a:off x="2893" y="730"/>
                <a:ext cx="1498" cy="1323"/>
              </a:xfrm>
              <a:custGeom>
                <a:avLst/>
                <a:gdLst/>
                <a:ahLst/>
                <a:cxnLst>
                  <a:cxn ang="0">
                    <a:pos x="1492" y="107"/>
                  </a:cxn>
                  <a:cxn ang="0">
                    <a:pos x="1364" y="112"/>
                  </a:cxn>
                  <a:cxn ang="0">
                    <a:pos x="1204" y="144"/>
                  </a:cxn>
                  <a:cxn ang="0">
                    <a:pos x="1172" y="155"/>
                  </a:cxn>
                  <a:cxn ang="0">
                    <a:pos x="1140" y="165"/>
                  </a:cxn>
                  <a:cxn ang="0">
                    <a:pos x="1060" y="197"/>
                  </a:cxn>
                  <a:cxn ang="0">
                    <a:pos x="1023" y="208"/>
                  </a:cxn>
                  <a:cxn ang="0">
                    <a:pos x="1007" y="213"/>
                  </a:cxn>
                  <a:cxn ang="0">
                    <a:pos x="943" y="251"/>
                  </a:cxn>
                  <a:cxn ang="0">
                    <a:pos x="911" y="261"/>
                  </a:cxn>
                  <a:cxn ang="0">
                    <a:pos x="847" y="288"/>
                  </a:cxn>
                  <a:cxn ang="0">
                    <a:pos x="783" y="341"/>
                  </a:cxn>
                  <a:cxn ang="0">
                    <a:pos x="687" y="405"/>
                  </a:cxn>
                  <a:cxn ang="0">
                    <a:pos x="602" y="491"/>
                  </a:cxn>
                  <a:cxn ang="0">
                    <a:pos x="554" y="544"/>
                  </a:cxn>
                  <a:cxn ang="0">
                    <a:pos x="543" y="560"/>
                  </a:cxn>
                  <a:cxn ang="0">
                    <a:pos x="527" y="571"/>
                  </a:cxn>
                  <a:cxn ang="0">
                    <a:pos x="522" y="587"/>
                  </a:cxn>
                  <a:cxn ang="0">
                    <a:pos x="484" y="629"/>
                  </a:cxn>
                  <a:cxn ang="0">
                    <a:pos x="468" y="661"/>
                  </a:cxn>
                  <a:cxn ang="0">
                    <a:pos x="479" y="677"/>
                  </a:cxn>
                  <a:cxn ang="0">
                    <a:pos x="495" y="683"/>
                  </a:cxn>
                  <a:cxn ang="0">
                    <a:pos x="479" y="667"/>
                  </a:cxn>
                  <a:cxn ang="0">
                    <a:pos x="447" y="683"/>
                  </a:cxn>
                  <a:cxn ang="0">
                    <a:pos x="404" y="741"/>
                  </a:cxn>
                  <a:cxn ang="0">
                    <a:pos x="372" y="784"/>
                  </a:cxn>
                  <a:cxn ang="0">
                    <a:pos x="292" y="912"/>
                  </a:cxn>
                  <a:cxn ang="0">
                    <a:pos x="244" y="992"/>
                  </a:cxn>
                  <a:cxn ang="0">
                    <a:pos x="223" y="1024"/>
                  </a:cxn>
                  <a:cxn ang="0">
                    <a:pos x="180" y="1131"/>
                  </a:cxn>
                  <a:cxn ang="0">
                    <a:pos x="138" y="1259"/>
                  </a:cxn>
                  <a:cxn ang="0">
                    <a:pos x="111" y="1307"/>
                  </a:cxn>
                  <a:cxn ang="0">
                    <a:pos x="63" y="1323"/>
                  </a:cxn>
                  <a:cxn ang="0">
                    <a:pos x="15" y="1253"/>
                  </a:cxn>
                  <a:cxn ang="0">
                    <a:pos x="31" y="448"/>
                  </a:cxn>
                  <a:cxn ang="0">
                    <a:pos x="47" y="0"/>
                  </a:cxn>
                  <a:cxn ang="0">
                    <a:pos x="340" y="37"/>
                  </a:cxn>
                  <a:cxn ang="0">
                    <a:pos x="1103" y="43"/>
                  </a:cxn>
                  <a:cxn ang="0">
                    <a:pos x="1450" y="37"/>
                  </a:cxn>
                  <a:cxn ang="0">
                    <a:pos x="1482" y="48"/>
                  </a:cxn>
                  <a:cxn ang="0">
                    <a:pos x="1498" y="96"/>
                  </a:cxn>
                  <a:cxn ang="0">
                    <a:pos x="1492" y="107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28450" name="Freeform 98"/>
              <p:cNvSpPr>
                <a:spLocks/>
              </p:cNvSpPr>
              <p:nvPr/>
            </p:nvSpPr>
            <p:spPr bwMode="auto">
              <a:xfrm>
                <a:off x="903" y="524"/>
                <a:ext cx="1498" cy="1323"/>
              </a:xfrm>
              <a:custGeom>
                <a:avLst/>
                <a:gdLst/>
                <a:ahLst/>
                <a:cxnLst>
                  <a:cxn ang="0">
                    <a:pos x="1492" y="107"/>
                  </a:cxn>
                  <a:cxn ang="0">
                    <a:pos x="1364" y="112"/>
                  </a:cxn>
                  <a:cxn ang="0">
                    <a:pos x="1204" y="144"/>
                  </a:cxn>
                  <a:cxn ang="0">
                    <a:pos x="1172" y="155"/>
                  </a:cxn>
                  <a:cxn ang="0">
                    <a:pos x="1140" y="165"/>
                  </a:cxn>
                  <a:cxn ang="0">
                    <a:pos x="1060" y="197"/>
                  </a:cxn>
                  <a:cxn ang="0">
                    <a:pos x="1023" y="208"/>
                  </a:cxn>
                  <a:cxn ang="0">
                    <a:pos x="1007" y="213"/>
                  </a:cxn>
                  <a:cxn ang="0">
                    <a:pos x="943" y="251"/>
                  </a:cxn>
                  <a:cxn ang="0">
                    <a:pos x="911" y="261"/>
                  </a:cxn>
                  <a:cxn ang="0">
                    <a:pos x="847" y="288"/>
                  </a:cxn>
                  <a:cxn ang="0">
                    <a:pos x="783" y="341"/>
                  </a:cxn>
                  <a:cxn ang="0">
                    <a:pos x="687" y="405"/>
                  </a:cxn>
                  <a:cxn ang="0">
                    <a:pos x="602" y="491"/>
                  </a:cxn>
                  <a:cxn ang="0">
                    <a:pos x="554" y="544"/>
                  </a:cxn>
                  <a:cxn ang="0">
                    <a:pos x="543" y="560"/>
                  </a:cxn>
                  <a:cxn ang="0">
                    <a:pos x="527" y="571"/>
                  </a:cxn>
                  <a:cxn ang="0">
                    <a:pos x="522" y="587"/>
                  </a:cxn>
                  <a:cxn ang="0">
                    <a:pos x="484" y="629"/>
                  </a:cxn>
                  <a:cxn ang="0">
                    <a:pos x="468" y="661"/>
                  </a:cxn>
                  <a:cxn ang="0">
                    <a:pos x="479" y="677"/>
                  </a:cxn>
                  <a:cxn ang="0">
                    <a:pos x="495" y="683"/>
                  </a:cxn>
                  <a:cxn ang="0">
                    <a:pos x="479" y="667"/>
                  </a:cxn>
                  <a:cxn ang="0">
                    <a:pos x="447" y="683"/>
                  </a:cxn>
                  <a:cxn ang="0">
                    <a:pos x="404" y="741"/>
                  </a:cxn>
                  <a:cxn ang="0">
                    <a:pos x="372" y="784"/>
                  </a:cxn>
                  <a:cxn ang="0">
                    <a:pos x="292" y="912"/>
                  </a:cxn>
                  <a:cxn ang="0">
                    <a:pos x="244" y="992"/>
                  </a:cxn>
                  <a:cxn ang="0">
                    <a:pos x="223" y="1024"/>
                  </a:cxn>
                  <a:cxn ang="0">
                    <a:pos x="180" y="1131"/>
                  </a:cxn>
                  <a:cxn ang="0">
                    <a:pos x="138" y="1259"/>
                  </a:cxn>
                  <a:cxn ang="0">
                    <a:pos x="111" y="1307"/>
                  </a:cxn>
                  <a:cxn ang="0">
                    <a:pos x="63" y="1323"/>
                  </a:cxn>
                  <a:cxn ang="0">
                    <a:pos x="15" y="1253"/>
                  </a:cxn>
                  <a:cxn ang="0">
                    <a:pos x="31" y="448"/>
                  </a:cxn>
                  <a:cxn ang="0">
                    <a:pos x="47" y="0"/>
                  </a:cxn>
                  <a:cxn ang="0">
                    <a:pos x="340" y="37"/>
                  </a:cxn>
                  <a:cxn ang="0">
                    <a:pos x="1103" y="43"/>
                  </a:cxn>
                  <a:cxn ang="0">
                    <a:pos x="1450" y="37"/>
                  </a:cxn>
                  <a:cxn ang="0">
                    <a:pos x="1482" y="48"/>
                  </a:cxn>
                  <a:cxn ang="0">
                    <a:pos x="1498" y="96"/>
                  </a:cxn>
                  <a:cxn ang="0">
                    <a:pos x="1492" y="107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28451" name="Oval 99"/>
            <p:cNvSpPr>
              <a:spLocks noChangeArrowheads="1"/>
            </p:cNvSpPr>
            <p:nvPr/>
          </p:nvSpPr>
          <p:spPr bwMode="auto">
            <a:xfrm>
              <a:off x="536" y="2441"/>
              <a:ext cx="999" cy="542"/>
            </a:xfrm>
            <a:prstGeom prst="ellipse">
              <a:avLst/>
            </a:prstGeom>
            <a:noFill/>
            <a:ln w="76200">
              <a:solidFill>
                <a:srgbClr val="FF0B34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pic>
          <p:nvPicPr>
            <p:cNvPr id="228452" name="Picture 10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456" y="1244"/>
              <a:ext cx="4303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53" name="Picture 10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-456" y="1367"/>
              <a:ext cx="4303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54" name="Picture 10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-456" y="1490"/>
              <a:ext cx="4303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55" name="Picture 10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-456" y="1613"/>
              <a:ext cx="4303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56" name="Picture 104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-456" y="1735"/>
              <a:ext cx="4303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57" name="Picture 105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-456" y="1858"/>
              <a:ext cx="4303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58" name="Picture 106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456" y="1981"/>
              <a:ext cx="4303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59" name="Picture 107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-456" y="2104"/>
              <a:ext cx="4303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60" name="Picture 108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-456" y="2227"/>
              <a:ext cx="4303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61" name="Picture 109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-456" y="2349"/>
              <a:ext cx="4303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62" name="Picture 110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-456" y="2473"/>
              <a:ext cx="4303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63" name="Picture 111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-456" y="2595"/>
              <a:ext cx="4303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64" name="Picture 112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-456" y="2718"/>
              <a:ext cx="4303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65" name="Picture 113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-456" y="2841"/>
              <a:ext cx="4303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66" name="Picture 114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-456" y="2964"/>
              <a:ext cx="4303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67" name="Picture 115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-456" y="3087"/>
              <a:ext cx="4303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68" name="Picture 116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-456" y="3209"/>
              <a:ext cx="4303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69" name="Picture 117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-456" y="3332"/>
              <a:ext cx="4303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70" name="Picture 118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-456" y="3455"/>
              <a:ext cx="4303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71" name="Picture 119"/>
            <p:cNvPicPr>
              <a:picLocks noChangeAspect="1"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-456" y="3578"/>
              <a:ext cx="4303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72" name="Picture 120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-456" y="3701"/>
              <a:ext cx="4303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73" name="Picture 121"/>
            <p:cNvPicPr>
              <a:picLocks noChangeAspect="1" noChangeArrowheads="1"/>
            </p:cNvPicPr>
            <p:nvPr/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-456" y="3823"/>
              <a:ext cx="4303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74" name="Picture 122"/>
            <p:cNvPicPr>
              <a:picLocks noChangeAspect="1" noChangeArrowheads="1"/>
            </p:cNvPicPr>
            <p:nvPr/>
          </p:nvPicPr>
          <p:blipFill>
            <a:blip r:embed="rId27"/>
            <a:srcRect/>
            <a:stretch>
              <a:fillRect/>
            </a:stretch>
          </p:blipFill>
          <p:spPr bwMode="auto">
            <a:xfrm>
              <a:off x="-456" y="3947"/>
              <a:ext cx="4303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75" name="Picture 123"/>
            <p:cNvPicPr>
              <a:picLocks noChangeAspect="1" noChangeArrowheads="1"/>
            </p:cNvPicPr>
            <p:nvPr/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-456" y="4069"/>
              <a:ext cx="4303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76" name="Picture 124"/>
            <p:cNvPicPr>
              <a:picLocks noChangeAspect="1" noChangeArrowheads="1"/>
            </p:cNvPicPr>
            <p:nvPr/>
          </p:nvPicPr>
          <p:blipFill>
            <a:blip r:embed="rId29"/>
            <a:srcRect/>
            <a:stretch>
              <a:fillRect/>
            </a:stretch>
          </p:blipFill>
          <p:spPr bwMode="auto">
            <a:xfrm>
              <a:off x="-456" y="4192"/>
              <a:ext cx="4303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77" name="Picture 125"/>
            <p:cNvPicPr>
              <a:picLocks noChangeAspect="1" noChangeArrowheads="1"/>
            </p:cNvPicPr>
            <p:nvPr/>
          </p:nvPicPr>
          <p:blipFill>
            <a:blip r:embed="rId30"/>
            <a:srcRect/>
            <a:stretch>
              <a:fillRect/>
            </a:stretch>
          </p:blipFill>
          <p:spPr bwMode="auto">
            <a:xfrm>
              <a:off x="-456" y="4315"/>
              <a:ext cx="4303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78" name="Picture 126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-456" y="4438"/>
              <a:ext cx="4303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79" name="Picture 127"/>
            <p:cNvPicPr>
              <a:picLocks noChangeAspect="1" noChangeArrowheads="1"/>
            </p:cNvPicPr>
            <p:nvPr/>
          </p:nvPicPr>
          <p:blipFill>
            <a:blip r:embed="rId32"/>
            <a:srcRect/>
            <a:stretch>
              <a:fillRect/>
            </a:stretch>
          </p:blipFill>
          <p:spPr bwMode="auto">
            <a:xfrm>
              <a:off x="-456" y="4561"/>
              <a:ext cx="4303" cy="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</p:grpSp>
      <p:sp>
        <p:nvSpPr>
          <p:cNvPr id="19465" name="Text Box 13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228491" name="Rectangle 13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03</a:t>
            </a:r>
          </a:p>
        </p:txBody>
      </p:sp>
      <p:sp>
        <p:nvSpPr>
          <p:cNvPr id="19467" name="Text Box 140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228484" name="Oval 132"/>
          <p:cNvSpPr>
            <a:spLocks noChangeArrowheads="1"/>
          </p:cNvSpPr>
          <p:nvPr/>
        </p:nvSpPr>
        <p:spPr bwMode="auto">
          <a:xfrm>
            <a:off x="7185025" y="3405188"/>
            <a:ext cx="947738" cy="2293937"/>
          </a:xfrm>
          <a:prstGeom prst="ellipse">
            <a:avLst/>
          </a:prstGeom>
          <a:noFill/>
          <a:ln w="76200">
            <a:solidFill>
              <a:srgbClr val="FF020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8499" name="Oval 147"/>
          <p:cNvSpPr>
            <a:spLocks noChangeArrowheads="1"/>
          </p:cNvSpPr>
          <p:nvPr/>
        </p:nvSpPr>
        <p:spPr bwMode="auto">
          <a:xfrm>
            <a:off x="6846888" y="3090863"/>
            <a:ext cx="1570037" cy="2901950"/>
          </a:xfrm>
          <a:prstGeom prst="ellipse">
            <a:avLst/>
          </a:prstGeom>
          <a:noFill/>
          <a:ln w="76200">
            <a:solidFill>
              <a:srgbClr val="2EF9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228500" name="Oval 148"/>
          <p:cNvSpPr>
            <a:spLocks noChangeArrowheads="1"/>
          </p:cNvSpPr>
          <p:nvPr/>
        </p:nvSpPr>
        <p:spPr bwMode="auto">
          <a:xfrm>
            <a:off x="7013575" y="3259138"/>
            <a:ext cx="1284288" cy="2592387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8501" name="Oval 149"/>
          <p:cNvSpPr>
            <a:spLocks noChangeArrowheads="1"/>
          </p:cNvSpPr>
          <p:nvPr/>
        </p:nvSpPr>
        <p:spPr bwMode="auto">
          <a:xfrm rot="995914">
            <a:off x="2622550" y="2251075"/>
            <a:ext cx="6067425" cy="3046413"/>
          </a:xfrm>
          <a:prstGeom prst="ellipse">
            <a:avLst/>
          </a:prstGeom>
          <a:noFill/>
          <a:ln w="76200" cmpd="tri">
            <a:solidFill>
              <a:srgbClr val="00FF00"/>
            </a:solidFill>
            <a:round/>
            <a:headEnd/>
            <a:tailEnd/>
          </a:ln>
          <a:effectLst>
            <a:outerShdw blurRad="63500" dist="142274" dir="474509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8482" name="Text Box 130"/>
          <p:cNvSpPr txBox="1">
            <a:spLocks noChangeArrowheads="1"/>
          </p:cNvSpPr>
          <p:nvPr/>
        </p:nvSpPr>
        <p:spPr bwMode="auto">
          <a:xfrm>
            <a:off x="4519613" y="668338"/>
            <a:ext cx="1100137" cy="5213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3600" b="1" i="0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?</a:t>
            </a:r>
          </a:p>
        </p:txBody>
      </p:sp>
      <p:sp>
        <p:nvSpPr>
          <p:cNvPr id="228498" name="Text Box 146"/>
          <p:cNvSpPr txBox="1">
            <a:spLocks noChangeArrowheads="1"/>
          </p:cNvSpPr>
          <p:nvPr/>
        </p:nvSpPr>
        <p:spPr bwMode="auto">
          <a:xfrm>
            <a:off x="2103438" y="4921250"/>
            <a:ext cx="4683125" cy="1190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Kantipur" charset="0"/>
              </a:rPr>
              <a:t>afOanLo 36gfsf] e[\dWo;ful/o cj:yf .</a:t>
            </a:r>
          </a:p>
        </p:txBody>
      </p:sp>
      <p:sp>
        <p:nvSpPr>
          <p:cNvPr id="228488" name="Oval 136"/>
          <p:cNvSpPr>
            <a:spLocks noChangeArrowheads="1"/>
          </p:cNvSpPr>
          <p:nvPr/>
        </p:nvSpPr>
        <p:spPr bwMode="auto">
          <a:xfrm>
            <a:off x="95250" y="33338"/>
            <a:ext cx="1905000" cy="1752600"/>
          </a:xfrm>
          <a:prstGeom prst="ellipse">
            <a:avLst/>
          </a:prstGeom>
          <a:noFill/>
          <a:ln w="76200">
            <a:solidFill>
              <a:srgbClr val="FAF2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2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28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28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28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28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66" grpId="0" animBg="1"/>
      <p:bldP spid="228484" grpId="0" animBg="1"/>
      <p:bldP spid="228499" grpId="0" animBg="1" autoUpdateAnimBg="0"/>
      <p:bldP spid="228500" grpId="0" animBg="1"/>
      <p:bldP spid="228501" grpId="0" animBg="1"/>
      <p:bldP spid="228482" grpId="0" autoUpdateAnimBg="0"/>
      <p:bldP spid="228498" grpId="0" autoUpdateAnimBg="0"/>
      <p:bldP spid="22848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687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687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4478338" y="2573338"/>
            <a:ext cx="15208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3687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3687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687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687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Uff=;=</a:t>
            </a:r>
            <a:endParaRPr lang="en-US" b="1" i="0">
              <a:solidFill>
                <a:schemeClr val="folHlink"/>
              </a:solidFill>
            </a:endParaRP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</a:endParaRP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RS</a:t>
            </a: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e[\=;=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688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688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3688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688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6888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6889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6890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6891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AF200"/>
              </a:solidFill>
              <a:latin typeface="Times" charset="0"/>
            </a:endParaRPr>
          </a:p>
        </p:txBody>
      </p:sp>
      <p:sp>
        <p:nvSpPr>
          <p:cNvPr id="36892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36893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36894" name="Oval 30"/>
          <p:cNvSpPr>
            <a:spLocks noChangeArrowheads="1"/>
          </p:cNvSpPr>
          <p:nvPr/>
        </p:nvSpPr>
        <p:spPr bwMode="auto">
          <a:xfrm>
            <a:off x="5599113" y="2808288"/>
            <a:ext cx="7286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6895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36896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a]</a:t>
            </a:r>
          </a:p>
        </p:txBody>
      </p:sp>
      <p:sp>
        <p:nvSpPr>
          <p:cNvPr id="36897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6898" name="Oval 34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74785" name="Text Box 3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36905" name="Rectangle 4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30</a:t>
            </a:r>
          </a:p>
        </p:txBody>
      </p:sp>
      <p:sp>
        <p:nvSpPr>
          <p:cNvPr id="74787" name="Text Box 4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4788" name="Rectangle 43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36908" name="Picture 4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5713" y="3017838"/>
            <a:ext cx="3983037" cy="2954337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36909" name="Text Box 45"/>
          <p:cNvSpPr txBox="1">
            <a:spLocks noChangeArrowheads="1"/>
          </p:cNvSpPr>
          <p:nvPr/>
        </p:nvSpPr>
        <p:spPr bwMode="auto">
          <a:xfrm>
            <a:off x="2466975" y="5186363"/>
            <a:ext cx="2659063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a]lanf]g</a:t>
            </a:r>
          </a:p>
        </p:txBody>
      </p:sp>
      <p:sp>
        <p:nvSpPr>
          <p:cNvPr id="36911" name="Rectangle 47"/>
          <p:cNvSpPr>
            <a:spLocks noChangeArrowheads="1"/>
          </p:cNvSpPr>
          <p:nvPr/>
        </p:nvSpPr>
        <p:spPr bwMode="auto">
          <a:xfrm>
            <a:off x="1252538" y="3028950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6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94" grpId="0" animBg="1"/>
      <p:bldP spid="36909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789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789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3789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3789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790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790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RS</a:t>
            </a: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790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79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379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791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7912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7913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7914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AF200"/>
              </a:solidFill>
              <a:latin typeface="Times" charset="0"/>
            </a:endParaRPr>
          </a:p>
        </p:txBody>
      </p:sp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37919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37920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a</a:t>
            </a:r>
          </a:p>
        </p:txBody>
      </p:sp>
      <p:sp>
        <p:nvSpPr>
          <p:cNvPr id="37921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7922" name="Rectangle 34"/>
          <p:cNvSpPr>
            <a:spLocks noChangeArrowheads="1"/>
          </p:cNvSpPr>
          <p:nvPr/>
        </p:nvSpPr>
        <p:spPr bwMode="auto">
          <a:xfrm>
            <a:off x="5487988" y="1811338"/>
            <a:ext cx="8350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37923" name="Oval 35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7924" name="Oval 36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76834" name="Text Box 3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37918" name="Oval 30"/>
          <p:cNvSpPr>
            <a:spLocks noChangeArrowheads="1"/>
          </p:cNvSpPr>
          <p:nvPr/>
        </p:nvSpPr>
        <p:spPr bwMode="auto">
          <a:xfrm>
            <a:off x="5233988" y="17335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7931" name="Rectangle 4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31</a:t>
            </a:r>
          </a:p>
        </p:txBody>
      </p:sp>
      <p:sp>
        <p:nvSpPr>
          <p:cNvPr id="76837" name="Text Box 4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6838" name="Rectangle 45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37934" name="Picture 4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5238" y="3033713"/>
            <a:ext cx="3983037" cy="2954337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37935" name="Text Box 47"/>
          <p:cNvSpPr txBox="1">
            <a:spLocks noChangeArrowheads="1"/>
          </p:cNvSpPr>
          <p:nvPr/>
        </p:nvSpPr>
        <p:spPr bwMode="auto">
          <a:xfrm>
            <a:off x="2809875" y="4943475"/>
            <a:ext cx="2659063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x/fg</a:t>
            </a:r>
          </a:p>
        </p:txBody>
      </p:sp>
      <p:sp>
        <p:nvSpPr>
          <p:cNvPr id="37936" name="Rectangle 48"/>
          <p:cNvSpPr>
            <a:spLocks noChangeArrowheads="1"/>
          </p:cNvSpPr>
          <p:nvPr/>
        </p:nvSpPr>
        <p:spPr bwMode="auto">
          <a:xfrm>
            <a:off x="1228725" y="3017838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7937" name="Text Box 49"/>
          <p:cNvSpPr txBox="1">
            <a:spLocks noChangeArrowheads="1"/>
          </p:cNvSpPr>
          <p:nvPr/>
        </p:nvSpPr>
        <p:spPr bwMode="auto">
          <a:xfrm>
            <a:off x="985838" y="5368925"/>
            <a:ext cx="4348162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( </a:t>
            </a: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x/fg, 6sL{</a:t>
            </a:r>
            <a:r>
              <a:rPr lang="en-US" sz="32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7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7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8" grpId="0" animBg="1"/>
      <p:bldP spid="37935" grpId="0" autoUpdateAnimBg="0"/>
      <p:bldP spid="37937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89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891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4630738" y="2573338"/>
            <a:ext cx="15208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3892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3892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892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892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3892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RS</a:t>
            </a:r>
          </a:p>
        </p:txBody>
      </p:sp>
      <p:sp>
        <p:nvSpPr>
          <p:cNvPr id="3892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3892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893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893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893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3893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893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8936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8937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8938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8939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rgbClr val="FAF200"/>
              </a:solidFill>
            </a:endParaRPr>
          </a:p>
        </p:txBody>
      </p:sp>
      <p:sp>
        <p:nvSpPr>
          <p:cNvPr id="38940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38941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38942" name="Oval 30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8943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38944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a]=</a:t>
            </a:r>
          </a:p>
        </p:txBody>
      </p:sp>
      <p:sp>
        <p:nvSpPr>
          <p:cNvPr id="38945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8946" name="Rectangle 34"/>
          <p:cNvSpPr>
            <a:spLocks noChangeArrowheads="1"/>
          </p:cNvSpPr>
          <p:nvPr/>
        </p:nvSpPr>
        <p:spPr bwMode="auto">
          <a:xfrm>
            <a:off x="5487988" y="181133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38947" name="Oval 35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8948" name="Rectangle 36"/>
          <p:cNvSpPr>
            <a:spLocks noChangeArrowheads="1"/>
          </p:cNvSpPr>
          <p:nvPr/>
        </p:nvSpPr>
        <p:spPr bwMode="auto">
          <a:xfrm>
            <a:off x="7037388" y="1525588"/>
            <a:ext cx="12922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lg </a:t>
            </a:r>
            <a:r>
              <a:rPr lang="en-US" sz="2400" b="1" i="0">
                <a:solidFill>
                  <a:srgbClr val="FAF200"/>
                </a:solidFill>
                <a:latin typeface="Times" charset="0"/>
                <a:ea typeface="+mn-ea"/>
                <a:cs typeface="+mn-cs"/>
              </a:rPr>
              <a:t>(</a:t>
            </a: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2400" b="1" i="0">
                <a:solidFill>
                  <a:srgbClr val="FAF200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38949" name="Oval 3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8950" name="Oval 38"/>
          <p:cNvSpPr>
            <a:spLocks noChangeArrowheads="1"/>
          </p:cNvSpPr>
          <p:nvPr/>
        </p:nvSpPr>
        <p:spPr bwMode="auto">
          <a:xfrm>
            <a:off x="5176838" y="1093788"/>
            <a:ext cx="728662" cy="731837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78885" name="Text Box 4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38957" name="Rectangle 4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32</a:t>
            </a:r>
          </a:p>
        </p:txBody>
      </p:sp>
      <p:sp>
        <p:nvSpPr>
          <p:cNvPr id="78887" name="Text Box 4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8888" name="Rectangle 4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38960" name="Picture 48"/>
          <p:cNvPicPr>
            <a:picLocks noChangeAspect="1" noChangeArrowheads="1"/>
          </p:cNvPicPr>
          <p:nvPr/>
        </p:nvPicPr>
        <p:blipFill>
          <a:blip r:embed="rId3"/>
          <a:srcRect r="2411"/>
          <a:stretch>
            <a:fillRect/>
          </a:stretch>
        </p:blipFill>
        <p:spPr bwMode="auto">
          <a:xfrm>
            <a:off x="1246188" y="3017838"/>
            <a:ext cx="3983037" cy="2954337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38961" name="Text Box 49"/>
          <p:cNvSpPr txBox="1">
            <a:spLocks noChangeArrowheads="1"/>
          </p:cNvSpPr>
          <p:nvPr/>
        </p:nvSpPr>
        <p:spPr bwMode="auto">
          <a:xfrm>
            <a:off x="1120775" y="4533900"/>
            <a:ext cx="3554413" cy="1465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36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lggj] </a:t>
            </a:r>
            <a:r>
              <a:rPr lang="en-US" sz="24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(</a:t>
            </a:r>
            <a:r>
              <a:rPr lang="en-US" sz="36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c;l/of</a:t>
            </a:r>
            <a:r>
              <a:rPr lang="en-US" sz="24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) </a:t>
            </a:r>
            <a:r>
              <a:rPr lang="en-US" sz="36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</a:p>
          <a:p>
            <a:pPr algn="r">
              <a:spcBef>
                <a:spcPct val="50000"/>
              </a:spcBef>
            </a:pPr>
            <a:r>
              <a:rPr lang="en-US" sz="36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d;[\n </a:t>
            </a:r>
            <a:r>
              <a:rPr lang="en-US" sz="36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,</a:t>
            </a:r>
            <a:r>
              <a:rPr lang="en-US" sz="36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O/fs</a:t>
            </a: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38962" name="Rectangle 50"/>
          <p:cNvSpPr>
            <a:spLocks noChangeArrowheads="1"/>
          </p:cNvSpPr>
          <p:nvPr/>
        </p:nvSpPr>
        <p:spPr bwMode="auto">
          <a:xfrm>
            <a:off x="1228725" y="3017838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8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42" grpId="0" animBg="1"/>
      <p:bldP spid="38961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4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4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3994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3994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4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4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Uff=;=</a:t>
            </a:r>
          </a:p>
        </p:txBody>
      </p:sp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2489200" y="5561013"/>
            <a:ext cx="820738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3995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3995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5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5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5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3995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59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60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61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62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63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rgbClr val="FAF200"/>
              </a:solidFill>
            </a:endParaRPr>
          </a:p>
        </p:txBody>
      </p:sp>
      <p:sp>
        <p:nvSpPr>
          <p:cNvPr id="39964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39965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39966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39967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a]=</a:t>
            </a:r>
          </a:p>
        </p:txBody>
      </p:sp>
      <p:sp>
        <p:nvSpPr>
          <p:cNvPr id="39968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69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39970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71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g=</a:t>
            </a: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(</a:t>
            </a: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39972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73" name="Oval 37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74" name="Oval 38"/>
          <p:cNvSpPr>
            <a:spLocks noChangeArrowheads="1"/>
          </p:cNvSpPr>
          <p:nvPr/>
        </p:nvSpPr>
        <p:spPr bwMode="auto">
          <a:xfrm>
            <a:off x="6553200" y="41910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75" name="Oval 39"/>
          <p:cNvSpPr>
            <a:spLocks noChangeArrowheads="1"/>
          </p:cNvSpPr>
          <p:nvPr/>
        </p:nvSpPr>
        <p:spPr bwMode="auto">
          <a:xfrm>
            <a:off x="5486400" y="27432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76" name="Oval 40"/>
          <p:cNvSpPr>
            <a:spLocks noChangeArrowheads="1"/>
          </p:cNvSpPr>
          <p:nvPr/>
        </p:nvSpPr>
        <p:spPr bwMode="auto">
          <a:xfrm>
            <a:off x="5181600" y="16764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79" name="Oval 43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0936" name="Text Box 4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39985" name="Rectangle 4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33</a:t>
            </a:r>
          </a:p>
        </p:txBody>
      </p:sp>
      <p:sp>
        <p:nvSpPr>
          <p:cNvPr id="80938" name="Text Box 5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0939" name="Rectangle 5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9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74" grpId="0" animBg="1"/>
      <p:bldP spid="39975" grpId="0" animBg="1"/>
      <p:bldP spid="39976" grpId="0" animBg="1"/>
      <p:bldP spid="3997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09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096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4096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4097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097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097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2516188" y="5640388"/>
            <a:ext cx="1046162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4097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097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097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098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4098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098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0984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0985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0986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0987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AF200"/>
              </a:solidFill>
              <a:latin typeface="Times" charset="0"/>
            </a:endParaRPr>
          </a:p>
        </p:txBody>
      </p:sp>
      <p:sp>
        <p:nvSpPr>
          <p:cNvPr id="40988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40989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40990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40991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B</a:t>
            </a:r>
          </a:p>
        </p:txBody>
      </p:sp>
      <p:sp>
        <p:nvSpPr>
          <p:cNvPr id="40992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0993" name="Rectangle 33"/>
          <p:cNvSpPr>
            <a:spLocks noChangeArrowheads="1"/>
          </p:cNvSpPr>
          <p:nvPr/>
        </p:nvSpPr>
        <p:spPr bwMode="auto">
          <a:xfrm>
            <a:off x="5487988" y="170973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40994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0995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 g</a:t>
            </a: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 </a:t>
            </a:r>
            <a:r>
              <a:rPr lang="en-US" sz="20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(</a:t>
            </a: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20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40996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0997" name="Oval 3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0998" name="Oval 3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0999" name="Rectangle 39"/>
          <p:cNvSpPr>
            <a:spLocks noChangeArrowheads="1"/>
          </p:cNvSpPr>
          <p:nvPr/>
        </p:nvSpPr>
        <p:spPr bwMode="auto">
          <a:xfrm>
            <a:off x="3062288" y="2478088"/>
            <a:ext cx="439737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41000" name="Oval 40"/>
          <p:cNvSpPr>
            <a:spLocks noChangeArrowheads="1"/>
          </p:cNvSpPr>
          <p:nvPr/>
        </p:nvSpPr>
        <p:spPr bwMode="auto">
          <a:xfrm>
            <a:off x="2767013" y="24574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2983" name="Text Box 4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1007" name="Rectangle 4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34</a:t>
            </a:r>
          </a:p>
        </p:txBody>
      </p:sp>
      <p:sp>
        <p:nvSpPr>
          <p:cNvPr id="82985" name="Text Box 4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2986" name="Rectangle 4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41012" name="Picture 5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11563" y="2332038"/>
            <a:ext cx="4903787" cy="35226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82988" name="Text Box 53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41014" name="Text Box 54"/>
          <p:cNvSpPr txBox="1">
            <a:spLocks noChangeArrowheads="1"/>
          </p:cNvSpPr>
          <p:nvPr/>
        </p:nvSpPr>
        <p:spPr bwMode="auto">
          <a:xfrm>
            <a:off x="3278188" y="2216150"/>
            <a:ext cx="48577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folHlink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at{jfg sgfg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0" grpId="0" animBg="1"/>
      <p:bldP spid="41014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19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199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4199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4199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199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199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2516188" y="5640388"/>
            <a:ext cx="8604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200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4200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200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2008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2009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2010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rgbClr val="FAF200"/>
              </a:solidFill>
            </a:endParaRPr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a]</a:t>
            </a:r>
          </a:p>
        </p:txBody>
      </p:sp>
      <p:sp>
        <p:nvSpPr>
          <p:cNvPr id="42016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2017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42018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2019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g</a:t>
            </a:r>
            <a:r>
              <a:rPr lang="en-US" sz="20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(</a:t>
            </a: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20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42020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2021" name="Oval 3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2022" name="Oval 3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2023" name="Rectangle 3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C</a:t>
            </a:r>
          </a:p>
        </p:txBody>
      </p:sp>
      <p:sp>
        <p:nvSpPr>
          <p:cNvPr id="42024" name="Oval 4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5031" name="Rectangle 41"/>
          <p:cNvSpPr>
            <a:spLocks noChangeArrowheads="1"/>
          </p:cNvSpPr>
          <p:nvPr/>
        </p:nvSpPr>
        <p:spPr bwMode="auto">
          <a:xfrm>
            <a:off x="2708275" y="2987675"/>
            <a:ext cx="3714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o]</a:t>
            </a:r>
          </a:p>
        </p:txBody>
      </p:sp>
      <p:sp>
        <p:nvSpPr>
          <p:cNvPr id="42026" name="Oval 42"/>
          <p:cNvSpPr>
            <a:spLocks noChangeArrowheads="1"/>
          </p:cNvSpPr>
          <p:nvPr/>
        </p:nvSpPr>
        <p:spPr bwMode="auto">
          <a:xfrm>
            <a:off x="2609850" y="2927350"/>
            <a:ext cx="728663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2027" name="Text Box 43"/>
          <p:cNvSpPr txBox="1">
            <a:spLocks noChangeArrowheads="1"/>
          </p:cNvSpPr>
          <p:nvPr/>
        </p:nvSpPr>
        <p:spPr bwMode="auto">
          <a:xfrm>
            <a:off x="7620000" y="5954713"/>
            <a:ext cx="1009650" cy="446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85034" name="Text Box 4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2033" name="Rectangle 4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35</a:t>
            </a:r>
          </a:p>
        </p:txBody>
      </p:sp>
      <p:sp>
        <p:nvSpPr>
          <p:cNvPr id="85036" name="Text Box 5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5037" name="Rectangle 5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42040" name="Picture 56"/>
          <p:cNvPicPr>
            <a:picLocks noChangeAspect="1" noChangeArrowheads="1"/>
          </p:cNvPicPr>
          <p:nvPr/>
        </p:nvPicPr>
        <p:blipFill>
          <a:blip r:embed="rId3"/>
          <a:srcRect l="4976" t="4689" b="7010"/>
          <a:stretch>
            <a:fillRect/>
          </a:stretch>
        </p:blipFill>
        <p:spPr bwMode="auto">
          <a:xfrm>
            <a:off x="3471863" y="2579688"/>
            <a:ext cx="4951412" cy="34956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42041" name="Text Box 57"/>
          <p:cNvSpPr txBox="1">
            <a:spLocks noChangeArrowheads="1"/>
          </p:cNvSpPr>
          <p:nvPr/>
        </p:nvSpPr>
        <p:spPr bwMode="auto">
          <a:xfrm>
            <a:off x="3979863" y="2652713"/>
            <a:ext cx="2659062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o]?z]nd 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2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26" grpId="0" animBg="1"/>
      <p:bldP spid="42041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1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1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4301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4301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2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2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43023" name="Rectangle 15"/>
          <p:cNvSpPr>
            <a:spLocks noChangeArrowheads="1"/>
          </p:cNvSpPr>
          <p:nvPr/>
        </p:nvSpPr>
        <p:spPr bwMode="auto">
          <a:xfrm>
            <a:off x="2516188" y="5640388"/>
            <a:ext cx="8477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4302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2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2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2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4303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3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32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33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34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43035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a]=</a:t>
            </a:r>
          </a:p>
        </p:txBody>
      </p:sp>
      <p:sp>
        <p:nvSpPr>
          <p:cNvPr id="43036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37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43038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39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g</a:t>
            </a:r>
            <a:r>
              <a:rPr lang="en-US" sz="20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(</a:t>
            </a: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20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43040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41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42" name="Rectangle 34"/>
          <p:cNvSpPr>
            <a:spLocks noChangeArrowheads="1"/>
          </p:cNvSpPr>
          <p:nvPr/>
        </p:nvSpPr>
        <p:spPr bwMode="auto">
          <a:xfrm>
            <a:off x="3090863" y="2568575"/>
            <a:ext cx="38258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43043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44" name="Rectangle 36"/>
          <p:cNvSpPr>
            <a:spLocks noChangeArrowheads="1"/>
          </p:cNvSpPr>
          <p:nvPr/>
        </p:nvSpPr>
        <p:spPr bwMode="auto">
          <a:xfrm>
            <a:off x="2720975" y="3078163"/>
            <a:ext cx="347663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o]</a:t>
            </a:r>
          </a:p>
        </p:txBody>
      </p:sp>
      <p:sp>
        <p:nvSpPr>
          <p:cNvPr id="43045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48" name="AutoShape 40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49" name="AutoShape 41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50" name="Line 42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51" name="Rectangle 43"/>
          <p:cNvSpPr>
            <a:spLocks noChangeArrowheads="1"/>
          </p:cNvSpPr>
          <p:nvPr/>
        </p:nvSpPr>
        <p:spPr bwMode="auto">
          <a:xfrm>
            <a:off x="4097338" y="763588"/>
            <a:ext cx="371157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rgbClr val="FAF200"/>
              </a:solidFill>
            </a:endParaRPr>
          </a:p>
        </p:txBody>
      </p:sp>
      <p:sp>
        <p:nvSpPr>
          <p:cNvPr id="43052" name="Rectangle 44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43053" name="Rectangle 45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43054" name="Oval 4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7083" name="Text Box 4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3061" name="Rectangle 5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36</a:t>
            </a:r>
          </a:p>
        </p:txBody>
      </p:sp>
      <p:sp>
        <p:nvSpPr>
          <p:cNvPr id="87085" name="Text Box 5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7086" name="Rectangle 55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43064" name="Picture 56"/>
          <p:cNvPicPr>
            <a:picLocks noChangeAspect="1" noChangeArrowheads="1"/>
          </p:cNvPicPr>
          <p:nvPr/>
        </p:nvPicPr>
        <p:blipFill>
          <a:blip r:embed="rId3"/>
          <a:srcRect l="13779" r="5080" b="18709"/>
          <a:stretch>
            <a:fillRect/>
          </a:stretch>
        </p:blipFill>
        <p:spPr bwMode="auto">
          <a:xfrm>
            <a:off x="3924300" y="2900363"/>
            <a:ext cx="4471988" cy="31543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43046" name="Rectangle 38"/>
          <p:cNvSpPr>
            <a:spLocks noChangeArrowheads="1"/>
          </p:cNvSpPr>
          <p:nvPr/>
        </p:nvSpPr>
        <p:spPr bwMode="auto">
          <a:xfrm>
            <a:off x="3697288" y="2987675"/>
            <a:ext cx="7969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g]=k=</a:t>
            </a:r>
          </a:p>
        </p:txBody>
      </p:sp>
      <p:sp>
        <p:nvSpPr>
          <p:cNvPr id="43047" name="Oval 39"/>
          <p:cNvSpPr>
            <a:spLocks noChangeArrowheads="1"/>
          </p:cNvSpPr>
          <p:nvPr/>
        </p:nvSpPr>
        <p:spPr bwMode="auto">
          <a:xfrm>
            <a:off x="3387725" y="2909888"/>
            <a:ext cx="1260475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65" name="Text Box 57"/>
          <p:cNvSpPr txBox="1">
            <a:spLocks noChangeArrowheads="1"/>
          </p:cNvSpPr>
          <p:nvPr/>
        </p:nvSpPr>
        <p:spPr bwMode="auto">
          <a:xfrm>
            <a:off x="4724400" y="2946400"/>
            <a:ext cx="2659063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g]af]sf] kj{t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3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7" grpId="0" animBg="1"/>
      <p:bldP spid="43065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3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4404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4404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4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4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2516188" y="5640388"/>
            <a:ext cx="82073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4404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4404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5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5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5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4405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5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5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57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58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44059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a]=</a:t>
            </a:r>
          </a:p>
        </p:txBody>
      </p:sp>
      <p:sp>
        <p:nvSpPr>
          <p:cNvPr id="44060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61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H</a:t>
            </a:r>
          </a:p>
        </p:txBody>
      </p:sp>
      <p:sp>
        <p:nvSpPr>
          <p:cNvPr id="44062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63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lg</a:t>
            </a: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(</a:t>
            </a: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44064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65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66" name="Rectangle 34"/>
          <p:cNvSpPr>
            <a:spLocks noChangeArrowheads="1"/>
          </p:cNvSpPr>
          <p:nvPr/>
        </p:nvSpPr>
        <p:spPr bwMode="auto">
          <a:xfrm>
            <a:off x="3090863" y="2568575"/>
            <a:ext cx="38258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44067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68" name="Rectangle 36"/>
          <p:cNvSpPr>
            <a:spLocks noChangeArrowheads="1"/>
          </p:cNvSpPr>
          <p:nvPr/>
        </p:nvSpPr>
        <p:spPr bwMode="auto">
          <a:xfrm>
            <a:off x="2720975" y="3078163"/>
            <a:ext cx="347663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o]</a:t>
            </a:r>
          </a:p>
        </p:txBody>
      </p:sp>
      <p:sp>
        <p:nvSpPr>
          <p:cNvPr id="44069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70" name="Rectangle 38"/>
          <p:cNvSpPr>
            <a:spLocks noChangeArrowheads="1"/>
          </p:cNvSpPr>
          <p:nvPr/>
        </p:nvSpPr>
        <p:spPr bwMode="auto">
          <a:xfrm>
            <a:off x="3560763" y="3090863"/>
            <a:ext cx="8540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 gL=k=</a:t>
            </a:r>
          </a:p>
        </p:txBody>
      </p:sp>
      <p:sp>
        <p:nvSpPr>
          <p:cNvPr id="44071" name="Oval 3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72" name="Rectangle 40"/>
          <p:cNvSpPr>
            <a:spLocks noChangeArrowheads="1"/>
          </p:cNvSpPr>
          <p:nvPr/>
        </p:nvSpPr>
        <p:spPr bwMode="auto">
          <a:xfrm>
            <a:off x="3036888" y="4310063"/>
            <a:ext cx="958850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sf=a=</a:t>
            </a:r>
          </a:p>
        </p:txBody>
      </p:sp>
      <p:sp>
        <p:nvSpPr>
          <p:cNvPr id="44073" name="Oval 41"/>
          <p:cNvSpPr>
            <a:spLocks noChangeArrowheads="1"/>
          </p:cNvSpPr>
          <p:nvPr/>
        </p:nvSpPr>
        <p:spPr bwMode="auto">
          <a:xfrm>
            <a:off x="2676525" y="4248150"/>
            <a:ext cx="1260475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74" name="AutoShape 4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75" name="AutoShape 4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76" name="Line 4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77" name="Rectangle 45"/>
          <p:cNvSpPr>
            <a:spLocks noChangeArrowheads="1"/>
          </p:cNvSpPr>
          <p:nvPr/>
        </p:nvSpPr>
        <p:spPr bwMode="auto">
          <a:xfrm>
            <a:off x="4097338" y="763588"/>
            <a:ext cx="371157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rgbClr val="FAF200"/>
              </a:solidFill>
            </a:endParaRPr>
          </a:p>
        </p:txBody>
      </p:sp>
      <p:sp>
        <p:nvSpPr>
          <p:cNvPr id="44078" name="Rectangle 4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44079" name="Rectangle 4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44080" name="Oval 48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9135" name="Text Box 5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4087" name="Rectangle 5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37</a:t>
            </a:r>
          </a:p>
        </p:txBody>
      </p:sp>
      <p:sp>
        <p:nvSpPr>
          <p:cNvPr id="89137" name="Text Box 5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9138" name="Rectangle 5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44091" name="Picture 5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0675" y="1955800"/>
            <a:ext cx="4368800" cy="28781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44092" name="Text Box 60"/>
          <p:cNvSpPr txBox="1">
            <a:spLocks noChangeArrowheads="1"/>
          </p:cNvSpPr>
          <p:nvPr/>
        </p:nvSpPr>
        <p:spPr bwMode="auto">
          <a:xfrm>
            <a:off x="4241800" y="1876425"/>
            <a:ext cx="42164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sfb]z</a:t>
            </a:r>
            <a:r>
              <a:rPr lang="en-US" sz="32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- </a:t>
            </a:r>
            <a:r>
              <a:rPr lang="en-US" sz="32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aflg{of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4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73" grpId="0" animBg="1"/>
      <p:bldP spid="44092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0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08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ER</a:t>
            </a:r>
          </a:p>
        </p:txBody>
      </p:sp>
      <p:sp>
        <p:nvSpPr>
          <p:cNvPr id="4608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4609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09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09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SG</a:t>
            </a:r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2516188" y="5640388"/>
            <a:ext cx="83343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4609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0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10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461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10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1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1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1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1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rgbClr val="FAF200"/>
              </a:solidFill>
            </a:endParaRPr>
          </a:p>
        </p:txBody>
      </p:sp>
      <p:sp>
        <p:nvSpPr>
          <p:cNvPr id="461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461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461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461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a]=</a:t>
            </a:r>
          </a:p>
        </p:txBody>
      </p:sp>
      <p:sp>
        <p:nvSpPr>
          <p:cNvPr id="461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1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461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1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lg=</a:t>
            </a:r>
            <a:r>
              <a:rPr lang="en-US" sz="20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(</a:t>
            </a: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20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46115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116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117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118" name="Rectangle 38"/>
          <p:cNvSpPr>
            <a:spLocks noChangeArrowheads="1"/>
          </p:cNvSpPr>
          <p:nvPr/>
        </p:nvSpPr>
        <p:spPr bwMode="auto">
          <a:xfrm>
            <a:off x="3090863" y="2568575"/>
            <a:ext cx="38258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46119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120" name="Rectangle 40"/>
          <p:cNvSpPr>
            <a:spLocks noChangeArrowheads="1"/>
          </p:cNvSpPr>
          <p:nvPr/>
        </p:nvSpPr>
        <p:spPr bwMode="auto">
          <a:xfrm>
            <a:off x="2720975" y="3078163"/>
            <a:ext cx="347663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o]</a:t>
            </a:r>
          </a:p>
        </p:txBody>
      </p:sp>
      <p:sp>
        <p:nvSpPr>
          <p:cNvPr id="46121" name="Oval 41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123" name="Rectangle 43"/>
          <p:cNvSpPr>
            <a:spLocks noChangeArrowheads="1"/>
          </p:cNvSpPr>
          <p:nvPr/>
        </p:nvSpPr>
        <p:spPr bwMode="auto">
          <a:xfrm>
            <a:off x="2986088" y="4297363"/>
            <a:ext cx="785812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sf=a=</a:t>
            </a:r>
          </a:p>
        </p:txBody>
      </p:sp>
      <p:sp>
        <p:nvSpPr>
          <p:cNvPr id="46126" name="Oval 46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127" name="Rectangle 47"/>
          <p:cNvSpPr>
            <a:spLocks noChangeArrowheads="1"/>
          </p:cNvSpPr>
          <p:nvPr/>
        </p:nvSpPr>
        <p:spPr bwMode="auto">
          <a:xfrm>
            <a:off x="1855788" y="3935413"/>
            <a:ext cx="469900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O=</a:t>
            </a:r>
          </a:p>
        </p:txBody>
      </p:sp>
      <p:sp>
        <p:nvSpPr>
          <p:cNvPr id="46128" name="Oval 48"/>
          <p:cNvSpPr>
            <a:spLocks noChangeArrowheads="1"/>
          </p:cNvSpPr>
          <p:nvPr/>
        </p:nvSpPr>
        <p:spPr bwMode="auto">
          <a:xfrm>
            <a:off x="1595438" y="3875088"/>
            <a:ext cx="7286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129" name="Rectangle 49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MN</a:t>
            </a:r>
          </a:p>
        </p:txBody>
      </p:sp>
      <p:sp>
        <p:nvSpPr>
          <p:cNvPr id="46130" name="Oval 50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1182" name="Text Box 5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6137" name="Rectangle 5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38</a:t>
            </a:r>
          </a:p>
        </p:txBody>
      </p:sp>
      <p:sp>
        <p:nvSpPr>
          <p:cNvPr id="91184" name="Text Box 5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91185" name="Rectangle 5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46141" name="Picture 61"/>
          <p:cNvPicPr>
            <a:picLocks noChangeAspect="1" noChangeArrowheads="1"/>
          </p:cNvPicPr>
          <p:nvPr/>
        </p:nvPicPr>
        <p:blipFill>
          <a:blip r:embed="rId3"/>
          <a:srcRect b="15181"/>
          <a:stretch>
            <a:fillRect/>
          </a:stretch>
        </p:blipFill>
        <p:spPr bwMode="auto">
          <a:xfrm>
            <a:off x="2968625" y="2055813"/>
            <a:ext cx="5381625" cy="38242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46142" name="Text Box 62"/>
          <p:cNvSpPr txBox="1">
            <a:spLocks noChangeArrowheads="1"/>
          </p:cNvSpPr>
          <p:nvPr/>
        </p:nvSpPr>
        <p:spPr bwMode="auto">
          <a:xfrm>
            <a:off x="3348038" y="1946275"/>
            <a:ext cx="20447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OlhK6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6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28" grpId="0" animBg="1"/>
      <p:bldP spid="46142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6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4506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4506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6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6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2516188" y="5640388"/>
            <a:ext cx="80803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7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7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4507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79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80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81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82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45083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a]=</a:t>
            </a:r>
          </a:p>
        </p:txBody>
      </p:sp>
      <p:sp>
        <p:nvSpPr>
          <p:cNvPr id="45084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85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45086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87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lg</a:t>
            </a:r>
            <a:r>
              <a:rPr lang="en-US" sz="20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(</a:t>
            </a: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20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45088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89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90" name="Rectangle 34"/>
          <p:cNvSpPr>
            <a:spLocks noChangeArrowheads="1"/>
          </p:cNvSpPr>
          <p:nvPr/>
        </p:nvSpPr>
        <p:spPr bwMode="auto">
          <a:xfrm>
            <a:off x="3090863" y="2568575"/>
            <a:ext cx="38258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45091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92" name="Rectangle 36"/>
          <p:cNvSpPr>
            <a:spLocks noChangeArrowheads="1"/>
          </p:cNvSpPr>
          <p:nvPr/>
        </p:nvSpPr>
        <p:spPr bwMode="auto">
          <a:xfrm>
            <a:off x="2732088" y="3078163"/>
            <a:ext cx="32385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</a:t>
            </a: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]</a:t>
            </a:r>
          </a:p>
        </p:txBody>
      </p:sp>
      <p:sp>
        <p:nvSpPr>
          <p:cNvPr id="45093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94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95" name="Rectangle 39"/>
          <p:cNvSpPr>
            <a:spLocks noChangeArrowheads="1"/>
          </p:cNvSpPr>
          <p:nvPr/>
        </p:nvSpPr>
        <p:spPr bwMode="auto">
          <a:xfrm>
            <a:off x="3006725" y="4451350"/>
            <a:ext cx="741363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sf a</a:t>
            </a:r>
          </a:p>
        </p:txBody>
      </p:sp>
      <p:sp>
        <p:nvSpPr>
          <p:cNvPr id="45096" name="Oval 40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97" name="Rectangle 41"/>
          <p:cNvSpPr>
            <a:spLocks noChangeArrowheads="1"/>
          </p:cNvSpPr>
          <p:nvPr/>
        </p:nvSpPr>
        <p:spPr bwMode="auto">
          <a:xfrm>
            <a:off x="3078163" y="5073650"/>
            <a:ext cx="909637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l;=k=</a:t>
            </a:r>
          </a:p>
        </p:txBody>
      </p:sp>
      <p:sp>
        <p:nvSpPr>
          <p:cNvPr id="45098" name="Oval 42"/>
          <p:cNvSpPr>
            <a:spLocks noChangeArrowheads="1"/>
          </p:cNvSpPr>
          <p:nvPr/>
        </p:nvSpPr>
        <p:spPr bwMode="auto">
          <a:xfrm>
            <a:off x="2828925" y="5008563"/>
            <a:ext cx="1260475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99" name="AutoShape 4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100" name="AutoShape 4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101" name="Line 4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102" name="Rectangle 46"/>
          <p:cNvSpPr>
            <a:spLocks noChangeArrowheads="1"/>
          </p:cNvSpPr>
          <p:nvPr/>
        </p:nvSpPr>
        <p:spPr bwMode="auto">
          <a:xfrm>
            <a:off x="4097338" y="763588"/>
            <a:ext cx="371157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rgbClr val="FAF200"/>
              </a:solidFill>
            </a:endParaRPr>
          </a:p>
        </p:txBody>
      </p:sp>
      <p:sp>
        <p:nvSpPr>
          <p:cNvPr id="45103" name="Rectangle 4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45104" name="Rectangle 4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45105" name="Oval 49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106" name="Rectangle 50"/>
          <p:cNvSpPr>
            <a:spLocks noChangeArrowheads="1"/>
          </p:cNvSpPr>
          <p:nvPr/>
        </p:nvSpPr>
        <p:spPr bwMode="auto">
          <a:xfrm>
            <a:off x="3732213" y="3078163"/>
            <a:ext cx="7270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lg=k=</a:t>
            </a:r>
          </a:p>
        </p:txBody>
      </p:sp>
      <p:sp>
        <p:nvSpPr>
          <p:cNvPr id="45108" name="Oval 52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109" name="Rectangle 53"/>
          <p:cNvSpPr>
            <a:spLocks noChangeArrowheads="1"/>
          </p:cNvSpPr>
          <p:nvPr/>
        </p:nvSpPr>
        <p:spPr bwMode="auto">
          <a:xfrm>
            <a:off x="1839913" y="4081463"/>
            <a:ext cx="32543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</a:t>
            </a:r>
          </a:p>
        </p:txBody>
      </p:sp>
      <p:sp>
        <p:nvSpPr>
          <p:cNvPr id="93235" name="Text Box 5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5116" name="Rectangle 6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39</a:t>
            </a:r>
          </a:p>
        </p:txBody>
      </p:sp>
      <p:sp>
        <p:nvSpPr>
          <p:cNvPr id="93237" name="Text Box 6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93238" name="Rectangle 6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45119" name="Picture 63"/>
          <p:cNvPicPr>
            <a:picLocks noChangeAspect="1" noChangeArrowheads="1"/>
          </p:cNvPicPr>
          <p:nvPr/>
        </p:nvPicPr>
        <p:blipFill>
          <a:blip r:embed="rId3"/>
          <a:srcRect b="8914"/>
          <a:stretch>
            <a:fillRect/>
          </a:stretch>
        </p:blipFill>
        <p:spPr bwMode="auto">
          <a:xfrm>
            <a:off x="3984625" y="2271713"/>
            <a:ext cx="4757738" cy="32480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45121" name="Text Box 65"/>
          <p:cNvSpPr txBox="1">
            <a:spLocks noChangeArrowheads="1"/>
          </p:cNvSpPr>
          <p:nvPr/>
        </p:nvSpPr>
        <p:spPr bwMode="auto">
          <a:xfrm>
            <a:off x="4057650" y="2249488"/>
            <a:ext cx="2687638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l;of]gsf] ka{t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98" grpId="0" animBg="1"/>
      <p:bldP spid="45121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26" name="Text Box 14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218128" name="Freeform 16"/>
          <p:cNvSpPr>
            <a:spLocks/>
          </p:cNvSpPr>
          <p:nvPr/>
        </p:nvSpPr>
        <p:spPr bwMode="auto">
          <a:xfrm>
            <a:off x="1676400" y="901700"/>
            <a:ext cx="2349500" cy="2959100"/>
          </a:xfrm>
          <a:custGeom>
            <a:avLst/>
            <a:gdLst/>
            <a:ahLst/>
            <a:cxnLst>
              <a:cxn ang="0">
                <a:pos x="1480" y="0"/>
              </a:cxn>
              <a:cxn ang="0">
                <a:pos x="1416" y="48"/>
              </a:cxn>
              <a:cxn ang="0">
                <a:pos x="1376" y="144"/>
              </a:cxn>
              <a:cxn ang="0">
                <a:pos x="1360" y="192"/>
              </a:cxn>
              <a:cxn ang="0">
                <a:pos x="1320" y="240"/>
              </a:cxn>
              <a:cxn ang="0">
                <a:pos x="1296" y="320"/>
              </a:cxn>
              <a:cxn ang="0">
                <a:pos x="1224" y="416"/>
              </a:cxn>
              <a:cxn ang="0">
                <a:pos x="1152" y="552"/>
              </a:cxn>
              <a:cxn ang="0">
                <a:pos x="1120" y="664"/>
              </a:cxn>
              <a:cxn ang="0">
                <a:pos x="1112" y="688"/>
              </a:cxn>
              <a:cxn ang="0">
                <a:pos x="1080" y="768"/>
              </a:cxn>
              <a:cxn ang="0">
                <a:pos x="1056" y="752"/>
              </a:cxn>
              <a:cxn ang="0">
                <a:pos x="1032" y="744"/>
              </a:cxn>
              <a:cxn ang="0">
                <a:pos x="1016" y="792"/>
              </a:cxn>
              <a:cxn ang="0">
                <a:pos x="1008" y="816"/>
              </a:cxn>
              <a:cxn ang="0">
                <a:pos x="944" y="1080"/>
              </a:cxn>
              <a:cxn ang="0">
                <a:pos x="912" y="1200"/>
              </a:cxn>
              <a:cxn ang="0">
                <a:pos x="880" y="1248"/>
              </a:cxn>
              <a:cxn ang="0">
                <a:pos x="816" y="1360"/>
              </a:cxn>
              <a:cxn ang="0">
                <a:pos x="784" y="1456"/>
              </a:cxn>
              <a:cxn ang="0">
                <a:pos x="776" y="1480"/>
              </a:cxn>
              <a:cxn ang="0">
                <a:pos x="704" y="1536"/>
              </a:cxn>
              <a:cxn ang="0">
                <a:pos x="656" y="1632"/>
              </a:cxn>
              <a:cxn ang="0">
                <a:pos x="632" y="1640"/>
              </a:cxn>
              <a:cxn ang="0">
                <a:pos x="608" y="1656"/>
              </a:cxn>
              <a:cxn ang="0">
                <a:pos x="560" y="1672"/>
              </a:cxn>
              <a:cxn ang="0">
                <a:pos x="472" y="1752"/>
              </a:cxn>
              <a:cxn ang="0">
                <a:pos x="376" y="1808"/>
              </a:cxn>
              <a:cxn ang="0">
                <a:pos x="304" y="1832"/>
              </a:cxn>
              <a:cxn ang="0">
                <a:pos x="104" y="1864"/>
              </a:cxn>
              <a:cxn ang="0">
                <a:pos x="0" y="1856"/>
              </a:cxn>
            </a:cxnLst>
            <a:rect l="0" t="0" r="r" b="b"/>
            <a:pathLst>
              <a:path w="1480" h="1864">
                <a:moveTo>
                  <a:pt x="1480" y="0"/>
                </a:moveTo>
                <a:cubicBezTo>
                  <a:pt x="1460" y="28"/>
                  <a:pt x="1444" y="29"/>
                  <a:pt x="1416" y="48"/>
                </a:cubicBezTo>
                <a:cubicBezTo>
                  <a:pt x="1404" y="82"/>
                  <a:pt x="1387" y="108"/>
                  <a:pt x="1376" y="144"/>
                </a:cubicBezTo>
                <a:cubicBezTo>
                  <a:pt x="1370" y="160"/>
                  <a:pt x="1371" y="180"/>
                  <a:pt x="1360" y="192"/>
                </a:cubicBezTo>
                <a:cubicBezTo>
                  <a:pt x="1344" y="207"/>
                  <a:pt x="1328" y="219"/>
                  <a:pt x="1320" y="240"/>
                </a:cubicBezTo>
                <a:cubicBezTo>
                  <a:pt x="1308" y="265"/>
                  <a:pt x="1308" y="295"/>
                  <a:pt x="1296" y="320"/>
                </a:cubicBezTo>
                <a:cubicBezTo>
                  <a:pt x="1278" y="355"/>
                  <a:pt x="1252" y="387"/>
                  <a:pt x="1224" y="416"/>
                </a:cubicBezTo>
                <a:cubicBezTo>
                  <a:pt x="1204" y="473"/>
                  <a:pt x="1206" y="515"/>
                  <a:pt x="1152" y="552"/>
                </a:cubicBezTo>
                <a:cubicBezTo>
                  <a:pt x="1139" y="589"/>
                  <a:pt x="1132" y="626"/>
                  <a:pt x="1120" y="664"/>
                </a:cubicBezTo>
                <a:cubicBezTo>
                  <a:pt x="1117" y="672"/>
                  <a:pt x="1112" y="688"/>
                  <a:pt x="1112" y="688"/>
                </a:cubicBezTo>
                <a:cubicBezTo>
                  <a:pt x="1109" y="702"/>
                  <a:pt x="1112" y="762"/>
                  <a:pt x="1080" y="768"/>
                </a:cubicBezTo>
                <a:cubicBezTo>
                  <a:pt x="1070" y="769"/>
                  <a:pt x="1064" y="756"/>
                  <a:pt x="1056" y="752"/>
                </a:cubicBezTo>
                <a:cubicBezTo>
                  <a:pt x="1048" y="748"/>
                  <a:pt x="1040" y="746"/>
                  <a:pt x="1032" y="744"/>
                </a:cubicBezTo>
                <a:cubicBezTo>
                  <a:pt x="1026" y="760"/>
                  <a:pt x="1021" y="776"/>
                  <a:pt x="1016" y="792"/>
                </a:cubicBezTo>
                <a:cubicBezTo>
                  <a:pt x="1013" y="800"/>
                  <a:pt x="1008" y="816"/>
                  <a:pt x="1008" y="816"/>
                </a:cubicBezTo>
                <a:cubicBezTo>
                  <a:pt x="996" y="906"/>
                  <a:pt x="961" y="990"/>
                  <a:pt x="944" y="1080"/>
                </a:cubicBezTo>
                <a:cubicBezTo>
                  <a:pt x="936" y="1115"/>
                  <a:pt x="931" y="1170"/>
                  <a:pt x="912" y="1200"/>
                </a:cubicBezTo>
                <a:cubicBezTo>
                  <a:pt x="901" y="1216"/>
                  <a:pt x="886" y="1229"/>
                  <a:pt x="880" y="1248"/>
                </a:cubicBezTo>
                <a:cubicBezTo>
                  <a:pt x="866" y="1289"/>
                  <a:pt x="853" y="1335"/>
                  <a:pt x="816" y="1360"/>
                </a:cubicBezTo>
                <a:cubicBezTo>
                  <a:pt x="805" y="1392"/>
                  <a:pt x="794" y="1424"/>
                  <a:pt x="784" y="1456"/>
                </a:cubicBezTo>
                <a:cubicBezTo>
                  <a:pt x="781" y="1464"/>
                  <a:pt x="783" y="1475"/>
                  <a:pt x="776" y="1480"/>
                </a:cubicBezTo>
                <a:cubicBezTo>
                  <a:pt x="750" y="1497"/>
                  <a:pt x="729" y="1518"/>
                  <a:pt x="704" y="1536"/>
                </a:cubicBezTo>
                <a:cubicBezTo>
                  <a:pt x="697" y="1555"/>
                  <a:pt x="671" y="1619"/>
                  <a:pt x="656" y="1632"/>
                </a:cubicBezTo>
                <a:cubicBezTo>
                  <a:pt x="649" y="1637"/>
                  <a:pt x="639" y="1636"/>
                  <a:pt x="632" y="1640"/>
                </a:cubicBezTo>
                <a:cubicBezTo>
                  <a:pt x="623" y="1644"/>
                  <a:pt x="616" y="1652"/>
                  <a:pt x="608" y="1656"/>
                </a:cubicBezTo>
                <a:cubicBezTo>
                  <a:pt x="592" y="1662"/>
                  <a:pt x="560" y="1672"/>
                  <a:pt x="560" y="1672"/>
                </a:cubicBezTo>
                <a:cubicBezTo>
                  <a:pt x="534" y="1710"/>
                  <a:pt x="516" y="1737"/>
                  <a:pt x="472" y="1752"/>
                </a:cubicBezTo>
                <a:cubicBezTo>
                  <a:pt x="445" y="1791"/>
                  <a:pt x="419" y="1794"/>
                  <a:pt x="376" y="1808"/>
                </a:cubicBezTo>
                <a:cubicBezTo>
                  <a:pt x="351" y="1815"/>
                  <a:pt x="329" y="1829"/>
                  <a:pt x="304" y="1832"/>
                </a:cubicBezTo>
                <a:cubicBezTo>
                  <a:pt x="232" y="1837"/>
                  <a:pt x="172" y="1846"/>
                  <a:pt x="104" y="1864"/>
                </a:cubicBezTo>
                <a:cubicBezTo>
                  <a:pt x="21" y="1854"/>
                  <a:pt x="56" y="1856"/>
                  <a:pt x="0" y="185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129" name="Freeform 17"/>
          <p:cNvSpPr>
            <a:spLocks/>
          </p:cNvSpPr>
          <p:nvPr/>
        </p:nvSpPr>
        <p:spPr bwMode="auto">
          <a:xfrm>
            <a:off x="3517900" y="901700"/>
            <a:ext cx="1233488" cy="965200"/>
          </a:xfrm>
          <a:custGeom>
            <a:avLst/>
            <a:gdLst/>
            <a:ahLst/>
            <a:cxnLst>
              <a:cxn ang="0">
                <a:pos x="0" y="568"/>
              </a:cxn>
              <a:cxn ang="0">
                <a:pos x="80" y="576"/>
              </a:cxn>
              <a:cxn ang="0">
                <a:pos x="128" y="608"/>
              </a:cxn>
              <a:cxn ang="0">
                <a:pos x="232" y="576"/>
              </a:cxn>
              <a:cxn ang="0">
                <a:pos x="256" y="544"/>
              </a:cxn>
              <a:cxn ang="0">
                <a:pos x="264" y="456"/>
              </a:cxn>
              <a:cxn ang="0">
                <a:pos x="336" y="448"/>
              </a:cxn>
              <a:cxn ang="0">
                <a:pos x="432" y="416"/>
              </a:cxn>
              <a:cxn ang="0">
                <a:pos x="472" y="344"/>
              </a:cxn>
              <a:cxn ang="0">
                <a:pos x="520" y="320"/>
              </a:cxn>
              <a:cxn ang="0">
                <a:pos x="584" y="280"/>
              </a:cxn>
              <a:cxn ang="0">
                <a:pos x="576" y="232"/>
              </a:cxn>
              <a:cxn ang="0">
                <a:pos x="528" y="216"/>
              </a:cxn>
              <a:cxn ang="0">
                <a:pos x="584" y="144"/>
              </a:cxn>
              <a:cxn ang="0">
                <a:pos x="608" y="128"/>
              </a:cxn>
              <a:cxn ang="0">
                <a:pos x="656" y="112"/>
              </a:cxn>
              <a:cxn ang="0">
                <a:pos x="680" y="104"/>
              </a:cxn>
              <a:cxn ang="0">
                <a:pos x="768" y="104"/>
              </a:cxn>
              <a:cxn ang="0">
                <a:pos x="752" y="80"/>
              </a:cxn>
              <a:cxn ang="0">
                <a:pos x="744" y="56"/>
              </a:cxn>
              <a:cxn ang="0">
                <a:pos x="776" y="0"/>
              </a:cxn>
            </a:cxnLst>
            <a:rect l="0" t="0" r="r" b="b"/>
            <a:pathLst>
              <a:path w="777" h="608">
                <a:moveTo>
                  <a:pt x="0" y="568"/>
                </a:moveTo>
                <a:cubicBezTo>
                  <a:pt x="26" y="570"/>
                  <a:pt x="54" y="568"/>
                  <a:pt x="80" y="576"/>
                </a:cubicBezTo>
                <a:cubicBezTo>
                  <a:pt x="98" y="581"/>
                  <a:pt x="128" y="608"/>
                  <a:pt x="128" y="608"/>
                </a:cubicBezTo>
                <a:cubicBezTo>
                  <a:pt x="164" y="583"/>
                  <a:pt x="185" y="582"/>
                  <a:pt x="232" y="576"/>
                </a:cubicBezTo>
                <a:cubicBezTo>
                  <a:pt x="240" y="565"/>
                  <a:pt x="252" y="556"/>
                  <a:pt x="256" y="544"/>
                </a:cubicBezTo>
                <a:cubicBezTo>
                  <a:pt x="263" y="515"/>
                  <a:pt x="245" y="478"/>
                  <a:pt x="264" y="456"/>
                </a:cubicBezTo>
                <a:cubicBezTo>
                  <a:pt x="279" y="437"/>
                  <a:pt x="312" y="450"/>
                  <a:pt x="336" y="448"/>
                </a:cubicBezTo>
                <a:cubicBezTo>
                  <a:pt x="392" y="391"/>
                  <a:pt x="315" y="458"/>
                  <a:pt x="432" y="416"/>
                </a:cubicBezTo>
                <a:cubicBezTo>
                  <a:pt x="453" y="408"/>
                  <a:pt x="453" y="358"/>
                  <a:pt x="472" y="344"/>
                </a:cubicBezTo>
                <a:cubicBezTo>
                  <a:pt x="485" y="332"/>
                  <a:pt x="505" y="329"/>
                  <a:pt x="520" y="320"/>
                </a:cubicBezTo>
                <a:cubicBezTo>
                  <a:pt x="532" y="281"/>
                  <a:pt x="545" y="289"/>
                  <a:pt x="584" y="280"/>
                </a:cubicBezTo>
                <a:cubicBezTo>
                  <a:pt x="600" y="255"/>
                  <a:pt x="613" y="252"/>
                  <a:pt x="576" y="232"/>
                </a:cubicBezTo>
                <a:cubicBezTo>
                  <a:pt x="561" y="223"/>
                  <a:pt x="528" y="216"/>
                  <a:pt x="528" y="216"/>
                </a:cubicBezTo>
                <a:cubicBezTo>
                  <a:pt x="510" y="163"/>
                  <a:pt x="546" y="162"/>
                  <a:pt x="584" y="144"/>
                </a:cubicBezTo>
                <a:cubicBezTo>
                  <a:pt x="592" y="139"/>
                  <a:pt x="599" y="131"/>
                  <a:pt x="608" y="128"/>
                </a:cubicBezTo>
                <a:cubicBezTo>
                  <a:pt x="623" y="121"/>
                  <a:pt x="640" y="117"/>
                  <a:pt x="656" y="112"/>
                </a:cubicBezTo>
                <a:cubicBezTo>
                  <a:pt x="664" y="109"/>
                  <a:pt x="680" y="104"/>
                  <a:pt x="680" y="104"/>
                </a:cubicBezTo>
                <a:cubicBezTo>
                  <a:pt x="709" y="113"/>
                  <a:pt x="734" y="126"/>
                  <a:pt x="768" y="104"/>
                </a:cubicBezTo>
                <a:cubicBezTo>
                  <a:pt x="776" y="98"/>
                  <a:pt x="756" y="88"/>
                  <a:pt x="752" y="80"/>
                </a:cubicBezTo>
                <a:cubicBezTo>
                  <a:pt x="748" y="72"/>
                  <a:pt x="746" y="64"/>
                  <a:pt x="744" y="56"/>
                </a:cubicBezTo>
                <a:cubicBezTo>
                  <a:pt x="777" y="5"/>
                  <a:pt x="776" y="27"/>
                  <a:pt x="77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130" name="Line 18"/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136" name="Line 24"/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141" name="Line 29"/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149" name="Freeform 37"/>
          <p:cNvSpPr>
            <a:spLocks/>
          </p:cNvSpPr>
          <p:nvPr/>
        </p:nvSpPr>
        <p:spPr bwMode="auto">
          <a:xfrm>
            <a:off x="3695700" y="3086100"/>
            <a:ext cx="212725" cy="1035050"/>
          </a:xfrm>
          <a:custGeom>
            <a:avLst/>
            <a:gdLst/>
            <a:ahLst/>
            <a:cxnLst>
              <a:cxn ang="0">
                <a:pos x="124" y="0"/>
              </a:cxn>
              <a:cxn ang="0">
                <a:pos x="124" y="84"/>
              </a:cxn>
              <a:cxn ang="0">
                <a:pos x="92" y="180"/>
              </a:cxn>
              <a:cxn ang="0">
                <a:pos x="104" y="244"/>
              </a:cxn>
              <a:cxn ang="0">
                <a:pos x="68" y="332"/>
              </a:cxn>
              <a:cxn ang="0">
                <a:pos x="48" y="384"/>
              </a:cxn>
              <a:cxn ang="0">
                <a:pos x="28" y="420"/>
              </a:cxn>
              <a:cxn ang="0">
                <a:pos x="52" y="488"/>
              </a:cxn>
              <a:cxn ang="0">
                <a:pos x="68" y="524"/>
              </a:cxn>
              <a:cxn ang="0">
                <a:pos x="64" y="536"/>
              </a:cxn>
              <a:cxn ang="0">
                <a:pos x="52" y="544"/>
              </a:cxn>
              <a:cxn ang="0">
                <a:pos x="44" y="568"/>
              </a:cxn>
              <a:cxn ang="0">
                <a:pos x="40" y="580"/>
              </a:cxn>
              <a:cxn ang="0">
                <a:pos x="36" y="616"/>
              </a:cxn>
              <a:cxn ang="0">
                <a:pos x="24" y="624"/>
              </a:cxn>
              <a:cxn ang="0">
                <a:pos x="0" y="652"/>
              </a:cxn>
            </a:cxnLst>
            <a:rect l="0" t="0" r="r" b="b"/>
            <a:pathLst>
              <a:path w="134" h="652">
                <a:moveTo>
                  <a:pt x="124" y="0"/>
                </a:moveTo>
                <a:cubicBezTo>
                  <a:pt x="127" y="33"/>
                  <a:pt x="134" y="52"/>
                  <a:pt x="124" y="84"/>
                </a:cubicBezTo>
                <a:cubicBezTo>
                  <a:pt x="120" y="137"/>
                  <a:pt x="123" y="148"/>
                  <a:pt x="92" y="180"/>
                </a:cubicBezTo>
                <a:cubicBezTo>
                  <a:pt x="94" y="203"/>
                  <a:pt x="96" y="221"/>
                  <a:pt x="104" y="244"/>
                </a:cubicBezTo>
                <a:cubicBezTo>
                  <a:pt x="96" y="272"/>
                  <a:pt x="93" y="314"/>
                  <a:pt x="68" y="332"/>
                </a:cubicBezTo>
                <a:cubicBezTo>
                  <a:pt x="64" y="358"/>
                  <a:pt x="68" y="370"/>
                  <a:pt x="48" y="384"/>
                </a:cubicBezTo>
                <a:cubicBezTo>
                  <a:pt x="29" y="411"/>
                  <a:pt x="35" y="398"/>
                  <a:pt x="28" y="420"/>
                </a:cubicBezTo>
                <a:cubicBezTo>
                  <a:pt x="31" y="447"/>
                  <a:pt x="32" y="468"/>
                  <a:pt x="52" y="488"/>
                </a:cubicBezTo>
                <a:cubicBezTo>
                  <a:pt x="56" y="501"/>
                  <a:pt x="63" y="510"/>
                  <a:pt x="68" y="524"/>
                </a:cubicBezTo>
                <a:cubicBezTo>
                  <a:pt x="66" y="528"/>
                  <a:pt x="66" y="532"/>
                  <a:pt x="64" y="536"/>
                </a:cubicBezTo>
                <a:cubicBezTo>
                  <a:pt x="60" y="539"/>
                  <a:pt x="54" y="539"/>
                  <a:pt x="52" y="544"/>
                </a:cubicBezTo>
                <a:cubicBezTo>
                  <a:pt x="47" y="551"/>
                  <a:pt x="46" y="560"/>
                  <a:pt x="44" y="568"/>
                </a:cubicBezTo>
                <a:cubicBezTo>
                  <a:pt x="42" y="572"/>
                  <a:pt x="40" y="580"/>
                  <a:pt x="40" y="580"/>
                </a:cubicBezTo>
                <a:cubicBezTo>
                  <a:pt x="38" y="592"/>
                  <a:pt x="40" y="604"/>
                  <a:pt x="36" y="616"/>
                </a:cubicBezTo>
                <a:cubicBezTo>
                  <a:pt x="34" y="620"/>
                  <a:pt x="27" y="620"/>
                  <a:pt x="24" y="624"/>
                </a:cubicBezTo>
                <a:cubicBezTo>
                  <a:pt x="13" y="632"/>
                  <a:pt x="9" y="642"/>
                  <a:pt x="0" y="652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151" name="Freeform 39"/>
          <p:cNvSpPr>
            <a:spLocks/>
          </p:cNvSpPr>
          <p:nvPr/>
        </p:nvSpPr>
        <p:spPr bwMode="auto">
          <a:xfrm>
            <a:off x="3195638" y="2327275"/>
            <a:ext cx="741362" cy="1330325"/>
          </a:xfrm>
          <a:custGeom>
            <a:avLst/>
            <a:gdLst/>
            <a:ahLst/>
            <a:cxnLst>
              <a:cxn ang="0">
                <a:pos x="467" y="130"/>
              </a:cxn>
              <a:cxn ang="0">
                <a:pos x="423" y="122"/>
              </a:cxn>
              <a:cxn ang="0">
                <a:pos x="415" y="110"/>
              </a:cxn>
              <a:cxn ang="0">
                <a:pos x="355" y="102"/>
              </a:cxn>
              <a:cxn ang="0">
                <a:pos x="363" y="54"/>
              </a:cxn>
              <a:cxn ang="0">
                <a:pos x="331" y="46"/>
              </a:cxn>
              <a:cxn ang="0">
                <a:pos x="271" y="26"/>
              </a:cxn>
              <a:cxn ang="0">
                <a:pos x="235" y="6"/>
              </a:cxn>
              <a:cxn ang="0">
                <a:pos x="143" y="50"/>
              </a:cxn>
              <a:cxn ang="0">
                <a:pos x="103" y="138"/>
              </a:cxn>
              <a:cxn ang="0">
                <a:pos x="79" y="222"/>
              </a:cxn>
              <a:cxn ang="0">
                <a:pos x="75" y="234"/>
              </a:cxn>
              <a:cxn ang="0">
                <a:pos x="63" y="242"/>
              </a:cxn>
              <a:cxn ang="0">
                <a:pos x="87" y="306"/>
              </a:cxn>
              <a:cxn ang="0">
                <a:pos x="95" y="398"/>
              </a:cxn>
              <a:cxn ang="0">
                <a:pos x="123" y="466"/>
              </a:cxn>
              <a:cxn ang="0">
                <a:pos x="139" y="478"/>
              </a:cxn>
              <a:cxn ang="0">
                <a:pos x="163" y="486"/>
              </a:cxn>
              <a:cxn ang="0">
                <a:pos x="219" y="490"/>
              </a:cxn>
              <a:cxn ang="0">
                <a:pos x="227" y="530"/>
              </a:cxn>
              <a:cxn ang="0">
                <a:pos x="191" y="542"/>
              </a:cxn>
              <a:cxn ang="0">
                <a:pos x="119" y="590"/>
              </a:cxn>
              <a:cxn ang="0">
                <a:pos x="79" y="622"/>
              </a:cxn>
              <a:cxn ang="0">
                <a:pos x="59" y="658"/>
              </a:cxn>
              <a:cxn ang="0">
                <a:pos x="39" y="706"/>
              </a:cxn>
              <a:cxn ang="0">
                <a:pos x="3" y="790"/>
              </a:cxn>
              <a:cxn ang="0">
                <a:pos x="27" y="838"/>
              </a:cxn>
              <a:cxn ang="0">
                <a:pos x="87" y="814"/>
              </a:cxn>
              <a:cxn ang="0">
                <a:pos x="151" y="830"/>
              </a:cxn>
              <a:cxn ang="0">
                <a:pos x="195" y="818"/>
              </a:cxn>
              <a:cxn ang="0">
                <a:pos x="231" y="822"/>
              </a:cxn>
              <a:cxn ang="0">
                <a:pos x="267" y="790"/>
              </a:cxn>
              <a:cxn ang="0">
                <a:pos x="339" y="734"/>
              </a:cxn>
              <a:cxn ang="0">
                <a:pos x="411" y="726"/>
              </a:cxn>
            </a:cxnLst>
            <a:rect l="0" t="0" r="r" b="b"/>
            <a:pathLst>
              <a:path w="467" h="838">
                <a:moveTo>
                  <a:pt x="467" y="130"/>
                </a:moveTo>
                <a:cubicBezTo>
                  <a:pt x="452" y="125"/>
                  <a:pt x="436" y="127"/>
                  <a:pt x="423" y="122"/>
                </a:cubicBezTo>
                <a:cubicBezTo>
                  <a:pt x="418" y="120"/>
                  <a:pt x="418" y="113"/>
                  <a:pt x="415" y="110"/>
                </a:cubicBezTo>
                <a:cubicBezTo>
                  <a:pt x="399" y="97"/>
                  <a:pt x="375" y="103"/>
                  <a:pt x="355" y="102"/>
                </a:cubicBezTo>
                <a:cubicBezTo>
                  <a:pt x="359" y="85"/>
                  <a:pt x="374" y="70"/>
                  <a:pt x="363" y="54"/>
                </a:cubicBezTo>
                <a:cubicBezTo>
                  <a:pt x="356" y="44"/>
                  <a:pt x="341" y="48"/>
                  <a:pt x="331" y="46"/>
                </a:cubicBezTo>
                <a:cubicBezTo>
                  <a:pt x="309" y="41"/>
                  <a:pt x="292" y="30"/>
                  <a:pt x="271" y="26"/>
                </a:cubicBezTo>
                <a:cubicBezTo>
                  <a:pt x="260" y="5"/>
                  <a:pt x="257" y="0"/>
                  <a:pt x="235" y="6"/>
                </a:cubicBezTo>
                <a:cubicBezTo>
                  <a:pt x="207" y="33"/>
                  <a:pt x="179" y="40"/>
                  <a:pt x="143" y="50"/>
                </a:cubicBezTo>
                <a:cubicBezTo>
                  <a:pt x="116" y="89"/>
                  <a:pt x="147" y="108"/>
                  <a:pt x="103" y="138"/>
                </a:cubicBezTo>
                <a:cubicBezTo>
                  <a:pt x="93" y="165"/>
                  <a:pt x="102" y="206"/>
                  <a:pt x="79" y="222"/>
                </a:cubicBezTo>
                <a:cubicBezTo>
                  <a:pt x="77" y="226"/>
                  <a:pt x="77" y="230"/>
                  <a:pt x="75" y="234"/>
                </a:cubicBezTo>
                <a:cubicBezTo>
                  <a:pt x="71" y="237"/>
                  <a:pt x="64" y="237"/>
                  <a:pt x="63" y="242"/>
                </a:cubicBezTo>
                <a:cubicBezTo>
                  <a:pt x="57" y="264"/>
                  <a:pt x="80" y="286"/>
                  <a:pt x="87" y="306"/>
                </a:cubicBezTo>
                <a:cubicBezTo>
                  <a:pt x="76" y="336"/>
                  <a:pt x="76" y="370"/>
                  <a:pt x="95" y="398"/>
                </a:cubicBezTo>
                <a:cubicBezTo>
                  <a:pt x="101" y="424"/>
                  <a:pt x="92" y="455"/>
                  <a:pt x="123" y="466"/>
                </a:cubicBezTo>
                <a:cubicBezTo>
                  <a:pt x="128" y="470"/>
                  <a:pt x="133" y="475"/>
                  <a:pt x="139" y="478"/>
                </a:cubicBezTo>
                <a:cubicBezTo>
                  <a:pt x="146" y="481"/>
                  <a:pt x="163" y="486"/>
                  <a:pt x="163" y="486"/>
                </a:cubicBezTo>
                <a:cubicBezTo>
                  <a:pt x="184" y="481"/>
                  <a:pt x="197" y="484"/>
                  <a:pt x="219" y="490"/>
                </a:cubicBezTo>
                <a:cubicBezTo>
                  <a:pt x="224" y="498"/>
                  <a:pt x="239" y="518"/>
                  <a:pt x="227" y="530"/>
                </a:cubicBezTo>
                <a:cubicBezTo>
                  <a:pt x="206" y="547"/>
                  <a:pt x="207" y="531"/>
                  <a:pt x="191" y="542"/>
                </a:cubicBezTo>
                <a:cubicBezTo>
                  <a:pt x="166" y="558"/>
                  <a:pt x="147" y="580"/>
                  <a:pt x="119" y="590"/>
                </a:cubicBezTo>
                <a:cubicBezTo>
                  <a:pt x="105" y="600"/>
                  <a:pt x="93" y="612"/>
                  <a:pt x="79" y="622"/>
                </a:cubicBezTo>
                <a:cubicBezTo>
                  <a:pt x="60" y="649"/>
                  <a:pt x="66" y="636"/>
                  <a:pt x="59" y="658"/>
                </a:cubicBezTo>
                <a:cubicBezTo>
                  <a:pt x="55" y="682"/>
                  <a:pt x="58" y="692"/>
                  <a:pt x="39" y="706"/>
                </a:cubicBezTo>
                <a:cubicBezTo>
                  <a:pt x="21" y="732"/>
                  <a:pt x="17" y="761"/>
                  <a:pt x="3" y="790"/>
                </a:cubicBezTo>
                <a:cubicBezTo>
                  <a:pt x="6" y="818"/>
                  <a:pt x="0" y="831"/>
                  <a:pt x="27" y="838"/>
                </a:cubicBezTo>
                <a:cubicBezTo>
                  <a:pt x="48" y="832"/>
                  <a:pt x="68" y="826"/>
                  <a:pt x="87" y="814"/>
                </a:cubicBezTo>
                <a:cubicBezTo>
                  <a:pt x="108" y="817"/>
                  <a:pt x="129" y="822"/>
                  <a:pt x="151" y="830"/>
                </a:cubicBezTo>
                <a:cubicBezTo>
                  <a:pt x="187" y="820"/>
                  <a:pt x="172" y="825"/>
                  <a:pt x="195" y="818"/>
                </a:cubicBezTo>
                <a:cubicBezTo>
                  <a:pt x="207" y="819"/>
                  <a:pt x="218" y="822"/>
                  <a:pt x="231" y="822"/>
                </a:cubicBezTo>
                <a:cubicBezTo>
                  <a:pt x="249" y="820"/>
                  <a:pt x="257" y="801"/>
                  <a:pt x="267" y="790"/>
                </a:cubicBezTo>
                <a:cubicBezTo>
                  <a:pt x="291" y="762"/>
                  <a:pt x="310" y="753"/>
                  <a:pt x="339" y="734"/>
                </a:cubicBezTo>
                <a:cubicBezTo>
                  <a:pt x="353" y="712"/>
                  <a:pt x="386" y="726"/>
                  <a:pt x="411" y="72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152" name="Freeform 40"/>
          <p:cNvSpPr>
            <a:spLocks/>
          </p:cNvSpPr>
          <p:nvPr/>
        </p:nvSpPr>
        <p:spPr bwMode="auto">
          <a:xfrm>
            <a:off x="2546350" y="3454400"/>
            <a:ext cx="241300" cy="304800"/>
          </a:xfrm>
          <a:custGeom>
            <a:avLst/>
            <a:gdLst/>
            <a:ahLst/>
            <a:cxnLst>
              <a:cxn ang="0">
                <a:pos x="0" y="192"/>
              </a:cxn>
              <a:cxn ang="0">
                <a:pos x="40" y="176"/>
              </a:cxn>
              <a:cxn ang="0">
                <a:pos x="64" y="168"/>
              </a:cxn>
              <a:cxn ang="0">
                <a:pos x="96" y="80"/>
              </a:cxn>
              <a:cxn ang="0">
                <a:pos x="132" y="60"/>
              </a:cxn>
              <a:cxn ang="0">
                <a:pos x="152" y="24"/>
              </a:cxn>
              <a:cxn ang="0">
                <a:pos x="148" y="8"/>
              </a:cxn>
              <a:cxn ang="0">
                <a:pos x="136" y="0"/>
              </a:cxn>
            </a:cxnLst>
            <a:rect l="0" t="0" r="r" b="b"/>
            <a:pathLst>
              <a:path w="152" h="192">
                <a:moveTo>
                  <a:pt x="0" y="192"/>
                </a:moveTo>
                <a:cubicBezTo>
                  <a:pt x="14" y="187"/>
                  <a:pt x="26" y="182"/>
                  <a:pt x="40" y="176"/>
                </a:cubicBezTo>
                <a:cubicBezTo>
                  <a:pt x="47" y="172"/>
                  <a:pt x="64" y="168"/>
                  <a:pt x="64" y="168"/>
                </a:cubicBezTo>
                <a:cubicBezTo>
                  <a:pt x="72" y="150"/>
                  <a:pt x="77" y="86"/>
                  <a:pt x="96" y="80"/>
                </a:cubicBezTo>
                <a:cubicBezTo>
                  <a:pt x="109" y="75"/>
                  <a:pt x="132" y="60"/>
                  <a:pt x="132" y="60"/>
                </a:cubicBezTo>
                <a:cubicBezTo>
                  <a:pt x="150" y="32"/>
                  <a:pt x="144" y="45"/>
                  <a:pt x="152" y="24"/>
                </a:cubicBezTo>
                <a:cubicBezTo>
                  <a:pt x="150" y="18"/>
                  <a:pt x="151" y="12"/>
                  <a:pt x="148" y="8"/>
                </a:cubicBezTo>
                <a:cubicBezTo>
                  <a:pt x="145" y="4"/>
                  <a:pt x="136" y="0"/>
                  <a:pt x="13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156" name="Freeform 44"/>
          <p:cNvSpPr>
            <a:spLocks/>
          </p:cNvSpPr>
          <p:nvPr/>
        </p:nvSpPr>
        <p:spPr bwMode="auto">
          <a:xfrm>
            <a:off x="3736975" y="3257550"/>
            <a:ext cx="179388" cy="508000"/>
          </a:xfrm>
          <a:custGeom>
            <a:avLst/>
            <a:gdLst/>
            <a:ahLst/>
            <a:cxnLst>
              <a:cxn ang="0">
                <a:pos x="98" y="0"/>
              </a:cxn>
              <a:cxn ang="0">
                <a:pos x="46" y="72"/>
              </a:cxn>
              <a:cxn ang="0">
                <a:pos x="50" y="116"/>
              </a:cxn>
              <a:cxn ang="0">
                <a:pos x="34" y="164"/>
              </a:cxn>
              <a:cxn ang="0">
                <a:pos x="22" y="244"/>
              </a:cxn>
              <a:cxn ang="0">
                <a:pos x="6" y="268"/>
              </a:cxn>
              <a:cxn ang="0">
                <a:pos x="2" y="280"/>
              </a:cxn>
              <a:cxn ang="0">
                <a:pos x="18" y="312"/>
              </a:cxn>
              <a:cxn ang="0">
                <a:pos x="42" y="320"/>
              </a:cxn>
              <a:cxn ang="0">
                <a:pos x="42" y="280"/>
              </a:cxn>
              <a:cxn ang="0">
                <a:pos x="46" y="244"/>
              </a:cxn>
              <a:cxn ang="0">
                <a:pos x="58" y="256"/>
              </a:cxn>
              <a:cxn ang="0">
                <a:pos x="70" y="252"/>
              </a:cxn>
              <a:cxn ang="0">
                <a:pos x="98" y="208"/>
              </a:cxn>
              <a:cxn ang="0">
                <a:pos x="74" y="132"/>
              </a:cxn>
              <a:cxn ang="0">
                <a:pos x="106" y="72"/>
              </a:cxn>
              <a:cxn ang="0">
                <a:pos x="102" y="16"/>
              </a:cxn>
              <a:cxn ang="0">
                <a:pos x="90" y="8"/>
              </a:cxn>
              <a:cxn ang="0">
                <a:pos x="98" y="0"/>
              </a:cxn>
            </a:cxnLst>
            <a:rect l="0" t="0" r="r" b="b"/>
            <a:pathLst>
              <a:path w="113" h="320">
                <a:moveTo>
                  <a:pt x="98" y="0"/>
                </a:moveTo>
                <a:cubicBezTo>
                  <a:pt x="56" y="8"/>
                  <a:pt x="69" y="40"/>
                  <a:pt x="46" y="72"/>
                </a:cubicBezTo>
                <a:cubicBezTo>
                  <a:pt x="41" y="89"/>
                  <a:pt x="44" y="98"/>
                  <a:pt x="50" y="116"/>
                </a:cubicBezTo>
                <a:cubicBezTo>
                  <a:pt x="46" y="136"/>
                  <a:pt x="40" y="145"/>
                  <a:pt x="34" y="164"/>
                </a:cubicBezTo>
                <a:cubicBezTo>
                  <a:pt x="32" y="181"/>
                  <a:pt x="30" y="224"/>
                  <a:pt x="22" y="244"/>
                </a:cubicBezTo>
                <a:cubicBezTo>
                  <a:pt x="18" y="252"/>
                  <a:pt x="9" y="258"/>
                  <a:pt x="6" y="268"/>
                </a:cubicBezTo>
                <a:cubicBezTo>
                  <a:pt x="4" y="272"/>
                  <a:pt x="3" y="276"/>
                  <a:pt x="2" y="280"/>
                </a:cubicBezTo>
                <a:cubicBezTo>
                  <a:pt x="5" y="301"/>
                  <a:pt x="0" y="304"/>
                  <a:pt x="18" y="312"/>
                </a:cubicBezTo>
                <a:cubicBezTo>
                  <a:pt x="25" y="315"/>
                  <a:pt x="42" y="320"/>
                  <a:pt x="42" y="320"/>
                </a:cubicBezTo>
                <a:cubicBezTo>
                  <a:pt x="67" y="311"/>
                  <a:pt x="56" y="294"/>
                  <a:pt x="42" y="280"/>
                </a:cubicBezTo>
                <a:cubicBezTo>
                  <a:pt x="43" y="268"/>
                  <a:pt x="39" y="254"/>
                  <a:pt x="46" y="244"/>
                </a:cubicBezTo>
                <a:cubicBezTo>
                  <a:pt x="49" y="239"/>
                  <a:pt x="52" y="254"/>
                  <a:pt x="58" y="256"/>
                </a:cubicBezTo>
                <a:cubicBezTo>
                  <a:pt x="62" y="257"/>
                  <a:pt x="66" y="253"/>
                  <a:pt x="70" y="252"/>
                </a:cubicBezTo>
                <a:cubicBezTo>
                  <a:pt x="75" y="234"/>
                  <a:pt x="83" y="217"/>
                  <a:pt x="98" y="208"/>
                </a:cubicBezTo>
                <a:cubicBezTo>
                  <a:pt x="108" y="177"/>
                  <a:pt x="82" y="158"/>
                  <a:pt x="74" y="132"/>
                </a:cubicBezTo>
                <a:cubicBezTo>
                  <a:pt x="80" y="112"/>
                  <a:pt x="94" y="89"/>
                  <a:pt x="106" y="72"/>
                </a:cubicBezTo>
                <a:cubicBezTo>
                  <a:pt x="109" y="55"/>
                  <a:pt x="113" y="30"/>
                  <a:pt x="102" y="16"/>
                </a:cubicBezTo>
                <a:cubicBezTo>
                  <a:pt x="98" y="12"/>
                  <a:pt x="91" y="12"/>
                  <a:pt x="90" y="8"/>
                </a:cubicBezTo>
                <a:cubicBezTo>
                  <a:pt x="89" y="4"/>
                  <a:pt x="95" y="2"/>
                  <a:pt x="98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157" name="Freeform 45"/>
          <p:cNvSpPr>
            <a:spLocks/>
          </p:cNvSpPr>
          <p:nvPr/>
        </p:nvSpPr>
        <p:spPr bwMode="auto">
          <a:xfrm>
            <a:off x="3884613" y="2012950"/>
            <a:ext cx="173037" cy="273050"/>
          </a:xfrm>
          <a:custGeom>
            <a:avLst/>
            <a:gdLst/>
            <a:ahLst/>
            <a:cxnLst>
              <a:cxn ang="0">
                <a:pos x="73" y="0"/>
              </a:cxn>
              <a:cxn ang="0">
                <a:pos x="13" y="16"/>
              </a:cxn>
              <a:cxn ang="0">
                <a:pos x="5" y="40"/>
              </a:cxn>
              <a:cxn ang="0">
                <a:pos x="21" y="64"/>
              </a:cxn>
              <a:cxn ang="0">
                <a:pos x="53" y="132"/>
              </a:cxn>
              <a:cxn ang="0">
                <a:pos x="85" y="172"/>
              </a:cxn>
              <a:cxn ang="0">
                <a:pos x="93" y="148"/>
              </a:cxn>
              <a:cxn ang="0">
                <a:pos x="109" y="124"/>
              </a:cxn>
              <a:cxn ang="0">
                <a:pos x="89" y="32"/>
              </a:cxn>
              <a:cxn ang="0">
                <a:pos x="85" y="4"/>
              </a:cxn>
              <a:cxn ang="0">
                <a:pos x="73" y="0"/>
              </a:cxn>
            </a:cxnLst>
            <a:rect l="0" t="0" r="r" b="b"/>
            <a:pathLst>
              <a:path w="109" h="172">
                <a:moveTo>
                  <a:pt x="73" y="0"/>
                </a:moveTo>
                <a:cubicBezTo>
                  <a:pt x="53" y="4"/>
                  <a:pt x="32" y="9"/>
                  <a:pt x="13" y="16"/>
                </a:cubicBezTo>
                <a:cubicBezTo>
                  <a:pt x="10" y="24"/>
                  <a:pt x="0" y="32"/>
                  <a:pt x="5" y="40"/>
                </a:cubicBezTo>
                <a:cubicBezTo>
                  <a:pt x="10" y="48"/>
                  <a:pt x="21" y="64"/>
                  <a:pt x="21" y="64"/>
                </a:cubicBezTo>
                <a:cubicBezTo>
                  <a:pt x="27" y="89"/>
                  <a:pt x="24" y="122"/>
                  <a:pt x="53" y="132"/>
                </a:cubicBezTo>
                <a:cubicBezTo>
                  <a:pt x="60" y="155"/>
                  <a:pt x="60" y="165"/>
                  <a:pt x="85" y="172"/>
                </a:cubicBezTo>
                <a:cubicBezTo>
                  <a:pt x="87" y="164"/>
                  <a:pt x="88" y="155"/>
                  <a:pt x="93" y="148"/>
                </a:cubicBezTo>
                <a:cubicBezTo>
                  <a:pt x="98" y="140"/>
                  <a:pt x="109" y="124"/>
                  <a:pt x="109" y="124"/>
                </a:cubicBezTo>
                <a:cubicBezTo>
                  <a:pt x="104" y="85"/>
                  <a:pt x="100" y="66"/>
                  <a:pt x="89" y="32"/>
                </a:cubicBezTo>
                <a:cubicBezTo>
                  <a:pt x="87" y="22"/>
                  <a:pt x="89" y="12"/>
                  <a:pt x="85" y="4"/>
                </a:cubicBezTo>
                <a:cubicBezTo>
                  <a:pt x="83" y="0"/>
                  <a:pt x="73" y="0"/>
                  <a:pt x="73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158" name="Freeform 46"/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/>
            <a:ahLst/>
            <a:cxnLst>
              <a:cxn ang="0">
                <a:pos x="0" y="320"/>
              </a:cxn>
              <a:cxn ang="0">
                <a:pos x="48" y="240"/>
              </a:cxn>
              <a:cxn ang="0">
                <a:pos x="64" y="196"/>
              </a:cxn>
              <a:cxn ang="0">
                <a:pos x="88" y="136"/>
              </a:cxn>
              <a:cxn ang="0">
                <a:pos x="108" y="72"/>
              </a:cxn>
              <a:cxn ang="0">
                <a:pos x="168" y="20"/>
              </a:cxn>
              <a:cxn ang="0">
                <a:pos x="176" y="8"/>
              </a:cxn>
              <a:cxn ang="0">
                <a:pos x="200" y="0"/>
              </a:cxn>
              <a:cxn ang="0">
                <a:pos x="220" y="52"/>
              </a:cxn>
              <a:cxn ang="0">
                <a:pos x="196" y="132"/>
              </a:cxn>
              <a:cxn ang="0">
                <a:pos x="176" y="228"/>
              </a:cxn>
              <a:cxn ang="0">
                <a:pos x="168" y="260"/>
              </a:cxn>
              <a:cxn ang="0">
                <a:pos x="156" y="284"/>
              </a:cxn>
              <a:cxn ang="0">
                <a:pos x="152" y="304"/>
              </a:cxn>
              <a:cxn ang="0">
                <a:pos x="144" y="328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161" name="Oval 49"/>
          <p:cNvSpPr>
            <a:spLocks noChangeArrowheads="1"/>
          </p:cNvSpPr>
          <p:nvPr/>
        </p:nvSpPr>
        <p:spPr bwMode="auto">
          <a:xfrm>
            <a:off x="4292600" y="2984500"/>
            <a:ext cx="146050" cy="139700"/>
          </a:xfrm>
          <a:prstGeom prst="ellipse">
            <a:avLst/>
          </a:prstGeom>
          <a:solidFill>
            <a:srgbClr val="00CC0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178" name="Text Box 66"/>
          <p:cNvSpPr txBox="1">
            <a:spLocks noChangeArrowheads="1"/>
          </p:cNvSpPr>
          <p:nvPr/>
        </p:nvSpPr>
        <p:spPr bwMode="auto">
          <a:xfrm>
            <a:off x="1543050" y="1260475"/>
            <a:ext cx="1914525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 </a:t>
            </a:r>
            <a:r>
              <a:rPr lang="en-US" sz="3200" b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e[\dWo;fu/Lo  ;d[\Gb|{</a:t>
            </a:r>
            <a:r>
              <a:rPr lang="en-US" sz="2000" b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218179" name="Oval 67"/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183" name="Text Box 71"/>
          <p:cNvSpPr txBox="1">
            <a:spLocks noChangeArrowheads="1"/>
          </p:cNvSpPr>
          <p:nvPr/>
        </p:nvSpPr>
        <p:spPr bwMode="auto">
          <a:xfrm>
            <a:off x="2019300" y="5549900"/>
            <a:ext cx="11811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cSsfafsf] 3f+l6</a:t>
            </a:r>
            <a:r>
              <a:rPr lang="en-US" sz="200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</a:t>
            </a:r>
          </a:p>
        </p:txBody>
      </p:sp>
      <p:sp>
        <p:nvSpPr>
          <p:cNvPr id="218195" name="Text Box 83"/>
          <p:cNvSpPr txBox="1">
            <a:spLocks noChangeArrowheads="1"/>
          </p:cNvSpPr>
          <p:nvPr/>
        </p:nvSpPr>
        <p:spPr bwMode="auto">
          <a:xfrm>
            <a:off x="4406900" y="4419600"/>
            <a:ext cx="14605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hf]8{g </a:t>
            </a:r>
          </a:p>
        </p:txBody>
      </p:sp>
      <p:sp>
        <p:nvSpPr>
          <p:cNvPr id="218197" name="Text Box 85"/>
          <p:cNvSpPr txBox="1">
            <a:spLocks noChangeArrowheads="1"/>
          </p:cNvSpPr>
          <p:nvPr/>
        </p:nvSpPr>
        <p:spPr bwMode="auto">
          <a:xfrm>
            <a:off x="1587500" y="4724400"/>
            <a:ext cx="14605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OlhK6 </a:t>
            </a:r>
          </a:p>
        </p:txBody>
      </p:sp>
      <p:sp>
        <p:nvSpPr>
          <p:cNvPr id="218198" name="Text Box 86"/>
          <p:cNvSpPr txBox="1">
            <a:spLocks noChangeArrowheads="1"/>
          </p:cNvSpPr>
          <p:nvPr/>
        </p:nvSpPr>
        <p:spPr bwMode="auto">
          <a:xfrm>
            <a:off x="7391400" y="1816100"/>
            <a:ext cx="14605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O/fs </a:t>
            </a:r>
          </a:p>
        </p:txBody>
      </p:sp>
      <p:sp>
        <p:nvSpPr>
          <p:cNvPr id="218199" name="Text Box 87"/>
          <p:cNvSpPr txBox="1">
            <a:spLocks noChangeArrowheads="1"/>
          </p:cNvSpPr>
          <p:nvPr/>
        </p:nvSpPr>
        <p:spPr bwMode="auto">
          <a:xfrm>
            <a:off x="4572000" y="1511300"/>
            <a:ext cx="14605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l;l/of</a:t>
            </a:r>
            <a:r>
              <a:rPr lang="en-US" sz="2400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uryodaya" charset="0"/>
              </a:rPr>
              <a:t> </a:t>
            </a:r>
          </a:p>
        </p:txBody>
      </p:sp>
      <p:sp>
        <p:nvSpPr>
          <p:cNvPr id="218200" name="Text Box 88"/>
          <p:cNvSpPr txBox="1">
            <a:spLocks noChangeArrowheads="1"/>
          </p:cNvSpPr>
          <p:nvPr/>
        </p:nvSpPr>
        <p:spPr bwMode="auto">
          <a:xfrm>
            <a:off x="3111500" y="1193800"/>
            <a:ext cx="14605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n]afgf]g\ </a:t>
            </a:r>
          </a:p>
        </p:txBody>
      </p:sp>
      <p:sp>
        <p:nvSpPr>
          <p:cNvPr id="218202" name="Line 90"/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203" name="Text Box 91"/>
          <p:cNvSpPr txBox="1">
            <a:spLocks noChangeArrowheads="1"/>
          </p:cNvSpPr>
          <p:nvPr/>
        </p:nvSpPr>
        <p:spPr bwMode="auto">
          <a:xfrm>
            <a:off x="6375400" y="4699000"/>
            <a:ext cx="14605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;fx[\lb c/a</a:t>
            </a:r>
          </a:p>
        </p:txBody>
      </p:sp>
      <p:sp>
        <p:nvSpPr>
          <p:cNvPr id="218206" name="Text Box 94"/>
          <p:cNvSpPr txBox="1">
            <a:spLocks noChangeArrowheads="1"/>
          </p:cNvSpPr>
          <p:nvPr/>
        </p:nvSpPr>
        <p:spPr bwMode="auto">
          <a:xfrm>
            <a:off x="4076700" y="2730500"/>
            <a:ext cx="1320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cdfg</a:t>
            </a:r>
          </a:p>
        </p:txBody>
      </p:sp>
      <p:sp>
        <p:nvSpPr>
          <p:cNvPr id="218234" name="Line 122"/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235" name="Line 123"/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236" name="Line 124"/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237" name="Line 125"/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238" name="Line 126"/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239" name="Line 127"/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240" name="Line 128"/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241" name="Line 129"/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242" name="Line 130"/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243" name="Line 131"/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244" name="Line 132"/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245" name="Line 133"/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246" name="Line 134"/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247" name="Freeform 135"/>
          <p:cNvSpPr>
            <a:spLocks/>
          </p:cNvSpPr>
          <p:nvPr/>
        </p:nvSpPr>
        <p:spPr bwMode="auto">
          <a:xfrm>
            <a:off x="3889375" y="1600200"/>
            <a:ext cx="200025" cy="1492250"/>
          </a:xfrm>
          <a:custGeom>
            <a:avLst/>
            <a:gdLst/>
            <a:ahLst/>
            <a:cxnLst>
              <a:cxn ang="0">
                <a:pos x="102" y="0"/>
              </a:cxn>
              <a:cxn ang="0">
                <a:pos x="126" y="40"/>
              </a:cxn>
              <a:cxn ang="0">
                <a:pos x="114" y="80"/>
              </a:cxn>
              <a:cxn ang="0">
                <a:pos x="78" y="224"/>
              </a:cxn>
              <a:cxn ang="0">
                <a:pos x="102" y="336"/>
              </a:cxn>
              <a:cxn ang="0">
                <a:pos x="58" y="432"/>
              </a:cxn>
              <a:cxn ang="0">
                <a:pos x="50" y="468"/>
              </a:cxn>
              <a:cxn ang="0">
                <a:pos x="26" y="512"/>
              </a:cxn>
              <a:cxn ang="0">
                <a:pos x="30" y="560"/>
              </a:cxn>
              <a:cxn ang="0">
                <a:pos x="18" y="640"/>
              </a:cxn>
              <a:cxn ang="0">
                <a:pos x="46" y="680"/>
              </a:cxn>
              <a:cxn ang="0">
                <a:pos x="34" y="740"/>
              </a:cxn>
              <a:cxn ang="0">
                <a:pos x="34" y="784"/>
              </a:cxn>
              <a:cxn ang="0">
                <a:pos x="26" y="808"/>
              </a:cxn>
              <a:cxn ang="0">
                <a:pos x="18" y="888"/>
              </a:cxn>
              <a:cxn ang="0">
                <a:pos x="2" y="912"/>
              </a:cxn>
              <a:cxn ang="0">
                <a:pos x="6" y="940"/>
              </a:cxn>
            </a:cxnLst>
            <a:rect l="0" t="0" r="r" b="b"/>
            <a:pathLst>
              <a:path w="126" h="940">
                <a:moveTo>
                  <a:pt x="102" y="0"/>
                </a:moveTo>
                <a:cubicBezTo>
                  <a:pt x="106" y="24"/>
                  <a:pt x="113" y="21"/>
                  <a:pt x="126" y="40"/>
                </a:cubicBezTo>
                <a:cubicBezTo>
                  <a:pt x="116" y="69"/>
                  <a:pt x="120" y="55"/>
                  <a:pt x="114" y="80"/>
                </a:cubicBezTo>
                <a:cubicBezTo>
                  <a:pt x="108" y="131"/>
                  <a:pt x="90" y="175"/>
                  <a:pt x="78" y="224"/>
                </a:cubicBezTo>
                <a:cubicBezTo>
                  <a:pt x="80" y="265"/>
                  <a:pt x="79" y="301"/>
                  <a:pt x="102" y="336"/>
                </a:cubicBezTo>
                <a:cubicBezTo>
                  <a:pt x="98" y="364"/>
                  <a:pt x="90" y="421"/>
                  <a:pt x="58" y="432"/>
                </a:cubicBezTo>
                <a:cubicBezTo>
                  <a:pt x="48" y="446"/>
                  <a:pt x="44" y="451"/>
                  <a:pt x="50" y="468"/>
                </a:cubicBezTo>
                <a:cubicBezTo>
                  <a:pt x="45" y="497"/>
                  <a:pt x="40" y="490"/>
                  <a:pt x="26" y="512"/>
                </a:cubicBezTo>
                <a:cubicBezTo>
                  <a:pt x="29" y="533"/>
                  <a:pt x="41" y="543"/>
                  <a:pt x="30" y="560"/>
                </a:cubicBezTo>
                <a:cubicBezTo>
                  <a:pt x="38" y="585"/>
                  <a:pt x="26" y="615"/>
                  <a:pt x="18" y="640"/>
                </a:cubicBezTo>
                <a:cubicBezTo>
                  <a:pt x="37" y="669"/>
                  <a:pt x="28" y="656"/>
                  <a:pt x="46" y="680"/>
                </a:cubicBezTo>
                <a:cubicBezTo>
                  <a:pt x="51" y="703"/>
                  <a:pt x="46" y="720"/>
                  <a:pt x="34" y="740"/>
                </a:cubicBezTo>
                <a:cubicBezTo>
                  <a:pt x="40" y="759"/>
                  <a:pt x="40" y="753"/>
                  <a:pt x="34" y="784"/>
                </a:cubicBezTo>
                <a:cubicBezTo>
                  <a:pt x="32" y="792"/>
                  <a:pt x="26" y="808"/>
                  <a:pt x="26" y="808"/>
                </a:cubicBezTo>
                <a:cubicBezTo>
                  <a:pt x="22" y="843"/>
                  <a:pt x="13" y="854"/>
                  <a:pt x="18" y="888"/>
                </a:cubicBezTo>
                <a:cubicBezTo>
                  <a:pt x="12" y="896"/>
                  <a:pt x="0" y="902"/>
                  <a:pt x="2" y="912"/>
                </a:cubicBezTo>
                <a:cubicBezTo>
                  <a:pt x="3" y="921"/>
                  <a:pt x="6" y="940"/>
                  <a:pt x="6" y="94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248" name="Freeform 136"/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/>
            <a:ahLst/>
            <a:cxnLst>
              <a:cxn ang="0">
                <a:pos x="284" y="0"/>
              </a:cxn>
              <a:cxn ang="0">
                <a:pos x="248" y="48"/>
              </a:cxn>
              <a:cxn ang="0">
                <a:pos x="232" y="120"/>
              </a:cxn>
              <a:cxn ang="0">
                <a:pos x="220" y="128"/>
              </a:cxn>
              <a:cxn ang="0">
                <a:pos x="208" y="144"/>
              </a:cxn>
              <a:cxn ang="0">
                <a:pos x="180" y="188"/>
              </a:cxn>
              <a:cxn ang="0">
                <a:pos x="152" y="264"/>
              </a:cxn>
              <a:cxn ang="0">
                <a:pos x="164" y="340"/>
              </a:cxn>
              <a:cxn ang="0">
                <a:pos x="144" y="392"/>
              </a:cxn>
              <a:cxn ang="0">
                <a:pos x="136" y="416"/>
              </a:cxn>
              <a:cxn ang="0">
                <a:pos x="144" y="440"/>
              </a:cxn>
              <a:cxn ang="0">
                <a:pos x="148" y="452"/>
              </a:cxn>
              <a:cxn ang="0">
                <a:pos x="128" y="524"/>
              </a:cxn>
              <a:cxn ang="0">
                <a:pos x="100" y="576"/>
              </a:cxn>
              <a:cxn ang="0">
                <a:pos x="84" y="600"/>
              </a:cxn>
              <a:cxn ang="0">
                <a:pos x="88" y="620"/>
              </a:cxn>
              <a:cxn ang="0">
                <a:pos x="96" y="644"/>
              </a:cxn>
              <a:cxn ang="0">
                <a:pos x="76" y="680"/>
              </a:cxn>
              <a:cxn ang="0">
                <a:pos x="68" y="692"/>
              </a:cxn>
              <a:cxn ang="0">
                <a:pos x="64" y="708"/>
              </a:cxn>
              <a:cxn ang="0">
                <a:pos x="60" y="784"/>
              </a:cxn>
              <a:cxn ang="0">
                <a:pos x="24" y="832"/>
              </a:cxn>
              <a:cxn ang="0">
                <a:pos x="16" y="868"/>
              </a:cxn>
              <a:cxn ang="0">
                <a:pos x="0" y="880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249" name="Freeform 137"/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/>
            <a:ahLst/>
            <a:cxnLst>
              <a:cxn ang="0">
                <a:pos x="804" y="292"/>
              </a:cxn>
              <a:cxn ang="0">
                <a:pos x="780" y="304"/>
              </a:cxn>
              <a:cxn ang="0">
                <a:pos x="756" y="296"/>
              </a:cxn>
              <a:cxn ang="0">
                <a:pos x="744" y="292"/>
              </a:cxn>
              <a:cxn ang="0">
                <a:pos x="680" y="284"/>
              </a:cxn>
              <a:cxn ang="0">
                <a:pos x="616" y="276"/>
              </a:cxn>
              <a:cxn ang="0">
                <a:pos x="544" y="264"/>
              </a:cxn>
              <a:cxn ang="0">
                <a:pos x="480" y="256"/>
              </a:cxn>
              <a:cxn ang="0">
                <a:pos x="468" y="228"/>
              </a:cxn>
              <a:cxn ang="0">
                <a:pos x="452" y="220"/>
              </a:cxn>
              <a:cxn ang="0">
                <a:pos x="428" y="196"/>
              </a:cxn>
              <a:cxn ang="0">
                <a:pos x="416" y="188"/>
              </a:cxn>
              <a:cxn ang="0">
                <a:pos x="372" y="160"/>
              </a:cxn>
              <a:cxn ang="0">
                <a:pos x="348" y="168"/>
              </a:cxn>
              <a:cxn ang="0">
                <a:pos x="300" y="160"/>
              </a:cxn>
              <a:cxn ang="0">
                <a:pos x="272" y="128"/>
              </a:cxn>
              <a:cxn ang="0">
                <a:pos x="268" y="100"/>
              </a:cxn>
              <a:cxn ang="0">
                <a:pos x="244" y="92"/>
              </a:cxn>
              <a:cxn ang="0">
                <a:pos x="212" y="48"/>
              </a:cxn>
              <a:cxn ang="0">
                <a:pos x="156" y="8"/>
              </a:cxn>
              <a:cxn ang="0">
                <a:pos x="96" y="12"/>
              </a:cxn>
              <a:cxn ang="0">
                <a:pos x="0" y="20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grpSp>
        <p:nvGrpSpPr>
          <p:cNvPr id="2" name="Group 199"/>
          <p:cNvGrpSpPr>
            <a:grpSpLocks/>
          </p:cNvGrpSpPr>
          <p:nvPr/>
        </p:nvGrpSpPr>
        <p:grpSpPr bwMode="auto">
          <a:xfrm>
            <a:off x="2505075" y="1638300"/>
            <a:ext cx="1557338" cy="3910013"/>
            <a:chOff x="1584" y="1019"/>
            <a:chExt cx="981" cy="2463"/>
          </a:xfrm>
        </p:grpSpPr>
        <p:sp>
          <p:nvSpPr>
            <p:cNvPr id="218310" name="Freeform 198"/>
            <p:cNvSpPr>
              <a:spLocks/>
            </p:cNvSpPr>
            <p:nvPr/>
          </p:nvSpPr>
          <p:spPr bwMode="auto">
            <a:xfrm>
              <a:off x="1616" y="1019"/>
              <a:ext cx="949" cy="2463"/>
            </a:xfrm>
            <a:custGeom>
              <a:avLst/>
              <a:gdLst/>
              <a:ahLst/>
              <a:cxnLst>
                <a:cxn ang="0">
                  <a:pos x="48" y="1498"/>
                </a:cxn>
                <a:cxn ang="0">
                  <a:pos x="112" y="1664"/>
                </a:cxn>
                <a:cxn ang="0">
                  <a:pos x="203" y="1914"/>
                </a:cxn>
                <a:cxn ang="0">
                  <a:pos x="299" y="2197"/>
                </a:cxn>
                <a:cxn ang="0">
                  <a:pos x="368" y="2384"/>
                </a:cxn>
                <a:cxn ang="0">
                  <a:pos x="475" y="2448"/>
                </a:cxn>
                <a:cxn ang="0">
                  <a:pos x="501" y="2357"/>
                </a:cxn>
                <a:cxn ang="0">
                  <a:pos x="512" y="2240"/>
                </a:cxn>
                <a:cxn ang="0">
                  <a:pos x="549" y="2106"/>
                </a:cxn>
                <a:cxn ang="0">
                  <a:pos x="565" y="1994"/>
                </a:cxn>
                <a:cxn ang="0">
                  <a:pos x="592" y="1877"/>
                </a:cxn>
                <a:cxn ang="0">
                  <a:pos x="661" y="1680"/>
                </a:cxn>
                <a:cxn ang="0">
                  <a:pos x="768" y="1477"/>
                </a:cxn>
                <a:cxn ang="0">
                  <a:pos x="757" y="1445"/>
                </a:cxn>
                <a:cxn ang="0">
                  <a:pos x="752" y="1360"/>
                </a:cxn>
                <a:cxn ang="0">
                  <a:pos x="805" y="1168"/>
                </a:cxn>
                <a:cxn ang="0">
                  <a:pos x="800" y="1157"/>
                </a:cxn>
                <a:cxn ang="0">
                  <a:pos x="747" y="1205"/>
                </a:cxn>
                <a:cxn ang="0">
                  <a:pos x="683" y="1237"/>
                </a:cxn>
                <a:cxn ang="0">
                  <a:pos x="437" y="1296"/>
                </a:cxn>
                <a:cxn ang="0">
                  <a:pos x="416" y="1141"/>
                </a:cxn>
                <a:cxn ang="0">
                  <a:pos x="469" y="1093"/>
                </a:cxn>
                <a:cxn ang="0">
                  <a:pos x="533" y="997"/>
                </a:cxn>
                <a:cxn ang="0">
                  <a:pos x="480" y="837"/>
                </a:cxn>
                <a:cxn ang="0">
                  <a:pos x="485" y="666"/>
                </a:cxn>
                <a:cxn ang="0">
                  <a:pos x="560" y="517"/>
                </a:cxn>
                <a:cxn ang="0">
                  <a:pos x="715" y="501"/>
                </a:cxn>
                <a:cxn ang="0">
                  <a:pos x="795" y="554"/>
                </a:cxn>
                <a:cxn ang="0">
                  <a:pos x="869" y="565"/>
                </a:cxn>
                <a:cxn ang="0">
                  <a:pos x="912" y="352"/>
                </a:cxn>
                <a:cxn ang="0">
                  <a:pos x="917" y="208"/>
                </a:cxn>
                <a:cxn ang="0">
                  <a:pos x="901" y="0"/>
                </a:cxn>
                <a:cxn ang="0">
                  <a:pos x="864" y="37"/>
                </a:cxn>
                <a:cxn ang="0">
                  <a:pos x="789" y="138"/>
                </a:cxn>
                <a:cxn ang="0">
                  <a:pos x="608" y="122"/>
                </a:cxn>
                <a:cxn ang="0">
                  <a:pos x="544" y="277"/>
                </a:cxn>
                <a:cxn ang="0">
                  <a:pos x="464" y="314"/>
                </a:cxn>
                <a:cxn ang="0">
                  <a:pos x="379" y="586"/>
                </a:cxn>
                <a:cxn ang="0">
                  <a:pos x="304" y="848"/>
                </a:cxn>
                <a:cxn ang="0">
                  <a:pos x="229" y="976"/>
                </a:cxn>
                <a:cxn ang="0">
                  <a:pos x="197" y="1024"/>
                </a:cxn>
                <a:cxn ang="0">
                  <a:pos x="133" y="1109"/>
                </a:cxn>
                <a:cxn ang="0">
                  <a:pos x="91" y="1173"/>
                </a:cxn>
                <a:cxn ang="0">
                  <a:pos x="139" y="1173"/>
                </a:cxn>
                <a:cxn ang="0">
                  <a:pos x="107" y="1242"/>
                </a:cxn>
                <a:cxn ang="0">
                  <a:pos x="32" y="1349"/>
                </a:cxn>
                <a:cxn ang="0">
                  <a:pos x="0" y="1376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grpSp>
          <p:nvGrpSpPr>
            <p:cNvPr id="21579" name="Group 196"/>
            <p:cNvGrpSpPr>
              <a:grpSpLocks/>
            </p:cNvGrpSpPr>
            <p:nvPr/>
          </p:nvGrpSpPr>
          <p:grpSpPr bwMode="auto">
            <a:xfrm>
              <a:off x="1584" y="1477"/>
              <a:ext cx="907" cy="896"/>
              <a:chOff x="1584" y="1477"/>
              <a:chExt cx="907" cy="896"/>
            </a:xfrm>
          </p:grpSpPr>
          <p:sp>
            <p:nvSpPr>
              <p:cNvPr id="218306" name="Freeform 194"/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/>
                <a:ahLst/>
                <a:cxnLst>
                  <a:cxn ang="0">
                    <a:pos x="37" y="197"/>
                  </a:cxn>
                  <a:cxn ang="0">
                    <a:pos x="80" y="165"/>
                  </a:cxn>
                  <a:cxn ang="0">
                    <a:pos x="107" y="117"/>
                  </a:cxn>
                  <a:cxn ang="0">
                    <a:pos x="128" y="69"/>
                  </a:cxn>
                  <a:cxn ang="0">
                    <a:pos x="160" y="59"/>
                  </a:cxn>
                  <a:cxn ang="0">
                    <a:pos x="149" y="0"/>
                  </a:cxn>
                  <a:cxn ang="0">
                    <a:pos x="117" y="27"/>
                  </a:cxn>
                  <a:cxn ang="0">
                    <a:pos x="21" y="64"/>
                  </a:cxn>
                  <a:cxn ang="0">
                    <a:pos x="0" y="112"/>
                  </a:cxn>
                  <a:cxn ang="0">
                    <a:pos x="32" y="192"/>
                  </a:cxn>
                  <a:cxn ang="0">
                    <a:pos x="37" y="197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18307" name="Freeform 195"/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/>
                <a:ahLst/>
                <a:cxnLst>
                  <a:cxn ang="0">
                    <a:pos x="464" y="123"/>
                  </a:cxn>
                  <a:cxn ang="0">
                    <a:pos x="432" y="118"/>
                  </a:cxn>
                  <a:cxn ang="0">
                    <a:pos x="427" y="102"/>
                  </a:cxn>
                  <a:cxn ang="0">
                    <a:pos x="389" y="96"/>
                  </a:cxn>
                  <a:cxn ang="0">
                    <a:pos x="357" y="86"/>
                  </a:cxn>
                  <a:cxn ang="0">
                    <a:pos x="320" y="43"/>
                  </a:cxn>
                  <a:cxn ang="0">
                    <a:pos x="256" y="0"/>
                  </a:cxn>
                  <a:cxn ang="0">
                    <a:pos x="203" y="11"/>
                  </a:cxn>
                  <a:cxn ang="0">
                    <a:pos x="192" y="27"/>
                  </a:cxn>
                  <a:cxn ang="0">
                    <a:pos x="155" y="38"/>
                  </a:cxn>
                  <a:cxn ang="0">
                    <a:pos x="112" y="80"/>
                  </a:cxn>
                  <a:cxn ang="0">
                    <a:pos x="123" y="112"/>
                  </a:cxn>
                  <a:cxn ang="0">
                    <a:pos x="91" y="166"/>
                  </a:cxn>
                  <a:cxn ang="0">
                    <a:pos x="64" y="240"/>
                  </a:cxn>
                  <a:cxn ang="0">
                    <a:pos x="91" y="347"/>
                  </a:cxn>
                  <a:cxn ang="0">
                    <a:pos x="80" y="379"/>
                  </a:cxn>
                  <a:cxn ang="0">
                    <a:pos x="107" y="459"/>
                  </a:cxn>
                  <a:cxn ang="0">
                    <a:pos x="144" y="523"/>
                  </a:cxn>
                  <a:cxn ang="0">
                    <a:pos x="123" y="566"/>
                  </a:cxn>
                  <a:cxn ang="0">
                    <a:pos x="85" y="614"/>
                  </a:cxn>
                  <a:cxn ang="0">
                    <a:pos x="64" y="646"/>
                  </a:cxn>
                  <a:cxn ang="0">
                    <a:pos x="37" y="694"/>
                  </a:cxn>
                  <a:cxn ang="0">
                    <a:pos x="0" y="790"/>
                  </a:cxn>
                  <a:cxn ang="0">
                    <a:pos x="59" y="827"/>
                  </a:cxn>
                  <a:cxn ang="0">
                    <a:pos x="69" y="811"/>
                  </a:cxn>
                  <a:cxn ang="0">
                    <a:pos x="117" y="822"/>
                  </a:cxn>
                  <a:cxn ang="0">
                    <a:pos x="245" y="816"/>
                  </a:cxn>
                  <a:cxn ang="0">
                    <a:pos x="251" y="800"/>
                  </a:cxn>
                  <a:cxn ang="0">
                    <a:pos x="277" y="768"/>
                  </a:cxn>
                  <a:cxn ang="0">
                    <a:pos x="309" y="752"/>
                  </a:cxn>
                  <a:cxn ang="0">
                    <a:pos x="400" y="694"/>
                  </a:cxn>
                  <a:cxn ang="0">
                    <a:pos x="427" y="662"/>
                  </a:cxn>
                  <a:cxn ang="0">
                    <a:pos x="432" y="576"/>
                  </a:cxn>
                  <a:cxn ang="0">
                    <a:pos x="448" y="528"/>
                  </a:cxn>
                  <a:cxn ang="0">
                    <a:pos x="432" y="464"/>
                  </a:cxn>
                  <a:cxn ang="0">
                    <a:pos x="459" y="390"/>
                  </a:cxn>
                  <a:cxn ang="0">
                    <a:pos x="475" y="278"/>
                  </a:cxn>
                  <a:cxn ang="0">
                    <a:pos x="469" y="251"/>
                  </a:cxn>
                  <a:cxn ang="0">
                    <a:pos x="459" y="219"/>
                  </a:cxn>
                  <a:cxn ang="0">
                    <a:pos x="464" y="123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1547" name="Group 167"/>
          <p:cNvGrpSpPr>
            <a:grpSpLocks/>
          </p:cNvGrpSpPr>
          <p:nvPr/>
        </p:nvGrpSpPr>
        <p:grpSpPr bwMode="auto">
          <a:xfrm>
            <a:off x="1963738" y="1763713"/>
            <a:ext cx="2933700" cy="4029075"/>
            <a:chOff x="1128" y="1176"/>
            <a:chExt cx="1848" cy="2538"/>
          </a:xfrm>
        </p:grpSpPr>
        <p:sp>
          <p:nvSpPr>
            <p:cNvPr id="218280" name="Text Box 168"/>
            <p:cNvSpPr txBox="1">
              <a:spLocks noChangeArrowheads="1"/>
            </p:cNvSpPr>
            <p:nvPr/>
          </p:nvSpPr>
          <p:spPr bwMode="auto">
            <a:xfrm>
              <a:off x="2128" y="1987"/>
              <a:ext cx="752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h]l/sf]</a:t>
              </a:r>
            </a:p>
          </p:txBody>
        </p:sp>
        <p:grpSp>
          <p:nvGrpSpPr>
            <p:cNvPr id="21553" name="Group 169"/>
            <p:cNvGrpSpPr>
              <a:grpSpLocks/>
            </p:cNvGrpSpPr>
            <p:nvPr/>
          </p:nvGrpSpPr>
          <p:grpSpPr bwMode="auto">
            <a:xfrm>
              <a:off x="1128" y="1176"/>
              <a:ext cx="1848" cy="2538"/>
              <a:chOff x="1128" y="1176"/>
              <a:chExt cx="1848" cy="2538"/>
            </a:xfrm>
          </p:grpSpPr>
          <p:sp>
            <p:nvSpPr>
              <p:cNvPr id="218282" name="Oval 170"/>
              <p:cNvSpPr>
                <a:spLocks noChangeArrowheads="1"/>
              </p:cNvSpPr>
              <p:nvPr/>
            </p:nvSpPr>
            <p:spPr bwMode="auto">
              <a:xfrm>
                <a:off x="2060" y="348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18283" name="Oval 171"/>
              <p:cNvSpPr>
                <a:spLocks noChangeArrowheads="1"/>
              </p:cNvSpPr>
              <p:nvPr/>
            </p:nvSpPr>
            <p:spPr bwMode="auto">
              <a:xfrm>
                <a:off x="1992" y="34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18284" name="Text Box 172"/>
              <p:cNvSpPr txBox="1">
                <a:spLocks noChangeArrowheads="1"/>
              </p:cNvSpPr>
              <p:nvPr/>
            </p:nvSpPr>
            <p:spPr bwMode="auto">
              <a:xfrm>
                <a:off x="2320" y="2104"/>
                <a:ext cx="520" cy="44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Book Antiqua" charset="0"/>
                  </a:rPr>
                  <a:t> </a:t>
                </a:r>
                <a:r>
                  <a:rPr lang="en-US" sz="20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d[[t ;fuf/</a:t>
                </a:r>
              </a:p>
            </p:txBody>
          </p:sp>
          <p:sp>
            <p:nvSpPr>
              <p:cNvPr id="218285" name="Text Box 173"/>
              <p:cNvSpPr txBox="1">
                <a:spLocks noChangeArrowheads="1"/>
              </p:cNvSpPr>
              <p:nvPr/>
            </p:nvSpPr>
            <p:spPr bwMode="auto">
              <a:xfrm>
                <a:off x="1608" y="2088"/>
                <a:ext cx="752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0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X]a|f]g </a:t>
                </a:r>
              </a:p>
            </p:txBody>
          </p:sp>
          <p:sp>
            <p:nvSpPr>
              <p:cNvPr id="218286" name="Text Box 174"/>
              <p:cNvSpPr txBox="1">
                <a:spLocks noChangeArrowheads="1"/>
              </p:cNvSpPr>
              <p:nvPr/>
            </p:nvSpPr>
            <p:spPr bwMode="auto">
              <a:xfrm>
                <a:off x="2456" y="1208"/>
                <a:ext cx="520" cy="538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 </a:t>
                </a:r>
                <a:r>
                  <a:rPr lang="en-US" sz="18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uflnnsf]  lemn</a:t>
                </a:r>
              </a:p>
            </p:txBody>
          </p:sp>
          <p:sp>
            <p:nvSpPr>
              <p:cNvPr id="218287" name="Text Box 175"/>
              <p:cNvSpPr txBox="1">
                <a:spLocks noChangeArrowheads="1"/>
              </p:cNvSpPr>
              <p:nvPr/>
            </p:nvSpPr>
            <p:spPr bwMode="auto">
              <a:xfrm>
                <a:off x="1488" y="3360"/>
                <a:ext cx="752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0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O{nf6 </a:t>
                </a:r>
              </a:p>
            </p:txBody>
          </p:sp>
          <p:sp>
            <p:nvSpPr>
              <p:cNvPr id="218288" name="Text Box 176"/>
              <p:cNvSpPr txBox="1">
                <a:spLocks noChangeArrowheads="1"/>
              </p:cNvSpPr>
              <p:nvPr/>
            </p:nvSpPr>
            <p:spPr bwMode="auto">
              <a:xfrm>
                <a:off x="2000" y="3464"/>
                <a:ext cx="752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0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cncsfF </a:t>
                </a:r>
              </a:p>
            </p:txBody>
          </p:sp>
          <p:sp>
            <p:nvSpPr>
              <p:cNvPr id="218289" name="Oval 177"/>
              <p:cNvSpPr>
                <a:spLocks noChangeArrowheads="1"/>
              </p:cNvSpPr>
              <p:nvPr/>
            </p:nvSpPr>
            <p:spPr bwMode="auto">
              <a:xfrm>
                <a:off x="2296" y="1356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18290" name="Oval 178"/>
              <p:cNvSpPr>
                <a:spLocks noChangeArrowheads="1"/>
              </p:cNvSpPr>
              <p:nvPr/>
            </p:nvSpPr>
            <p:spPr bwMode="auto">
              <a:xfrm>
                <a:off x="2096" y="130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18291" name="Oval 179"/>
              <p:cNvSpPr>
                <a:spLocks noChangeArrowheads="1"/>
              </p:cNvSpPr>
              <p:nvPr/>
            </p:nvSpPr>
            <p:spPr bwMode="auto">
              <a:xfrm>
                <a:off x="2356" y="1940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18292" name="Oval 180"/>
              <p:cNvSpPr>
                <a:spLocks noChangeArrowheads="1"/>
              </p:cNvSpPr>
              <p:nvPr/>
            </p:nvSpPr>
            <p:spPr bwMode="auto">
              <a:xfrm>
                <a:off x="1944" y="23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18293" name="Oval 181"/>
              <p:cNvSpPr>
                <a:spLocks noChangeArrowheads="1"/>
              </p:cNvSpPr>
              <p:nvPr/>
            </p:nvSpPr>
            <p:spPr bwMode="auto">
              <a:xfrm>
                <a:off x="1716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18294" name="Oval 182"/>
              <p:cNvSpPr>
                <a:spLocks noChangeArrowheads="1"/>
              </p:cNvSpPr>
              <p:nvPr/>
            </p:nvSpPr>
            <p:spPr bwMode="auto">
              <a:xfrm>
                <a:off x="1928" y="18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18295" name="Oval 183"/>
              <p:cNvSpPr>
                <a:spLocks noChangeArrowheads="1"/>
              </p:cNvSpPr>
              <p:nvPr/>
            </p:nvSpPr>
            <p:spPr bwMode="auto">
              <a:xfrm>
                <a:off x="2148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18296" name="Oval 184"/>
              <p:cNvSpPr>
                <a:spLocks noChangeArrowheads="1"/>
              </p:cNvSpPr>
              <p:nvPr/>
            </p:nvSpPr>
            <p:spPr bwMode="auto">
              <a:xfrm>
                <a:off x="1996" y="1628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18297" name="Text Box 185"/>
              <p:cNvSpPr txBox="1">
                <a:spLocks noChangeArrowheads="1"/>
              </p:cNvSpPr>
              <p:nvPr/>
            </p:nvSpPr>
            <p:spPr bwMode="auto">
              <a:xfrm>
                <a:off x="1528" y="1176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X}kmf </a:t>
                </a:r>
              </a:p>
            </p:txBody>
          </p:sp>
          <p:sp>
            <p:nvSpPr>
              <p:cNvPr id="218298" name="Text Box 186"/>
              <p:cNvSpPr txBox="1">
                <a:spLocks noChangeArrowheads="1"/>
              </p:cNvSpPr>
              <p:nvPr/>
            </p:nvSpPr>
            <p:spPr bwMode="auto">
              <a:xfrm>
                <a:off x="1656" y="1368"/>
                <a:ext cx="752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6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Gfh/y </a:t>
                </a:r>
              </a:p>
            </p:txBody>
          </p:sp>
          <p:sp>
            <p:nvSpPr>
              <p:cNvPr id="218299" name="Text Box 187"/>
              <p:cNvSpPr txBox="1">
                <a:spLocks noChangeArrowheads="1"/>
              </p:cNvSpPr>
              <p:nvPr/>
            </p:nvSpPr>
            <p:spPr bwMode="auto">
              <a:xfrm>
                <a:off x="1344" y="1568"/>
                <a:ext cx="752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0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g]tfgef </a:t>
                </a:r>
              </a:p>
            </p:txBody>
          </p:sp>
          <p:sp>
            <p:nvSpPr>
              <p:cNvPr id="218300" name="Text Box 188"/>
              <p:cNvSpPr txBox="1">
                <a:spLocks noChangeArrowheads="1"/>
              </p:cNvSpPr>
              <p:nvPr/>
            </p:nvSpPr>
            <p:spPr bwMode="auto">
              <a:xfrm>
                <a:off x="1128" y="1760"/>
                <a:ext cx="752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0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t]nclk hkf</a:t>
                </a:r>
              </a:p>
            </p:txBody>
          </p:sp>
          <p:sp>
            <p:nvSpPr>
              <p:cNvPr id="218301" name="Text Box 189"/>
              <p:cNvSpPr txBox="1">
                <a:spLocks noChangeArrowheads="1"/>
              </p:cNvSpPr>
              <p:nvPr/>
            </p:nvSpPr>
            <p:spPr bwMode="auto">
              <a:xfrm>
                <a:off x="1208" y="1912"/>
                <a:ext cx="832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4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o]?zn]d </a:t>
                </a:r>
              </a:p>
            </p:txBody>
          </p:sp>
          <p:sp>
            <p:nvSpPr>
              <p:cNvPr id="218302" name="Text Box 190"/>
              <p:cNvSpPr txBox="1">
                <a:spLocks noChangeArrowheads="1"/>
              </p:cNvSpPr>
              <p:nvPr/>
            </p:nvSpPr>
            <p:spPr bwMode="auto">
              <a:xfrm>
                <a:off x="1232" y="2296"/>
                <a:ext cx="752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0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la/z]jf </a:t>
                </a:r>
              </a:p>
            </p:txBody>
          </p:sp>
          <p:sp>
            <p:nvSpPr>
              <p:cNvPr id="218303" name="Text Box 191"/>
              <p:cNvSpPr txBox="1">
                <a:spLocks noChangeArrowheads="1"/>
              </p:cNvSpPr>
              <p:nvPr/>
            </p:nvSpPr>
            <p:spPr bwMode="auto">
              <a:xfrm>
                <a:off x="1160" y="2081"/>
                <a:ext cx="752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8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Uffhf </a:t>
                </a:r>
              </a:p>
            </p:txBody>
          </p:sp>
          <p:sp>
            <p:nvSpPr>
              <p:cNvPr id="218304" name="Text Box 192"/>
              <p:cNvSpPr txBox="1">
                <a:spLocks noChangeArrowheads="1"/>
              </p:cNvSpPr>
              <p:nvPr/>
            </p:nvSpPr>
            <p:spPr bwMode="auto">
              <a:xfrm>
                <a:off x="1576" y="2448"/>
                <a:ext cx="92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400" b="1" i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O{;|fon </a:t>
                </a:r>
                <a:r>
                  <a:rPr lang="en-US" sz="1600" b="1" i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 </a:t>
                </a:r>
              </a:p>
            </p:txBody>
          </p:sp>
          <p:sp>
            <p:nvSpPr>
              <p:cNvPr id="218305" name="Oval 193"/>
              <p:cNvSpPr>
                <a:spLocks noChangeArrowheads="1"/>
              </p:cNvSpPr>
              <p:nvPr/>
            </p:nvSpPr>
            <p:spPr bwMode="auto">
              <a:xfrm>
                <a:off x="2100" y="1884"/>
                <a:ext cx="188" cy="172"/>
              </a:xfrm>
              <a:prstGeom prst="ellipse">
                <a:avLst/>
              </a:prstGeom>
              <a:solidFill>
                <a:srgbClr val="FAF200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18210" name="Oval 98"/>
          <p:cNvSpPr>
            <a:spLocks noChangeArrowheads="1"/>
          </p:cNvSpPr>
          <p:nvPr/>
        </p:nvSpPr>
        <p:spPr bwMode="auto">
          <a:xfrm>
            <a:off x="2176463" y="1303338"/>
            <a:ext cx="2286000" cy="4648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549" name="Text Box 20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218317" name="Rectangle 20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04</a:t>
            </a:r>
          </a:p>
        </p:txBody>
      </p:sp>
      <p:sp>
        <p:nvSpPr>
          <p:cNvPr id="21551" name="Text Box 207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2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1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4711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4711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1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1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2516188" y="5640388"/>
            <a:ext cx="10064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4712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2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2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2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4712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2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2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29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30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47131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a]</a:t>
            </a:r>
          </a:p>
        </p:txBody>
      </p:sp>
      <p:sp>
        <p:nvSpPr>
          <p:cNvPr id="47132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33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47134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35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lg</a:t>
            </a:r>
            <a:r>
              <a:rPr lang="en-US" sz="20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(</a:t>
            </a: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20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47136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37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38" name="Rectangle 34"/>
          <p:cNvSpPr>
            <a:spLocks noChangeArrowheads="1"/>
          </p:cNvSpPr>
          <p:nvPr/>
        </p:nvSpPr>
        <p:spPr bwMode="auto">
          <a:xfrm>
            <a:off x="3090863" y="2568575"/>
            <a:ext cx="38258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47139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40" name="Rectangle 36"/>
          <p:cNvSpPr>
            <a:spLocks noChangeArrowheads="1"/>
          </p:cNvSpPr>
          <p:nvPr/>
        </p:nvSpPr>
        <p:spPr bwMode="auto">
          <a:xfrm>
            <a:off x="2732088" y="3078163"/>
            <a:ext cx="32385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</a:t>
            </a: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]</a:t>
            </a:r>
          </a:p>
        </p:txBody>
      </p:sp>
      <p:sp>
        <p:nvSpPr>
          <p:cNvPr id="47141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42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43" name="Rectangle 39"/>
          <p:cNvSpPr>
            <a:spLocks noChangeArrowheads="1"/>
          </p:cNvSpPr>
          <p:nvPr/>
        </p:nvSpPr>
        <p:spPr bwMode="auto">
          <a:xfrm>
            <a:off x="2984500" y="4451350"/>
            <a:ext cx="785813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sf=a=</a:t>
            </a:r>
          </a:p>
        </p:txBody>
      </p:sp>
      <p:sp>
        <p:nvSpPr>
          <p:cNvPr id="47144" name="Oval 40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45" name="Rectangle 41"/>
          <p:cNvSpPr>
            <a:spLocks noChangeArrowheads="1"/>
          </p:cNvSpPr>
          <p:nvPr/>
        </p:nvSpPr>
        <p:spPr bwMode="auto">
          <a:xfrm>
            <a:off x="3125788" y="5164138"/>
            <a:ext cx="74930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l;=k=</a:t>
            </a:r>
          </a:p>
        </p:txBody>
      </p:sp>
      <p:sp>
        <p:nvSpPr>
          <p:cNvPr id="47146" name="Oval 42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47" name="Rectangle 43"/>
          <p:cNvSpPr>
            <a:spLocks noChangeArrowheads="1"/>
          </p:cNvSpPr>
          <p:nvPr/>
        </p:nvSpPr>
        <p:spPr bwMode="auto">
          <a:xfrm>
            <a:off x="1839913" y="4081463"/>
            <a:ext cx="32543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</a:t>
            </a:r>
          </a:p>
        </p:txBody>
      </p:sp>
      <p:sp>
        <p:nvSpPr>
          <p:cNvPr id="47148" name="AutoShape 4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49" name="AutoShape 4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50" name="Line 4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51" name="Rectangle 47"/>
          <p:cNvSpPr>
            <a:spLocks noChangeArrowheads="1"/>
          </p:cNvSpPr>
          <p:nvPr/>
        </p:nvSpPr>
        <p:spPr bwMode="auto">
          <a:xfrm>
            <a:off x="4097338" y="763588"/>
            <a:ext cx="371157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rgbClr val="FAF200"/>
              </a:solidFill>
            </a:endParaRPr>
          </a:p>
        </p:txBody>
      </p:sp>
      <p:sp>
        <p:nvSpPr>
          <p:cNvPr id="47152" name="Rectangle 4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47153" name="Rectangle 4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47154" name="Oval 50"/>
          <p:cNvSpPr>
            <a:spLocks noChangeArrowheads="1"/>
          </p:cNvSpPr>
          <p:nvPr/>
        </p:nvSpPr>
        <p:spPr bwMode="auto">
          <a:xfrm>
            <a:off x="3902075" y="1119188"/>
            <a:ext cx="728663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55" name="Rectangle 51"/>
          <p:cNvSpPr>
            <a:spLocks noChangeArrowheads="1"/>
          </p:cNvSpPr>
          <p:nvPr/>
        </p:nvSpPr>
        <p:spPr bwMode="auto">
          <a:xfrm>
            <a:off x="3705225" y="3078163"/>
            <a:ext cx="7270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lg=k=</a:t>
            </a:r>
          </a:p>
        </p:txBody>
      </p:sp>
      <p:sp>
        <p:nvSpPr>
          <p:cNvPr id="47157" name="Oval 53"/>
          <p:cNvSpPr>
            <a:spLocks noChangeArrowheads="1"/>
          </p:cNvSpPr>
          <p:nvPr/>
        </p:nvSpPr>
        <p:spPr bwMode="auto">
          <a:xfrm>
            <a:off x="1500188" y="3908425"/>
            <a:ext cx="7286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58" name="Oval 54"/>
          <p:cNvSpPr>
            <a:spLocks noChangeArrowheads="1"/>
          </p:cNvSpPr>
          <p:nvPr/>
        </p:nvSpPr>
        <p:spPr bwMode="auto">
          <a:xfrm>
            <a:off x="2720975" y="503237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59" name="Oval 55"/>
          <p:cNvSpPr>
            <a:spLocks noChangeArrowheads="1"/>
          </p:cNvSpPr>
          <p:nvPr/>
        </p:nvSpPr>
        <p:spPr bwMode="auto">
          <a:xfrm>
            <a:off x="2625725" y="4300538"/>
            <a:ext cx="728663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60" name="Oval 56"/>
          <p:cNvSpPr>
            <a:spLocks noChangeArrowheads="1"/>
          </p:cNvSpPr>
          <p:nvPr/>
        </p:nvSpPr>
        <p:spPr bwMode="auto">
          <a:xfrm>
            <a:off x="2663825" y="298767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61" name="Oval 57"/>
          <p:cNvSpPr>
            <a:spLocks noChangeArrowheads="1"/>
          </p:cNvSpPr>
          <p:nvPr/>
        </p:nvSpPr>
        <p:spPr bwMode="auto">
          <a:xfrm>
            <a:off x="2625725" y="247015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62" name="Oval 58"/>
          <p:cNvSpPr>
            <a:spLocks noChangeArrowheads="1"/>
          </p:cNvSpPr>
          <p:nvPr/>
        </p:nvSpPr>
        <p:spPr bwMode="auto">
          <a:xfrm>
            <a:off x="3236913" y="2932113"/>
            <a:ext cx="728662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grpSp>
        <p:nvGrpSpPr>
          <p:cNvPr id="2" name="Group 63"/>
          <p:cNvGrpSpPr>
            <a:grpSpLocks/>
          </p:cNvGrpSpPr>
          <p:nvPr/>
        </p:nvGrpSpPr>
        <p:grpSpPr bwMode="auto">
          <a:xfrm>
            <a:off x="5181600" y="1371600"/>
            <a:ext cx="2819400" cy="3551238"/>
            <a:chOff x="3264" y="864"/>
            <a:chExt cx="1776" cy="2237"/>
          </a:xfrm>
        </p:grpSpPr>
        <p:sp>
          <p:nvSpPr>
            <p:cNvPr id="47163" name="Oval 59"/>
            <p:cNvSpPr>
              <a:spLocks noChangeArrowheads="1"/>
            </p:cNvSpPr>
            <p:nvPr/>
          </p:nvSpPr>
          <p:spPr bwMode="auto">
            <a:xfrm>
              <a:off x="4128" y="2640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47164" name="Oval 60"/>
            <p:cNvSpPr>
              <a:spLocks noChangeArrowheads="1"/>
            </p:cNvSpPr>
            <p:nvPr/>
          </p:nvSpPr>
          <p:spPr bwMode="auto">
            <a:xfrm>
              <a:off x="3456" y="1728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47165" name="Oval 61"/>
            <p:cNvSpPr>
              <a:spLocks noChangeArrowheads="1"/>
            </p:cNvSpPr>
            <p:nvPr/>
          </p:nvSpPr>
          <p:spPr bwMode="auto">
            <a:xfrm>
              <a:off x="3264" y="1056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47166" name="Oval 62"/>
            <p:cNvSpPr>
              <a:spLocks noChangeArrowheads="1"/>
            </p:cNvSpPr>
            <p:nvPr/>
          </p:nvSpPr>
          <p:spPr bwMode="auto">
            <a:xfrm>
              <a:off x="4272" y="864"/>
              <a:ext cx="768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</p:grpSp>
      <p:sp>
        <p:nvSpPr>
          <p:cNvPr id="47168" name="Text Box 64"/>
          <p:cNvSpPr txBox="1">
            <a:spLocks noChangeArrowheads="1"/>
          </p:cNvSpPr>
          <p:nvPr/>
        </p:nvSpPr>
        <p:spPr bwMode="auto">
          <a:xfrm>
            <a:off x="2268538" y="1671638"/>
            <a:ext cx="6054725" cy="3308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9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Kantipur" charset="0"/>
              </a:rPr>
              <a:t>!)    </a:t>
            </a:r>
            <a:r>
              <a:rPr lang="en-US" sz="8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Kantipur" charset="0"/>
              </a:rPr>
              <a:t>hldgsf efux? </a:t>
            </a:r>
            <a:endParaRPr lang="en-US" sz="129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Kantipur" charset="0"/>
            </a:endParaRPr>
          </a:p>
        </p:txBody>
      </p:sp>
      <p:sp>
        <p:nvSpPr>
          <p:cNvPr id="95290" name="Text Box 6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7174" name="Rectangle 7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40</a:t>
            </a:r>
          </a:p>
        </p:txBody>
      </p:sp>
      <p:sp>
        <p:nvSpPr>
          <p:cNvPr id="95292" name="Text Box 71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95293" name="Text Box 7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95294" name="Rectangle 73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68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3732213" y="3078163"/>
            <a:ext cx="7270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lg=k=</a:t>
            </a:r>
          </a:p>
        </p:txBody>
      </p:sp>
      <p:sp>
        <p:nvSpPr>
          <p:cNvPr id="50180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183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184" name="Freeform 8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4630738" y="2649538"/>
            <a:ext cx="15208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50186" name="Freeform 10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50188" name="Freeform 12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189" name="Freeform 13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190" name="Freeform 14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191" name="Rectangle 15"/>
          <p:cNvSpPr>
            <a:spLocks noChangeArrowheads="1"/>
          </p:cNvSpPr>
          <p:nvPr/>
        </p:nvSpPr>
        <p:spPr bwMode="auto">
          <a:xfrm>
            <a:off x="3449638" y="2382838"/>
            <a:ext cx="12731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9999FF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50192" name="Rectangle 16"/>
          <p:cNvSpPr>
            <a:spLocks noChangeArrowheads="1"/>
          </p:cNvSpPr>
          <p:nvPr/>
        </p:nvSpPr>
        <p:spPr bwMode="auto">
          <a:xfrm>
            <a:off x="2516188" y="5640388"/>
            <a:ext cx="887412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50193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50194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19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19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9999FF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5019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199" name="Oval 23"/>
          <p:cNvSpPr>
            <a:spLocks noChangeArrowheads="1"/>
          </p:cNvSpPr>
          <p:nvPr/>
        </p:nvSpPr>
        <p:spPr bwMode="auto">
          <a:xfrm>
            <a:off x="6718300" y="452596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200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201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202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203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919191"/>
              </a:solidFill>
              <a:latin typeface="Times" charset="0"/>
            </a:endParaRPr>
          </a:p>
        </p:txBody>
      </p:sp>
      <p:sp>
        <p:nvSpPr>
          <p:cNvPr id="50204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50205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50206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50207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a]</a:t>
            </a:r>
          </a:p>
        </p:txBody>
      </p:sp>
      <p:sp>
        <p:nvSpPr>
          <p:cNvPr id="50208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209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50210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211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lg</a:t>
            </a:r>
            <a:r>
              <a:rPr lang="en-US" sz="20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(</a:t>
            </a: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20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50212" name="Oval 36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213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214" name="Rectangle 38"/>
          <p:cNvSpPr>
            <a:spLocks noChangeArrowheads="1"/>
          </p:cNvSpPr>
          <p:nvPr/>
        </p:nvSpPr>
        <p:spPr bwMode="auto">
          <a:xfrm>
            <a:off x="3090863" y="2568575"/>
            <a:ext cx="38258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rgbClr val="9999FF"/>
                </a:solidFill>
                <a:latin typeface="Kantipur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50215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216" name="Rectangle 40"/>
          <p:cNvSpPr>
            <a:spLocks noChangeArrowheads="1"/>
          </p:cNvSpPr>
          <p:nvPr/>
        </p:nvSpPr>
        <p:spPr bwMode="auto">
          <a:xfrm>
            <a:off x="2720975" y="3078163"/>
            <a:ext cx="347663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rgbClr val="9999FF"/>
                </a:solidFill>
                <a:latin typeface="Kantipur" pitchFamily="2" charset="0"/>
                <a:ea typeface="+mn-ea"/>
                <a:cs typeface="+mn-cs"/>
              </a:rPr>
              <a:t>o]</a:t>
            </a:r>
          </a:p>
        </p:txBody>
      </p:sp>
      <p:sp>
        <p:nvSpPr>
          <p:cNvPr id="50217" name="Oval 41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218" name="Oval 42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219" name="Oval 43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220" name="Rectangle 44"/>
          <p:cNvSpPr>
            <a:spLocks noChangeArrowheads="1"/>
          </p:cNvSpPr>
          <p:nvPr/>
        </p:nvSpPr>
        <p:spPr bwMode="auto">
          <a:xfrm>
            <a:off x="3097213" y="5178425"/>
            <a:ext cx="7493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l;=k=</a:t>
            </a:r>
          </a:p>
        </p:txBody>
      </p:sp>
      <p:sp>
        <p:nvSpPr>
          <p:cNvPr id="50221" name="Oval 45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222" name="Rectangle 46"/>
          <p:cNvSpPr>
            <a:spLocks noChangeArrowheads="1"/>
          </p:cNvSpPr>
          <p:nvPr/>
        </p:nvSpPr>
        <p:spPr bwMode="auto">
          <a:xfrm>
            <a:off x="1797050" y="4160838"/>
            <a:ext cx="3968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</a:t>
            </a:r>
          </a:p>
        </p:txBody>
      </p:sp>
      <p:sp>
        <p:nvSpPr>
          <p:cNvPr id="50227" name="Line 51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229" name="Oval 5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230" name="Oval 5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235" name="Text Box 59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50246" name="Rectangle 70"/>
          <p:cNvSpPr>
            <a:spLocks noChangeArrowheads="1"/>
          </p:cNvSpPr>
          <p:nvPr/>
        </p:nvSpPr>
        <p:spPr bwMode="auto">
          <a:xfrm>
            <a:off x="2984500" y="4451350"/>
            <a:ext cx="785813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sf=a=</a:t>
            </a:r>
          </a:p>
        </p:txBody>
      </p:sp>
      <p:sp>
        <p:nvSpPr>
          <p:cNvPr id="50247" name="AutoShape 71"/>
          <p:cNvSpPr>
            <a:spLocks noChangeArrowheads="1"/>
          </p:cNvSpPr>
          <p:nvPr/>
        </p:nvSpPr>
        <p:spPr bwMode="auto">
          <a:xfrm rot="-3349850">
            <a:off x="2158206" y="3253582"/>
            <a:ext cx="2173287" cy="342900"/>
          </a:xfrm>
          <a:prstGeom prst="leftRightArrow">
            <a:avLst>
              <a:gd name="adj1" fmla="val 50000"/>
              <a:gd name="adj2" fmla="val 126759"/>
            </a:avLst>
          </a:prstGeom>
          <a:solidFill>
            <a:srgbClr val="FAF2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vert="eaVert" wrap="none" anchor="ctr"/>
          <a:lstStyle/>
          <a:p>
            <a:pPr>
              <a:defRPr/>
            </a:pPr>
            <a:endParaRPr lang="en-US" sz="140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50248" name="Text Box 72"/>
          <p:cNvSpPr txBox="1">
            <a:spLocks noChangeArrowheads="1"/>
          </p:cNvSpPr>
          <p:nvPr/>
        </p:nvSpPr>
        <p:spPr bwMode="auto">
          <a:xfrm>
            <a:off x="1516063" y="0"/>
            <a:ext cx="2154237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Gofostf{ @)</a:t>
            </a:r>
            <a:r>
              <a:rPr lang="en-US" sz="1800" b="1" i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:</a:t>
            </a:r>
            <a:r>
              <a:rPr lang="en-US" sz="18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</a:p>
        </p:txBody>
      </p:sp>
      <p:sp>
        <p:nvSpPr>
          <p:cNvPr id="50225" name="Line 49"/>
          <p:cNvSpPr>
            <a:spLocks noChangeShapeType="1"/>
          </p:cNvSpPr>
          <p:nvPr/>
        </p:nvSpPr>
        <p:spPr bwMode="auto">
          <a:xfrm>
            <a:off x="2852738" y="2217738"/>
            <a:ext cx="1439862" cy="271462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226" name="Line 50"/>
          <p:cNvSpPr>
            <a:spLocks noChangeShapeType="1"/>
          </p:cNvSpPr>
          <p:nvPr/>
        </p:nvSpPr>
        <p:spPr bwMode="auto">
          <a:xfrm>
            <a:off x="1905000" y="3741738"/>
            <a:ext cx="931863" cy="949325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grpSp>
        <p:nvGrpSpPr>
          <p:cNvPr id="97334" name="Group 89"/>
          <p:cNvGrpSpPr>
            <a:grpSpLocks/>
          </p:cNvGrpSpPr>
          <p:nvPr/>
        </p:nvGrpSpPr>
        <p:grpSpPr bwMode="auto">
          <a:xfrm>
            <a:off x="1614488" y="808038"/>
            <a:ext cx="830262" cy="3687762"/>
            <a:chOff x="1017" y="509"/>
            <a:chExt cx="523" cy="2323"/>
          </a:xfrm>
        </p:grpSpPr>
        <p:sp>
          <p:nvSpPr>
            <p:cNvPr id="50250" name="Oval 74"/>
            <p:cNvSpPr>
              <a:spLocks noChangeArrowheads="1"/>
            </p:cNvSpPr>
            <p:nvPr/>
          </p:nvSpPr>
          <p:spPr bwMode="auto">
            <a:xfrm rot="1740000">
              <a:off x="1017" y="653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114FFB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50224" name="Rectangle 48"/>
            <p:cNvSpPr>
              <a:spLocks noChangeArrowheads="1"/>
            </p:cNvSpPr>
            <p:nvPr/>
          </p:nvSpPr>
          <p:spPr bwMode="auto">
            <a:xfrm rot="18000000">
              <a:off x="158" y="1450"/>
              <a:ext cx="2323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e[\efu </a:t>
              </a:r>
            </a:p>
          </p:txBody>
        </p:sp>
      </p:grpSp>
      <p:sp>
        <p:nvSpPr>
          <p:cNvPr id="50255" name="Oval 79"/>
          <p:cNvSpPr>
            <a:spLocks noChangeArrowheads="1"/>
          </p:cNvSpPr>
          <p:nvPr/>
        </p:nvSpPr>
        <p:spPr bwMode="auto">
          <a:xfrm>
            <a:off x="1614488" y="25400"/>
            <a:ext cx="1930400" cy="341313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7336" name="Text Box 8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50261" name="Rectangle 8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41</a:t>
            </a:r>
          </a:p>
        </p:txBody>
      </p:sp>
      <p:sp>
        <p:nvSpPr>
          <p:cNvPr id="97338" name="Text Box 8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97339" name="Rectangle 8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97340" name="Text Box 88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grpSp>
        <p:nvGrpSpPr>
          <p:cNvPr id="3" name="Group 76"/>
          <p:cNvGrpSpPr>
            <a:grpSpLocks/>
          </p:cNvGrpSpPr>
          <p:nvPr/>
        </p:nvGrpSpPr>
        <p:grpSpPr bwMode="auto">
          <a:xfrm>
            <a:off x="3663950" y="1822450"/>
            <a:ext cx="3927475" cy="4149725"/>
            <a:chOff x="2448" y="2208"/>
            <a:chExt cx="1584" cy="2614"/>
          </a:xfrm>
        </p:grpSpPr>
        <p:sp>
          <p:nvSpPr>
            <p:cNvPr id="50241" name="Text Box 65"/>
            <p:cNvSpPr txBox="1">
              <a:spLocks noChangeArrowheads="1"/>
            </p:cNvSpPr>
            <p:nvPr/>
          </p:nvSpPr>
          <p:spPr bwMode="auto">
            <a:xfrm>
              <a:off x="2448" y="2304"/>
              <a:ext cx="1584" cy="251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9pPr>
            </a:lstStyle>
            <a:p>
              <a:pPr>
                <a:lnSpc>
                  <a:spcPct val="60000"/>
                </a:lnSpc>
                <a:spcBef>
                  <a:spcPct val="50000"/>
                </a:spcBef>
              </a:pPr>
              <a:endPara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Kantipur" charset="0"/>
              </a:endParaRP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ja-JP" alt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Kantipur" charset="0"/>
                </a:rPr>
                <a:t>”</a:t>
              </a:r>
              <a:r>
                <a:rPr 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Kantipur" charset="0"/>
                </a:rPr>
                <a:t> </a:t>
              </a:r>
              <a:r>
                <a:rPr lang="en-US" sz="6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Kantipur" charset="0"/>
                </a:rPr>
                <a:t>bfg b]lv 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en-US" sz="6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Kantipur" charset="0"/>
                </a:rPr>
                <a:t>a]/l;jf 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en-US" sz="6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Kantipur" charset="0"/>
                </a:rPr>
                <a:t>;Dd</a:t>
              </a:r>
              <a:r>
                <a:rPr lang="en-US" sz="5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Kantipur" charset="0"/>
                </a:rPr>
                <a:t> </a:t>
              </a:r>
              <a:r>
                <a:rPr lang="ja-JP" alt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Kantipur" charset="0"/>
                </a:rPr>
                <a:t>”</a:t>
              </a:r>
              <a:r>
                <a:rPr 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Kantipur" charset="0"/>
                </a:rPr>
                <a:t/>
              </a:r>
              <a:br>
                <a:rPr 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Kantipur" charset="0"/>
                </a:rPr>
              </a:br>
              <a:endPara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Kantipur" charset="0"/>
              </a:endParaRPr>
            </a:p>
          </p:txBody>
        </p:sp>
        <p:sp>
          <p:nvSpPr>
            <p:cNvPr id="50244" name="AutoShape 68"/>
            <p:cNvSpPr>
              <a:spLocks noChangeArrowheads="1"/>
            </p:cNvSpPr>
            <p:nvPr/>
          </p:nvSpPr>
          <p:spPr bwMode="auto">
            <a:xfrm>
              <a:off x="2448" y="2208"/>
              <a:ext cx="1584" cy="1488"/>
            </a:xfrm>
            <a:prstGeom prst="roundRect">
              <a:avLst>
                <a:gd name="adj" fmla="val 16667"/>
              </a:avLst>
            </a:prstGeom>
            <a:noFill/>
            <a:ln w="57150">
              <a:noFill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5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47" grpId="0" animBg="1" autoUpdateAnimBg="0"/>
      <p:bldP spid="50248" grpId="0" autoUpdateAnimBg="0"/>
      <p:bldP spid="5025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0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0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4724400" y="2463800"/>
            <a:ext cx="1008063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2EF9FF"/>
                </a:solidFill>
                <a:latin typeface="Kantipur" pitchFamily="2" charset="0"/>
                <a:ea typeface="+mn-ea"/>
                <a:cs typeface="+mn-cs"/>
              </a:rPr>
              <a:t>o[\lkm{l6; glb </a:t>
            </a:r>
          </a:p>
        </p:txBody>
      </p:sp>
      <p:sp>
        <p:nvSpPr>
          <p:cNvPr id="5120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2EF9FF"/>
                </a:solidFill>
                <a:latin typeface="Kantipur" pitchFamily="2" charset="0"/>
                <a:ea typeface="+mn-ea"/>
                <a:cs typeface="+mn-cs"/>
              </a:rPr>
              <a:t>Kf/l;ofg 3fFl6 </a:t>
            </a:r>
          </a:p>
        </p:txBody>
      </p:sp>
      <p:sp>
        <p:nvSpPr>
          <p:cNvPr id="5121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1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1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3149600" y="2178050"/>
            <a:ext cx="1296988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2EF9FF"/>
                </a:solidFill>
                <a:latin typeface="Kantipur" pitchFamily="2" charset="0"/>
                <a:ea typeface="+mn-ea"/>
                <a:cs typeface="+mn-cs"/>
              </a:rPr>
              <a:t>Ufflnnsf] ;d[\Gb| </a:t>
            </a:r>
          </a:p>
        </p:txBody>
      </p:sp>
      <p:sp>
        <p:nvSpPr>
          <p:cNvPr id="51215" name="Rectangle 15"/>
          <p:cNvSpPr>
            <a:spLocks noChangeArrowheads="1"/>
          </p:cNvSpPr>
          <p:nvPr/>
        </p:nvSpPr>
        <p:spPr bwMode="auto">
          <a:xfrm>
            <a:off x="2516188" y="5726113"/>
            <a:ext cx="13303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Nffn ;d[\Gb|</a:t>
            </a:r>
          </a:p>
        </p:txBody>
      </p:sp>
      <p:sp>
        <p:nvSpPr>
          <p:cNvPr id="51216" name="Rectangle 16"/>
          <p:cNvSpPr>
            <a:spLocks noChangeArrowheads="1"/>
          </p:cNvSpPr>
          <p:nvPr/>
        </p:nvSpPr>
        <p:spPr bwMode="auto">
          <a:xfrm>
            <a:off x="1492250" y="1449388"/>
            <a:ext cx="1817688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2EF9FF"/>
                </a:solidFill>
                <a:latin typeface="Kantipur" pitchFamily="2" charset="0"/>
                <a:ea typeface="+mn-ea"/>
                <a:cs typeface="+mn-cs"/>
              </a:rPr>
              <a:t>e[\dWo;fufl/o  ;d[\Gb| </a:t>
            </a:r>
          </a:p>
        </p:txBody>
      </p:sp>
      <p:sp>
        <p:nvSpPr>
          <p:cNvPr id="5121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1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1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21" name="Rectangle 21"/>
          <p:cNvSpPr>
            <a:spLocks noChangeArrowheads="1"/>
          </p:cNvSpPr>
          <p:nvPr/>
        </p:nvSpPr>
        <p:spPr bwMode="auto">
          <a:xfrm>
            <a:off x="3141663" y="3856038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2EF9FF"/>
                </a:solidFill>
                <a:latin typeface="Kantipur" pitchFamily="2" charset="0"/>
                <a:ea typeface="+mn-ea"/>
                <a:cs typeface="+mn-cs"/>
              </a:rPr>
              <a:t>d[t ;fuf/ </a:t>
            </a:r>
          </a:p>
        </p:txBody>
      </p:sp>
      <p:sp>
        <p:nvSpPr>
          <p:cNvPr id="5122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2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24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25" name="Rectangle 25"/>
          <p:cNvSpPr>
            <a:spLocks noChangeArrowheads="1"/>
          </p:cNvSpPr>
          <p:nvPr/>
        </p:nvSpPr>
        <p:spPr bwMode="auto">
          <a:xfrm>
            <a:off x="6896100" y="44529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p/</a:t>
            </a:r>
          </a:p>
        </p:txBody>
      </p:sp>
      <p:sp>
        <p:nvSpPr>
          <p:cNvPr id="51226" name="Rectangle 26"/>
          <p:cNvSpPr>
            <a:spLocks noChangeArrowheads="1"/>
          </p:cNvSpPr>
          <p:nvPr/>
        </p:nvSpPr>
        <p:spPr bwMode="auto">
          <a:xfrm>
            <a:off x="5888038" y="2970213"/>
            <a:ext cx="11906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a]lanf]g</a:t>
            </a:r>
          </a:p>
        </p:txBody>
      </p:sp>
      <p:sp>
        <p:nvSpPr>
          <p:cNvPr id="51227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28" name="Rectangle 28"/>
          <p:cNvSpPr>
            <a:spLocks noChangeArrowheads="1"/>
          </p:cNvSpPr>
          <p:nvPr/>
        </p:nvSpPr>
        <p:spPr bwMode="auto">
          <a:xfrm>
            <a:off x="5487988" y="1925638"/>
            <a:ext cx="12858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Xf/fg</a:t>
            </a:r>
          </a:p>
        </p:txBody>
      </p:sp>
      <p:sp>
        <p:nvSpPr>
          <p:cNvPr id="51229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30" name="Rectangle 30"/>
          <p:cNvSpPr>
            <a:spLocks noChangeArrowheads="1"/>
          </p:cNvSpPr>
          <p:nvPr/>
        </p:nvSpPr>
        <p:spPr bwMode="auto">
          <a:xfrm>
            <a:off x="7088188" y="1468438"/>
            <a:ext cx="1292225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lggj]</a:t>
            </a:r>
            <a:r>
              <a:rPr lang="en-US" sz="1600" b="1" i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 (</a:t>
            </a:r>
            <a:r>
              <a:rPr lang="en-US" sz="2400" b="1" i="0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c;l/o</a:t>
            </a:r>
            <a:r>
              <a:rPr lang="en-US" sz="2000" b="1" i="0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f</a:t>
            </a:r>
            <a:r>
              <a:rPr lang="en-US" sz="1600" b="1" i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)</a:t>
            </a:r>
          </a:p>
        </p:txBody>
      </p:sp>
      <p:sp>
        <p:nvSpPr>
          <p:cNvPr id="51231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32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33" name="Rectangle 33"/>
          <p:cNvSpPr>
            <a:spLocks noChangeArrowheads="1"/>
          </p:cNvSpPr>
          <p:nvPr/>
        </p:nvSpPr>
        <p:spPr bwMode="auto">
          <a:xfrm>
            <a:off x="2160588" y="2825750"/>
            <a:ext cx="70326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sgfg</a:t>
            </a:r>
          </a:p>
        </p:txBody>
      </p:sp>
      <p:sp>
        <p:nvSpPr>
          <p:cNvPr id="51234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35" name="Rectangle 35"/>
          <p:cNvSpPr>
            <a:spLocks noChangeArrowheads="1"/>
          </p:cNvSpPr>
          <p:nvPr/>
        </p:nvSpPr>
        <p:spPr bwMode="auto">
          <a:xfrm>
            <a:off x="2173288" y="3363913"/>
            <a:ext cx="11620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 o]?zn]d</a:t>
            </a:r>
            <a:r>
              <a:rPr lang="en-US" sz="1600" b="1" i="0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51236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37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38" name="Rectangle 38"/>
          <p:cNvSpPr>
            <a:spLocks noChangeArrowheads="1"/>
          </p:cNvSpPr>
          <p:nvPr/>
        </p:nvSpPr>
        <p:spPr bwMode="auto">
          <a:xfrm>
            <a:off x="2979738" y="4349750"/>
            <a:ext cx="798512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sfb]z af/gL</a:t>
            </a:r>
          </a:p>
        </p:txBody>
      </p:sp>
      <p:sp>
        <p:nvSpPr>
          <p:cNvPr id="51239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40" name="Rectangle 40"/>
          <p:cNvSpPr>
            <a:spLocks noChangeArrowheads="1"/>
          </p:cNvSpPr>
          <p:nvPr/>
        </p:nvSpPr>
        <p:spPr bwMode="auto">
          <a:xfrm>
            <a:off x="3084513" y="5207000"/>
            <a:ext cx="133826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tx2"/>
                </a:solidFill>
              </a:rPr>
              <a:t>l;of]g ka{t</a:t>
            </a:r>
            <a:r>
              <a:rPr lang="en-US" sz="1600" b="1" i="0">
                <a:solidFill>
                  <a:schemeClr val="tx2"/>
                </a:solidFill>
              </a:rPr>
              <a:t> </a:t>
            </a:r>
            <a:endParaRPr lang="en-US" sz="2400" b="1" i="0">
              <a:solidFill>
                <a:schemeClr val="tx2"/>
              </a:solidFill>
            </a:endParaRPr>
          </a:p>
        </p:txBody>
      </p:sp>
      <p:sp>
        <p:nvSpPr>
          <p:cNvPr id="51241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42" name="Rectangle 42"/>
          <p:cNvSpPr>
            <a:spLocks noChangeArrowheads="1"/>
          </p:cNvSpPr>
          <p:nvPr/>
        </p:nvSpPr>
        <p:spPr bwMode="auto">
          <a:xfrm>
            <a:off x="1831975" y="4138613"/>
            <a:ext cx="82708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OlhK6 </a:t>
            </a:r>
          </a:p>
        </p:txBody>
      </p:sp>
      <p:sp>
        <p:nvSpPr>
          <p:cNvPr id="51243" name="Rectangle 43"/>
          <p:cNvSpPr>
            <a:spLocks noChangeArrowheads="1"/>
          </p:cNvSpPr>
          <p:nvPr/>
        </p:nvSpPr>
        <p:spPr bwMode="auto">
          <a:xfrm>
            <a:off x="3529013" y="3063875"/>
            <a:ext cx="12128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g]af] ka{t</a:t>
            </a:r>
            <a:r>
              <a:rPr lang="en-US" sz="1600" b="1" i="0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51244" name="Text Box 44"/>
          <p:cNvSpPr txBox="1">
            <a:spLocks noChangeArrowheads="1"/>
          </p:cNvSpPr>
          <p:nvPr/>
        </p:nvSpPr>
        <p:spPr bwMode="auto">
          <a:xfrm>
            <a:off x="3729038" y="3697288"/>
            <a:ext cx="3352800" cy="2065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lnSpc>
                <a:spcPct val="95000"/>
              </a:lnSpc>
              <a:spcBef>
                <a:spcPct val="50000"/>
              </a:spcBef>
            </a:pPr>
            <a:r>
              <a:rPr lang="en-US" sz="54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36gfsf] </a:t>
            </a:r>
          </a:p>
          <a:p>
            <a:pPr>
              <a:lnSpc>
                <a:spcPct val="95000"/>
              </a:lnSpc>
              <a:spcBef>
                <a:spcPct val="50000"/>
              </a:spcBef>
            </a:pPr>
            <a:r>
              <a:rPr lang="en-US" sz="54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d+r</a:t>
            </a:r>
            <a:r>
              <a:rPr 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!</a:t>
            </a:r>
          </a:p>
        </p:txBody>
      </p:sp>
      <p:sp>
        <p:nvSpPr>
          <p:cNvPr id="99371" name="Text Box 4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51251" name="Rectangle 5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42</a:t>
            </a:r>
          </a:p>
        </p:txBody>
      </p:sp>
      <p:sp>
        <p:nvSpPr>
          <p:cNvPr id="99373" name="Text Box 5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99374" name="Rectangle 53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4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603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6060" name="Text Box 44"/>
          <p:cNvSpPr txBox="1">
            <a:spLocks noChangeArrowheads="1"/>
          </p:cNvSpPr>
          <p:nvPr/>
        </p:nvSpPr>
        <p:spPr bwMode="auto">
          <a:xfrm>
            <a:off x="2654300" y="1833563"/>
            <a:ext cx="5029200" cy="3292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Kantipur" charset="0"/>
              </a:rPr>
              <a:t>ca </a:t>
            </a:r>
            <a:r>
              <a:rPr lang="en-US" sz="4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Kantipur" charset="0"/>
              </a:rPr>
              <a:t>…</a:t>
            </a:r>
            <a:r>
              <a:rPr lang="en-US" sz="6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Kantipur" charset="0"/>
              </a:rPr>
              <a:t>lz3| k[\glj{rf/sf </a:t>
            </a:r>
          </a:p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Kantipur" charset="0"/>
              </a:rPr>
              <a:t>nflu</a:t>
            </a:r>
            <a:r>
              <a:rPr lang="en-US" sz="4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Kantipur" charset="0"/>
              </a:rPr>
              <a:t> ...</a:t>
            </a:r>
          </a:p>
        </p:txBody>
      </p:sp>
      <p:sp>
        <p:nvSpPr>
          <p:cNvPr id="101382" name="Text Box 4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86068" name="Rectangle 5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43</a:t>
            </a:r>
          </a:p>
        </p:txBody>
      </p:sp>
      <p:sp>
        <p:nvSpPr>
          <p:cNvPr id="101384" name="Text Box 5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01385" name="Rectangle 5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7045" name="Line 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7046" name="Line 6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7048" name="Line 8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7049" name="AutoShape 9"/>
          <p:cNvSpPr>
            <a:spLocks noChangeArrowheads="1"/>
          </p:cNvSpPr>
          <p:nvPr/>
        </p:nvSpPr>
        <p:spPr bwMode="auto">
          <a:xfrm rot="20400000">
            <a:off x="3954463" y="1760538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7050" name="AutoShape 10"/>
          <p:cNvSpPr>
            <a:spLocks noChangeArrowheads="1"/>
          </p:cNvSpPr>
          <p:nvPr/>
        </p:nvSpPr>
        <p:spPr bwMode="auto">
          <a:xfrm rot="6720000">
            <a:off x="6410326" y="2555875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3434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87057" name="Rectangle 17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44</a:t>
            </a:r>
          </a:p>
        </p:txBody>
      </p:sp>
      <p:sp>
        <p:nvSpPr>
          <p:cNvPr id="103436" name="Text Box 18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03437" name="Rectangle 19"/>
          <p:cNvSpPr>
            <a:spLocks noChangeArrowheads="1"/>
          </p:cNvSpPr>
          <p:nvPr/>
        </p:nvSpPr>
        <p:spPr bwMode="auto">
          <a:xfrm>
            <a:off x="7080250" y="6269038"/>
            <a:ext cx="16065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909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909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9098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5481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89105" name="Rectangle 17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45</a:t>
            </a:r>
          </a:p>
        </p:txBody>
      </p:sp>
      <p:sp>
        <p:nvSpPr>
          <p:cNvPr id="105483" name="Text Box 18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05484" name="Rectangle 19"/>
          <p:cNvSpPr>
            <a:spLocks noChangeArrowheads="1"/>
          </p:cNvSpPr>
          <p:nvPr/>
        </p:nvSpPr>
        <p:spPr bwMode="auto">
          <a:xfrm>
            <a:off x="7080250" y="6269038"/>
            <a:ext cx="16065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504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504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504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5046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504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504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5050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7530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215057" name="Rectangle 1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46</a:t>
            </a:r>
          </a:p>
        </p:txBody>
      </p:sp>
      <p:sp>
        <p:nvSpPr>
          <p:cNvPr id="107532" name="Text Box 1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07533" name="Rectangle 1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reeform 2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01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01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0120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0121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0123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9579" name="Text Box 1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90130" name="Rectangle 1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47</a:t>
            </a:r>
          </a:p>
        </p:txBody>
      </p:sp>
      <p:sp>
        <p:nvSpPr>
          <p:cNvPr id="109581" name="Text Box 1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09582" name="Rectangle 2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31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319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319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319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319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3195" name="Rectangle 11"/>
          <p:cNvSpPr>
            <a:spLocks noChangeArrowheads="1"/>
          </p:cNvSpPr>
          <p:nvPr/>
        </p:nvSpPr>
        <p:spPr bwMode="auto">
          <a:xfrm>
            <a:off x="21097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93196" name="Oval 12"/>
          <p:cNvSpPr>
            <a:spLocks noChangeArrowheads="1"/>
          </p:cNvSpPr>
          <p:nvPr/>
        </p:nvSpPr>
        <p:spPr bwMode="auto">
          <a:xfrm>
            <a:off x="2006600" y="8794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3197" name="Freeform 1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1629" name="Text Box 1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93204" name="Rectangle 2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48</a:t>
            </a:r>
          </a:p>
        </p:txBody>
      </p:sp>
      <p:sp>
        <p:nvSpPr>
          <p:cNvPr id="111631" name="Text Box 2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11632" name="Rectangle 2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421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421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421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4218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4219" name="Rectangle 11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94221" name="Freeform 1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4222" name="Rectangle 14"/>
          <p:cNvSpPr>
            <a:spLocks noChangeArrowheads="1"/>
          </p:cNvSpPr>
          <p:nvPr/>
        </p:nvSpPr>
        <p:spPr bwMode="auto">
          <a:xfrm>
            <a:off x="4630738" y="2649538"/>
            <a:ext cx="15208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94220" name="Oval 12"/>
          <p:cNvSpPr>
            <a:spLocks noChangeArrowheads="1"/>
          </p:cNvSpPr>
          <p:nvPr/>
        </p:nvSpPr>
        <p:spPr bwMode="auto">
          <a:xfrm>
            <a:off x="4513263" y="2538413"/>
            <a:ext cx="881062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3678" name="Text Box 1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94229" name="Rectangle 2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49</a:t>
            </a:r>
          </a:p>
        </p:txBody>
      </p:sp>
      <p:sp>
        <p:nvSpPr>
          <p:cNvPr id="113680" name="Text Box 2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13681" name="Rectangle 23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87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87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87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87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87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 g</a:t>
            </a:r>
          </a:p>
        </p:txBody>
      </p:sp>
      <p:sp>
        <p:nvSpPr>
          <p:cNvPr id="20788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88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Kff 3</a:t>
            </a:r>
          </a:p>
        </p:txBody>
      </p:sp>
      <p:sp>
        <p:nvSpPr>
          <p:cNvPr id="20788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88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88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88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uf ;</a:t>
            </a: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07886" name="Rectangle 14"/>
          <p:cNvSpPr>
            <a:spLocks noChangeArrowheads="1"/>
          </p:cNvSpPr>
          <p:nvPr/>
        </p:nvSpPr>
        <p:spPr bwMode="auto">
          <a:xfrm>
            <a:off x="2516188" y="5640388"/>
            <a:ext cx="8604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Nff ;</a:t>
            </a:r>
          </a:p>
        </p:txBody>
      </p:sp>
      <p:sp>
        <p:nvSpPr>
          <p:cNvPr id="20788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20788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88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89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89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 ;</a:t>
            </a:r>
          </a:p>
        </p:txBody>
      </p:sp>
      <p:sp>
        <p:nvSpPr>
          <p:cNvPr id="20789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89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896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207897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a]</a:t>
            </a:r>
          </a:p>
        </p:txBody>
      </p:sp>
      <p:sp>
        <p:nvSpPr>
          <p:cNvPr id="207899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207901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chemeClr val="folHlink"/>
                </a:solidFill>
              </a:rPr>
              <a:t>lg</a:t>
            </a: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207902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904" name="Rectangle 32"/>
          <p:cNvSpPr>
            <a:spLocks noChangeArrowheads="1"/>
          </p:cNvSpPr>
          <p:nvPr/>
        </p:nvSpPr>
        <p:spPr bwMode="auto">
          <a:xfrm>
            <a:off x="3090863" y="2568575"/>
            <a:ext cx="38258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207906" name="Rectangle 34"/>
          <p:cNvSpPr>
            <a:spLocks noChangeArrowheads="1"/>
          </p:cNvSpPr>
          <p:nvPr/>
        </p:nvSpPr>
        <p:spPr bwMode="auto">
          <a:xfrm>
            <a:off x="2720975" y="3078163"/>
            <a:ext cx="347663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o]</a:t>
            </a:r>
          </a:p>
        </p:txBody>
      </p:sp>
      <p:sp>
        <p:nvSpPr>
          <p:cNvPr id="207909" name="Rectangle 37"/>
          <p:cNvSpPr>
            <a:spLocks noChangeArrowheads="1"/>
          </p:cNvSpPr>
          <p:nvPr/>
        </p:nvSpPr>
        <p:spPr bwMode="auto">
          <a:xfrm>
            <a:off x="2970213" y="4451350"/>
            <a:ext cx="81438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sf af]</a:t>
            </a:r>
          </a:p>
        </p:txBody>
      </p:sp>
      <p:sp>
        <p:nvSpPr>
          <p:cNvPr id="207911" name="Rectangle 39"/>
          <p:cNvSpPr>
            <a:spLocks noChangeArrowheads="1"/>
          </p:cNvSpPr>
          <p:nvPr/>
        </p:nvSpPr>
        <p:spPr bwMode="auto">
          <a:xfrm>
            <a:off x="3146425" y="5164138"/>
            <a:ext cx="70485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l; k</a:t>
            </a:r>
          </a:p>
        </p:txBody>
      </p:sp>
      <p:sp>
        <p:nvSpPr>
          <p:cNvPr id="207913" name="Rectangle 41"/>
          <p:cNvSpPr>
            <a:spLocks noChangeArrowheads="1"/>
          </p:cNvSpPr>
          <p:nvPr/>
        </p:nvSpPr>
        <p:spPr bwMode="auto">
          <a:xfrm>
            <a:off x="1839913" y="4081463"/>
            <a:ext cx="32543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O{</a:t>
            </a:r>
          </a:p>
        </p:txBody>
      </p:sp>
      <p:sp>
        <p:nvSpPr>
          <p:cNvPr id="207914" name="Rectangle 42"/>
          <p:cNvSpPr>
            <a:spLocks noChangeArrowheads="1"/>
          </p:cNvSpPr>
          <p:nvPr/>
        </p:nvSpPr>
        <p:spPr bwMode="auto">
          <a:xfrm>
            <a:off x="3787775" y="3078163"/>
            <a:ext cx="617538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g] k</a:t>
            </a:r>
          </a:p>
        </p:txBody>
      </p:sp>
      <p:sp>
        <p:nvSpPr>
          <p:cNvPr id="207915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916" name="Freeform 44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917" name="Freeform 45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918" name="Freeform 46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481" y="176"/>
              </a:cxn>
              <a:cxn ang="0">
                <a:pos x="705" y="384"/>
              </a:cxn>
              <a:cxn ang="0">
                <a:pos x="753" y="656"/>
              </a:cxn>
              <a:cxn ang="0">
                <a:pos x="793" y="728"/>
              </a:cxn>
              <a:cxn ang="0">
                <a:pos x="897" y="744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919" name="Freeform 47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/>
            <a:ahLst/>
            <a:cxnLst>
              <a:cxn ang="0">
                <a:pos x="44" y="475"/>
              </a:cxn>
              <a:cxn ang="0">
                <a:pos x="116" y="443"/>
              </a:cxn>
              <a:cxn ang="0">
                <a:pos x="148" y="395"/>
              </a:cxn>
              <a:cxn ang="0">
                <a:pos x="76" y="91"/>
              </a:cxn>
              <a:cxn ang="0">
                <a:pos x="44" y="51"/>
              </a:cxn>
              <a:cxn ang="0">
                <a:pos x="4" y="3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920" name="Freeform 48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/>
            <a:ahLst/>
            <a:cxnLst>
              <a:cxn ang="0">
                <a:pos x="40" y="872"/>
              </a:cxn>
              <a:cxn ang="0">
                <a:pos x="0" y="800"/>
              </a:cxn>
              <a:cxn ang="0">
                <a:pos x="56" y="672"/>
              </a:cxn>
              <a:cxn ang="0">
                <a:pos x="72" y="648"/>
              </a:cxn>
              <a:cxn ang="0">
                <a:pos x="136" y="632"/>
              </a:cxn>
              <a:cxn ang="0">
                <a:pos x="328" y="680"/>
              </a:cxn>
              <a:cxn ang="0">
                <a:pos x="360" y="784"/>
              </a:cxn>
              <a:cxn ang="0">
                <a:pos x="296" y="904"/>
              </a:cxn>
              <a:cxn ang="0">
                <a:pos x="176" y="896"/>
              </a:cxn>
              <a:cxn ang="0">
                <a:pos x="128" y="800"/>
              </a:cxn>
              <a:cxn ang="0">
                <a:pos x="160" y="640"/>
              </a:cxn>
              <a:cxn ang="0">
                <a:pos x="208" y="584"/>
              </a:cxn>
              <a:cxn ang="0">
                <a:pos x="256" y="568"/>
              </a:cxn>
              <a:cxn ang="0">
                <a:pos x="464" y="592"/>
              </a:cxn>
              <a:cxn ang="0">
                <a:pos x="512" y="648"/>
              </a:cxn>
              <a:cxn ang="0">
                <a:pos x="544" y="712"/>
              </a:cxn>
              <a:cxn ang="0">
                <a:pos x="456" y="960"/>
              </a:cxn>
              <a:cxn ang="0">
                <a:pos x="304" y="880"/>
              </a:cxn>
              <a:cxn ang="0">
                <a:pos x="320" y="656"/>
              </a:cxn>
              <a:cxn ang="0">
                <a:pos x="432" y="544"/>
              </a:cxn>
              <a:cxn ang="0">
                <a:pos x="488" y="488"/>
              </a:cxn>
              <a:cxn ang="0">
                <a:pos x="544" y="344"/>
              </a:cxn>
              <a:cxn ang="0">
                <a:pos x="536" y="208"/>
              </a:cxn>
              <a:cxn ang="0">
                <a:pos x="424" y="0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921" name="Freeform 49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/>
            <a:ahLst/>
            <a:cxnLst>
              <a:cxn ang="0">
                <a:pos x="328" y="56"/>
              </a:cxn>
              <a:cxn ang="0">
                <a:pos x="208" y="0"/>
              </a:cxn>
              <a:cxn ang="0">
                <a:pos x="80" y="8"/>
              </a:cxn>
              <a:cxn ang="0">
                <a:pos x="32" y="24"/>
              </a:cxn>
              <a:cxn ang="0">
                <a:pos x="0" y="88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922" name="Freeform 50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/>
            <a:ahLst/>
            <a:cxnLst>
              <a:cxn ang="0">
                <a:pos x="0" y="1079"/>
              </a:cxn>
              <a:cxn ang="0">
                <a:pos x="125" y="820"/>
              </a:cxn>
              <a:cxn ang="0">
                <a:pos x="298" y="577"/>
              </a:cxn>
              <a:cxn ang="0">
                <a:pos x="1090" y="52"/>
              </a:cxn>
              <a:cxn ang="0">
                <a:pos x="1302" y="12"/>
              </a:cxn>
              <a:cxn ang="0">
                <a:pos x="2086" y="36"/>
              </a:cxn>
              <a:cxn ang="0">
                <a:pos x="2416" y="114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207924" name="Line 52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07925" name="Line 53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07926" name="Line 54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07927" name="Line 55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</p:grpSp>
      <p:sp>
        <p:nvSpPr>
          <p:cNvPr id="207928" name="Freeform 56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/>
            <a:ahLst/>
            <a:cxnLst>
              <a:cxn ang="0">
                <a:pos x="1608" y="290"/>
              </a:cxn>
              <a:cxn ang="0">
                <a:pos x="1427" y="102"/>
              </a:cxn>
              <a:cxn ang="0">
                <a:pos x="1372" y="63"/>
              </a:cxn>
              <a:cxn ang="0">
                <a:pos x="1121" y="0"/>
              </a:cxn>
              <a:cxn ang="0">
                <a:pos x="486" y="31"/>
              </a:cxn>
              <a:cxn ang="0">
                <a:pos x="400" y="55"/>
              </a:cxn>
              <a:cxn ang="0">
                <a:pos x="313" y="86"/>
              </a:cxn>
              <a:cxn ang="0">
                <a:pos x="211" y="133"/>
              </a:cxn>
              <a:cxn ang="0">
                <a:pos x="110" y="188"/>
              </a:cxn>
              <a:cxn ang="0">
                <a:pos x="0" y="275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929" name="Freeform 57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/>
            <a:ahLst/>
            <a:cxnLst>
              <a:cxn ang="0">
                <a:pos x="0" y="471"/>
              </a:cxn>
              <a:cxn ang="0">
                <a:pos x="78" y="322"/>
              </a:cxn>
              <a:cxn ang="0">
                <a:pos x="110" y="291"/>
              </a:cxn>
              <a:cxn ang="0">
                <a:pos x="133" y="251"/>
              </a:cxn>
              <a:cxn ang="0">
                <a:pos x="165" y="228"/>
              </a:cxn>
              <a:cxn ang="0">
                <a:pos x="188" y="204"/>
              </a:cxn>
              <a:cxn ang="0">
                <a:pos x="212" y="173"/>
              </a:cxn>
              <a:cxn ang="0">
                <a:pos x="400" y="47"/>
              </a:cxn>
              <a:cxn ang="0">
                <a:pos x="463" y="16"/>
              </a:cxn>
              <a:cxn ang="0">
                <a:pos x="549" y="0"/>
              </a:cxn>
              <a:cxn ang="0">
                <a:pos x="980" y="32"/>
              </a:cxn>
              <a:cxn ang="0">
                <a:pos x="1067" y="55"/>
              </a:cxn>
              <a:cxn ang="0">
                <a:pos x="1177" y="87"/>
              </a:cxn>
              <a:cxn ang="0">
                <a:pos x="1310" y="157"/>
              </a:cxn>
              <a:cxn ang="0">
                <a:pos x="1388" y="212"/>
              </a:cxn>
              <a:cxn ang="0">
                <a:pos x="1475" y="306"/>
              </a:cxn>
              <a:cxn ang="0">
                <a:pos x="1553" y="393"/>
              </a:cxn>
              <a:cxn ang="0">
                <a:pos x="1600" y="440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930" name="Text Box 58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23597" name="Text Box 6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207903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89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898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900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905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907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908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910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912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938" name="Rectangle 6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05</a:t>
            </a:r>
          </a:p>
        </p:txBody>
      </p:sp>
      <p:sp>
        <p:nvSpPr>
          <p:cNvPr id="207939" name="Text Box 67"/>
          <p:cNvSpPr txBox="1">
            <a:spLocks noChangeArrowheads="1"/>
          </p:cNvSpPr>
          <p:nvPr/>
        </p:nvSpPr>
        <p:spPr bwMode="auto">
          <a:xfrm>
            <a:off x="3525838" y="4711700"/>
            <a:ext cx="39624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gSzfsf sf/0fx?</a:t>
            </a: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!</a:t>
            </a:r>
          </a:p>
        </p:txBody>
      </p:sp>
      <p:sp>
        <p:nvSpPr>
          <p:cNvPr id="23609" name="Text Box 68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3610" name="Rectangle 69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23611" name="Text Box 70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20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7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07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07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0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7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7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07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7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2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7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07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915" grpId="0" animBg="1"/>
      <p:bldP spid="207916" grpId="0" animBg="1"/>
      <p:bldP spid="207917" grpId="0" animBg="1"/>
      <p:bldP spid="207918" grpId="0" animBg="1"/>
      <p:bldP spid="207919" grpId="0" animBg="1"/>
      <p:bldP spid="207920" grpId="0" animBg="1"/>
      <p:bldP spid="207921" grpId="0" animBg="1"/>
      <p:bldP spid="207922" grpId="0" animBg="1"/>
      <p:bldP spid="207928" grpId="0" animBg="1"/>
      <p:bldP spid="207929" grpId="0" animBg="1"/>
      <p:bldP spid="207939" grpId="0" build="p" autoUpdateAnimBg="0" advAuto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626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6263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6264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6266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6267" name="Rectangle 11"/>
          <p:cNvSpPr>
            <a:spLocks noChangeArrowheads="1"/>
          </p:cNvSpPr>
          <p:nvPr/>
        </p:nvSpPr>
        <p:spPr bwMode="auto">
          <a:xfrm>
            <a:off x="7158038" y="5259388"/>
            <a:ext cx="13112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96268" name="Rectangle 12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96269" name="Oval 13"/>
          <p:cNvSpPr>
            <a:spLocks noChangeArrowheads="1"/>
          </p:cNvSpPr>
          <p:nvPr/>
        </p:nvSpPr>
        <p:spPr bwMode="auto">
          <a:xfrm>
            <a:off x="7137400" y="5111750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6270" name="Freeform 1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6271" name="Rectangle 15"/>
          <p:cNvSpPr>
            <a:spLocks noChangeArrowheads="1"/>
          </p:cNvSpPr>
          <p:nvPr/>
        </p:nvSpPr>
        <p:spPr bwMode="auto">
          <a:xfrm>
            <a:off x="4630738" y="2649538"/>
            <a:ext cx="152082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o[\=g=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rgbClr val="FAF200"/>
              </a:solidFill>
            </a:endParaRPr>
          </a:p>
        </p:txBody>
      </p:sp>
      <p:sp>
        <p:nvSpPr>
          <p:cNvPr id="115727" name="Text Box 1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96278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50</a:t>
            </a:r>
          </a:p>
        </p:txBody>
      </p:sp>
      <p:sp>
        <p:nvSpPr>
          <p:cNvPr id="115729" name="Text Box 2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15730" name="Rectangle 2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606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606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606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607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607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607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607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6075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216076" name="Rectangle 12"/>
          <p:cNvSpPr>
            <a:spLocks noChangeArrowheads="1"/>
          </p:cNvSpPr>
          <p:nvPr/>
        </p:nvSpPr>
        <p:spPr bwMode="auto">
          <a:xfrm>
            <a:off x="2020888" y="992188"/>
            <a:ext cx="835025" cy="1247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e[\=;=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rgbClr val="FAF200"/>
              </a:solidFill>
            </a:endParaRPr>
          </a:p>
        </p:txBody>
      </p:sp>
      <p:sp>
        <p:nvSpPr>
          <p:cNvPr id="216078" name="Freeform 1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6079" name="Rectangle 15"/>
          <p:cNvSpPr>
            <a:spLocks noChangeArrowheads="1"/>
          </p:cNvSpPr>
          <p:nvPr/>
        </p:nvSpPr>
        <p:spPr bwMode="auto">
          <a:xfrm>
            <a:off x="4630738" y="2649538"/>
            <a:ext cx="1520825" cy="1247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o[\=g=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rgbClr val="FAF200"/>
              </a:solidFill>
              <a:latin typeface="Times" charset="0"/>
            </a:endParaRPr>
          </a:p>
        </p:txBody>
      </p:sp>
      <p:sp>
        <p:nvSpPr>
          <p:cNvPr id="216082" name="Text Box 18"/>
          <p:cNvSpPr txBox="1">
            <a:spLocks noChangeArrowheads="1"/>
          </p:cNvSpPr>
          <p:nvPr/>
        </p:nvSpPr>
        <p:spPr bwMode="auto">
          <a:xfrm>
            <a:off x="2038350" y="830263"/>
            <a:ext cx="49530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( </a:t>
            </a:r>
            <a:r>
              <a:rPr lang="en-US" sz="40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e[\dWo;fufl/o ;d[\Gb|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)</a:t>
            </a:r>
          </a:p>
        </p:txBody>
      </p:sp>
      <p:sp>
        <p:nvSpPr>
          <p:cNvPr id="216083" name="Text Box 19"/>
          <p:cNvSpPr txBox="1">
            <a:spLocks noChangeArrowheads="1"/>
          </p:cNvSpPr>
          <p:nvPr/>
        </p:nvSpPr>
        <p:spPr bwMode="auto">
          <a:xfrm>
            <a:off x="2514600" y="3076575"/>
            <a:ext cx="4953000" cy="823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( </a:t>
            </a:r>
            <a:r>
              <a:rPr lang="en-US" sz="48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o[\km/6L; gbL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)</a:t>
            </a:r>
          </a:p>
        </p:txBody>
      </p:sp>
      <p:sp>
        <p:nvSpPr>
          <p:cNvPr id="216084" name="Text Box 20"/>
          <p:cNvSpPr txBox="1">
            <a:spLocks noChangeArrowheads="1"/>
          </p:cNvSpPr>
          <p:nvPr/>
        </p:nvSpPr>
        <p:spPr bwMode="auto">
          <a:xfrm>
            <a:off x="4278313" y="5432425"/>
            <a:ext cx="4460875" cy="823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( </a:t>
            </a:r>
            <a:r>
              <a:rPr lang="en-US" sz="48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k/;Log 3fF6L </a:t>
            </a: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)</a:t>
            </a:r>
          </a:p>
        </p:txBody>
      </p:sp>
      <p:sp>
        <p:nvSpPr>
          <p:cNvPr id="117777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216090" name="Rectangle 2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51</a:t>
            </a:r>
          </a:p>
        </p:txBody>
      </p:sp>
      <p:sp>
        <p:nvSpPr>
          <p:cNvPr id="117779" name="Text Box 2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17780" name="Rectangle 28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82" grpId="0" autoUpdateAnimBg="0"/>
      <p:bldP spid="216083" grpId="0" autoUpdateAnimBg="0"/>
      <p:bldP spid="216084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728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7286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7287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7288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7289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7291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7292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o[\=g=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97293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k=3f=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97294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97295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7296" name="Oval 16"/>
          <p:cNvSpPr>
            <a:spLocks noChangeArrowheads="1"/>
          </p:cNvSpPr>
          <p:nvPr/>
        </p:nvSpPr>
        <p:spPr bwMode="auto">
          <a:xfrm>
            <a:off x="1230313" y="4181475"/>
            <a:ext cx="3471862" cy="21510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9824" name="Text Box 1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97303" name="Rectangle 2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52</a:t>
            </a:r>
          </a:p>
        </p:txBody>
      </p:sp>
      <p:sp>
        <p:nvSpPr>
          <p:cNvPr id="119826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19827" name="Rectangle 25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830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8310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8311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8312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8313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8315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8316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o[\=g=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98317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98318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e[\=;=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98319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8320" name="Rectangle 16"/>
          <p:cNvSpPr>
            <a:spLocks noChangeArrowheads="1"/>
          </p:cNvSpPr>
          <p:nvPr/>
        </p:nvSpPr>
        <p:spPr bwMode="auto">
          <a:xfrm>
            <a:off x="2439988" y="5640388"/>
            <a:ext cx="912812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98321" name="Oval 17"/>
          <p:cNvSpPr>
            <a:spLocks noChangeArrowheads="1"/>
          </p:cNvSpPr>
          <p:nvPr/>
        </p:nvSpPr>
        <p:spPr bwMode="auto">
          <a:xfrm>
            <a:off x="2413000" y="5516563"/>
            <a:ext cx="881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73" name="Text Box 1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98328" name="Rectangle 2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53</a:t>
            </a:r>
          </a:p>
        </p:txBody>
      </p:sp>
      <p:sp>
        <p:nvSpPr>
          <p:cNvPr id="121875" name="Text Box 2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21876" name="Rectangle 2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933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9334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933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933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933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933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9340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99341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k=3f=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e[\=;=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99343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9344" name="Rectangle 16"/>
          <p:cNvSpPr>
            <a:spLocks noChangeArrowheads="1"/>
          </p:cNvSpPr>
          <p:nvPr/>
        </p:nvSpPr>
        <p:spPr bwMode="auto">
          <a:xfrm>
            <a:off x="2516188" y="5640388"/>
            <a:ext cx="900112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99345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9346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9347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9348" name="Oval 20"/>
          <p:cNvSpPr>
            <a:spLocks noChangeArrowheads="1"/>
          </p:cNvSpPr>
          <p:nvPr/>
        </p:nvSpPr>
        <p:spPr bwMode="auto">
          <a:xfrm>
            <a:off x="2751138" y="2303463"/>
            <a:ext cx="1066800" cy="23193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3924" name="Text Box 2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99355" name="Rectangle 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54</a:t>
            </a:r>
          </a:p>
        </p:txBody>
      </p:sp>
      <p:sp>
        <p:nvSpPr>
          <p:cNvPr id="123926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23927" name="Rectangle 2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035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0358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0359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0360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0361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0363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0364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100365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k=3f=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00366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100367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0368" name="Rectangle 16"/>
          <p:cNvSpPr>
            <a:spLocks noChangeArrowheads="1"/>
          </p:cNvSpPr>
          <p:nvPr/>
        </p:nvSpPr>
        <p:spPr bwMode="auto">
          <a:xfrm>
            <a:off x="2516188" y="5640388"/>
            <a:ext cx="1033462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100369" name="Oval 17"/>
          <p:cNvSpPr>
            <a:spLocks noChangeArrowheads="1"/>
          </p:cNvSpPr>
          <p:nvPr/>
        </p:nvSpPr>
        <p:spPr bwMode="auto">
          <a:xfrm>
            <a:off x="2971800" y="2376488"/>
            <a:ext cx="955675" cy="8064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0370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0371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0372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72" name="Text Box 2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00379" name="Rectangle 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55</a:t>
            </a:r>
          </a:p>
        </p:txBody>
      </p:sp>
      <p:sp>
        <p:nvSpPr>
          <p:cNvPr id="125974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25975" name="Rectangle 2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13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1382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1383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1384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1385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1388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o[\=g=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chemeClr val="folHlink"/>
              </a:solidFill>
            </a:endParaRP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k=3f=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01390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101391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1392" name="Rectangle 16"/>
          <p:cNvSpPr>
            <a:spLocks noChangeArrowheads="1"/>
          </p:cNvSpPr>
          <p:nvPr/>
        </p:nvSpPr>
        <p:spPr bwMode="auto">
          <a:xfrm>
            <a:off x="2516188" y="5586413"/>
            <a:ext cx="901700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101393" name="Oval 17"/>
          <p:cNvSpPr>
            <a:spLocks noChangeArrowheads="1"/>
          </p:cNvSpPr>
          <p:nvPr/>
        </p:nvSpPr>
        <p:spPr bwMode="auto">
          <a:xfrm>
            <a:off x="2840038" y="3149600"/>
            <a:ext cx="955675" cy="12858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1394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1395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1396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20" name="Text Box 2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01403" name="Rectangle 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56</a:t>
            </a:r>
          </a:p>
        </p:txBody>
      </p:sp>
      <p:sp>
        <p:nvSpPr>
          <p:cNvPr id="128022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28023" name="Rectangle 2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240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2406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2407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2408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2409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2411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k=3f=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02414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102415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2416" name="Rectangle 16"/>
          <p:cNvSpPr>
            <a:spLocks noChangeArrowheads="1"/>
          </p:cNvSpPr>
          <p:nvPr/>
        </p:nvSpPr>
        <p:spPr bwMode="auto">
          <a:xfrm>
            <a:off x="2516188" y="5640388"/>
            <a:ext cx="1020762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102417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2418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2419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2420" name="Rectangle 20"/>
          <p:cNvSpPr>
            <a:spLocks noChangeArrowheads="1"/>
          </p:cNvSpPr>
          <p:nvPr/>
        </p:nvSpPr>
        <p:spPr bwMode="auto">
          <a:xfrm>
            <a:off x="3386138" y="2382838"/>
            <a:ext cx="12731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102421" name="Oval 21"/>
          <p:cNvSpPr>
            <a:spLocks noChangeArrowheads="1"/>
          </p:cNvSpPr>
          <p:nvPr/>
        </p:nvSpPr>
        <p:spPr bwMode="auto">
          <a:xfrm>
            <a:off x="3346450" y="22510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30069" name="Text Box 2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02428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57</a:t>
            </a:r>
          </a:p>
        </p:txBody>
      </p:sp>
      <p:sp>
        <p:nvSpPr>
          <p:cNvPr id="130071" name="Text Box 2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30072" name="Rectangle 3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34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3430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3431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3432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3433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3435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3436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103437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103438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103439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3440" name="Rectangle 16"/>
          <p:cNvSpPr>
            <a:spLocks noChangeArrowheads="1"/>
          </p:cNvSpPr>
          <p:nvPr/>
        </p:nvSpPr>
        <p:spPr bwMode="auto">
          <a:xfrm>
            <a:off x="2516188" y="5640388"/>
            <a:ext cx="8858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103441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3442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3443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3444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103445" name="Rectangle 21"/>
          <p:cNvSpPr>
            <a:spLocks noChangeArrowheads="1"/>
          </p:cNvSpPr>
          <p:nvPr/>
        </p:nvSpPr>
        <p:spPr bwMode="auto">
          <a:xfrm>
            <a:off x="2536825" y="3613150"/>
            <a:ext cx="17303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103446" name="Oval 22"/>
          <p:cNvSpPr>
            <a:spLocks noChangeArrowheads="1"/>
          </p:cNvSpPr>
          <p:nvPr/>
        </p:nvSpPr>
        <p:spPr bwMode="auto">
          <a:xfrm>
            <a:off x="2516188" y="3486150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32118" name="Text Box 2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03453" name="Rectangle 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58</a:t>
            </a:r>
          </a:p>
        </p:txBody>
      </p:sp>
      <p:sp>
        <p:nvSpPr>
          <p:cNvPr id="132120" name="Text Box 3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32121" name="Rectangle 3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162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1622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1623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1624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1625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1627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1628" name="Rectangle 12"/>
          <p:cNvSpPr>
            <a:spLocks noChangeArrowheads="1"/>
          </p:cNvSpPr>
          <p:nvPr/>
        </p:nvSpPr>
        <p:spPr bwMode="auto">
          <a:xfrm>
            <a:off x="4579938" y="2649538"/>
            <a:ext cx="15208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111629" name="Rectangle 13"/>
          <p:cNvSpPr>
            <a:spLocks noChangeArrowheads="1"/>
          </p:cNvSpPr>
          <p:nvPr/>
        </p:nvSpPr>
        <p:spPr bwMode="auto">
          <a:xfrm>
            <a:off x="72088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111630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e[\=;=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11631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1632" name="Rectangle 16"/>
          <p:cNvSpPr>
            <a:spLocks noChangeArrowheads="1"/>
          </p:cNvSpPr>
          <p:nvPr/>
        </p:nvSpPr>
        <p:spPr bwMode="auto">
          <a:xfrm>
            <a:off x="2427288" y="5640388"/>
            <a:ext cx="83343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111633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1634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1635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1636" name="Rectangle 20"/>
          <p:cNvSpPr>
            <a:spLocks noChangeArrowheads="1"/>
          </p:cNvSpPr>
          <p:nvPr/>
        </p:nvSpPr>
        <p:spPr bwMode="auto">
          <a:xfrm>
            <a:off x="3373438" y="2382838"/>
            <a:ext cx="12731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uf=;=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11637" name="Rectangle 21"/>
          <p:cNvSpPr>
            <a:spLocks noChangeArrowheads="1"/>
          </p:cNvSpPr>
          <p:nvPr/>
        </p:nvSpPr>
        <p:spPr bwMode="auto">
          <a:xfrm>
            <a:off x="2524125" y="3613150"/>
            <a:ext cx="17303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d[=;=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</a:endParaRPr>
          </a:p>
        </p:txBody>
      </p:sp>
      <p:sp>
        <p:nvSpPr>
          <p:cNvPr id="111638" name="Rectangle 22"/>
          <p:cNvSpPr>
            <a:spLocks noChangeArrowheads="1"/>
          </p:cNvSpPr>
          <p:nvPr/>
        </p:nvSpPr>
        <p:spPr bwMode="auto">
          <a:xfrm>
            <a:off x="3913188" y="3140075"/>
            <a:ext cx="1550987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en-US" sz="36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ob{g glb</a:t>
            </a:r>
            <a:r>
              <a:rPr lang="en-US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111639" name="Line 23"/>
          <p:cNvSpPr>
            <a:spLocks noChangeShapeType="1"/>
          </p:cNvSpPr>
          <p:nvPr/>
        </p:nvSpPr>
        <p:spPr bwMode="auto">
          <a:xfrm>
            <a:off x="3446463" y="3167063"/>
            <a:ext cx="508000" cy="134937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 type="triangle" w="med" len="med"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1641" name="Oval 25"/>
          <p:cNvSpPr>
            <a:spLocks noChangeArrowheads="1"/>
          </p:cNvSpPr>
          <p:nvPr/>
        </p:nvSpPr>
        <p:spPr bwMode="auto">
          <a:xfrm>
            <a:off x="1963738" y="866775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1642" name="Oval 26"/>
          <p:cNvSpPr>
            <a:spLocks noChangeArrowheads="1"/>
          </p:cNvSpPr>
          <p:nvPr/>
        </p:nvSpPr>
        <p:spPr bwMode="auto">
          <a:xfrm>
            <a:off x="3346450" y="2232025"/>
            <a:ext cx="750888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1643" name="Oval 27"/>
          <p:cNvSpPr>
            <a:spLocks noChangeArrowheads="1"/>
          </p:cNvSpPr>
          <p:nvPr/>
        </p:nvSpPr>
        <p:spPr bwMode="auto">
          <a:xfrm>
            <a:off x="4533900" y="2500313"/>
            <a:ext cx="750888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1644" name="Oval 28"/>
          <p:cNvSpPr>
            <a:spLocks noChangeArrowheads="1"/>
          </p:cNvSpPr>
          <p:nvPr/>
        </p:nvSpPr>
        <p:spPr bwMode="auto">
          <a:xfrm>
            <a:off x="7173913" y="5133975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1645" name="Oval 29"/>
          <p:cNvSpPr>
            <a:spLocks noChangeArrowheads="1"/>
          </p:cNvSpPr>
          <p:nvPr/>
        </p:nvSpPr>
        <p:spPr bwMode="auto">
          <a:xfrm>
            <a:off x="2535238" y="3460750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1646" name="Oval 30"/>
          <p:cNvSpPr>
            <a:spLocks noChangeArrowheads="1"/>
          </p:cNvSpPr>
          <p:nvPr/>
        </p:nvSpPr>
        <p:spPr bwMode="auto">
          <a:xfrm>
            <a:off x="2417763" y="5535613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34173" name="Text Box 3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11652" name="Rectangle 3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59</a:t>
            </a:r>
          </a:p>
        </p:txBody>
      </p:sp>
      <p:sp>
        <p:nvSpPr>
          <p:cNvPr id="134175" name="Text Box 3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34176" name="Rectangle 38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134177" name="Text Box 3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41" grpId="0" animBg="1"/>
      <p:bldP spid="111642" grpId="0" animBg="1"/>
      <p:bldP spid="111643" grpId="0" animBg="1"/>
      <p:bldP spid="111644" grpId="0" animBg="1"/>
      <p:bldP spid="111645" grpId="0" animBg="1"/>
      <p:bldP spid="1116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pic>
        <p:nvPicPr>
          <p:cNvPr id="25607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75" y="1330325"/>
            <a:ext cx="2001838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13" y="2740025"/>
            <a:ext cx="1995487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 Box 1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06</a:t>
            </a:r>
          </a:p>
        </p:txBody>
      </p:sp>
      <p:sp>
        <p:nvSpPr>
          <p:cNvPr id="25611" name="Text Box 26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5612" name="Rectangle 27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503363" y="1677988"/>
            <a:ext cx="6977062" cy="3321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4000" b="1">
                <a:solidFill>
                  <a:srgbClr val="00FF00"/>
                </a:solidFill>
              </a:rPr>
              <a:t>Ps kGgf sfuh lng[\xf];\ ,</a:t>
            </a:r>
          </a:p>
          <a:p>
            <a:endParaRPr lang="en-US" sz="4000" b="1">
              <a:solidFill>
                <a:srgbClr val="00FF00"/>
              </a:solidFill>
            </a:endParaRPr>
          </a:p>
          <a:p>
            <a:endParaRPr lang="en-US" sz="3600">
              <a:solidFill>
                <a:srgbClr val="00FF00"/>
              </a:solidFill>
            </a:endParaRPr>
          </a:p>
          <a:p>
            <a:r>
              <a:rPr lang="en-US" sz="4800">
                <a:solidFill>
                  <a:srgbClr val="FAFD00"/>
                </a:solidFill>
              </a:rPr>
              <a:t>t]/;f] u/L </a:t>
            </a:r>
            <a:r>
              <a:rPr lang="en-US" sz="4800">
                <a:solidFill>
                  <a:srgbClr val="FAFD00"/>
                </a:solidFill>
                <a:latin typeface="Comic Sans MS" charset="0"/>
              </a:rPr>
              <a:t>, </a:t>
            </a:r>
          </a:p>
          <a:p>
            <a:r>
              <a:rPr lang="en-US" sz="4800">
                <a:solidFill>
                  <a:srgbClr val="FAFD00"/>
                </a:solidFill>
              </a:rPr>
              <a:t>nDafO{ af6 Ps kN6 k6fpg[\;\ ,</a:t>
            </a:r>
            <a:endParaRPr lang="en-US" sz="6600">
              <a:solidFill>
                <a:srgbClr val="FAFD00"/>
              </a:solidFill>
            </a:endParaRPr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1803400" y="190500"/>
            <a:ext cx="6686550" cy="5143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FFF00"/>
                </a:solidFill>
                <a:latin typeface="Kantipur" pitchFamily="2" charset="0"/>
                <a:ea typeface="+mn-ea"/>
                <a:cs typeface="+mn-cs"/>
              </a:rPr>
              <a:t>cWoog ;xof]uL</a:t>
            </a:r>
            <a:r>
              <a:rPr lang="en-US" sz="2400" b="1" i="0">
                <a:solidFill>
                  <a:srgbClr val="FFFF00"/>
                </a:solidFill>
                <a:latin typeface="Comic Sans MS" charset="0"/>
                <a:ea typeface="+mn-ea"/>
                <a:cs typeface="+mn-cs"/>
              </a:rPr>
              <a:t>  #03a; (</a:t>
            </a:r>
            <a:r>
              <a:rPr lang="en-US" sz="2400" b="1" i="0">
                <a:solidFill>
                  <a:srgbClr val="FFFF00"/>
                </a:solidFill>
                <a:latin typeface="Kantipur" pitchFamily="2" charset="0"/>
                <a:ea typeface="+mn-ea"/>
                <a:cs typeface="+mn-cs"/>
              </a:rPr>
              <a:t>cltl/St vfln k[i6</a:t>
            </a:r>
            <a:r>
              <a:rPr lang="en-US" sz="2400" b="1" i="0">
                <a:solidFill>
                  <a:srgbClr val="FFFF00"/>
                </a:solidFill>
                <a:latin typeface="Comic Sans MS" charset="0"/>
                <a:ea typeface="+mn-ea"/>
                <a:cs typeface="+mn-cs"/>
              </a:rPr>
              <a:t> #03b)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2" grpId="0" animBg="1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264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264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264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264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11264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264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11265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265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265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265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uf=;=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12654" name="Rectangle 14"/>
          <p:cNvSpPr>
            <a:spLocks noChangeArrowheads="1"/>
          </p:cNvSpPr>
          <p:nvPr/>
        </p:nvSpPr>
        <p:spPr bwMode="auto">
          <a:xfrm>
            <a:off x="2516188" y="5640388"/>
            <a:ext cx="91440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11265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e[\=;=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</a:endParaRPr>
          </a:p>
        </p:txBody>
      </p:sp>
      <p:sp>
        <p:nvSpPr>
          <p:cNvPr id="11265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265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265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266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d[=;=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1266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2662" name="Rectangle 22"/>
          <p:cNvSpPr>
            <a:spLocks noChangeArrowheads="1"/>
          </p:cNvSpPr>
          <p:nvPr/>
        </p:nvSpPr>
        <p:spPr bwMode="auto">
          <a:xfrm>
            <a:off x="4097338" y="674688"/>
            <a:ext cx="37115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!) :yfgx?</a:t>
            </a:r>
          </a:p>
        </p:txBody>
      </p:sp>
      <p:sp>
        <p:nvSpPr>
          <p:cNvPr id="112663" name="Oval 23"/>
          <p:cNvSpPr>
            <a:spLocks noChangeArrowheads="1"/>
          </p:cNvSpPr>
          <p:nvPr/>
        </p:nvSpPr>
        <p:spPr bwMode="auto">
          <a:xfrm>
            <a:off x="3598863" y="654050"/>
            <a:ext cx="2624137" cy="6127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36215" name="Text Box 2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12670" name="Rectangle 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60</a:t>
            </a:r>
          </a:p>
        </p:txBody>
      </p:sp>
      <p:sp>
        <p:nvSpPr>
          <p:cNvPr id="136217" name="Text Box 3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36218" name="Rectangle 3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469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469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469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o[\=g=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1469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469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11469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469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470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470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114702" name="Rectangle 14"/>
          <p:cNvSpPr>
            <a:spLocks noChangeArrowheads="1"/>
          </p:cNvSpPr>
          <p:nvPr/>
        </p:nvSpPr>
        <p:spPr bwMode="auto">
          <a:xfrm>
            <a:off x="2516188" y="5640388"/>
            <a:ext cx="8477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114703" name="AutoShape 15"/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470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e[\=;=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</a:endParaRPr>
          </a:p>
        </p:txBody>
      </p:sp>
      <p:sp>
        <p:nvSpPr>
          <p:cNvPr id="11470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470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47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47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1147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4711" name="Line 2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4712" name="Rectangle 24"/>
          <p:cNvSpPr>
            <a:spLocks noChangeArrowheads="1"/>
          </p:cNvSpPr>
          <p:nvPr/>
        </p:nvSpPr>
        <p:spPr bwMode="auto">
          <a:xfrm>
            <a:off x="4097338" y="763588"/>
            <a:ext cx="371157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rgbClr val="FAF200"/>
              </a:solidFill>
            </a:endParaRPr>
          </a:p>
        </p:txBody>
      </p:sp>
      <p:sp>
        <p:nvSpPr>
          <p:cNvPr id="114713" name="Oval 25"/>
          <p:cNvSpPr>
            <a:spLocks noChangeArrowheads="1"/>
          </p:cNvSpPr>
          <p:nvPr/>
        </p:nvSpPr>
        <p:spPr bwMode="auto">
          <a:xfrm>
            <a:off x="5010150" y="1149350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4714" name="Rectangle 26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ea typeface="+mn-ea"/>
                <a:cs typeface="+mn-cs"/>
              </a:rPr>
              <a:t>    </a:t>
            </a: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         </a:t>
            </a:r>
          </a:p>
        </p:txBody>
      </p:sp>
      <p:sp>
        <p:nvSpPr>
          <p:cNvPr id="114715" name="Rectangle 2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138267" name="Text Box 2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14722" name="Rectangle 3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61</a:t>
            </a:r>
          </a:p>
        </p:txBody>
      </p:sp>
      <p:sp>
        <p:nvSpPr>
          <p:cNvPr id="138269" name="Text Box 3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38270" name="Rectangle 3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571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571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571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571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571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11572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572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11572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572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572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572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115726" name="Rectangle 14"/>
          <p:cNvSpPr>
            <a:spLocks noChangeArrowheads="1"/>
          </p:cNvSpPr>
          <p:nvPr/>
        </p:nvSpPr>
        <p:spPr bwMode="auto">
          <a:xfrm>
            <a:off x="2516188" y="5640388"/>
            <a:ext cx="900112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115727" name="AutoShape 15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5728" name="AutoShape 16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5729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115730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5731" name="Line 1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5732" name="Line 2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5734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115735" name="Line 2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5736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5737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rgbClr val="FAF200"/>
              </a:solidFill>
            </a:endParaRPr>
          </a:p>
        </p:txBody>
      </p:sp>
      <p:sp>
        <p:nvSpPr>
          <p:cNvPr id="115738" name="Oval 26"/>
          <p:cNvSpPr>
            <a:spLocks noChangeArrowheads="1"/>
          </p:cNvSpPr>
          <p:nvPr/>
        </p:nvSpPr>
        <p:spPr bwMode="auto">
          <a:xfrm>
            <a:off x="3738563" y="1079500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5739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115740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140316" name="Text Box 3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15747" name="Rectangle 3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62</a:t>
            </a:r>
          </a:p>
        </p:txBody>
      </p:sp>
      <p:sp>
        <p:nvSpPr>
          <p:cNvPr id="140318" name="Text Box 3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40319" name="Rectangle 3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776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776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776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o[\=g=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1776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776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11777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777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777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777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117774" name="Rectangle 14"/>
          <p:cNvSpPr>
            <a:spLocks noChangeArrowheads="1"/>
          </p:cNvSpPr>
          <p:nvPr/>
        </p:nvSpPr>
        <p:spPr bwMode="auto">
          <a:xfrm>
            <a:off x="2516188" y="5640388"/>
            <a:ext cx="912812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11777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e[\=;=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</a:endParaRPr>
          </a:p>
        </p:txBody>
      </p:sp>
      <p:sp>
        <p:nvSpPr>
          <p:cNvPr id="11777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777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777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778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d[=;=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1778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778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778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778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778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778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!) :yfgx?</a:t>
            </a:r>
          </a:p>
        </p:txBody>
      </p:sp>
      <p:sp>
        <p:nvSpPr>
          <p:cNvPr id="11778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11778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117789" name="Oval 29"/>
          <p:cNvSpPr>
            <a:spLocks noChangeArrowheads="1"/>
          </p:cNvSpPr>
          <p:nvPr/>
        </p:nvSpPr>
        <p:spPr bwMode="auto">
          <a:xfrm>
            <a:off x="5202238" y="1092200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7791" name="Rectangle 31"/>
          <p:cNvSpPr>
            <a:spLocks noChangeArrowheads="1"/>
          </p:cNvSpPr>
          <p:nvPr/>
        </p:nvSpPr>
        <p:spPr bwMode="auto">
          <a:xfrm>
            <a:off x="6870700" y="4395788"/>
            <a:ext cx="8350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142366" name="Text Box 3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17790" name="Oval 30"/>
          <p:cNvSpPr>
            <a:spLocks noChangeArrowheads="1"/>
          </p:cNvSpPr>
          <p:nvPr/>
        </p:nvSpPr>
        <p:spPr bwMode="auto">
          <a:xfrm>
            <a:off x="6596063" y="42989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9250" dir="326773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7798" name="Rectangle 3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63</a:t>
            </a:r>
          </a:p>
        </p:txBody>
      </p:sp>
      <p:sp>
        <p:nvSpPr>
          <p:cNvPr id="142369" name="Text Box 3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42370" name="Rectangle 4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87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87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87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879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879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11879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879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11879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879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879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879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118798" name="Rectangle 14"/>
          <p:cNvSpPr>
            <a:spLocks noChangeArrowheads="1"/>
          </p:cNvSpPr>
          <p:nvPr/>
        </p:nvSpPr>
        <p:spPr bwMode="auto">
          <a:xfrm>
            <a:off x="2516188" y="5640388"/>
            <a:ext cx="96678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11879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11880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880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880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880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11880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880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880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880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880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881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AF200"/>
              </a:solidFill>
              <a:latin typeface="Times" charset="0"/>
            </a:endParaRPr>
          </a:p>
        </p:txBody>
      </p:sp>
      <p:sp>
        <p:nvSpPr>
          <p:cNvPr id="11881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11881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118813" name="Oval 29"/>
          <p:cNvSpPr>
            <a:spLocks noChangeArrowheads="1"/>
          </p:cNvSpPr>
          <p:nvPr/>
        </p:nvSpPr>
        <p:spPr bwMode="auto">
          <a:xfrm>
            <a:off x="5599113" y="2808288"/>
            <a:ext cx="7286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8814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118815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a]</a:t>
            </a:r>
          </a:p>
        </p:txBody>
      </p:sp>
      <p:sp>
        <p:nvSpPr>
          <p:cNvPr id="118816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8817" name="Oval 33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44417" name="Text Box 3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18824" name="Rectangle 4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64</a:t>
            </a:r>
          </a:p>
        </p:txBody>
      </p:sp>
      <p:sp>
        <p:nvSpPr>
          <p:cNvPr id="144419" name="Text Box 4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44420" name="Rectangle 4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981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981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o[\=;=</a:t>
            </a:r>
          </a:p>
        </p:txBody>
      </p:sp>
      <p:sp>
        <p:nvSpPr>
          <p:cNvPr id="11981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981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11981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981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982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982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119822" name="Rectangle 14"/>
          <p:cNvSpPr>
            <a:spLocks noChangeArrowheads="1"/>
          </p:cNvSpPr>
          <p:nvPr/>
        </p:nvSpPr>
        <p:spPr bwMode="auto">
          <a:xfrm>
            <a:off x="2516188" y="5640388"/>
            <a:ext cx="8604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11982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11982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982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982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982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11982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9830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9831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9832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9833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9834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AF200"/>
              </a:solidFill>
              <a:latin typeface="Times" charset="0"/>
            </a:endParaRPr>
          </a:p>
        </p:txBody>
      </p:sp>
      <p:sp>
        <p:nvSpPr>
          <p:cNvPr id="119835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11983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119838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119839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a]</a:t>
            </a:r>
          </a:p>
        </p:txBody>
      </p:sp>
      <p:sp>
        <p:nvSpPr>
          <p:cNvPr id="119840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9841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119842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9843" name="Oval 35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46466" name="Text Box 3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19837" name="Oval 29"/>
          <p:cNvSpPr>
            <a:spLocks noChangeArrowheads="1"/>
          </p:cNvSpPr>
          <p:nvPr/>
        </p:nvSpPr>
        <p:spPr bwMode="auto">
          <a:xfrm>
            <a:off x="5208588" y="17589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9850" name="Rectangle 4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65</a:t>
            </a:r>
          </a:p>
        </p:txBody>
      </p:sp>
      <p:sp>
        <p:nvSpPr>
          <p:cNvPr id="146469" name="Text Box 4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46470" name="Rectangle 4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083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083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083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12084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084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12084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084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084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084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120846" name="Rectangle 14"/>
          <p:cNvSpPr>
            <a:spLocks noChangeArrowheads="1"/>
          </p:cNvSpPr>
          <p:nvPr/>
        </p:nvSpPr>
        <p:spPr bwMode="auto">
          <a:xfrm>
            <a:off x="2516188" y="5640388"/>
            <a:ext cx="900112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12084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12084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084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085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085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12085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085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0855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0856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0857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0858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rgbClr val="FAF200"/>
              </a:solidFill>
            </a:endParaRPr>
          </a:p>
        </p:txBody>
      </p:sp>
      <p:sp>
        <p:nvSpPr>
          <p:cNvPr id="120859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120860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120862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120863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a]</a:t>
            </a:r>
          </a:p>
        </p:txBody>
      </p:sp>
      <p:sp>
        <p:nvSpPr>
          <p:cNvPr id="120864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0865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120866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0867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lg</a:t>
            </a:r>
            <a:r>
              <a:rPr lang="en-US" sz="2400" b="1" i="0">
                <a:solidFill>
                  <a:srgbClr val="FAF200"/>
                </a:solidFill>
                <a:latin typeface="Times" charset="0"/>
                <a:ea typeface="+mn-ea"/>
                <a:cs typeface="+mn-cs"/>
              </a:rPr>
              <a:t>(</a:t>
            </a: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2400" b="1" i="0">
                <a:solidFill>
                  <a:srgbClr val="FAF200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120868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0869" name="Oval 37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48516" name="Text Box 3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20861" name="Oval 29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0876" name="Rectangle 4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66</a:t>
            </a:r>
          </a:p>
        </p:txBody>
      </p:sp>
      <p:sp>
        <p:nvSpPr>
          <p:cNvPr id="148519" name="Text Box 4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48520" name="Rectangle 4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5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6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6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6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12186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6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12186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6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6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6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121870" name="Rectangle 14"/>
          <p:cNvSpPr>
            <a:spLocks noChangeArrowheads="1"/>
          </p:cNvSpPr>
          <p:nvPr/>
        </p:nvSpPr>
        <p:spPr bwMode="auto">
          <a:xfrm>
            <a:off x="2516188" y="5640388"/>
            <a:ext cx="80645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12187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12187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7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7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7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12187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7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79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80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81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82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AF200"/>
              </a:solidFill>
              <a:latin typeface="Times" charset="0"/>
            </a:endParaRPr>
          </a:p>
        </p:txBody>
      </p:sp>
      <p:sp>
        <p:nvSpPr>
          <p:cNvPr id="121883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1884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1885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121886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a]</a:t>
            </a:r>
          </a:p>
        </p:txBody>
      </p:sp>
      <p:sp>
        <p:nvSpPr>
          <p:cNvPr id="121887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88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121889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90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lg</a:t>
            </a: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(</a:t>
            </a: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121891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92" name="Oval 36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93" name="Text Box 37"/>
          <p:cNvSpPr txBox="1">
            <a:spLocks noChangeArrowheads="1"/>
          </p:cNvSpPr>
          <p:nvPr/>
        </p:nvSpPr>
        <p:spPr bwMode="auto">
          <a:xfrm>
            <a:off x="7620000" y="5954713"/>
            <a:ext cx="1009650" cy="446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121894" name="Oval 38"/>
          <p:cNvSpPr>
            <a:spLocks noChangeArrowheads="1"/>
          </p:cNvSpPr>
          <p:nvPr/>
        </p:nvSpPr>
        <p:spPr bwMode="auto">
          <a:xfrm>
            <a:off x="6713538" y="1368425"/>
            <a:ext cx="13382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95" name="Oval 39"/>
          <p:cNvSpPr>
            <a:spLocks noChangeArrowheads="1"/>
          </p:cNvSpPr>
          <p:nvPr/>
        </p:nvSpPr>
        <p:spPr bwMode="auto">
          <a:xfrm>
            <a:off x="5172075" y="167322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96" name="Oval 40"/>
          <p:cNvSpPr>
            <a:spLocks noChangeArrowheads="1"/>
          </p:cNvSpPr>
          <p:nvPr/>
        </p:nvSpPr>
        <p:spPr bwMode="auto">
          <a:xfrm>
            <a:off x="5545138" y="2722563"/>
            <a:ext cx="728662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97" name="Oval 41"/>
          <p:cNvSpPr>
            <a:spLocks noChangeArrowheads="1"/>
          </p:cNvSpPr>
          <p:nvPr/>
        </p:nvSpPr>
        <p:spPr bwMode="auto">
          <a:xfrm>
            <a:off x="6561138" y="4213225"/>
            <a:ext cx="7286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0569" name="Text Box 4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21903" name="Rectangle 4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67</a:t>
            </a:r>
          </a:p>
        </p:txBody>
      </p:sp>
      <p:sp>
        <p:nvSpPr>
          <p:cNvPr id="150571" name="Text Box 4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50572" name="Rectangle 4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288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288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288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12288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288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12289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289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289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289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122894" name="Rectangle 14"/>
          <p:cNvSpPr>
            <a:spLocks noChangeArrowheads="1"/>
          </p:cNvSpPr>
          <p:nvPr/>
        </p:nvSpPr>
        <p:spPr bwMode="auto">
          <a:xfrm>
            <a:off x="2516188" y="5640388"/>
            <a:ext cx="79375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12289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12289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289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28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290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chemeClr val="folHlink"/>
                </a:solidFill>
              </a:rPr>
              <a:t>d[=;=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229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290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29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29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29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29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!) :yfgx?</a:t>
            </a:r>
          </a:p>
        </p:txBody>
      </p:sp>
      <p:sp>
        <p:nvSpPr>
          <p:cNvPr id="1229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1229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1229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chemeClr val="folHlink"/>
                </a:solidFill>
              </a:rPr>
              <a:t>p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chemeClr val="folHlink"/>
              </a:solidFill>
            </a:endParaRPr>
          </a:p>
        </p:txBody>
      </p:sp>
      <p:sp>
        <p:nvSpPr>
          <p:cNvPr id="1229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chemeClr val="folHlink"/>
                </a:solidFill>
              </a:rPr>
              <a:t>a]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229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29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chemeClr val="folHlink"/>
                </a:solidFill>
              </a:rPr>
              <a:t>x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229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29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chemeClr val="folHlink"/>
                </a:solidFill>
              </a:rPr>
              <a:t>lg c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22915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2916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2917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2918" name="Rectangle 38"/>
          <p:cNvSpPr>
            <a:spLocks noChangeArrowheads="1"/>
          </p:cNvSpPr>
          <p:nvPr/>
        </p:nvSpPr>
        <p:spPr bwMode="auto">
          <a:xfrm>
            <a:off x="3049588" y="2478088"/>
            <a:ext cx="439737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122919" name="Oval 39"/>
          <p:cNvSpPr>
            <a:spLocks noChangeArrowheads="1"/>
          </p:cNvSpPr>
          <p:nvPr/>
        </p:nvSpPr>
        <p:spPr bwMode="auto">
          <a:xfrm>
            <a:off x="2767013" y="24574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2615" name="Text Box 4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22926" name="Rectangle 4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68</a:t>
            </a:r>
          </a:p>
        </p:txBody>
      </p:sp>
      <p:sp>
        <p:nvSpPr>
          <p:cNvPr id="152617" name="Text Box 4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52618" name="Rectangle 48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390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390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391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391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o[\=g</a:t>
            </a:r>
          </a:p>
        </p:txBody>
      </p:sp>
      <p:sp>
        <p:nvSpPr>
          <p:cNvPr id="12391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391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12391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391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391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391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123918" name="Rectangle 14"/>
          <p:cNvSpPr>
            <a:spLocks noChangeArrowheads="1"/>
          </p:cNvSpPr>
          <p:nvPr/>
        </p:nvSpPr>
        <p:spPr bwMode="auto">
          <a:xfrm>
            <a:off x="2516188" y="5640388"/>
            <a:ext cx="8731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12391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12392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392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392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392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12392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392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392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392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392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393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rgbClr val="FAF200"/>
              </a:solidFill>
            </a:endParaRPr>
          </a:p>
        </p:txBody>
      </p:sp>
      <p:sp>
        <p:nvSpPr>
          <p:cNvPr id="12393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12393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123933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123934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chemeClr val="folHlink"/>
                </a:solidFill>
              </a:rPr>
              <a:t>a]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23935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3936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chemeClr val="folHlink"/>
                </a:solidFill>
              </a:rPr>
              <a:t>x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23937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3938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chemeClr val="folHlink"/>
                </a:solidFill>
              </a:rPr>
              <a:t>lg . c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23939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3940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3941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3942" name="Rectangle 38"/>
          <p:cNvSpPr>
            <a:spLocks noChangeArrowheads="1"/>
          </p:cNvSpPr>
          <p:nvPr/>
        </p:nvSpPr>
        <p:spPr bwMode="auto">
          <a:xfrm>
            <a:off x="3076575" y="2568575"/>
            <a:ext cx="41116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123943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3944" name="Rectangle 40"/>
          <p:cNvSpPr>
            <a:spLocks noChangeArrowheads="1"/>
          </p:cNvSpPr>
          <p:nvPr/>
        </p:nvSpPr>
        <p:spPr bwMode="auto">
          <a:xfrm>
            <a:off x="2382838" y="3027363"/>
            <a:ext cx="6127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of]</a:t>
            </a:r>
          </a:p>
        </p:txBody>
      </p:sp>
      <p:sp>
        <p:nvSpPr>
          <p:cNvPr id="123945" name="Oval 41"/>
          <p:cNvSpPr>
            <a:spLocks noChangeArrowheads="1"/>
          </p:cNvSpPr>
          <p:nvPr/>
        </p:nvSpPr>
        <p:spPr bwMode="auto">
          <a:xfrm>
            <a:off x="2357438" y="2954338"/>
            <a:ext cx="7286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65" name="Text Box 4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23952" name="Rectangle 4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69</a:t>
            </a:r>
          </a:p>
        </p:txBody>
      </p:sp>
      <p:sp>
        <p:nvSpPr>
          <p:cNvPr id="154667" name="Text Box 4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54668" name="Rectangle 5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87395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87396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87397" name="Line 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87398" name="Line 6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87400" name="Line 8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87402" name="AutoShape 10"/>
          <p:cNvSpPr>
            <a:spLocks noChangeArrowheads="1"/>
          </p:cNvSpPr>
          <p:nvPr/>
        </p:nvSpPr>
        <p:spPr bwMode="auto">
          <a:xfrm rot="6720000">
            <a:off x="6410326" y="2555875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87403" name="Rectangle 11"/>
          <p:cNvSpPr>
            <a:spLocks noChangeArrowheads="1"/>
          </p:cNvSpPr>
          <p:nvPr/>
        </p:nvSpPr>
        <p:spPr bwMode="auto">
          <a:xfrm>
            <a:off x="1481138" y="3881438"/>
            <a:ext cx="3402012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600" b="1">
                <a:solidFill>
                  <a:srgbClr val="FAF200"/>
                </a:solidFill>
                <a:latin typeface="Kantipur"/>
                <a:ea typeface="+mn-ea"/>
                <a:cs typeface="Kantipur"/>
              </a:rPr>
              <a:t>…b[\O j6f lsgf/ /]vfx? agfpg[\ xf];\ .</a:t>
            </a:r>
          </a:p>
        </p:txBody>
      </p:sp>
      <p:sp>
        <p:nvSpPr>
          <p:cNvPr id="187404" name="Text Box 12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pic>
        <p:nvPicPr>
          <p:cNvPr id="27659" name="Picture 14"/>
          <p:cNvPicPr>
            <a:picLocks noChangeAspect="1" noChangeArrowheads="1"/>
          </p:cNvPicPr>
          <p:nvPr/>
        </p:nvPicPr>
        <p:blipFill>
          <a:blip r:embed="rId3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5" y="1309688"/>
            <a:ext cx="2514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15"/>
          <p:cNvPicPr>
            <a:picLocks noChangeAspect="1" noChangeArrowheads="1"/>
          </p:cNvPicPr>
          <p:nvPr/>
        </p:nvPicPr>
        <p:blipFill>
          <a:blip r:embed="rId4">
            <a:lum bright="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63" y="3960813"/>
            <a:ext cx="2674937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401" name="AutoShape 9"/>
          <p:cNvSpPr>
            <a:spLocks noChangeArrowheads="1"/>
          </p:cNvSpPr>
          <p:nvPr/>
        </p:nvSpPr>
        <p:spPr bwMode="auto">
          <a:xfrm rot="20400000">
            <a:off x="3954463" y="1760538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87408" name="Rectangle 16"/>
          <p:cNvSpPr>
            <a:spLocks noChangeArrowheads="1"/>
          </p:cNvSpPr>
          <p:nvPr/>
        </p:nvSpPr>
        <p:spPr bwMode="auto">
          <a:xfrm>
            <a:off x="4989513" y="969963"/>
            <a:ext cx="3535362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3200" b="1">
                <a:solidFill>
                  <a:srgbClr val="FAF200"/>
                </a:solidFill>
              </a:rPr>
              <a:t>km]l/ o;nfO{ Ps kN6 k6fpg[\;\ </a:t>
            </a:r>
            <a:r>
              <a:rPr lang="en-US" sz="3200" b="1">
                <a:solidFill>
                  <a:srgbClr val="FAF200"/>
                </a:solidFill>
                <a:latin typeface="Comic Sans MS" charset="0"/>
              </a:rPr>
              <a:t>…</a:t>
            </a:r>
          </a:p>
        </p:txBody>
      </p:sp>
      <p:sp>
        <p:nvSpPr>
          <p:cNvPr id="27663" name="Text Box 1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87414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07</a:t>
            </a:r>
          </a:p>
        </p:txBody>
      </p:sp>
      <p:sp>
        <p:nvSpPr>
          <p:cNvPr id="27665" name="Text Box 23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7666" name="Rectangle 24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7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7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3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3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402" grpId="0" animBg="1"/>
      <p:bldP spid="187403" grpId="0" autoUpdateAnimBg="0"/>
      <p:bldP spid="187401" grpId="0" animBg="1"/>
      <p:bldP spid="187408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3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3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3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o[\=g</a:t>
            </a:r>
          </a:p>
        </p:txBody>
      </p:sp>
      <p:sp>
        <p:nvSpPr>
          <p:cNvPr id="12493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3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k=3f</a:t>
            </a:r>
          </a:p>
        </p:txBody>
      </p:sp>
      <p:sp>
        <p:nvSpPr>
          <p:cNvPr id="12493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3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4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4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124942" name="Rectangle 14"/>
          <p:cNvSpPr>
            <a:spLocks noChangeArrowheads="1"/>
          </p:cNvSpPr>
          <p:nvPr/>
        </p:nvSpPr>
        <p:spPr bwMode="auto">
          <a:xfrm>
            <a:off x="2516188" y="5640388"/>
            <a:ext cx="82073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12494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12494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4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4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4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12494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50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51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52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53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chemeClr val="folHlink"/>
                </a:solidFill>
              </a:rPr>
              <a:t>p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24954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a]</a:t>
            </a:r>
          </a:p>
        </p:txBody>
      </p:sp>
      <p:sp>
        <p:nvSpPr>
          <p:cNvPr id="124955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56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124957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58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lg</a:t>
            </a: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(</a:t>
            </a: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124959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60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61" name="Rectangle 33"/>
          <p:cNvSpPr>
            <a:spLocks noChangeArrowheads="1"/>
          </p:cNvSpPr>
          <p:nvPr/>
        </p:nvSpPr>
        <p:spPr bwMode="auto">
          <a:xfrm>
            <a:off x="3078163" y="2568575"/>
            <a:ext cx="411162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124962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63" name="Rectangle 35"/>
          <p:cNvSpPr>
            <a:spLocks noChangeArrowheads="1"/>
          </p:cNvSpPr>
          <p:nvPr/>
        </p:nvSpPr>
        <p:spPr bwMode="auto">
          <a:xfrm>
            <a:off x="2562225" y="3079750"/>
            <a:ext cx="45561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of]</a:t>
            </a:r>
          </a:p>
        </p:txBody>
      </p:sp>
      <p:sp>
        <p:nvSpPr>
          <p:cNvPr id="124964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65" name="Rectangle 37"/>
          <p:cNvSpPr>
            <a:spLocks noChangeArrowheads="1"/>
          </p:cNvSpPr>
          <p:nvPr/>
        </p:nvSpPr>
        <p:spPr bwMode="auto">
          <a:xfrm>
            <a:off x="3608388" y="2987675"/>
            <a:ext cx="976312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lg k </a:t>
            </a:r>
          </a:p>
        </p:txBody>
      </p:sp>
      <p:sp>
        <p:nvSpPr>
          <p:cNvPr id="124966" name="Oval 38"/>
          <p:cNvSpPr>
            <a:spLocks noChangeArrowheads="1"/>
          </p:cNvSpPr>
          <p:nvPr/>
        </p:nvSpPr>
        <p:spPr bwMode="auto">
          <a:xfrm>
            <a:off x="3387725" y="2909888"/>
            <a:ext cx="1260475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67" name="AutoShape 39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68" name="AutoShape 40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69" name="Line 41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70" name="Rectangle 42"/>
          <p:cNvSpPr>
            <a:spLocks noChangeArrowheads="1"/>
          </p:cNvSpPr>
          <p:nvPr/>
        </p:nvSpPr>
        <p:spPr bwMode="auto">
          <a:xfrm>
            <a:off x="4097338" y="763588"/>
            <a:ext cx="371157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rgbClr val="FAF200"/>
              </a:solidFill>
            </a:endParaRPr>
          </a:p>
        </p:txBody>
      </p:sp>
      <p:sp>
        <p:nvSpPr>
          <p:cNvPr id="124971" name="Rectangle 43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124972" name="Rectangle 44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124973" name="Oval 45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6717" name="Text Box 4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24980" name="Rectangle 5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70</a:t>
            </a:r>
          </a:p>
        </p:txBody>
      </p:sp>
      <p:sp>
        <p:nvSpPr>
          <p:cNvPr id="156719" name="Text Box 5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56720" name="Rectangle 5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5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5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5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5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chemeClr val="folHlink"/>
                </a:solidFill>
              </a:rPr>
              <a:t>o[\=g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2596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6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chemeClr val="folHlink"/>
                </a:solidFill>
              </a:rPr>
              <a:t>k=3f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2596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6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6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6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chemeClr val="folHlink"/>
                </a:solidFill>
              </a:rPr>
              <a:t>uf=;=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25966" name="Rectangle 14"/>
          <p:cNvSpPr>
            <a:spLocks noChangeArrowheads="1"/>
          </p:cNvSpPr>
          <p:nvPr/>
        </p:nvSpPr>
        <p:spPr bwMode="auto">
          <a:xfrm>
            <a:off x="2516188" y="5640388"/>
            <a:ext cx="91440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12596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12596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6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7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7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12597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7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7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76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7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125978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chemeClr val="folHlink"/>
                </a:solidFill>
              </a:rPr>
              <a:t>a]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25979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80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chemeClr val="folHlink"/>
                </a:solidFill>
              </a:rPr>
              <a:t>x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25981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82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chemeClr val="folHlink"/>
                </a:solidFill>
              </a:rPr>
              <a:t>lg, c</a:t>
            </a: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25983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84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85" name="Rectangle 33"/>
          <p:cNvSpPr>
            <a:spLocks noChangeArrowheads="1"/>
          </p:cNvSpPr>
          <p:nvPr/>
        </p:nvSpPr>
        <p:spPr bwMode="auto">
          <a:xfrm>
            <a:off x="3078163" y="2568575"/>
            <a:ext cx="411162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125986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87" name="Rectangle 35"/>
          <p:cNvSpPr>
            <a:spLocks noChangeArrowheads="1"/>
          </p:cNvSpPr>
          <p:nvPr/>
        </p:nvSpPr>
        <p:spPr bwMode="auto">
          <a:xfrm>
            <a:off x="2665413" y="3078163"/>
            <a:ext cx="455612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of]</a:t>
            </a:r>
          </a:p>
        </p:txBody>
      </p:sp>
      <p:sp>
        <p:nvSpPr>
          <p:cNvPr id="125988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89" name="Rectangle 37"/>
          <p:cNvSpPr>
            <a:spLocks noChangeArrowheads="1"/>
          </p:cNvSpPr>
          <p:nvPr/>
        </p:nvSpPr>
        <p:spPr bwMode="auto">
          <a:xfrm>
            <a:off x="3744913" y="3184525"/>
            <a:ext cx="804862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lg=k=</a:t>
            </a:r>
          </a:p>
        </p:txBody>
      </p:sp>
      <p:sp>
        <p:nvSpPr>
          <p:cNvPr id="125990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91" name="Rectangle 39"/>
          <p:cNvSpPr>
            <a:spLocks noChangeArrowheads="1"/>
          </p:cNvSpPr>
          <p:nvPr/>
        </p:nvSpPr>
        <p:spPr bwMode="auto">
          <a:xfrm>
            <a:off x="3028950" y="4360863"/>
            <a:ext cx="8731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sf=a=</a:t>
            </a:r>
          </a:p>
        </p:txBody>
      </p:sp>
      <p:sp>
        <p:nvSpPr>
          <p:cNvPr id="125992" name="Oval 40"/>
          <p:cNvSpPr>
            <a:spLocks noChangeArrowheads="1"/>
          </p:cNvSpPr>
          <p:nvPr/>
        </p:nvSpPr>
        <p:spPr bwMode="auto">
          <a:xfrm>
            <a:off x="2676525" y="4248150"/>
            <a:ext cx="1260475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93" name="AutoShape 41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94" name="AutoShape 42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95" name="Line 4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96" name="Rectangle 44"/>
          <p:cNvSpPr>
            <a:spLocks noChangeArrowheads="1"/>
          </p:cNvSpPr>
          <p:nvPr/>
        </p:nvSpPr>
        <p:spPr bwMode="auto">
          <a:xfrm>
            <a:off x="4097338" y="763588"/>
            <a:ext cx="371157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AF200"/>
              </a:solidFill>
              <a:latin typeface="Times" charset="0"/>
            </a:endParaRPr>
          </a:p>
        </p:txBody>
      </p:sp>
      <p:sp>
        <p:nvSpPr>
          <p:cNvPr id="125997" name="Rectangle 45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125998" name="Rectangle 46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125999" name="Oval 4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8767" name="Text Box 4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26006" name="Rectangle 5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71</a:t>
            </a:r>
          </a:p>
        </p:txBody>
      </p:sp>
      <p:sp>
        <p:nvSpPr>
          <p:cNvPr id="158769" name="Text Box 5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58770" name="Rectangle 5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0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0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0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0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0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chemeClr val="folHlink"/>
                </a:solidFill>
              </a:rPr>
              <a:t>o[\=g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2800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0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k=3f</a:t>
            </a:r>
          </a:p>
        </p:txBody>
      </p:sp>
      <p:sp>
        <p:nvSpPr>
          <p:cNvPr id="12801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1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1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1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128014" name="Rectangle 14"/>
          <p:cNvSpPr>
            <a:spLocks noChangeArrowheads="1"/>
          </p:cNvSpPr>
          <p:nvPr/>
        </p:nvSpPr>
        <p:spPr bwMode="auto">
          <a:xfrm>
            <a:off x="2516188" y="5640388"/>
            <a:ext cx="1046162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12801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128016" name="Line 16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17" name="Line 17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19" name="Rectangle 19"/>
          <p:cNvSpPr>
            <a:spLocks noChangeArrowheads="1"/>
          </p:cNvSpPr>
          <p:nvPr/>
        </p:nvSpPr>
        <p:spPr bwMode="auto">
          <a:xfrm>
            <a:off x="2473325" y="3613150"/>
            <a:ext cx="17303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128020" name="Line 2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21" name="Oval 21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22" name="AutoShape 2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23" name="AutoShape 2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24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25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AF200"/>
              </a:solidFill>
              <a:latin typeface="Times" charset="0"/>
            </a:endParaRPr>
          </a:p>
        </p:txBody>
      </p:sp>
      <p:sp>
        <p:nvSpPr>
          <p:cNvPr id="128026" name="Rectangle 2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128027" name="Rectangle 2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128028" name="Rectangle 28"/>
          <p:cNvSpPr>
            <a:spLocks noChangeArrowheads="1"/>
          </p:cNvSpPr>
          <p:nvPr/>
        </p:nvSpPr>
        <p:spPr bwMode="auto">
          <a:xfrm>
            <a:off x="6896100" y="4395788"/>
            <a:ext cx="83502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chemeClr val="folHlink"/>
                </a:solidFill>
              </a:rPr>
              <a:t>p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28029" name="Rectangle 29"/>
          <p:cNvSpPr>
            <a:spLocks noChangeArrowheads="1"/>
          </p:cNvSpPr>
          <p:nvPr/>
        </p:nvSpPr>
        <p:spPr bwMode="auto">
          <a:xfrm>
            <a:off x="5830888" y="2884488"/>
            <a:ext cx="83502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chemeClr val="folHlink"/>
                </a:solidFill>
              </a:rPr>
              <a:t>a]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chemeClr val="folHlink"/>
              </a:solidFill>
            </a:endParaRPr>
          </a:p>
        </p:txBody>
      </p:sp>
      <p:sp>
        <p:nvSpPr>
          <p:cNvPr id="128030" name="Oval 30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31" name="Rectangle 31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128032" name="Oval 32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33" name="Rectangle 33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lg, c</a:t>
            </a:r>
          </a:p>
        </p:txBody>
      </p:sp>
      <p:sp>
        <p:nvSpPr>
          <p:cNvPr id="128034" name="Oval 34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35" name="Oval 35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36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37" name="Rectangle 37"/>
          <p:cNvSpPr>
            <a:spLocks noChangeArrowheads="1"/>
          </p:cNvSpPr>
          <p:nvPr/>
        </p:nvSpPr>
        <p:spPr bwMode="auto">
          <a:xfrm>
            <a:off x="2949575" y="2632075"/>
            <a:ext cx="41116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128038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39" name="Rectangle 39"/>
          <p:cNvSpPr>
            <a:spLocks noChangeArrowheads="1"/>
          </p:cNvSpPr>
          <p:nvPr/>
        </p:nvSpPr>
        <p:spPr bwMode="auto">
          <a:xfrm>
            <a:off x="2665413" y="3078163"/>
            <a:ext cx="455612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of]</a:t>
            </a:r>
          </a:p>
        </p:txBody>
      </p:sp>
      <p:sp>
        <p:nvSpPr>
          <p:cNvPr id="128040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45" name="Oval 45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46" name="Rectangle 46"/>
          <p:cNvSpPr>
            <a:spLocks noChangeArrowheads="1"/>
          </p:cNvSpPr>
          <p:nvPr/>
        </p:nvSpPr>
        <p:spPr bwMode="auto">
          <a:xfrm>
            <a:off x="1908175" y="3935413"/>
            <a:ext cx="366713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O</a:t>
            </a:r>
          </a:p>
        </p:txBody>
      </p:sp>
      <p:sp>
        <p:nvSpPr>
          <p:cNvPr id="128047" name="Oval 47"/>
          <p:cNvSpPr>
            <a:spLocks noChangeArrowheads="1"/>
          </p:cNvSpPr>
          <p:nvPr/>
        </p:nvSpPr>
        <p:spPr bwMode="auto">
          <a:xfrm>
            <a:off x="1595438" y="3875088"/>
            <a:ext cx="7286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48" name="Rectangle 48"/>
          <p:cNvSpPr>
            <a:spLocks noChangeArrowheads="1"/>
          </p:cNvSpPr>
          <p:nvPr/>
        </p:nvSpPr>
        <p:spPr bwMode="auto">
          <a:xfrm>
            <a:off x="3694113" y="3078163"/>
            <a:ext cx="804862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lg=k=</a:t>
            </a:r>
          </a:p>
        </p:txBody>
      </p:sp>
      <p:sp>
        <p:nvSpPr>
          <p:cNvPr id="128049" name="Oval 4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50" name="Rectangle 50"/>
          <p:cNvSpPr>
            <a:spLocks noChangeArrowheads="1"/>
          </p:cNvSpPr>
          <p:nvPr/>
        </p:nvSpPr>
        <p:spPr bwMode="auto">
          <a:xfrm>
            <a:off x="2940050" y="4451350"/>
            <a:ext cx="8731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sf=a=</a:t>
            </a:r>
          </a:p>
        </p:txBody>
      </p:sp>
      <p:sp>
        <p:nvSpPr>
          <p:cNvPr id="160814" name="Text Box 5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28057" name="Rectangle 5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72</a:t>
            </a:r>
          </a:p>
        </p:txBody>
      </p:sp>
      <p:sp>
        <p:nvSpPr>
          <p:cNvPr id="160816" name="Text Box 5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60817" name="Rectangle 5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69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69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698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698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chemeClr val="folHlink"/>
                </a:solidFill>
              </a:rPr>
              <a:t>o[\=g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2698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698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chemeClr val="folHlink"/>
                </a:solidFill>
              </a:rPr>
              <a:t>k=3f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2698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698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698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698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126990" name="Rectangle 14"/>
          <p:cNvSpPr>
            <a:spLocks noChangeArrowheads="1"/>
          </p:cNvSpPr>
          <p:nvPr/>
        </p:nvSpPr>
        <p:spPr bwMode="auto">
          <a:xfrm>
            <a:off x="2541588" y="5640388"/>
            <a:ext cx="91440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12699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12699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699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699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699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12699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699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699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7000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7001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chemeClr val="folHlink"/>
                </a:solidFill>
              </a:rPr>
              <a:t>p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27002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chemeClr val="folHlink"/>
                </a:solidFill>
              </a:rPr>
              <a:t>a]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chemeClr val="folHlink"/>
              </a:solidFill>
            </a:endParaRPr>
          </a:p>
        </p:txBody>
      </p:sp>
      <p:sp>
        <p:nvSpPr>
          <p:cNvPr id="127003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7004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chemeClr val="folHlink"/>
                </a:solidFill>
              </a:rPr>
              <a:t>x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27005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7006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chemeClr val="folHlink"/>
                </a:solidFill>
              </a:rPr>
              <a:t>lg, c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27007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7008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7009" name="Rectangle 33"/>
          <p:cNvSpPr>
            <a:spLocks noChangeArrowheads="1"/>
          </p:cNvSpPr>
          <p:nvPr/>
        </p:nvSpPr>
        <p:spPr bwMode="auto">
          <a:xfrm>
            <a:off x="3078163" y="2568575"/>
            <a:ext cx="411162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127010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7011" name="Rectangle 35"/>
          <p:cNvSpPr>
            <a:spLocks noChangeArrowheads="1"/>
          </p:cNvSpPr>
          <p:nvPr/>
        </p:nvSpPr>
        <p:spPr bwMode="auto">
          <a:xfrm>
            <a:off x="2590800" y="3078163"/>
            <a:ext cx="455613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of]</a:t>
            </a:r>
          </a:p>
        </p:txBody>
      </p:sp>
      <p:sp>
        <p:nvSpPr>
          <p:cNvPr id="127012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7013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7014" name="Rectangle 38"/>
          <p:cNvSpPr>
            <a:spLocks noChangeArrowheads="1"/>
          </p:cNvSpPr>
          <p:nvPr/>
        </p:nvSpPr>
        <p:spPr bwMode="auto">
          <a:xfrm>
            <a:off x="2941638" y="4451350"/>
            <a:ext cx="8731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sf=a=</a:t>
            </a:r>
          </a:p>
        </p:txBody>
      </p:sp>
      <p:sp>
        <p:nvSpPr>
          <p:cNvPr id="127015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7016" name="Rectangle 40"/>
          <p:cNvSpPr>
            <a:spLocks noChangeArrowheads="1"/>
          </p:cNvSpPr>
          <p:nvPr/>
        </p:nvSpPr>
        <p:spPr bwMode="auto">
          <a:xfrm>
            <a:off x="3078163" y="5073650"/>
            <a:ext cx="909637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l;=k=</a:t>
            </a:r>
          </a:p>
        </p:txBody>
      </p:sp>
      <p:sp>
        <p:nvSpPr>
          <p:cNvPr id="127017" name="Oval 41"/>
          <p:cNvSpPr>
            <a:spLocks noChangeArrowheads="1"/>
          </p:cNvSpPr>
          <p:nvPr/>
        </p:nvSpPr>
        <p:spPr bwMode="auto">
          <a:xfrm>
            <a:off x="2828925" y="5008563"/>
            <a:ext cx="1260475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7018" name="AutoShape 4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7019" name="AutoShape 4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7020" name="Line 4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7021" name="Rectangle 45"/>
          <p:cNvSpPr>
            <a:spLocks noChangeArrowheads="1"/>
          </p:cNvSpPr>
          <p:nvPr/>
        </p:nvSpPr>
        <p:spPr bwMode="auto">
          <a:xfrm>
            <a:off x="4097338" y="763588"/>
            <a:ext cx="371157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AF200"/>
              </a:solidFill>
              <a:latin typeface="Times" charset="0"/>
            </a:endParaRPr>
          </a:p>
        </p:txBody>
      </p:sp>
      <p:sp>
        <p:nvSpPr>
          <p:cNvPr id="127022" name="Rectangle 4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127023" name="Rectangle 4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127024" name="Oval 48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7025" name="Rectangle 49"/>
          <p:cNvSpPr>
            <a:spLocks noChangeArrowheads="1"/>
          </p:cNvSpPr>
          <p:nvPr/>
        </p:nvSpPr>
        <p:spPr bwMode="auto">
          <a:xfrm>
            <a:off x="3694113" y="3078163"/>
            <a:ext cx="804862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lg=k=</a:t>
            </a:r>
          </a:p>
        </p:txBody>
      </p:sp>
      <p:sp>
        <p:nvSpPr>
          <p:cNvPr id="127026" name="Oval 5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7027" name="Rectangle 51"/>
          <p:cNvSpPr>
            <a:spLocks noChangeArrowheads="1"/>
          </p:cNvSpPr>
          <p:nvPr/>
        </p:nvSpPr>
        <p:spPr bwMode="auto">
          <a:xfrm>
            <a:off x="1828800" y="4081463"/>
            <a:ext cx="3460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</a:t>
            </a:r>
          </a:p>
        </p:txBody>
      </p:sp>
      <p:sp>
        <p:nvSpPr>
          <p:cNvPr id="162867" name="Text Box 5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27034" name="Rectangle 5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73</a:t>
            </a:r>
          </a:p>
        </p:txBody>
      </p:sp>
      <p:sp>
        <p:nvSpPr>
          <p:cNvPr id="162869" name="Text Box 5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62870" name="Rectangle 6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3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3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12903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33" name="Rectangle 9"/>
          <p:cNvSpPr>
            <a:spLocks noChangeArrowheads="1"/>
          </p:cNvSpPr>
          <p:nvPr/>
        </p:nvSpPr>
        <p:spPr bwMode="auto">
          <a:xfrm>
            <a:off x="72215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12903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3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3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37" name="Rectangle 13"/>
          <p:cNvSpPr>
            <a:spLocks noChangeArrowheads="1"/>
          </p:cNvSpPr>
          <p:nvPr/>
        </p:nvSpPr>
        <p:spPr bwMode="auto">
          <a:xfrm>
            <a:off x="3373438" y="2293938"/>
            <a:ext cx="12731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129038" name="Rectangle 14"/>
          <p:cNvSpPr>
            <a:spLocks noChangeArrowheads="1"/>
          </p:cNvSpPr>
          <p:nvPr/>
        </p:nvSpPr>
        <p:spPr bwMode="auto">
          <a:xfrm>
            <a:off x="2427288" y="5640388"/>
            <a:ext cx="912812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12903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12904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4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1290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4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4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48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4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129050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a]</a:t>
            </a:r>
          </a:p>
        </p:txBody>
      </p:sp>
      <p:sp>
        <p:nvSpPr>
          <p:cNvPr id="12905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52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129053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54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lg</a:t>
            </a: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(</a:t>
            </a: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129055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5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57" name="Rectangle 33"/>
          <p:cNvSpPr>
            <a:spLocks noChangeArrowheads="1"/>
          </p:cNvSpPr>
          <p:nvPr/>
        </p:nvSpPr>
        <p:spPr bwMode="auto">
          <a:xfrm>
            <a:off x="3040063" y="2568575"/>
            <a:ext cx="38258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12905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59" name="Rectangle 35"/>
          <p:cNvSpPr>
            <a:spLocks noChangeArrowheads="1"/>
          </p:cNvSpPr>
          <p:nvPr/>
        </p:nvSpPr>
        <p:spPr bwMode="auto">
          <a:xfrm>
            <a:off x="2720975" y="3078163"/>
            <a:ext cx="347663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o]</a:t>
            </a:r>
          </a:p>
        </p:txBody>
      </p:sp>
      <p:sp>
        <p:nvSpPr>
          <p:cNvPr id="12906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6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62" name="Rectangle 38"/>
          <p:cNvSpPr>
            <a:spLocks noChangeArrowheads="1"/>
          </p:cNvSpPr>
          <p:nvPr/>
        </p:nvSpPr>
        <p:spPr bwMode="auto">
          <a:xfrm>
            <a:off x="2984500" y="4451350"/>
            <a:ext cx="785813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sf=a=</a:t>
            </a:r>
          </a:p>
        </p:txBody>
      </p:sp>
      <p:sp>
        <p:nvSpPr>
          <p:cNvPr id="12906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64" name="Rectangle 40"/>
          <p:cNvSpPr>
            <a:spLocks noChangeArrowheads="1"/>
          </p:cNvSpPr>
          <p:nvPr/>
        </p:nvSpPr>
        <p:spPr bwMode="auto">
          <a:xfrm>
            <a:off x="3124200" y="5164138"/>
            <a:ext cx="74930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l;=k=</a:t>
            </a:r>
          </a:p>
        </p:txBody>
      </p:sp>
      <p:sp>
        <p:nvSpPr>
          <p:cNvPr id="12906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66" name="Rectangle 42"/>
          <p:cNvSpPr>
            <a:spLocks noChangeArrowheads="1"/>
          </p:cNvSpPr>
          <p:nvPr/>
        </p:nvSpPr>
        <p:spPr bwMode="auto">
          <a:xfrm>
            <a:off x="1839913" y="4081463"/>
            <a:ext cx="32543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</a:t>
            </a:r>
          </a:p>
        </p:txBody>
      </p:sp>
      <p:sp>
        <p:nvSpPr>
          <p:cNvPr id="129067" name="AutoShape 4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68" name="AutoShape 4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69" name="Line 4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70" name="Rectangle 46"/>
          <p:cNvSpPr>
            <a:spLocks noChangeArrowheads="1"/>
          </p:cNvSpPr>
          <p:nvPr/>
        </p:nvSpPr>
        <p:spPr bwMode="auto">
          <a:xfrm>
            <a:off x="4097338" y="763588"/>
            <a:ext cx="371157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AF200"/>
              </a:solidFill>
              <a:latin typeface="Times" charset="0"/>
            </a:endParaRPr>
          </a:p>
        </p:txBody>
      </p:sp>
      <p:sp>
        <p:nvSpPr>
          <p:cNvPr id="129071" name="Rectangle 4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129072" name="Rectangle 4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129073" name="Oval 49"/>
          <p:cNvSpPr>
            <a:spLocks noChangeArrowheads="1"/>
          </p:cNvSpPr>
          <p:nvPr/>
        </p:nvSpPr>
        <p:spPr bwMode="auto">
          <a:xfrm>
            <a:off x="3848100" y="590550"/>
            <a:ext cx="2236788" cy="1201738"/>
          </a:xfrm>
          <a:prstGeom prst="ellipse">
            <a:avLst/>
          </a:prstGeom>
          <a:noFill/>
          <a:ln w="5715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</a:p>
        </p:txBody>
      </p:sp>
      <p:sp>
        <p:nvSpPr>
          <p:cNvPr id="129074" name="Rectangle 50"/>
          <p:cNvSpPr>
            <a:spLocks noChangeArrowheads="1"/>
          </p:cNvSpPr>
          <p:nvPr/>
        </p:nvSpPr>
        <p:spPr bwMode="auto">
          <a:xfrm>
            <a:off x="3732213" y="3078163"/>
            <a:ext cx="7270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lg=k=</a:t>
            </a:r>
          </a:p>
        </p:txBody>
      </p:sp>
      <p:sp>
        <p:nvSpPr>
          <p:cNvPr id="129076" name="Oval 52"/>
          <p:cNvSpPr>
            <a:spLocks noChangeArrowheads="1"/>
          </p:cNvSpPr>
          <p:nvPr/>
        </p:nvSpPr>
        <p:spPr bwMode="auto">
          <a:xfrm>
            <a:off x="5200650" y="1671638"/>
            <a:ext cx="795338" cy="7635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77" name="Oval 53"/>
          <p:cNvSpPr>
            <a:spLocks noChangeArrowheads="1"/>
          </p:cNvSpPr>
          <p:nvPr/>
        </p:nvSpPr>
        <p:spPr bwMode="auto">
          <a:xfrm>
            <a:off x="5526088" y="2717800"/>
            <a:ext cx="795337" cy="7635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78" name="Oval 54"/>
          <p:cNvSpPr>
            <a:spLocks noChangeArrowheads="1"/>
          </p:cNvSpPr>
          <p:nvPr/>
        </p:nvSpPr>
        <p:spPr bwMode="auto">
          <a:xfrm>
            <a:off x="6575425" y="1363663"/>
            <a:ext cx="1506538" cy="7635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79" name="Oval 55"/>
          <p:cNvSpPr>
            <a:spLocks noChangeArrowheads="1"/>
          </p:cNvSpPr>
          <p:nvPr/>
        </p:nvSpPr>
        <p:spPr bwMode="auto">
          <a:xfrm>
            <a:off x="6542088" y="4191000"/>
            <a:ext cx="795337" cy="7635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80" name="Oval 56"/>
          <p:cNvSpPr>
            <a:spLocks noChangeArrowheads="1"/>
          </p:cNvSpPr>
          <p:nvPr/>
        </p:nvSpPr>
        <p:spPr bwMode="auto">
          <a:xfrm>
            <a:off x="2801938" y="2447925"/>
            <a:ext cx="693737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81" name="Oval 57"/>
          <p:cNvSpPr>
            <a:spLocks noChangeArrowheads="1"/>
          </p:cNvSpPr>
          <p:nvPr/>
        </p:nvSpPr>
        <p:spPr bwMode="auto">
          <a:xfrm>
            <a:off x="3378200" y="2932113"/>
            <a:ext cx="1193800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82" name="Oval 58"/>
          <p:cNvSpPr>
            <a:spLocks noChangeArrowheads="1"/>
          </p:cNvSpPr>
          <p:nvPr/>
        </p:nvSpPr>
        <p:spPr bwMode="auto">
          <a:xfrm>
            <a:off x="2622550" y="2967038"/>
            <a:ext cx="693738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83" name="Oval 59"/>
          <p:cNvSpPr>
            <a:spLocks noChangeArrowheads="1"/>
          </p:cNvSpPr>
          <p:nvPr/>
        </p:nvSpPr>
        <p:spPr bwMode="auto">
          <a:xfrm>
            <a:off x="2794000" y="4321175"/>
            <a:ext cx="981075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84" name="Oval 60"/>
          <p:cNvSpPr>
            <a:spLocks noChangeArrowheads="1"/>
          </p:cNvSpPr>
          <p:nvPr/>
        </p:nvSpPr>
        <p:spPr bwMode="auto">
          <a:xfrm>
            <a:off x="1555750" y="3965575"/>
            <a:ext cx="693738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85" name="Oval 61"/>
          <p:cNvSpPr>
            <a:spLocks noChangeArrowheads="1"/>
          </p:cNvSpPr>
          <p:nvPr/>
        </p:nvSpPr>
        <p:spPr bwMode="auto">
          <a:xfrm>
            <a:off x="2792413" y="5049838"/>
            <a:ext cx="1150937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1962150" y="841375"/>
            <a:ext cx="5948363" cy="5375275"/>
            <a:chOff x="1236" y="530"/>
            <a:chExt cx="3747" cy="3386"/>
          </a:xfrm>
        </p:grpSpPr>
        <p:sp>
          <p:nvSpPr>
            <p:cNvPr id="129086" name="Oval 62"/>
            <p:cNvSpPr>
              <a:spLocks noChangeArrowheads="1"/>
            </p:cNvSpPr>
            <p:nvPr/>
          </p:nvSpPr>
          <p:spPr bwMode="auto">
            <a:xfrm>
              <a:off x="1236" y="530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129087" name="Oval 63"/>
            <p:cNvSpPr>
              <a:spLocks noChangeArrowheads="1"/>
            </p:cNvSpPr>
            <p:nvPr/>
          </p:nvSpPr>
          <p:spPr bwMode="auto">
            <a:xfrm>
              <a:off x="2856" y="1571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129088" name="Oval 64"/>
            <p:cNvSpPr>
              <a:spLocks noChangeArrowheads="1"/>
            </p:cNvSpPr>
            <p:nvPr/>
          </p:nvSpPr>
          <p:spPr bwMode="auto">
            <a:xfrm>
              <a:off x="4482" y="3207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129089" name="Oval 65"/>
            <p:cNvSpPr>
              <a:spLocks noChangeArrowheads="1"/>
            </p:cNvSpPr>
            <p:nvPr/>
          </p:nvSpPr>
          <p:spPr bwMode="auto">
            <a:xfrm>
              <a:off x="2094" y="1400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129090" name="Oval 66"/>
            <p:cNvSpPr>
              <a:spLocks noChangeArrowheads="1"/>
            </p:cNvSpPr>
            <p:nvPr/>
          </p:nvSpPr>
          <p:spPr bwMode="auto">
            <a:xfrm>
              <a:off x="1486" y="3435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129091" name="Oval 67"/>
            <p:cNvSpPr>
              <a:spLocks noChangeArrowheads="1"/>
            </p:cNvSpPr>
            <p:nvPr/>
          </p:nvSpPr>
          <p:spPr bwMode="auto">
            <a:xfrm>
              <a:off x="1583" y="2183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</p:grpSp>
      <p:sp>
        <p:nvSpPr>
          <p:cNvPr id="164925" name="Text Box 6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29098" name="Rectangle 74"/>
          <p:cNvSpPr>
            <a:spLocks noChangeArrowheads="1"/>
          </p:cNvSpPr>
          <p:nvPr/>
        </p:nvSpPr>
        <p:spPr bwMode="auto">
          <a:xfrm>
            <a:off x="4479925" y="2824163"/>
            <a:ext cx="184150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0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129099" name="Rectangle 75"/>
          <p:cNvSpPr>
            <a:spLocks noChangeArrowheads="1"/>
          </p:cNvSpPr>
          <p:nvPr/>
        </p:nvSpPr>
        <p:spPr bwMode="auto">
          <a:xfrm>
            <a:off x="8091488" y="651986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74</a:t>
            </a:r>
          </a:p>
        </p:txBody>
      </p:sp>
      <p:sp>
        <p:nvSpPr>
          <p:cNvPr id="164928" name="Text Box 7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64929" name="Rectangle 7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164930" name="Text Box 78"/>
          <p:cNvSpPr txBox="1">
            <a:spLocks noChangeArrowheads="1"/>
          </p:cNvSpPr>
          <p:nvPr/>
        </p:nvSpPr>
        <p:spPr bwMode="auto">
          <a:xfrm>
            <a:off x="8756650" y="6413500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164931" name="Text Box 7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9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73" grpId="0" animBg="1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ChangeArrowheads="1"/>
          </p:cNvSpPr>
          <p:nvPr/>
        </p:nvSpPr>
        <p:spPr bwMode="auto">
          <a:xfrm>
            <a:off x="3692525" y="3078163"/>
            <a:ext cx="804863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lg=k=</a:t>
            </a:r>
          </a:p>
        </p:txBody>
      </p:sp>
      <p:sp>
        <p:nvSpPr>
          <p:cNvPr id="1996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6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6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6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68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68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19968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69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19969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69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69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69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9999FF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199695" name="Rectangle 15"/>
          <p:cNvSpPr>
            <a:spLocks noChangeArrowheads="1"/>
          </p:cNvSpPr>
          <p:nvPr/>
        </p:nvSpPr>
        <p:spPr bwMode="auto">
          <a:xfrm>
            <a:off x="2516188" y="5640388"/>
            <a:ext cx="1033462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19969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19969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6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700" name="Rectangle 20"/>
          <p:cNvSpPr>
            <a:spLocks noChangeArrowheads="1"/>
          </p:cNvSpPr>
          <p:nvPr/>
        </p:nvSpPr>
        <p:spPr bwMode="auto">
          <a:xfrm>
            <a:off x="2473325" y="3613150"/>
            <a:ext cx="17303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9999FF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1997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702" name="Oval 22"/>
          <p:cNvSpPr>
            <a:spLocks noChangeArrowheads="1"/>
          </p:cNvSpPr>
          <p:nvPr/>
        </p:nvSpPr>
        <p:spPr bwMode="auto">
          <a:xfrm>
            <a:off x="6718300" y="452596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7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7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7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7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919191"/>
                </a:solidFill>
                <a:latin typeface="Kantipur" pitchFamily="2" charset="0"/>
                <a:ea typeface="+mn-ea"/>
                <a:cs typeface="+mn-cs"/>
              </a:rPr>
              <a:t>!) :yfgx?</a:t>
            </a:r>
          </a:p>
        </p:txBody>
      </p:sp>
      <p:sp>
        <p:nvSpPr>
          <p:cNvPr id="1997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1997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1997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1997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a]</a:t>
            </a:r>
          </a:p>
        </p:txBody>
      </p:sp>
      <p:sp>
        <p:nvSpPr>
          <p:cNvPr id="1997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7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1997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7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lg</a:t>
            </a: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(</a:t>
            </a: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199715" name="Oval 35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716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717" name="Rectangle 37"/>
          <p:cNvSpPr>
            <a:spLocks noChangeArrowheads="1"/>
          </p:cNvSpPr>
          <p:nvPr/>
        </p:nvSpPr>
        <p:spPr bwMode="auto">
          <a:xfrm>
            <a:off x="3000375" y="2568575"/>
            <a:ext cx="41116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9999FF"/>
                </a:solidFill>
                <a:latin typeface="Kantipur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199718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719" name="Rectangle 39"/>
          <p:cNvSpPr>
            <a:spLocks noChangeArrowheads="1"/>
          </p:cNvSpPr>
          <p:nvPr/>
        </p:nvSpPr>
        <p:spPr bwMode="auto">
          <a:xfrm>
            <a:off x="2682875" y="3078163"/>
            <a:ext cx="3714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9999FF"/>
                </a:solidFill>
                <a:latin typeface="Kantipur" pitchFamily="2" charset="0"/>
                <a:ea typeface="+mn-ea"/>
                <a:cs typeface="+mn-cs"/>
              </a:rPr>
              <a:t>o]</a:t>
            </a:r>
          </a:p>
        </p:txBody>
      </p:sp>
      <p:sp>
        <p:nvSpPr>
          <p:cNvPr id="199720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721" name="Oval 4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722" name="Oval 42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723" name="Rectangle 43"/>
          <p:cNvSpPr>
            <a:spLocks noChangeArrowheads="1"/>
          </p:cNvSpPr>
          <p:nvPr/>
        </p:nvSpPr>
        <p:spPr bwMode="auto">
          <a:xfrm>
            <a:off x="3082925" y="5164138"/>
            <a:ext cx="830263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l;=k=</a:t>
            </a:r>
          </a:p>
        </p:txBody>
      </p:sp>
      <p:sp>
        <p:nvSpPr>
          <p:cNvPr id="199724" name="Oval 44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725" name="Rectangle 45"/>
          <p:cNvSpPr>
            <a:spLocks noChangeArrowheads="1"/>
          </p:cNvSpPr>
          <p:nvPr/>
        </p:nvSpPr>
        <p:spPr bwMode="auto">
          <a:xfrm>
            <a:off x="1804988" y="4095750"/>
            <a:ext cx="3460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</a:t>
            </a:r>
          </a:p>
        </p:txBody>
      </p:sp>
      <p:sp>
        <p:nvSpPr>
          <p:cNvPr id="199726" name="Oval 46"/>
          <p:cNvSpPr>
            <a:spLocks noChangeArrowheads="1"/>
          </p:cNvSpPr>
          <p:nvPr/>
        </p:nvSpPr>
        <p:spPr bwMode="auto">
          <a:xfrm rot="1740000">
            <a:off x="1614488" y="1036638"/>
            <a:ext cx="808037" cy="3405187"/>
          </a:xfrm>
          <a:prstGeom prst="ellipse">
            <a:avLst/>
          </a:prstGeom>
          <a:gradFill rotWithShape="0">
            <a:gsLst>
              <a:gs pos="0">
                <a:srgbClr val="114FFB"/>
              </a:gs>
              <a:gs pos="100000">
                <a:srgbClr val="114FFB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727" name="Rectangle 47"/>
          <p:cNvSpPr>
            <a:spLocks noChangeArrowheads="1"/>
          </p:cNvSpPr>
          <p:nvPr/>
        </p:nvSpPr>
        <p:spPr bwMode="auto">
          <a:xfrm rot="18000000">
            <a:off x="142876" y="2178050"/>
            <a:ext cx="3687762" cy="820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e[\dL </a:t>
            </a:r>
          </a:p>
        </p:txBody>
      </p:sp>
      <p:sp>
        <p:nvSpPr>
          <p:cNvPr id="199728" name="Line 48"/>
          <p:cNvSpPr>
            <a:spLocks noChangeShapeType="1"/>
          </p:cNvSpPr>
          <p:nvPr/>
        </p:nvSpPr>
        <p:spPr bwMode="auto">
          <a:xfrm>
            <a:off x="2852738" y="2217738"/>
            <a:ext cx="1439862" cy="271462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729" name="Line 49"/>
          <p:cNvSpPr>
            <a:spLocks noChangeShapeType="1"/>
          </p:cNvSpPr>
          <p:nvPr/>
        </p:nvSpPr>
        <p:spPr bwMode="auto">
          <a:xfrm>
            <a:off x="1905000" y="3741738"/>
            <a:ext cx="931863" cy="949325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730" name="Line 5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731" name="Oval 5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732" name="Oval 52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733" name="Text Box 53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grpSp>
        <p:nvGrpSpPr>
          <p:cNvPr id="2" name="Group 67"/>
          <p:cNvGrpSpPr>
            <a:grpSpLocks/>
          </p:cNvGrpSpPr>
          <p:nvPr/>
        </p:nvGrpSpPr>
        <p:grpSpPr bwMode="auto">
          <a:xfrm>
            <a:off x="3938588" y="2979738"/>
            <a:ext cx="2886075" cy="2905125"/>
            <a:chOff x="2448" y="2226"/>
            <a:chExt cx="1584" cy="1488"/>
          </a:xfrm>
        </p:grpSpPr>
        <p:sp>
          <p:nvSpPr>
            <p:cNvPr id="199735" name="Text Box 55"/>
            <p:cNvSpPr txBox="1">
              <a:spLocks noChangeArrowheads="1"/>
            </p:cNvSpPr>
            <p:nvPr/>
          </p:nvSpPr>
          <p:spPr bwMode="auto">
            <a:xfrm>
              <a:off x="2448" y="2346"/>
              <a:ext cx="1584" cy="13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9pPr>
            </a:lstStyle>
            <a:p>
              <a:pPr>
                <a:lnSpc>
                  <a:spcPct val="60000"/>
                </a:lnSpc>
                <a:spcBef>
                  <a:spcPct val="50000"/>
                </a:spcBef>
              </a:pPr>
              <a:endPara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endParaRP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ja-JP" alt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”</a:t>
              </a:r>
              <a:r>
                <a:rPr 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 </a:t>
              </a:r>
              <a:r>
                <a:rPr 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bfg 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b]lv 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a]/l;jf ;Dd</a:t>
              </a:r>
              <a:r>
                <a:rPr lang="en-US" sz="32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ja-JP" altLang="en-US" sz="32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”</a:t>
              </a:r>
              <a:endPara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endParaRPr>
            </a:p>
          </p:txBody>
        </p:sp>
        <p:sp>
          <p:nvSpPr>
            <p:cNvPr id="199736" name="AutoShape 56"/>
            <p:cNvSpPr>
              <a:spLocks noChangeArrowheads="1"/>
            </p:cNvSpPr>
            <p:nvPr/>
          </p:nvSpPr>
          <p:spPr bwMode="auto">
            <a:xfrm>
              <a:off x="2448" y="2226"/>
              <a:ext cx="1584" cy="1488"/>
            </a:xfrm>
            <a:prstGeom prst="roundRect">
              <a:avLst>
                <a:gd name="adj" fmla="val 16667"/>
              </a:avLst>
            </a:prstGeom>
            <a:noFill/>
            <a:ln w="57150">
              <a:noFill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</p:grpSp>
      <p:sp>
        <p:nvSpPr>
          <p:cNvPr id="199737" name="Rectangle 57"/>
          <p:cNvSpPr>
            <a:spLocks noChangeArrowheads="1"/>
          </p:cNvSpPr>
          <p:nvPr/>
        </p:nvSpPr>
        <p:spPr bwMode="auto">
          <a:xfrm>
            <a:off x="2967038" y="4530725"/>
            <a:ext cx="830262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sf=a=</a:t>
            </a:r>
          </a:p>
        </p:txBody>
      </p:sp>
      <p:sp>
        <p:nvSpPr>
          <p:cNvPr id="199738" name="AutoShape 58"/>
          <p:cNvSpPr>
            <a:spLocks noChangeArrowheads="1"/>
          </p:cNvSpPr>
          <p:nvPr/>
        </p:nvSpPr>
        <p:spPr bwMode="auto">
          <a:xfrm rot="-3349850">
            <a:off x="2264569" y="3386932"/>
            <a:ext cx="2173287" cy="342900"/>
          </a:xfrm>
          <a:prstGeom prst="leftRightArrow">
            <a:avLst>
              <a:gd name="adj1" fmla="val 50000"/>
              <a:gd name="adj2" fmla="val 126759"/>
            </a:avLst>
          </a:prstGeom>
          <a:solidFill>
            <a:srgbClr val="FAF2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vert="eaVert" wrap="none" anchor="ctr"/>
          <a:lstStyle/>
          <a:p>
            <a:pPr>
              <a:defRPr/>
            </a:pPr>
            <a:endParaRPr lang="en-US" sz="140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99740" name="Text Box 60"/>
          <p:cNvSpPr txBox="1">
            <a:spLocks noChangeArrowheads="1"/>
          </p:cNvSpPr>
          <p:nvPr/>
        </p:nvSpPr>
        <p:spPr bwMode="auto">
          <a:xfrm>
            <a:off x="484188" y="5492750"/>
            <a:ext cx="1155700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Gofostf{</a:t>
            </a:r>
            <a:r>
              <a:rPr lang="en-US" sz="2000" b="1" i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en-US" sz="24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@)</a:t>
            </a:r>
            <a:r>
              <a:rPr lang="en-US" sz="2000" b="1" i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:</a:t>
            </a:r>
            <a:r>
              <a:rPr lang="en-US" sz="24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</a:p>
        </p:txBody>
      </p:sp>
      <p:sp>
        <p:nvSpPr>
          <p:cNvPr id="166969" name="Text Box 6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99748" name="Rectangle 6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75</a:t>
            </a:r>
          </a:p>
        </p:txBody>
      </p:sp>
      <p:sp>
        <p:nvSpPr>
          <p:cNvPr id="166971" name="Text Box 6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66972" name="Rectangle 7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9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738" grpId="0" animBg="1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696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696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696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696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6967" name="Rectangle 7"/>
          <p:cNvSpPr>
            <a:spLocks noChangeArrowheads="1"/>
          </p:cNvSpPr>
          <p:nvPr/>
        </p:nvSpPr>
        <p:spPr bwMode="auto">
          <a:xfrm>
            <a:off x="4459288" y="2463800"/>
            <a:ext cx="16319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2EF9FF"/>
                </a:solidFill>
                <a:latin typeface="Kantipur" pitchFamily="2" charset="0"/>
                <a:ea typeface="+mn-ea"/>
                <a:cs typeface="+mn-cs"/>
              </a:rPr>
              <a:t>o[\km/l6; gbL </a:t>
            </a:r>
          </a:p>
        </p:txBody>
      </p:sp>
      <p:sp>
        <p:nvSpPr>
          <p:cNvPr id="29696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696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2EF9FF"/>
                </a:solidFill>
                <a:latin typeface="Kantipur" pitchFamily="2" charset="0"/>
                <a:ea typeface="+mn-ea"/>
                <a:cs typeface="+mn-cs"/>
              </a:rPr>
              <a:t>Kf/l;og 3fF6L </a:t>
            </a:r>
          </a:p>
        </p:txBody>
      </p:sp>
      <p:sp>
        <p:nvSpPr>
          <p:cNvPr id="29697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697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697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6973" name="Rectangle 13"/>
          <p:cNvSpPr>
            <a:spLocks noChangeArrowheads="1"/>
          </p:cNvSpPr>
          <p:nvPr/>
        </p:nvSpPr>
        <p:spPr bwMode="auto">
          <a:xfrm>
            <a:off x="2998788" y="2254250"/>
            <a:ext cx="16414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2EF9FF"/>
                </a:solidFill>
                <a:latin typeface="Kantipur" pitchFamily="2" charset="0"/>
                <a:ea typeface="+mn-ea"/>
                <a:cs typeface="+mn-cs"/>
              </a:rPr>
              <a:t>uflnnsf] ;d[\Gb| </a:t>
            </a:r>
          </a:p>
        </p:txBody>
      </p:sp>
      <p:sp>
        <p:nvSpPr>
          <p:cNvPr id="296974" name="Rectangle 14"/>
          <p:cNvSpPr>
            <a:spLocks noChangeArrowheads="1"/>
          </p:cNvSpPr>
          <p:nvPr/>
        </p:nvSpPr>
        <p:spPr bwMode="auto">
          <a:xfrm>
            <a:off x="2516188" y="5726113"/>
            <a:ext cx="13303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Nffn ;d[\Gb| </a:t>
            </a:r>
          </a:p>
        </p:txBody>
      </p:sp>
      <p:sp>
        <p:nvSpPr>
          <p:cNvPr id="296975" name="Rectangle 15"/>
          <p:cNvSpPr>
            <a:spLocks noChangeArrowheads="1"/>
          </p:cNvSpPr>
          <p:nvPr/>
        </p:nvSpPr>
        <p:spPr bwMode="auto">
          <a:xfrm>
            <a:off x="1492250" y="1449388"/>
            <a:ext cx="1817688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2EF9FF"/>
                </a:solidFill>
              </a:rPr>
              <a:t> </a:t>
            </a:r>
            <a:r>
              <a:rPr lang="en-US" sz="2400" b="1">
                <a:solidFill>
                  <a:srgbClr val="2EF9FF"/>
                </a:solidFill>
              </a:rPr>
              <a:t>e[\dWo;ful/o ;d[\Gb|</a:t>
            </a:r>
            <a:r>
              <a:rPr lang="en-US" sz="1600" b="1">
                <a:solidFill>
                  <a:srgbClr val="2EF9FF"/>
                </a:solidFill>
              </a:rPr>
              <a:t> </a:t>
            </a:r>
            <a:endParaRPr lang="en-US" sz="2400" b="1">
              <a:solidFill>
                <a:srgbClr val="2EF9FF"/>
              </a:solidFill>
            </a:endParaRPr>
          </a:p>
        </p:txBody>
      </p:sp>
      <p:sp>
        <p:nvSpPr>
          <p:cNvPr id="29697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697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697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6980" name="Rectangle 20"/>
          <p:cNvSpPr>
            <a:spLocks noChangeArrowheads="1"/>
          </p:cNvSpPr>
          <p:nvPr/>
        </p:nvSpPr>
        <p:spPr bwMode="auto">
          <a:xfrm>
            <a:off x="3306763" y="3856038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2EF9FF"/>
                </a:solidFill>
                <a:latin typeface="Kantipur" pitchFamily="2" charset="0"/>
                <a:ea typeface="+mn-ea"/>
                <a:cs typeface="+mn-cs"/>
              </a:rPr>
              <a:t>d[t ;fuf/</a:t>
            </a:r>
          </a:p>
        </p:txBody>
      </p:sp>
      <p:sp>
        <p:nvSpPr>
          <p:cNvPr id="29698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698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6983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6984" name="Rectangle 24"/>
          <p:cNvSpPr>
            <a:spLocks noChangeArrowheads="1"/>
          </p:cNvSpPr>
          <p:nvPr/>
        </p:nvSpPr>
        <p:spPr bwMode="auto">
          <a:xfrm>
            <a:off x="6896100" y="44529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p/</a:t>
            </a:r>
          </a:p>
        </p:txBody>
      </p:sp>
      <p:sp>
        <p:nvSpPr>
          <p:cNvPr id="296985" name="Rectangle 25"/>
          <p:cNvSpPr>
            <a:spLocks noChangeArrowheads="1"/>
          </p:cNvSpPr>
          <p:nvPr/>
        </p:nvSpPr>
        <p:spPr bwMode="auto">
          <a:xfrm>
            <a:off x="5888038" y="2970213"/>
            <a:ext cx="11906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a]lanf]g</a:t>
            </a:r>
          </a:p>
        </p:txBody>
      </p:sp>
      <p:sp>
        <p:nvSpPr>
          <p:cNvPr id="296986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6987" name="Rectangle 27"/>
          <p:cNvSpPr>
            <a:spLocks noChangeArrowheads="1"/>
          </p:cNvSpPr>
          <p:nvPr/>
        </p:nvSpPr>
        <p:spPr bwMode="auto">
          <a:xfrm>
            <a:off x="5487988" y="1925638"/>
            <a:ext cx="12858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Xf/fg</a:t>
            </a:r>
          </a:p>
        </p:txBody>
      </p:sp>
      <p:sp>
        <p:nvSpPr>
          <p:cNvPr id="296988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6989" name="Rectangle 29"/>
          <p:cNvSpPr>
            <a:spLocks noChangeArrowheads="1"/>
          </p:cNvSpPr>
          <p:nvPr/>
        </p:nvSpPr>
        <p:spPr bwMode="auto">
          <a:xfrm>
            <a:off x="7088188" y="1468438"/>
            <a:ext cx="1292225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lggj] </a:t>
            </a:r>
            <a:r>
              <a:rPr lang="en-US" sz="1600" b="1" i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(</a:t>
            </a:r>
            <a:r>
              <a:rPr lang="en-US" sz="2400" b="1" i="0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c;l/of</a:t>
            </a:r>
            <a:r>
              <a:rPr lang="en-US" sz="1600" b="1" i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)</a:t>
            </a:r>
          </a:p>
        </p:txBody>
      </p:sp>
      <p:sp>
        <p:nvSpPr>
          <p:cNvPr id="296990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6991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6992" name="Rectangle 32"/>
          <p:cNvSpPr>
            <a:spLocks noChangeArrowheads="1"/>
          </p:cNvSpPr>
          <p:nvPr/>
        </p:nvSpPr>
        <p:spPr bwMode="auto">
          <a:xfrm>
            <a:off x="2160588" y="2825750"/>
            <a:ext cx="70326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sgfg</a:t>
            </a:r>
          </a:p>
        </p:txBody>
      </p:sp>
      <p:sp>
        <p:nvSpPr>
          <p:cNvPr id="296993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6994" name="Rectangle 34"/>
          <p:cNvSpPr>
            <a:spLocks noChangeArrowheads="1"/>
          </p:cNvSpPr>
          <p:nvPr/>
        </p:nvSpPr>
        <p:spPr bwMode="auto">
          <a:xfrm>
            <a:off x="2255838" y="3363913"/>
            <a:ext cx="99536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o]?zn]d</a:t>
            </a:r>
          </a:p>
        </p:txBody>
      </p:sp>
      <p:sp>
        <p:nvSpPr>
          <p:cNvPr id="296995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6996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6997" name="Rectangle 37"/>
          <p:cNvSpPr>
            <a:spLocks noChangeArrowheads="1"/>
          </p:cNvSpPr>
          <p:nvPr/>
        </p:nvSpPr>
        <p:spPr bwMode="auto">
          <a:xfrm>
            <a:off x="1924050" y="4454525"/>
            <a:ext cx="1316038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sfb]z af/lg</a:t>
            </a:r>
          </a:p>
        </p:txBody>
      </p:sp>
      <p:sp>
        <p:nvSpPr>
          <p:cNvPr id="296998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6999" name="Rectangle 39"/>
          <p:cNvSpPr>
            <a:spLocks noChangeArrowheads="1"/>
          </p:cNvSpPr>
          <p:nvPr/>
        </p:nvSpPr>
        <p:spPr bwMode="auto">
          <a:xfrm>
            <a:off x="3079750" y="5207000"/>
            <a:ext cx="127158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l;of]g ka{t</a:t>
            </a:r>
          </a:p>
        </p:txBody>
      </p:sp>
      <p:sp>
        <p:nvSpPr>
          <p:cNvPr id="297000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7001" name="Rectangle 41"/>
          <p:cNvSpPr>
            <a:spLocks noChangeArrowheads="1"/>
          </p:cNvSpPr>
          <p:nvPr/>
        </p:nvSpPr>
        <p:spPr bwMode="auto">
          <a:xfrm>
            <a:off x="1884363" y="4138613"/>
            <a:ext cx="7270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OlhK6</a:t>
            </a:r>
          </a:p>
        </p:txBody>
      </p:sp>
      <p:sp>
        <p:nvSpPr>
          <p:cNvPr id="297002" name="Rectangle 42"/>
          <p:cNvSpPr>
            <a:spLocks noChangeArrowheads="1"/>
          </p:cNvSpPr>
          <p:nvPr/>
        </p:nvSpPr>
        <p:spPr bwMode="auto">
          <a:xfrm>
            <a:off x="3529013" y="3063875"/>
            <a:ext cx="12128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d]af] ka{t </a:t>
            </a:r>
          </a:p>
        </p:txBody>
      </p:sp>
      <p:sp>
        <p:nvSpPr>
          <p:cNvPr id="297003" name="Text Box 43"/>
          <p:cNvSpPr txBox="1">
            <a:spLocks noChangeArrowheads="1"/>
          </p:cNvSpPr>
          <p:nvPr/>
        </p:nvSpPr>
        <p:spPr bwMode="auto">
          <a:xfrm>
            <a:off x="3714750" y="3225800"/>
            <a:ext cx="3352800" cy="2628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lnSpc>
                <a:spcPct val="45000"/>
              </a:lnSpc>
              <a:spcBef>
                <a:spcPct val="50000"/>
              </a:spcBef>
            </a:pPr>
            <a:endParaRPr lang="en-US" sz="54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r>
              <a:rPr lang="en-US" sz="54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36gfsf] </a:t>
            </a:r>
          </a:p>
          <a:p>
            <a:r>
              <a:rPr lang="en-US" sz="54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d+r </a:t>
            </a:r>
            <a:r>
              <a:rPr 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!</a:t>
            </a:r>
          </a:p>
          <a:p>
            <a:pPr>
              <a:lnSpc>
                <a:spcPct val="45000"/>
              </a:lnSpc>
              <a:spcBef>
                <a:spcPct val="50000"/>
              </a:spcBef>
            </a:pPr>
            <a:endParaRPr lang="en-US" sz="36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69003" name="Text Box 4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297005" name="Rectangle 4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42</a:t>
            </a:r>
          </a:p>
        </p:txBody>
      </p:sp>
      <p:sp>
        <p:nvSpPr>
          <p:cNvPr id="169005" name="Text Box 4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69006" name="Rectangle 4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7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7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3" grpId="0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6547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654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6550" name="Text Box 6"/>
          <p:cNvSpPr txBox="1">
            <a:spLocks noChangeArrowheads="1"/>
          </p:cNvSpPr>
          <p:nvPr/>
        </p:nvSpPr>
        <p:spPr bwMode="auto">
          <a:xfrm>
            <a:off x="2505075" y="2282825"/>
            <a:ext cx="5160963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72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 oL ;a}sf] sf/0f rfxL </a:t>
            </a:r>
            <a:r>
              <a:rPr lang="en-US" sz="72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...</a:t>
            </a:r>
          </a:p>
        </p:txBody>
      </p:sp>
      <p:sp>
        <p:nvSpPr>
          <p:cNvPr id="171014" name="Text Box 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236558" name="Rectangle 1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77</a:t>
            </a:r>
          </a:p>
        </p:txBody>
      </p:sp>
      <p:sp>
        <p:nvSpPr>
          <p:cNvPr id="171016" name="Text Box 1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71017" name="Rectangle 1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28" name="Rectangle 24"/>
          <p:cNvSpPr>
            <a:spLocks noChangeArrowheads="1"/>
          </p:cNvSpPr>
          <p:nvPr/>
        </p:nvSpPr>
        <p:spPr bwMode="auto">
          <a:xfrm>
            <a:off x="0" y="0"/>
            <a:ext cx="1817688" cy="1816100"/>
          </a:xfrm>
          <a:prstGeom prst="rect">
            <a:avLst/>
          </a:prstGeom>
          <a:solidFill>
            <a:srgbClr val="780014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77507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7750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73062" name="Text Box 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Arial" charset="0"/>
            </a:endParaRPr>
          </a:p>
        </p:txBody>
      </p:sp>
      <p:sp>
        <p:nvSpPr>
          <p:cNvPr id="277512" name="Rectangle 8"/>
          <p:cNvSpPr>
            <a:spLocks noChangeArrowheads="1"/>
          </p:cNvSpPr>
          <p:nvPr/>
        </p:nvSpPr>
        <p:spPr bwMode="auto">
          <a:xfrm>
            <a:off x="8094663" y="6513513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78</a:t>
            </a:r>
          </a:p>
        </p:txBody>
      </p:sp>
      <p:sp>
        <p:nvSpPr>
          <p:cNvPr id="173064" name="Text Box 9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173065" name="Rectangle 10"/>
          <p:cNvSpPr>
            <a:spLocks noChangeArrowheads="1"/>
          </p:cNvSpPr>
          <p:nvPr/>
        </p:nvSpPr>
        <p:spPr bwMode="auto">
          <a:xfrm>
            <a:off x="7080250" y="6269038"/>
            <a:ext cx="16065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</a:rPr>
              <a:t>Handbook pg. 15-16</a:t>
            </a:r>
          </a:p>
        </p:txBody>
      </p:sp>
      <p:pic>
        <p:nvPicPr>
          <p:cNvPr id="277515" name="Picture 11"/>
          <p:cNvPicPr>
            <a:picLocks noChangeAspect="1" noChangeArrowheads="1"/>
          </p:cNvPicPr>
          <p:nvPr/>
        </p:nvPicPr>
        <p:blipFill>
          <a:blip r:embed="rId3"/>
          <a:srcRect b="11746"/>
          <a:stretch>
            <a:fillRect/>
          </a:stretch>
        </p:blipFill>
        <p:spPr bwMode="auto">
          <a:xfrm>
            <a:off x="325438" y="250825"/>
            <a:ext cx="3649662" cy="24161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77516" name="Picture 12"/>
          <p:cNvPicPr>
            <a:picLocks noChangeAspect="1" noChangeArrowheads="1"/>
          </p:cNvPicPr>
          <p:nvPr/>
        </p:nvPicPr>
        <p:blipFill>
          <a:blip r:embed="rId4"/>
          <a:srcRect b="9659"/>
          <a:stretch>
            <a:fillRect/>
          </a:stretch>
        </p:blipFill>
        <p:spPr bwMode="auto">
          <a:xfrm>
            <a:off x="5897563" y="280988"/>
            <a:ext cx="2959100" cy="25892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77517" name="Picture 13"/>
          <p:cNvPicPr>
            <a:picLocks noChangeAspect="1" noChangeArrowheads="1"/>
          </p:cNvPicPr>
          <p:nvPr/>
        </p:nvPicPr>
        <p:blipFill>
          <a:blip r:embed="rId5"/>
          <a:srcRect b="22656"/>
          <a:stretch>
            <a:fillRect/>
          </a:stretch>
        </p:blipFill>
        <p:spPr bwMode="auto">
          <a:xfrm>
            <a:off x="3587750" y="576263"/>
            <a:ext cx="2982913" cy="17272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77518" name="Picture 14"/>
          <p:cNvPicPr>
            <a:picLocks noChangeAspect="1" noChangeArrowheads="1"/>
          </p:cNvPicPr>
          <p:nvPr/>
        </p:nvPicPr>
        <p:blipFill>
          <a:blip r:embed="rId6"/>
          <a:srcRect b="9006"/>
          <a:stretch>
            <a:fillRect/>
          </a:stretch>
        </p:blipFill>
        <p:spPr bwMode="auto">
          <a:xfrm>
            <a:off x="2943225" y="4522788"/>
            <a:ext cx="2617788" cy="17843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77520" name="Picture 16"/>
          <p:cNvPicPr>
            <a:picLocks noChangeAspect="1" noChangeArrowheads="1"/>
          </p:cNvPicPr>
          <p:nvPr/>
        </p:nvPicPr>
        <p:blipFill>
          <a:blip r:embed="rId7"/>
          <a:srcRect b="15291"/>
          <a:stretch>
            <a:fillRect/>
          </a:stretch>
        </p:blipFill>
        <p:spPr bwMode="auto">
          <a:xfrm>
            <a:off x="5518150" y="3821113"/>
            <a:ext cx="3001963" cy="16065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77521" name="Picture 17"/>
          <p:cNvPicPr>
            <a:picLocks noChangeAspect="1" noChangeArrowheads="1"/>
          </p:cNvPicPr>
          <p:nvPr/>
        </p:nvPicPr>
        <p:blipFill>
          <a:blip r:embed="rId8"/>
          <a:srcRect r="-452" b="8960"/>
          <a:stretch>
            <a:fillRect/>
          </a:stretch>
        </p:blipFill>
        <p:spPr bwMode="auto">
          <a:xfrm>
            <a:off x="609600" y="3800475"/>
            <a:ext cx="2486025" cy="16875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77525" name="Text Box 21"/>
          <p:cNvSpPr txBox="1">
            <a:spLocks noChangeArrowheads="1"/>
          </p:cNvSpPr>
          <p:nvPr/>
        </p:nvSpPr>
        <p:spPr bwMode="auto">
          <a:xfrm>
            <a:off x="1470025" y="2555875"/>
            <a:ext cx="6221413" cy="1311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 Regular" charset="0"/>
                <a:cs typeface="Kantipur Regular" charset="0"/>
              </a:rPr>
              <a:t>  </a:t>
            </a: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 Regular" charset="0"/>
                <a:cs typeface="Kantipur Regular" charset="0"/>
              </a:rPr>
              <a:t>pQ/sf] dlnnf] e[\ld b]lv blIf0fsf] phf8 :yfg ;Dd</a:t>
            </a: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 Regular" charset="0"/>
                <a:cs typeface="Kantipur Regular" charset="0"/>
              </a:rPr>
              <a:t> …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3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3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15463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3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15463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3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3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3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154638" name="Rectangle 14"/>
          <p:cNvSpPr>
            <a:spLocks noChangeArrowheads="1"/>
          </p:cNvSpPr>
          <p:nvPr/>
        </p:nvSpPr>
        <p:spPr bwMode="auto">
          <a:xfrm>
            <a:off x="2516188" y="5640388"/>
            <a:ext cx="887412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15463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15464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4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1546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4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48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154649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a]</a:t>
            </a:r>
          </a:p>
        </p:txBody>
      </p:sp>
      <p:sp>
        <p:nvSpPr>
          <p:cNvPr id="154651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154653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lg</a:t>
            </a: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(</a:t>
            </a: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154654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56" name="Rectangle 32"/>
          <p:cNvSpPr>
            <a:spLocks noChangeArrowheads="1"/>
          </p:cNvSpPr>
          <p:nvPr/>
        </p:nvSpPr>
        <p:spPr bwMode="auto">
          <a:xfrm>
            <a:off x="2962275" y="2568575"/>
            <a:ext cx="41116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154658" name="Rectangle 34"/>
          <p:cNvSpPr>
            <a:spLocks noChangeArrowheads="1"/>
          </p:cNvSpPr>
          <p:nvPr/>
        </p:nvSpPr>
        <p:spPr bwMode="auto">
          <a:xfrm>
            <a:off x="2720975" y="3078163"/>
            <a:ext cx="347663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o]</a:t>
            </a:r>
          </a:p>
        </p:txBody>
      </p:sp>
      <p:sp>
        <p:nvSpPr>
          <p:cNvPr id="154661" name="Rectangle 37"/>
          <p:cNvSpPr>
            <a:spLocks noChangeArrowheads="1"/>
          </p:cNvSpPr>
          <p:nvPr/>
        </p:nvSpPr>
        <p:spPr bwMode="auto">
          <a:xfrm>
            <a:off x="2984500" y="4451350"/>
            <a:ext cx="785813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sf=a=</a:t>
            </a:r>
          </a:p>
        </p:txBody>
      </p:sp>
      <p:sp>
        <p:nvSpPr>
          <p:cNvPr id="154663" name="Rectangle 39"/>
          <p:cNvSpPr>
            <a:spLocks noChangeArrowheads="1"/>
          </p:cNvSpPr>
          <p:nvPr/>
        </p:nvSpPr>
        <p:spPr bwMode="auto">
          <a:xfrm>
            <a:off x="3055938" y="5164138"/>
            <a:ext cx="830262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l;=k=</a:t>
            </a:r>
          </a:p>
        </p:txBody>
      </p:sp>
      <p:sp>
        <p:nvSpPr>
          <p:cNvPr id="154665" name="Rectangle 41"/>
          <p:cNvSpPr>
            <a:spLocks noChangeArrowheads="1"/>
          </p:cNvSpPr>
          <p:nvPr/>
        </p:nvSpPr>
        <p:spPr bwMode="auto">
          <a:xfrm>
            <a:off x="1828800" y="4081463"/>
            <a:ext cx="3460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</a:t>
            </a:r>
          </a:p>
        </p:txBody>
      </p:sp>
      <p:sp>
        <p:nvSpPr>
          <p:cNvPr id="154666" name="Rectangle 42"/>
          <p:cNvSpPr>
            <a:spLocks noChangeArrowheads="1"/>
          </p:cNvSpPr>
          <p:nvPr/>
        </p:nvSpPr>
        <p:spPr bwMode="auto">
          <a:xfrm>
            <a:off x="3732213" y="3078163"/>
            <a:ext cx="7270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lg=k=</a:t>
            </a:r>
          </a:p>
        </p:txBody>
      </p:sp>
      <p:sp>
        <p:nvSpPr>
          <p:cNvPr id="154667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68" name="Freeform 44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69" name="Freeform 45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70" name="Freeform 46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481" y="176"/>
              </a:cxn>
              <a:cxn ang="0">
                <a:pos x="705" y="384"/>
              </a:cxn>
              <a:cxn ang="0">
                <a:pos x="753" y="656"/>
              </a:cxn>
              <a:cxn ang="0">
                <a:pos x="793" y="728"/>
              </a:cxn>
              <a:cxn ang="0">
                <a:pos x="897" y="744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71" name="Freeform 47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/>
            <a:ahLst/>
            <a:cxnLst>
              <a:cxn ang="0">
                <a:pos x="44" y="475"/>
              </a:cxn>
              <a:cxn ang="0">
                <a:pos x="116" y="443"/>
              </a:cxn>
              <a:cxn ang="0">
                <a:pos x="148" y="395"/>
              </a:cxn>
              <a:cxn ang="0">
                <a:pos x="76" y="91"/>
              </a:cxn>
              <a:cxn ang="0">
                <a:pos x="44" y="51"/>
              </a:cxn>
              <a:cxn ang="0">
                <a:pos x="4" y="3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72" name="Freeform 48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/>
            <a:ahLst/>
            <a:cxnLst>
              <a:cxn ang="0">
                <a:pos x="40" y="872"/>
              </a:cxn>
              <a:cxn ang="0">
                <a:pos x="0" y="800"/>
              </a:cxn>
              <a:cxn ang="0">
                <a:pos x="56" y="672"/>
              </a:cxn>
              <a:cxn ang="0">
                <a:pos x="72" y="648"/>
              </a:cxn>
              <a:cxn ang="0">
                <a:pos x="136" y="632"/>
              </a:cxn>
              <a:cxn ang="0">
                <a:pos x="328" y="680"/>
              </a:cxn>
              <a:cxn ang="0">
                <a:pos x="360" y="784"/>
              </a:cxn>
              <a:cxn ang="0">
                <a:pos x="296" y="904"/>
              </a:cxn>
              <a:cxn ang="0">
                <a:pos x="176" y="896"/>
              </a:cxn>
              <a:cxn ang="0">
                <a:pos x="128" y="800"/>
              </a:cxn>
              <a:cxn ang="0">
                <a:pos x="160" y="640"/>
              </a:cxn>
              <a:cxn ang="0">
                <a:pos x="208" y="584"/>
              </a:cxn>
              <a:cxn ang="0">
                <a:pos x="256" y="568"/>
              </a:cxn>
              <a:cxn ang="0">
                <a:pos x="464" y="592"/>
              </a:cxn>
              <a:cxn ang="0">
                <a:pos x="512" y="648"/>
              </a:cxn>
              <a:cxn ang="0">
                <a:pos x="544" y="712"/>
              </a:cxn>
              <a:cxn ang="0">
                <a:pos x="456" y="960"/>
              </a:cxn>
              <a:cxn ang="0">
                <a:pos x="304" y="880"/>
              </a:cxn>
              <a:cxn ang="0">
                <a:pos x="320" y="656"/>
              </a:cxn>
              <a:cxn ang="0">
                <a:pos x="432" y="544"/>
              </a:cxn>
              <a:cxn ang="0">
                <a:pos x="488" y="488"/>
              </a:cxn>
              <a:cxn ang="0">
                <a:pos x="544" y="344"/>
              </a:cxn>
              <a:cxn ang="0">
                <a:pos x="536" y="208"/>
              </a:cxn>
              <a:cxn ang="0">
                <a:pos x="424" y="0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73" name="Freeform 49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/>
            <a:ahLst/>
            <a:cxnLst>
              <a:cxn ang="0">
                <a:pos x="328" y="56"/>
              </a:cxn>
              <a:cxn ang="0">
                <a:pos x="208" y="0"/>
              </a:cxn>
              <a:cxn ang="0">
                <a:pos x="80" y="8"/>
              </a:cxn>
              <a:cxn ang="0">
                <a:pos x="32" y="24"/>
              </a:cxn>
              <a:cxn ang="0">
                <a:pos x="0" y="88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75" name="Freeform 51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/>
            <a:ahLst/>
            <a:cxnLst>
              <a:cxn ang="0">
                <a:pos x="0" y="1079"/>
              </a:cxn>
              <a:cxn ang="0">
                <a:pos x="125" y="820"/>
              </a:cxn>
              <a:cxn ang="0">
                <a:pos x="298" y="577"/>
              </a:cxn>
              <a:cxn ang="0">
                <a:pos x="1090" y="52"/>
              </a:cxn>
              <a:cxn ang="0">
                <a:pos x="1302" y="12"/>
              </a:cxn>
              <a:cxn ang="0">
                <a:pos x="2086" y="36"/>
              </a:cxn>
              <a:cxn ang="0">
                <a:pos x="2416" y="114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154676" name="Line 52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154677" name="Line 53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154678" name="Line 54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154679" name="Line 55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</p:grpSp>
      <p:sp>
        <p:nvSpPr>
          <p:cNvPr id="154680" name="Freeform 56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/>
            <a:ahLst/>
            <a:cxnLst>
              <a:cxn ang="0">
                <a:pos x="1608" y="290"/>
              </a:cxn>
              <a:cxn ang="0">
                <a:pos x="1427" y="102"/>
              </a:cxn>
              <a:cxn ang="0">
                <a:pos x="1372" y="63"/>
              </a:cxn>
              <a:cxn ang="0">
                <a:pos x="1121" y="0"/>
              </a:cxn>
              <a:cxn ang="0">
                <a:pos x="486" y="31"/>
              </a:cxn>
              <a:cxn ang="0">
                <a:pos x="400" y="55"/>
              </a:cxn>
              <a:cxn ang="0">
                <a:pos x="313" y="86"/>
              </a:cxn>
              <a:cxn ang="0">
                <a:pos x="211" y="133"/>
              </a:cxn>
              <a:cxn ang="0">
                <a:pos x="110" y="188"/>
              </a:cxn>
              <a:cxn ang="0">
                <a:pos x="0" y="275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81" name="Freeform 57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/>
            <a:ahLst/>
            <a:cxnLst>
              <a:cxn ang="0">
                <a:pos x="0" y="471"/>
              </a:cxn>
              <a:cxn ang="0">
                <a:pos x="78" y="322"/>
              </a:cxn>
              <a:cxn ang="0">
                <a:pos x="110" y="291"/>
              </a:cxn>
              <a:cxn ang="0">
                <a:pos x="133" y="251"/>
              </a:cxn>
              <a:cxn ang="0">
                <a:pos x="165" y="228"/>
              </a:cxn>
              <a:cxn ang="0">
                <a:pos x="188" y="204"/>
              </a:cxn>
              <a:cxn ang="0">
                <a:pos x="212" y="173"/>
              </a:cxn>
              <a:cxn ang="0">
                <a:pos x="400" y="47"/>
              </a:cxn>
              <a:cxn ang="0">
                <a:pos x="463" y="16"/>
              </a:cxn>
              <a:cxn ang="0">
                <a:pos x="549" y="0"/>
              </a:cxn>
              <a:cxn ang="0">
                <a:pos x="980" y="32"/>
              </a:cxn>
              <a:cxn ang="0">
                <a:pos x="1067" y="55"/>
              </a:cxn>
              <a:cxn ang="0">
                <a:pos x="1177" y="87"/>
              </a:cxn>
              <a:cxn ang="0">
                <a:pos x="1310" y="157"/>
              </a:cxn>
              <a:cxn ang="0">
                <a:pos x="1388" y="212"/>
              </a:cxn>
              <a:cxn ang="0">
                <a:pos x="1475" y="306"/>
              </a:cxn>
              <a:cxn ang="0">
                <a:pos x="1553" y="393"/>
              </a:cxn>
              <a:cxn ang="0">
                <a:pos x="1600" y="440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50" name="Oval 26"/>
          <p:cNvSpPr>
            <a:spLocks noChangeArrowheads="1"/>
          </p:cNvSpPr>
          <p:nvPr/>
        </p:nvSpPr>
        <p:spPr bwMode="auto">
          <a:xfrm>
            <a:off x="5702300" y="30162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52" name="Oval 28"/>
          <p:cNvSpPr>
            <a:spLocks noChangeArrowheads="1"/>
          </p:cNvSpPr>
          <p:nvPr/>
        </p:nvSpPr>
        <p:spPr bwMode="auto">
          <a:xfrm>
            <a:off x="5313363" y="196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57" name="Oval 33"/>
          <p:cNvSpPr>
            <a:spLocks noChangeArrowheads="1"/>
          </p:cNvSpPr>
          <p:nvPr/>
        </p:nvSpPr>
        <p:spPr bwMode="auto">
          <a:xfrm>
            <a:off x="2974975" y="32178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59" name="Oval 35"/>
          <p:cNvSpPr>
            <a:spLocks noChangeArrowheads="1"/>
          </p:cNvSpPr>
          <p:nvPr/>
        </p:nvSpPr>
        <p:spPr bwMode="auto">
          <a:xfrm>
            <a:off x="3516313" y="31845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60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62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64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55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4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75157" name="Text Box 6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54691" name="Rectangle 67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79</a:t>
            </a:r>
          </a:p>
        </p:txBody>
      </p:sp>
      <p:sp>
        <p:nvSpPr>
          <p:cNvPr id="154692" name="Text Box 68"/>
          <p:cNvSpPr txBox="1">
            <a:spLocks noChangeArrowheads="1"/>
          </p:cNvSpPr>
          <p:nvPr/>
        </p:nvSpPr>
        <p:spPr bwMode="auto">
          <a:xfrm>
            <a:off x="3952875" y="3508375"/>
            <a:ext cx="2744788" cy="2654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…</a:t>
            </a:r>
            <a:r>
              <a:rPr lang="en-US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tkfO{n]</a:t>
            </a:r>
            <a:r>
              <a:rPr lang="en-US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en-US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tkfO{sf] dl:tis cfFvfdf o; dxfg afOanLo 36gfx?sf] gf6lso d+rg ug{ </a:t>
            </a:r>
            <a:r>
              <a:rPr lang="ja-JP" altLang="en-US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en-US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d+r t}of/</a:t>
            </a:r>
            <a:r>
              <a:rPr lang="ja-JP" altLang="en-US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  <a:r>
              <a:rPr lang="en-US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ug[\{ x[\g]5 </a:t>
            </a:r>
            <a:r>
              <a:rPr lang="en-US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!</a:t>
            </a:r>
          </a:p>
        </p:txBody>
      </p:sp>
      <p:sp>
        <p:nvSpPr>
          <p:cNvPr id="175160" name="Text Box 69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75161" name="Rectangle 70"/>
          <p:cNvSpPr>
            <a:spLocks noChangeArrowheads="1"/>
          </p:cNvSpPr>
          <p:nvPr/>
        </p:nvSpPr>
        <p:spPr bwMode="auto">
          <a:xfrm>
            <a:off x="7080250" y="6269038"/>
            <a:ext cx="16065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175162" name="Text Box 71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4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4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54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4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4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4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54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4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4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54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67" grpId="0" animBg="1"/>
      <p:bldP spid="154668" grpId="0" animBg="1"/>
      <p:bldP spid="154669" grpId="0" animBg="1"/>
      <p:bldP spid="154670" grpId="0" animBg="1"/>
      <p:bldP spid="154671" grpId="0" animBg="1"/>
      <p:bldP spid="154672" grpId="0" animBg="1"/>
      <p:bldP spid="154673" grpId="0" animBg="1"/>
      <p:bldP spid="154675" grpId="0" animBg="1"/>
      <p:bldP spid="154680" grpId="0" animBg="1"/>
      <p:bldP spid="15468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7183" name="Freeform 15"/>
          <p:cNvSpPr>
            <a:spLocks/>
          </p:cNvSpPr>
          <p:nvPr/>
        </p:nvSpPr>
        <p:spPr bwMode="auto">
          <a:xfrm>
            <a:off x="1879600" y="1371600"/>
            <a:ext cx="6451600" cy="3784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" y="16"/>
              </a:cxn>
              <a:cxn ang="0">
                <a:pos x="160" y="304"/>
              </a:cxn>
              <a:cxn ang="0">
                <a:pos x="288" y="400"/>
              </a:cxn>
              <a:cxn ang="0">
                <a:pos x="368" y="384"/>
              </a:cxn>
              <a:cxn ang="0">
                <a:pos x="464" y="352"/>
              </a:cxn>
              <a:cxn ang="0">
                <a:pos x="640" y="368"/>
              </a:cxn>
              <a:cxn ang="0">
                <a:pos x="768" y="528"/>
              </a:cxn>
              <a:cxn ang="0">
                <a:pos x="848" y="768"/>
              </a:cxn>
              <a:cxn ang="0">
                <a:pos x="864" y="832"/>
              </a:cxn>
              <a:cxn ang="0">
                <a:pos x="912" y="864"/>
              </a:cxn>
              <a:cxn ang="0">
                <a:pos x="1072" y="944"/>
              </a:cxn>
              <a:cxn ang="0">
                <a:pos x="1248" y="912"/>
              </a:cxn>
              <a:cxn ang="0">
                <a:pos x="1392" y="768"/>
              </a:cxn>
              <a:cxn ang="0">
                <a:pos x="1568" y="560"/>
              </a:cxn>
              <a:cxn ang="0">
                <a:pos x="1632" y="416"/>
              </a:cxn>
              <a:cxn ang="0">
                <a:pos x="1744" y="320"/>
              </a:cxn>
              <a:cxn ang="0">
                <a:pos x="1792" y="272"/>
              </a:cxn>
              <a:cxn ang="0">
                <a:pos x="1888" y="240"/>
              </a:cxn>
              <a:cxn ang="0">
                <a:pos x="2000" y="256"/>
              </a:cxn>
              <a:cxn ang="0">
                <a:pos x="2272" y="400"/>
              </a:cxn>
              <a:cxn ang="0">
                <a:pos x="2336" y="496"/>
              </a:cxn>
              <a:cxn ang="0">
                <a:pos x="2416" y="736"/>
              </a:cxn>
              <a:cxn ang="0">
                <a:pos x="2464" y="896"/>
              </a:cxn>
              <a:cxn ang="0">
                <a:pos x="2528" y="1024"/>
              </a:cxn>
              <a:cxn ang="0">
                <a:pos x="2576" y="1072"/>
              </a:cxn>
              <a:cxn ang="0">
                <a:pos x="2720" y="1216"/>
              </a:cxn>
              <a:cxn ang="0">
                <a:pos x="3024" y="1248"/>
              </a:cxn>
              <a:cxn ang="0">
                <a:pos x="3120" y="1264"/>
              </a:cxn>
              <a:cxn ang="0">
                <a:pos x="3232" y="1456"/>
              </a:cxn>
              <a:cxn ang="0">
                <a:pos x="3264" y="1504"/>
              </a:cxn>
              <a:cxn ang="0">
                <a:pos x="3360" y="1808"/>
              </a:cxn>
              <a:cxn ang="0">
                <a:pos x="3392" y="1904"/>
              </a:cxn>
              <a:cxn ang="0">
                <a:pos x="3408" y="1952"/>
              </a:cxn>
              <a:cxn ang="0">
                <a:pos x="3536" y="2096"/>
              </a:cxn>
              <a:cxn ang="0">
                <a:pos x="3840" y="2272"/>
              </a:cxn>
              <a:cxn ang="0">
                <a:pos x="3952" y="2352"/>
              </a:cxn>
              <a:cxn ang="0">
                <a:pos x="4032" y="2368"/>
              </a:cxn>
              <a:cxn ang="0">
                <a:pos x="4064" y="2384"/>
              </a:cxn>
            </a:cxnLst>
            <a:rect l="0" t="0" r="r" b="b"/>
            <a:pathLst>
              <a:path w="4064" h="2384">
                <a:moveTo>
                  <a:pt x="0" y="0"/>
                </a:moveTo>
                <a:cubicBezTo>
                  <a:pt x="16" y="5"/>
                  <a:pt x="34" y="5"/>
                  <a:pt x="48" y="16"/>
                </a:cubicBezTo>
                <a:cubicBezTo>
                  <a:pt x="129" y="81"/>
                  <a:pt x="105" y="222"/>
                  <a:pt x="160" y="304"/>
                </a:cubicBezTo>
                <a:cubicBezTo>
                  <a:pt x="197" y="359"/>
                  <a:pt x="224" y="378"/>
                  <a:pt x="288" y="400"/>
                </a:cubicBezTo>
                <a:cubicBezTo>
                  <a:pt x="314" y="394"/>
                  <a:pt x="341" y="391"/>
                  <a:pt x="368" y="384"/>
                </a:cubicBezTo>
                <a:cubicBezTo>
                  <a:pt x="400" y="375"/>
                  <a:pt x="464" y="352"/>
                  <a:pt x="464" y="352"/>
                </a:cubicBezTo>
                <a:cubicBezTo>
                  <a:pt x="522" y="357"/>
                  <a:pt x="581" y="359"/>
                  <a:pt x="640" y="368"/>
                </a:cubicBezTo>
                <a:cubicBezTo>
                  <a:pt x="720" y="379"/>
                  <a:pt x="729" y="470"/>
                  <a:pt x="768" y="528"/>
                </a:cubicBezTo>
                <a:cubicBezTo>
                  <a:pt x="785" y="615"/>
                  <a:pt x="826" y="681"/>
                  <a:pt x="848" y="768"/>
                </a:cubicBezTo>
                <a:cubicBezTo>
                  <a:pt x="853" y="789"/>
                  <a:pt x="851" y="813"/>
                  <a:pt x="864" y="832"/>
                </a:cubicBezTo>
                <a:cubicBezTo>
                  <a:pt x="874" y="848"/>
                  <a:pt x="897" y="851"/>
                  <a:pt x="912" y="864"/>
                </a:cubicBezTo>
                <a:cubicBezTo>
                  <a:pt x="988" y="928"/>
                  <a:pt x="972" y="919"/>
                  <a:pt x="1072" y="944"/>
                </a:cubicBezTo>
                <a:cubicBezTo>
                  <a:pt x="1116" y="938"/>
                  <a:pt x="1198" y="936"/>
                  <a:pt x="1248" y="912"/>
                </a:cubicBezTo>
                <a:cubicBezTo>
                  <a:pt x="1314" y="878"/>
                  <a:pt x="1345" y="821"/>
                  <a:pt x="1392" y="768"/>
                </a:cubicBezTo>
                <a:cubicBezTo>
                  <a:pt x="1448" y="703"/>
                  <a:pt x="1529" y="637"/>
                  <a:pt x="1568" y="560"/>
                </a:cubicBezTo>
                <a:cubicBezTo>
                  <a:pt x="1588" y="518"/>
                  <a:pt x="1603" y="455"/>
                  <a:pt x="1632" y="416"/>
                </a:cubicBezTo>
                <a:cubicBezTo>
                  <a:pt x="1663" y="372"/>
                  <a:pt x="1703" y="354"/>
                  <a:pt x="1744" y="320"/>
                </a:cubicBezTo>
                <a:cubicBezTo>
                  <a:pt x="1761" y="305"/>
                  <a:pt x="1772" y="282"/>
                  <a:pt x="1792" y="272"/>
                </a:cubicBezTo>
                <a:cubicBezTo>
                  <a:pt x="1821" y="255"/>
                  <a:pt x="1888" y="240"/>
                  <a:pt x="1888" y="240"/>
                </a:cubicBezTo>
                <a:cubicBezTo>
                  <a:pt x="1925" y="245"/>
                  <a:pt x="1963" y="246"/>
                  <a:pt x="2000" y="256"/>
                </a:cubicBezTo>
                <a:cubicBezTo>
                  <a:pt x="2079" y="277"/>
                  <a:pt x="2202" y="353"/>
                  <a:pt x="2272" y="400"/>
                </a:cubicBezTo>
                <a:cubicBezTo>
                  <a:pt x="2293" y="432"/>
                  <a:pt x="2323" y="459"/>
                  <a:pt x="2336" y="496"/>
                </a:cubicBezTo>
                <a:cubicBezTo>
                  <a:pt x="2362" y="574"/>
                  <a:pt x="2395" y="655"/>
                  <a:pt x="2416" y="736"/>
                </a:cubicBezTo>
                <a:cubicBezTo>
                  <a:pt x="2427" y="781"/>
                  <a:pt x="2444" y="857"/>
                  <a:pt x="2464" y="896"/>
                </a:cubicBezTo>
                <a:cubicBezTo>
                  <a:pt x="2485" y="938"/>
                  <a:pt x="2494" y="990"/>
                  <a:pt x="2528" y="1024"/>
                </a:cubicBezTo>
                <a:cubicBezTo>
                  <a:pt x="2544" y="1040"/>
                  <a:pt x="2561" y="1054"/>
                  <a:pt x="2576" y="1072"/>
                </a:cubicBezTo>
                <a:cubicBezTo>
                  <a:pt x="2629" y="1134"/>
                  <a:pt x="2639" y="1185"/>
                  <a:pt x="2720" y="1216"/>
                </a:cubicBezTo>
                <a:cubicBezTo>
                  <a:pt x="2804" y="1247"/>
                  <a:pt x="2971" y="1244"/>
                  <a:pt x="3024" y="1248"/>
                </a:cubicBezTo>
                <a:cubicBezTo>
                  <a:pt x="3056" y="1253"/>
                  <a:pt x="3089" y="1253"/>
                  <a:pt x="3120" y="1264"/>
                </a:cubicBezTo>
                <a:cubicBezTo>
                  <a:pt x="3208" y="1293"/>
                  <a:pt x="3202" y="1386"/>
                  <a:pt x="3232" y="1456"/>
                </a:cubicBezTo>
                <a:cubicBezTo>
                  <a:pt x="3239" y="1473"/>
                  <a:pt x="3253" y="1488"/>
                  <a:pt x="3264" y="1504"/>
                </a:cubicBezTo>
                <a:cubicBezTo>
                  <a:pt x="3290" y="1609"/>
                  <a:pt x="3319" y="1707"/>
                  <a:pt x="3360" y="1808"/>
                </a:cubicBezTo>
                <a:cubicBezTo>
                  <a:pt x="3372" y="1839"/>
                  <a:pt x="3381" y="1872"/>
                  <a:pt x="3392" y="1904"/>
                </a:cubicBezTo>
                <a:cubicBezTo>
                  <a:pt x="3397" y="1920"/>
                  <a:pt x="3396" y="1940"/>
                  <a:pt x="3408" y="1952"/>
                </a:cubicBezTo>
                <a:cubicBezTo>
                  <a:pt x="3453" y="1997"/>
                  <a:pt x="3485" y="2056"/>
                  <a:pt x="3536" y="2096"/>
                </a:cubicBezTo>
                <a:cubicBezTo>
                  <a:pt x="3621" y="2162"/>
                  <a:pt x="3737" y="2237"/>
                  <a:pt x="3840" y="2272"/>
                </a:cubicBezTo>
                <a:cubicBezTo>
                  <a:pt x="3843" y="2274"/>
                  <a:pt x="3936" y="2346"/>
                  <a:pt x="3952" y="2352"/>
                </a:cubicBezTo>
                <a:cubicBezTo>
                  <a:pt x="3977" y="2361"/>
                  <a:pt x="4005" y="2360"/>
                  <a:pt x="4032" y="2368"/>
                </a:cubicBezTo>
                <a:cubicBezTo>
                  <a:pt x="4043" y="2371"/>
                  <a:pt x="4053" y="2378"/>
                  <a:pt x="4064" y="2384"/>
                </a:cubicBezTo>
              </a:path>
            </a:pathLst>
          </a:custGeom>
          <a:noFill/>
          <a:ln w="38100" cap="flat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7185" name="Freeform 17"/>
          <p:cNvSpPr>
            <a:spLocks/>
          </p:cNvSpPr>
          <p:nvPr/>
        </p:nvSpPr>
        <p:spPr bwMode="auto">
          <a:xfrm>
            <a:off x="1841500" y="1344613"/>
            <a:ext cx="6451600" cy="3784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" y="16"/>
              </a:cxn>
              <a:cxn ang="0">
                <a:pos x="160" y="304"/>
              </a:cxn>
              <a:cxn ang="0">
                <a:pos x="288" y="400"/>
              </a:cxn>
              <a:cxn ang="0">
                <a:pos x="368" y="384"/>
              </a:cxn>
              <a:cxn ang="0">
                <a:pos x="464" y="352"/>
              </a:cxn>
              <a:cxn ang="0">
                <a:pos x="640" y="368"/>
              </a:cxn>
              <a:cxn ang="0">
                <a:pos x="768" y="528"/>
              </a:cxn>
              <a:cxn ang="0">
                <a:pos x="848" y="768"/>
              </a:cxn>
              <a:cxn ang="0">
                <a:pos x="864" y="832"/>
              </a:cxn>
              <a:cxn ang="0">
                <a:pos x="912" y="864"/>
              </a:cxn>
              <a:cxn ang="0">
                <a:pos x="1072" y="944"/>
              </a:cxn>
              <a:cxn ang="0">
                <a:pos x="1248" y="912"/>
              </a:cxn>
              <a:cxn ang="0">
                <a:pos x="1392" y="768"/>
              </a:cxn>
              <a:cxn ang="0">
                <a:pos x="1568" y="560"/>
              </a:cxn>
              <a:cxn ang="0">
                <a:pos x="1632" y="416"/>
              </a:cxn>
              <a:cxn ang="0">
                <a:pos x="1744" y="320"/>
              </a:cxn>
              <a:cxn ang="0">
                <a:pos x="1792" y="272"/>
              </a:cxn>
              <a:cxn ang="0">
                <a:pos x="1888" y="240"/>
              </a:cxn>
              <a:cxn ang="0">
                <a:pos x="2000" y="256"/>
              </a:cxn>
              <a:cxn ang="0">
                <a:pos x="2272" y="400"/>
              </a:cxn>
              <a:cxn ang="0">
                <a:pos x="2336" y="496"/>
              </a:cxn>
              <a:cxn ang="0">
                <a:pos x="2416" y="736"/>
              </a:cxn>
              <a:cxn ang="0">
                <a:pos x="2464" y="896"/>
              </a:cxn>
              <a:cxn ang="0">
                <a:pos x="2528" y="1024"/>
              </a:cxn>
              <a:cxn ang="0">
                <a:pos x="2576" y="1072"/>
              </a:cxn>
              <a:cxn ang="0">
                <a:pos x="2720" y="1216"/>
              </a:cxn>
              <a:cxn ang="0">
                <a:pos x="3024" y="1248"/>
              </a:cxn>
              <a:cxn ang="0">
                <a:pos x="3120" y="1264"/>
              </a:cxn>
              <a:cxn ang="0">
                <a:pos x="3232" y="1456"/>
              </a:cxn>
              <a:cxn ang="0">
                <a:pos x="3264" y="1504"/>
              </a:cxn>
              <a:cxn ang="0">
                <a:pos x="3360" y="1808"/>
              </a:cxn>
              <a:cxn ang="0">
                <a:pos x="3392" y="1904"/>
              </a:cxn>
              <a:cxn ang="0">
                <a:pos x="3408" y="1952"/>
              </a:cxn>
              <a:cxn ang="0">
                <a:pos x="3536" y="2096"/>
              </a:cxn>
              <a:cxn ang="0">
                <a:pos x="3840" y="2272"/>
              </a:cxn>
              <a:cxn ang="0">
                <a:pos x="3952" y="2352"/>
              </a:cxn>
              <a:cxn ang="0">
                <a:pos x="4032" y="2368"/>
              </a:cxn>
              <a:cxn ang="0">
                <a:pos x="4064" y="2384"/>
              </a:cxn>
            </a:cxnLst>
            <a:rect l="0" t="0" r="r" b="b"/>
            <a:pathLst>
              <a:path w="4064" h="2384">
                <a:moveTo>
                  <a:pt x="0" y="0"/>
                </a:moveTo>
                <a:cubicBezTo>
                  <a:pt x="16" y="5"/>
                  <a:pt x="34" y="5"/>
                  <a:pt x="48" y="16"/>
                </a:cubicBezTo>
                <a:cubicBezTo>
                  <a:pt x="129" y="81"/>
                  <a:pt x="105" y="222"/>
                  <a:pt x="160" y="304"/>
                </a:cubicBezTo>
                <a:cubicBezTo>
                  <a:pt x="197" y="359"/>
                  <a:pt x="224" y="378"/>
                  <a:pt x="288" y="400"/>
                </a:cubicBezTo>
                <a:cubicBezTo>
                  <a:pt x="314" y="394"/>
                  <a:pt x="341" y="391"/>
                  <a:pt x="368" y="384"/>
                </a:cubicBezTo>
                <a:cubicBezTo>
                  <a:pt x="400" y="375"/>
                  <a:pt x="464" y="352"/>
                  <a:pt x="464" y="352"/>
                </a:cubicBezTo>
                <a:cubicBezTo>
                  <a:pt x="522" y="357"/>
                  <a:pt x="581" y="359"/>
                  <a:pt x="640" y="368"/>
                </a:cubicBezTo>
                <a:cubicBezTo>
                  <a:pt x="720" y="379"/>
                  <a:pt x="729" y="470"/>
                  <a:pt x="768" y="528"/>
                </a:cubicBezTo>
                <a:cubicBezTo>
                  <a:pt x="785" y="615"/>
                  <a:pt x="826" y="681"/>
                  <a:pt x="848" y="768"/>
                </a:cubicBezTo>
                <a:cubicBezTo>
                  <a:pt x="853" y="789"/>
                  <a:pt x="851" y="813"/>
                  <a:pt x="864" y="832"/>
                </a:cubicBezTo>
                <a:cubicBezTo>
                  <a:pt x="874" y="848"/>
                  <a:pt x="897" y="851"/>
                  <a:pt x="912" y="864"/>
                </a:cubicBezTo>
                <a:cubicBezTo>
                  <a:pt x="988" y="928"/>
                  <a:pt x="972" y="919"/>
                  <a:pt x="1072" y="944"/>
                </a:cubicBezTo>
                <a:cubicBezTo>
                  <a:pt x="1116" y="938"/>
                  <a:pt x="1198" y="936"/>
                  <a:pt x="1248" y="912"/>
                </a:cubicBezTo>
                <a:cubicBezTo>
                  <a:pt x="1314" y="878"/>
                  <a:pt x="1345" y="821"/>
                  <a:pt x="1392" y="768"/>
                </a:cubicBezTo>
                <a:cubicBezTo>
                  <a:pt x="1448" y="703"/>
                  <a:pt x="1529" y="637"/>
                  <a:pt x="1568" y="560"/>
                </a:cubicBezTo>
                <a:cubicBezTo>
                  <a:pt x="1588" y="518"/>
                  <a:pt x="1603" y="455"/>
                  <a:pt x="1632" y="416"/>
                </a:cubicBezTo>
                <a:cubicBezTo>
                  <a:pt x="1663" y="372"/>
                  <a:pt x="1703" y="354"/>
                  <a:pt x="1744" y="320"/>
                </a:cubicBezTo>
                <a:cubicBezTo>
                  <a:pt x="1761" y="305"/>
                  <a:pt x="1772" y="282"/>
                  <a:pt x="1792" y="272"/>
                </a:cubicBezTo>
                <a:cubicBezTo>
                  <a:pt x="1821" y="255"/>
                  <a:pt x="1888" y="240"/>
                  <a:pt x="1888" y="240"/>
                </a:cubicBezTo>
                <a:cubicBezTo>
                  <a:pt x="1925" y="245"/>
                  <a:pt x="1963" y="246"/>
                  <a:pt x="2000" y="256"/>
                </a:cubicBezTo>
                <a:cubicBezTo>
                  <a:pt x="2079" y="277"/>
                  <a:pt x="2202" y="353"/>
                  <a:pt x="2272" y="400"/>
                </a:cubicBezTo>
                <a:cubicBezTo>
                  <a:pt x="2293" y="432"/>
                  <a:pt x="2323" y="459"/>
                  <a:pt x="2336" y="496"/>
                </a:cubicBezTo>
                <a:cubicBezTo>
                  <a:pt x="2362" y="574"/>
                  <a:pt x="2395" y="655"/>
                  <a:pt x="2416" y="736"/>
                </a:cubicBezTo>
                <a:cubicBezTo>
                  <a:pt x="2427" y="781"/>
                  <a:pt x="2444" y="857"/>
                  <a:pt x="2464" y="896"/>
                </a:cubicBezTo>
                <a:cubicBezTo>
                  <a:pt x="2485" y="938"/>
                  <a:pt x="2494" y="990"/>
                  <a:pt x="2528" y="1024"/>
                </a:cubicBezTo>
                <a:cubicBezTo>
                  <a:pt x="2544" y="1040"/>
                  <a:pt x="2561" y="1054"/>
                  <a:pt x="2576" y="1072"/>
                </a:cubicBezTo>
                <a:cubicBezTo>
                  <a:pt x="2629" y="1134"/>
                  <a:pt x="2639" y="1185"/>
                  <a:pt x="2720" y="1216"/>
                </a:cubicBezTo>
                <a:cubicBezTo>
                  <a:pt x="2804" y="1247"/>
                  <a:pt x="2971" y="1244"/>
                  <a:pt x="3024" y="1248"/>
                </a:cubicBezTo>
                <a:cubicBezTo>
                  <a:pt x="3056" y="1253"/>
                  <a:pt x="3089" y="1253"/>
                  <a:pt x="3120" y="1264"/>
                </a:cubicBezTo>
                <a:cubicBezTo>
                  <a:pt x="3208" y="1293"/>
                  <a:pt x="3202" y="1386"/>
                  <a:pt x="3232" y="1456"/>
                </a:cubicBezTo>
                <a:cubicBezTo>
                  <a:pt x="3239" y="1473"/>
                  <a:pt x="3253" y="1488"/>
                  <a:pt x="3264" y="1504"/>
                </a:cubicBezTo>
                <a:cubicBezTo>
                  <a:pt x="3290" y="1609"/>
                  <a:pt x="3319" y="1707"/>
                  <a:pt x="3360" y="1808"/>
                </a:cubicBezTo>
                <a:cubicBezTo>
                  <a:pt x="3372" y="1839"/>
                  <a:pt x="3381" y="1872"/>
                  <a:pt x="3392" y="1904"/>
                </a:cubicBezTo>
                <a:cubicBezTo>
                  <a:pt x="3397" y="1920"/>
                  <a:pt x="3396" y="1940"/>
                  <a:pt x="3408" y="1952"/>
                </a:cubicBezTo>
                <a:cubicBezTo>
                  <a:pt x="3453" y="1997"/>
                  <a:pt x="3485" y="2056"/>
                  <a:pt x="3536" y="2096"/>
                </a:cubicBezTo>
                <a:cubicBezTo>
                  <a:pt x="3621" y="2162"/>
                  <a:pt x="3737" y="2237"/>
                  <a:pt x="3840" y="2272"/>
                </a:cubicBezTo>
                <a:cubicBezTo>
                  <a:pt x="3843" y="2274"/>
                  <a:pt x="3936" y="2346"/>
                  <a:pt x="3952" y="2352"/>
                </a:cubicBezTo>
                <a:cubicBezTo>
                  <a:pt x="3977" y="2361"/>
                  <a:pt x="4005" y="2360"/>
                  <a:pt x="4032" y="2368"/>
                </a:cubicBezTo>
                <a:cubicBezTo>
                  <a:pt x="4043" y="2371"/>
                  <a:pt x="4053" y="2378"/>
                  <a:pt x="4064" y="2384"/>
                </a:cubicBezTo>
              </a:path>
            </a:pathLst>
          </a:custGeom>
          <a:noFill/>
          <a:ln w="76200" cap="flat" cmpd="sng">
            <a:solidFill>
              <a:srgbClr val="09991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7184" name="Freeform 16"/>
          <p:cNvSpPr>
            <a:spLocks/>
          </p:cNvSpPr>
          <p:nvPr/>
        </p:nvSpPr>
        <p:spPr bwMode="auto">
          <a:xfrm>
            <a:off x="1727200" y="1955800"/>
            <a:ext cx="6273800" cy="3581400"/>
          </a:xfrm>
          <a:custGeom>
            <a:avLst/>
            <a:gdLst/>
            <a:ahLst/>
            <a:cxnLst>
              <a:cxn ang="0">
                <a:pos x="3952" y="0"/>
              </a:cxn>
              <a:cxn ang="0">
                <a:pos x="3824" y="80"/>
              </a:cxn>
              <a:cxn ang="0">
                <a:pos x="3792" y="160"/>
              </a:cxn>
              <a:cxn ang="0">
                <a:pos x="3760" y="256"/>
              </a:cxn>
              <a:cxn ang="0">
                <a:pos x="3712" y="464"/>
              </a:cxn>
              <a:cxn ang="0">
                <a:pos x="3360" y="576"/>
              </a:cxn>
              <a:cxn ang="0">
                <a:pos x="3264" y="608"/>
              </a:cxn>
              <a:cxn ang="0">
                <a:pos x="3168" y="672"/>
              </a:cxn>
              <a:cxn ang="0">
                <a:pos x="3024" y="880"/>
              </a:cxn>
              <a:cxn ang="0">
                <a:pos x="2752" y="1232"/>
              </a:cxn>
              <a:cxn ang="0">
                <a:pos x="1904" y="1248"/>
              </a:cxn>
              <a:cxn ang="0">
                <a:pos x="1264" y="1600"/>
              </a:cxn>
              <a:cxn ang="0">
                <a:pos x="720" y="2016"/>
              </a:cxn>
              <a:cxn ang="0">
                <a:pos x="240" y="2000"/>
              </a:cxn>
              <a:cxn ang="0">
                <a:pos x="176" y="2032"/>
              </a:cxn>
              <a:cxn ang="0">
                <a:pos x="128" y="2048"/>
              </a:cxn>
              <a:cxn ang="0">
                <a:pos x="64" y="2144"/>
              </a:cxn>
              <a:cxn ang="0">
                <a:pos x="0" y="2256"/>
              </a:cxn>
            </a:cxnLst>
            <a:rect l="0" t="0" r="r" b="b"/>
            <a:pathLst>
              <a:path w="3952" h="2256">
                <a:moveTo>
                  <a:pt x="3952" y="0"/>
                </a:moveTo>
                <a:cubicBezTo>
                  <a:pt x="3864" y="29"/>
                  <a:pt x="3859" y="9"/>
                  <a:pt x="3824" y="80"/>
                </a:cubicBezTo>
                <a:cubicBezTo>
                  <a:pt x="3811" y="105"/>
                  <a:pt x="3801" y="133"/>
                  <a:pt x="3792" y="160"/>
                </a:cubicBezTo>
                <a:cubicBezTo>
                  <a:pt x="3780" y="191"/>
                  <a:pt x="3760" y="256"/>
                  <a:pt x="3760" y="256"/>
                </a:cubicBezTo>
                <a:cubicBezTo>
                  <a:pt x="3757" y="274"/>
                  <a:pt x="3739" y="445"/>
                  <a:pt x="3712" y="464"/>
                </a:cubicBezTo>
                <a:cubicBezTo>
                  <a:pt x="3603" y="536"/>
                  <a:pt x="3481" y="539"/>
                  <a:pt x="3360" y="576"/>
                </a:cubicBezTo>
                <a:cubicBezTo>
                  <a:pt x="3327" y="585"/>
                  <a:pt x="3292" y="589"/>
                  <a:pt x="3264" y="608"/>
                </a:cubicBezTo>
                <a:cubicBezTo>
                  <a:pt x="3232" y="629"/>
                  <a:pt x="3168" y="672"/>
                  <a:pt x="3168" y="672"/>
                </a:cubicBezTo>
                <a:cubicBezTo>
                  <a:pt x="3126" y="734"/>
                  <a:pt x="3050" y="809"/>
                  <a:pt x="3024" y="880"/>
                </a:cubicBezTo>
                <a:cubicBezTo>
                  <a:pt x="2977" y="1004"/>
                  <a:pt x="2926" y="1225"/>
                  <a:pt x="2752" y="1232"/>
                </a:cubicBezTo>
                <a:cubicBezTo>
                  <a:pt x="2469" y="1241"/>
                  <a:pt x="2186" y="1242"/>
                  <a:pt x="1904" y="1248"/>
                </a:cubicBezTo>
                <a:cubicBezTo>
                  <a:pt x="1630" y="1293"/>
                  <a:pt x="1465" y="1421"/>
                  <a:pt x="1264" y="1600"/>
                </a:cubicBezTo>
                <a:cubicBezTo>
                  <a:pt x="1087" y="1757"/>
                  <a:pt x="961" y="1955"/>
                  <a:pt x="720" y="2016"/>
                </a:cubicBezTo>
                <a:cubicBezTo>
                  <a:pt x="519" y="2004"/>
                  <a:pt x="424" y="1981"/>
                  <a:pt x="240" y="2000"/>
                </a:cubicBezTo>
                <a:cubicBezTo>
                  <a:pt x="218" y="2010"/>
                  <a:pt x="197" y="2022"/>
                  <a:pt x="176" y="2032"/>
                </a:cubicBezTo>
                <a:cubicBezTo>
                  <a:pt x="160" y="2038"/>
                  <a:pt x="139" y="2036"/>
                  <a:pt x="128" y="2048"/>
                </a:cubicBezTo>
                <a:cubicBezTo>
                  <a:pt x="100" y="2075"/>
                  <a:pt x="85" y="2112"/>
                  <a:pt x="64" y="2144"/>
                </a:cubicBezTo>
                <a:cubicBezTo>
                  <a:pt x="42" y="2176"/>
                  <a:pt x="0" y="2215"/>
                  <a:pt x="0" y="2256"/>
                </a:cubicBezTo>
              </a:path>
            </a:pathLst>
          </a:custGeom>
          <a:noFill/>
          <a:ln w="57150" cap="flat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707" name="Text Box 1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29708" name="Text Box 22"/>
          <p:cNvSpPr txBox="1">
            <a:spLocks noChangeArrowheads="1"/>
          </p:cNvSpPr>
          <p:nvPr/>
        </p:nvSpPr>
        <p:spPr bwMode="auto">
          <a:xfrm>
            <a:off x="8629650" y="653097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400" b="1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191" name="Rectangle 2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08</a:t>
            </a:r>
          </a:p>
        </p:txBody>
      </p:sp>
      <p:sp>
        <p:nvSpPr>
          <p:cNvPr id="29710" name="Text Box 24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sp>
        <p:nvSpPr>
          <p:cNvPr id="29711" name="Text Box 25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9712" name="Rectangle 26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3" grpId="0" animBg="1"/>
      <p:bldP spid="7185" grpId="0" animBg="1"/>
      <p:bldP spid="718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5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5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5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5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5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23245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5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23245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5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6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6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232462" name="Rectangle 14"/>
          <p:cNvSpPr>
            <a:spLocks noChangeArrowheads="1"/>
          </p:cNvSpPr>
          <p:nvPr/>
        </p:nvSpPr>
        <p:spPr bwMode="auto">
          <a:xfrm>
            <a:off x="2516188" y="5640388"/>
            <a:ext cx="79375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23246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23246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6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6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6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23246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70" name="Rectangle 22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71" name="Rectangle 23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232472" name="Rectangle 24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a]</a:t>
            </a:r>
          </a:p>
        </p:txBody>
      </p:sp>
      <p:sp>
        <p:nvSpPr>
          <p:cNvPr id="232473" name="Rectangle 25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232474" name="Rectangle 26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lg</a:t>
            </a: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(</a:t>
            </a: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232475" name="Oval 2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76" name="Rectangle 28"/>
          <p:cNvSpPr>
            <a:spLocks noChangeArrowheads="1"/>
          </p:cNvSpPr>
          <p:nvPr/>
        </p:nvSpPr>
        <p:spPr bwMode="auto">
          <a:xfrm>
            <a:off x="3090863" y="2568575"/>
            <a:ext cx="38258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232477" name="Rectangle 29"/>
          <p:cNvSpPr>
            <a:spLocks noChangeArrowheads="1"/>
          </p:cNvSpPr>
          <p:nvPr/>
        </p:nvSpPr>
        <p:spPr bwMode="auto">
          <a:xfrm>
            <a:off x="2720975" y="3078163"/>
            <a:ext cx="347663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o]</a:t>
            </a:r>
          </a:p>
        </p:txBody>
      </p:sp>
      <p:sp>
        <p:nvSpPr>
          <p:cNvPr id="232478" name="Rectangle 30"/>
          <p:cNvSpPr>
            <a:spLocks noChangeArrowheads="1"/>
          </p:cNvSpPr>
          <p:nvPr/>
        </p:nvSpPr>
        <p:spPr bwMode="auto">
          <a:xfrm>
            <a:off x="2984500" y="4451350"/>
            <a:ext cx="785813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sf=a=</a:t>
            </a:r>
          </a:p>
        </p:txBody>
      </p:sp>
      <p:sp>
        <p:nvSpPr>
          <p:cNvPr id="232479" name="Rectangle 31"/>
          <p:cNvSpPr>
            <a:spLocks noChangeArrowheads="1"/>
          </p:cNvSpPr>
          <p:nvPr/>
        </p:nvSpPr>
        <p:spPr bwMode="auto">
          <a:xfrm>
            <a:off x="3082925" y="5164138"/>
            <a:ext cx="830263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l;=k=</a:t>
            </a:r>
          </a:p>
        </p:txBody>
      </p:sp>
      <p:sp>
        <p:nvSpPr>
          <p:cNvPr id="232480" name="Rectangle 32"/>
          <p:cNvSpPr>
            <a:spLocks noChangeArrowheads="1"/>
          </p:cNvSpPr>
          <p:nvPr/>
        </p:nvSpPr>
        <p:spPr bwMode="auto">
          <a:xfrm>
            <a:off x="1828800" y="4081463"/>
            <a:ext cx="3460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</a:t>
            </a:r>
          </a:p>
        </p:txBody>
      </p:sp>
      <p:sp>
        <p:nvSpPr>
          <p:cNvPr id="232481" name="Rectangle 33"/>
          <p:cNvSpPr>
            <a:spLocks noChangeArrowheads="1"/>
          </p:cNvSpPr>
          <p:nvPr/>
        </p:nvSpPr>
        <p:spPr bwMode="auto">
          <a:xfrm>
            <a:off x="3692525" y="3078163"/>
            <a:ext cx="804863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lg=k=</a:t>
            </a:r>
          </a:p>
        </p:txBody>
      </p:sp>
      <p:sp>
        <p:nvSpPr>
          <p:cNvPr id="232482" name="Freeform 3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83" name="Freeform 35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84" name="Freeform 36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85" name="Freeform 37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481" y="176"/>
              </a:cxn>
              <a:cxn ang="0">
                <a:pos x="705" y="384"/>
              </a:cxn>
              <a:cxn ang="0">
                <a:pos x="753" y="656"/>
              </a:cxn>
              <a:cxn ang="0">
                <a:pos x="793" y="728"/>
              </a:cxn>
              <a:cxn ang="0">
                <a:pos x="897" y="744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86" name="Freeform 38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/>
            <a:ahLst/>
            <a:cxnLst>
              <a:cxn ang="0">
                <a:pos x="44" y="475"/>
              </a:cxn>
              <a:cxn ang="0">
                <a:pos x="116" y="443"/>
              </a:cxn>
              <a:cxn ang="0">
                <a:pos x="148" y="395"/>
              </a:cxn>
              <a:cxn ang="0">
                <a:pos x="76" y="91"/>
              </a:cxn>
              <a:cxn ang="0">
                <a:pos x="44" y="51"/>
              </a:cxn>
              <a:cxn ang="0">
                <a:pos x="4" y="3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87" name="Freeform 39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/>
            <a:ahLst/>
            <a:cxnLst>
              <a:cxn ang="0">
                <a:pos x="40" y="872"/>
              </a:cxn>
              <a:cxn ang="0">
                <a:pos x="0" y="800"/>
              </a:cxn>
              <a:cxn ang="0">
                <a:pos x="56" y="672"/>
              </a:cxn>
              <a:cxn ang="0">
                <a:pos x="72" y="648"/>
              </a:cxn>
              <a:cxn ang="0">
                <a:pos x="136" y="632"/>
              </a:cxn>
              <a:cxn ang="0">
                <a:pos x="328" y="680"/>
              </a:cxn>
              <a:cxn ang="0">
                <a:pos x="360" y="784"/>
              </a:cxn>
              <a:cxn ang="0">
                <a:pos x="296" y="904"/>
              </a:cxn>
              <a:cxn ang="0">
                <a:pos x="176" y="896"/>
              </a:cxn>
              <a:cxn ang="0">
                <a:pos x="128" y="800"/>
              </a:cxn>
              <a:cxn ang="0">
                <a:pos x="160" y="640"/>
              </a:cxn>
              <a:cxn ang="0">
                <a:pos x="208" y="584"/>
              </a:cxn>
              <a:cxn ang="0">
                <a:pos x="256" y="568"/>
              </a:cxn>
              <a:cxn ang="0">
                <a:pos x="464" y="592"/>
              </a:cxn>
              <a:cxn ang="0">
                <a:pos x="512" y="648"/>
              </a:cxn>
              <a:cxn ang="0">
                <a:pos x="544" y="712"/>
              </a:cxn>
              <a:cxn ang="0">
                <a:pos x="456" y="960"/>
              </a:cxn>
              <a:cxn ang="0">
                <a:pos x="304" y="880"/>
              </a:cxn>
              <a:cxn ang="0">
                <a:pos x="320" y="656"/>
              </a:cxn>
              <a:cxn ang="0">
                <a:pos x="432" y="544"/>
              </a:cxn>
              <a:cxn ang="0">
                <a:pos x="488" y="488"/>
              </a:cxn>
              <a:cxn ang="0">
                <a:pos x="544" y="344"/>
              </a:cxn>
              <a:cxn ang="0">
                <a:pos x="536" y="208"/>
              </a:cxn>
              <a:cxn ang="0">
                <a:pos x="424" y="0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88" name="Freeform 40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/>
            <a:ahLst/>
            <a:cxnLst>
              <a:cxn ang="0">
                <a:pos x="328" y="56"/>
              </a:cxn>
              <a:cxn ang="0">
                <a:pos x="208" y="0"/>
              </a:cxn>
              <a:cxn ang="0">
                <a:pos x="80" y="8"/>
              </a:cxn>
              <a:cxn ang="0">
                <a:pos x="32" y="24"/>
              </a:cxn>
              <a:cxn ang="0">
                <a:pos x="0" y="88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89" name="Freeform 41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/>
            <a:ahLst/>
            <a:cxnLst>
              <a:cxn ang="0">
                <a:pos x="0" y="1079"/>
              </a:cxn>
              <a:cxn ang="0">
                <a:pos x="125" y="820"/>
              </a:cxn>
              <a:cxn ang="0">
                <a:pos x="298" y="577"/>
              </a:cxn>
              <a:cxn ang="0">
                <a:pos x="1090" y="52"/>
              </a:cxn>
              <a:cxn ang="0">
                <a:pos x="1302" y="12"/>
              </a:cxn>
              <a:cxn ang="0">
                <a:pos x="2086" y="36"/>
              </a:cxn>
              <a:cxn ang="0">
                <a:pos x="2416" y="114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grpSp>
        <p:nvGrpSpPr>
          <p:cNvPr id="177193" name="Group 42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232491" name="Line 43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492" name="Line 44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493" name="Line 45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494" name="Line 46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</p:grpSp>
      <p:sp>
        <p:nvSpPr>
          <p:cNvPr id="232495" name="Freeform 47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/>
            <a:ahLst/>
            <a:cxnLst>
              <a:cxn ang="0">
                <a:pos x="1608" y="290"/>
              </a:cxn>
              <a:cxn ang="0">
                <a:pos x="1427" y="102"/>
              </a:cxn>
              <a:cxn ang="0">
                <a:pos x="1372" y="63"/>
              </a:cxn>
              <a:cxn ang="0">
                <a:pos x="1121" y="0"/>
              </a:cxn>
              <a:cxn ang="0">
                <a:pos x="486" y="31"/>
              </a:cxn>
              <a:cxn ang="0">
                <a:pos x="400" y="55"/>
              </a:cxn>
              <a:cxn ang="0">
                <a:pos x="313" y="86"/>
              </a:cxn>
              <a:cxn ang="0">
                <a:pos x="211" y="133"/>
              </a:cxn>
              <a:cxn ang="0">
                <a:pos x="110" y="188"/>
              </a:cxn>
              <a:cxn ang="0">
                <a:pos x="0" y="275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96" name="Freeform 48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/>
            <a:ahLst/>
            <a:cxnLst>
              <a:cxn ang="0">
                <a:pos x="0" y="471"/>
              </a:cxn>
              <a:cxn ang="0">
                <a:pos x="78" y="322"/>
              </a:cxn>
              <a:cxn ang="0">
                <a:pos x="110" y="291"/>
              </a:cxn>
              <a:cxn ang="0">
                <a:pos x="133" y="251"/>
              </a:cxn>
              <a:cxn ang="0">
                <a:pos x="165" y="228"/>
              </a:cxn>
              <a:cxn ang="0">
                <a:pos x="188" y="204"/>
              </a:cxn>
              <a:cxn ang="0">
                <a:pos x="212" y="173"/>
              </a:cxn>
              <a:cxn ang="0">
                <a:pos x="400" y="47"/>
              </a:cxn>
              <a:cxn ang="0">
                <a:pos x="463" y="16"/>
              </a:cxn>
              <a:cxn ang="0">
                <a:pos x="549" y="0"/>
              </a:cxn>
              <a:cxn ang="0">
                <a:pos x="980" y="32"/>
              </a:cxn>
              <a:cxn ang="0">
                <a:pos x="1067" y="55"/>
              </a:cxn>
              <a:cxn ang="0">
                <a:pos x="1177" y="87"/>
              </a:cxn>
              <a:cxn ang="0">
                <a:pos x="1310" y="157"/>
              </a:cxn>
              <a:cxn ang="0">
                <a:pos x="1388" y="212"/>
              </a:cxn>
              <a:cxn ang="0">
                <a:pos x="1475" y="306"/>
              </a:cxn>
              <a:cxn ang="0">
                <a:pos x="1553" y="393"/>
              </a:cxn>
              <a:cxn ang="0">
                <a:pos x="1600" y="440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98" name="Oval 50"/>
          <p:cNvSpPr>
            <a:spLocks noChangeArrowheads="1"/>
          </p:cNvSpPr>
          <p:nvPr/>
        </p:nvSpPr>
        <p:spPr bwMode="auto">
          <a:xfrm>
            <a:off x="5702300" y="30162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99" name="Oval 51"/>
          <p:cNvSpPr>
            <a:spLocks noChangeArrowheads="1"/>
          </p:cNvSpPr>
          <p:nvPr/>
        </p:nvSpPr>
        <p:spPr bwMode="auto">
          <a:xfrm>
            <a:off x="5313363" y="196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500" name="Oval 52"/>
          <p:cNvSpPr>
            <a:spLocks noChangeArrowheads="1"/>
          </p:cNvSpPr>
          <p:nvPr/>
        </p:nvSpPr>
        <p:spPr bwMode="auto">
          <a:xfrm>
            <a:off x="2974975" y="32178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501" name="Oval 53"/>
          <p:cNvSpPr>
            <a:spLocks noChangeArrowheads="1"/>
          </p:cNvSpPr>
          <p:nvPr/>
        </p:nvSpPr>
        <p:spPr bwMode="auto">
          <a:xfrm>
            <a:off x="3516313" y="31845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502" name="Oval 54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503" name="Oval 5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504" name="Oval 5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505" name="Oval 5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506" name="Oval 58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6053138" y="847725"/>
            <a:ext cx="2763837" cy="1343025"/>
            <a:chOff x="2412" y="2052"/>
            <a:chExt cx="1741" cy="846"/>
          </a:xfrm>
        </p:grpSpPr>
        <p:sp>
          <p:nvSpPr>
            <p:cNvPr id="232509" name="Rectangle 6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10" name="AutoShape 6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11" name="Rectangle 6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12" name="Rectangle 64"/>
            <p:cNvSpPr>
              <a:spLocks noChangeArrowheads="1"/>
            </p:cNvSpPr>
            <p:nvPr/>
          </p:nvSpPr>
          <p:spPr bwMode="auto">
            <a:xfrm>
              <a:off x="2682" y="2078"/>
              <a:ext cx="367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 i="0">
                  <a:solidFill>
                    <a:srgbClr val="790015"/>
                  </a:solidFill>
                </a:rPr>
                <a:t>pTktL</a:t>
              </a:r>
              <a:endParaRPr lang="en-US" sz="2400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513" name="Line 6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66"/>
          <p:cNvGrpSpPr>
            <a:grpSpLocks/>
          </p:cNvGrpSpPr>
          <p:nvPr/>
        </p:nvGrpSpPr>
        <p:grpSpPr bwMode="auto">
          <a:xfrm>
            <a:off x="6056313" y="1257300"/>
            <a:ext cx="2763837" cy="1343025"/>
            <a:chOff x="2412" y="2052"/>
            <a:chExt cx="1741" cy="846"/>
          </a:xfrm>
        </p:grpSpPr>
        <p:sp>
          <p:nvSpPr>
            <p:cNvPr id="232515" name="Rectangle 6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16" name="AutoShape 6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17" name="Rectangle 6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18" name="Rectangle 70"/>
            <p:cNvSpPr>
              <a:spLocks noChangeArrowheads="1"/>
            </p:cNvSpPr>
            <p:nvPr/>
          </p:nvSpPr>
          <p:spPr bwMode="auto">
            <a:xfrm>
              <a:off x="2582" y="2078"/>
              <a:ext cx="569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400" b="1" i="0">
                  <a:solidFill>
                    <a:srgbClr val="790015"/>
                  </a:solidFill>
                </a:rPr>
                <a:t>ca|fxfd</a:t>
              </a:r>
              <a:endParaRPr lang="en-US" sz="2400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519" name="Line 7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72"/>
          <p:cNvGrpSpPr>
            <a:grpSpLocks/>
          </p:cNvGrpSpPr>
          <p:nvPr/>
        </p:nvGrpSpPr>
        <p:grpSpPr bwMode="auto">
          <a:xfrm>
            <a:off x="6137275" y="1617663"/>
            <a:ext cx="2763838" cy="1343025"/>
            <a:chOff x="2412" y="2052"/>
            <a:chExt cx="1741" cy="846"/>
          </a:xfrm>
        </p:grpSpPr>
        <p:sp>
          <p:nvSpPr>
            <p:cNvPr id="232521" name="Rectangle 7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22" name="AutoShape 7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23" name="Rectangle 7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24" name="Rectangle 76"/>
            <p:cNvSpPr>
              <a:spLocks noChangeArrowheads="1"/>
            </p:cNvSpPr>
            <p:nvPr/>
          </p:nvSpPr>
          <p:spPr bwMode="auto">
            <a:xfrm>
              <a:off x="2605" y="2078"/>
              <a:ext cx="522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 i="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400" b="1" i="0">
                  <a:solidFill>
                    <a:srgbClr val="790015"/>
                  </a:solidFill>
                </a:rPr>
                <a:t>o];[\km</a:t>
              </a:r>
              <a:r>
                <a:rPr lang="en-US" sz="1800" b="1" i="0">
                  <a:solidFill>
                    <a:srgbClr val="790015"/>
                  </a:solidFill>
                </a:rPr>
                <a:t> 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525" name="Line 7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78"/>
          <p:cNvGrpSpPr>
            <a:grpSpLocks/>
          </p:cNvGrpSpPr>
          <p:nvPr/>
        </p:nvGrpSpPr>
        <p:grpSpPr bwMode="auto">
          <a:xfrm>
            <a:off x="6149975" y="2090738"/>
            <a:ext cx="2763838" cy="1343025"/>
            <a:chOff x="2412" y="2052"/>
            <a:chExt cx="1741" cy="846"/>
          </a:xfrm>
        </p:grpSpPr>
        <p:sp>
          <p:nvSpPr>
            <p:cNvPr id="232527" name="Rectangle 79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28" name="AutoShape 80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29" name="Rectangle 81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30" name="Rectangle 82"/>
            <p:cNvSpPr>
              <a:spLocks noChangeArrowheads="1"/>
            </p:cNvSpPr>
            <p:nvPr/>
          </p:nvSpPr>
          <p:spPr bwMode="auto">
            <a:xfrm>
              <a:off x="2711" y="2078"/>
              <a:ext cx="31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 i="0">
                  <a:solidFill>
                    <a:srgbClr val="790015"/>
                  </a:solidFill>
                </a:rPr>
                <a:t>Df]zf </a:t>
              </a:r>
              <a:endParaRPr lang="en-US" sz="2400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531" name="Line 83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84"/>
          <p:cNvGrpSpPr>
            <a:grpSpLocks/>
          </p:cNvGrpSpPr>
          <p:nvPr/>
        </p:nvGrpSpPr>
        <p:grpSpPr bwMode="auto">
          <a:xfrm>
            <a:off x="6157913" y="2519363"/>
            <a:ext cx="2763837" cy="1343025"/>
            <a:chOff x="2412" y="2052"/>
            <a:chExt cx="1741" cy="846"/>
          </a:xfrm>
        </p:grpSpPr>
        <p:sp>
          <p:nvSpPr>
            <p:cNvPr id="232533" name="Rectangle 85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34" name="AutoShape 86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35" name="Rectangle 87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36" name="Rectangle 88"/>
            <p:cNvSpPr>
              <a:spLocks noChangeArrowheads="1"/>
            </p:cNvSpPr>
            <p:nvPr/>
          </p:nvSpPr>
          <p:spPr bwMode="auto">
            <a:xfrm>
              <a:off x="2617" y="2078"/>
              <a:ext cx="499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400" b="1" i="0">
                  <a:solidFill>
                    <a:srgbClr val="790015"/>
                  </a:solidFill>
                </a:rPr>
                <a:t>oxf]z[\ </a:t>
              </a:r>
              <a:endParaRPr lang="en-US" sz="2400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537" name="Line 89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90"/>
          <p:cNvGrpSpPr>
            <a:grpSpLocks/>
          </p:cNvGrpSpPr>
          <p:nvPr/>
        </p:nvGrpSpPr>
        <p:grpSpPr bwMode="auto">
          <a:xfrm>
            <a:off x="6100763" y="2919413"/>
            <a:ext cx="2763837" cy="1343025"/>
            <a:chOff x="2412" y="2052"/>
            <a:chExt cx="1741" cy="846"/>
          </a:xfrm>
        </p:grpSpPr>
        <p:sp>
          <p:nvSpPr>
            <p:cNvPr id="232539" name="Rectangle 9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40" name="AutoShape 9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41" name="Rectangle 9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42" name="Rectangle 94"/>
            <p:cNvSpPr>
              <a:spLocks noChangeArrowheads="1"/>
            </p:cNvSpPr>
            <p:nvPr/>
          </p:nvSpPr>
          <p:spPr bwMode="auto">
            <a:xfrm>
              <a:off x="2496" y="2078"/>
              <a:ext cx="74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400" b="1" i="0">
                  <a:solidFill>
                    <a:srgbClr val="790015"/>
                  </a:solidFill>
                </a:rPr>
                <a:t>c/fhstf{ </a:t>
              </a:r>
              <a:endParaRPr lang="en-US" sz="2400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543" name="Line 9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96"/>
          <p:cNvGrpSpPr>
            <a:grpSpLocks/>
          </p:cNvGrpSpPr>
          <p:nvPr/>
        </p:nvGrpSpPr>
        <p:grpSpPr bwMode="auto">
          <a:xfrm>
            <a:off x="6380163" y="3300413"/>
            <a:ext cx="2763837" cy="1343025"/>
            <a:chOff x="2412" y="2052"/>
            <a:chExt cx="1741" cy="846"/>
          </a:xfrm>
        </p:grpSpPr>
        <p:sp>
          <p:nvSpPr>
            <p:cNvPr id="232545" name="Rectangle 9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46" name="AutoShape 9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47" name="Rectangle 9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48" name="Rectangle 100"/>
            <p:cNvSpPr>
              <a:spLocks noChangeArrowheads="1"/>
            </p:cNvSpPr>
            <p:nvPr/>
          </p:nvSpPr>
          <p:spPr bwMode="auto">
            <a:xfrm>
              <a:off x="2462" y="2078"/>
              <a:ext cx="808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400" b="1" i="0">
                  <a:solidFill>
                    <a:srgbClr val="790015"/>
                  </a:solidFill>
                </a:rPr>
                <a:t>/fhkl/jf/ </a:t>
              </a:r>
              <a:endParaRPr lang="en-US" sz="2400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549" name="Line 10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102"/>
          <p:cNvGrpSpPr>
            <a:grpSpLocks/>
          </p:cNvGrpSpPr>
          <p:nvPr/>
        </p:nvGrpSpPr>
        <p:grpSpPr bwMode="auto">
          <a:xfrm>
            <a:off x="6380163" y="3697288"/>
            <a:ext cx="2763837" cy="1343025"/>
            <a:chOff x="2412" y="2052"/>
            <a:chExt cx="1741" cy="846"/>
          </a:xfrm>
        </p:grpSpPr>
        <p:sp>
          <p:nvSpPr>
            <p:cNvPr id="232551" name="Rectangle 10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52" name="AutoShape 10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53" name="Rectangle 10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54" name="Rectangle 106"/>
            <p:cNvSpPr>
              <a:spLocks noChangeArrowheads="1"/>
            </p:cNvSpPr>
            <p:nvPr/>
          </p:nvSpPr>
          <p:spPr bwMode="auto">
            <a:xfrm>
              <a:off x="2596" y="2078"/>
              <a:ext cx="541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400" b="1" i="0">
                  <a:solidFill>
                    <a:srgbClr val="790015"/>
                  </a:solidFill>
                </a:rPr>
                <a:t>bf;Tj </a:t>
              </a:r>
              <a:endParaRPr lang="en-US" sz="2400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555" name="Line 10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8"/>
          <p:cNvGrpSpPr>
            <a:grpSpLocks/>
          </p:cNvGrpSpPr>
          <p:nvPr/>
        </p:nvGrpSpPr>
        <p:grpSpPr bwMode="auto">
          <a:xfrm>
            <a:off x="6383338" y="4006850"/>
            <a:ext cx="2760662" cy="1333500"/>
            <a:chOff x="2652" y="2271"/>
            <a:chExt cx="1739" cy="840"/>
          </a:xfrm>
        </p:grpSpPr>
        <p:sp>
          <p:nvSpPr>
            <p:cNvPr id="232557" name="Rectangle 109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58" name="AutoShape 110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59" name="Rectangle 111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60" name="Rectangle 112"/>
            <p:cNvSpPr>
              <a:spLocks noChangeArrowheads="1"/>
            </p:cNvSpPr>
            <p:nvPr/>
          </p:nvSpPr>
          <p:spPr bwMode="auto">
            <a:xfrm>
              <a:off x="2841" y="2298"/>
              <a:ext cx="59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latin typeface="Helvetica" charset="0"/>
                </a:rPr>
                <a:t>    </a:t>
              </a:r>
              <a:r>
                <a:rPr lang="en-US" sz="2400" b="1" i="0">
                  <a:solidFill>
                    <a:srgbClr val="790015"/>
                  </a:solidFill>
                </a:rPr>
                <a:t>z[\Gotf</a:t>
              </a:r>
              <a:r>
                <a:rPr lang="en-US" sz="1800" b="1" i="0">
                  <a:solidFill>
                    <a:srgbClr val="790015"/>
                  </a:solidFill>
                </a:rPr>
                <a:t> 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12" name="Group 113"/>
          <p:cNvGrpSpPr>
            <a:grpSpLocks/>
          </p:cNvGrpSpPr>
          <p:nvPr/>
        </p:nvGrpSpPr>
        <p:grpSpPr bwMode="auto">
          <a:xfrm>
            <a:off x="6381750" y="4332288"/>
            <a:ext cx="2762250" cy="1479550"/>
            <a:chOff x="3948" y="107"/>
            <a:chExt cx="1740" cy="932"/>
          </a:xfrm>
        </p:grpSpPr>
        <p:sp>
          <p:nvSpPr>
            <p:cNvPr id="232562" name="Rectangle 114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63" name="AutoShape 115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64" name="Rectangle 116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grpSp>
          <p:nvGrpSpPr>
            <p:cNvPr id="177222" name="Group 117"/>
            <p:cNvGrpSpPr>
              <a:grpSpLocks/>
            </p:cNvGrpSpPr>
            <p:nvPr/>
          </p:nvGrpSpPr>
          <p:grpSpPr bwMode="auto">
            <a:xfrm>
              <a:off x="4058" y="130"/>
              <a:ext cx="592" cy="307"/>
              <a:chOff x="3082" y="3101"/>
              <a:chExt cx="464" cy="255"/>
            </a:xfrm>
          </p:grpSpPr>
          <p:sp>
            <p:nvSpPr>
              <p:cNvPr id="232566" name="Rectangle 118"/>
              <p:cNvSpPr>
                <a:spLocks noChangeArrowheads="1"/>
              </p:cNvSpPr>
              <p:nvPr/>
            </p:nvSpPr>
            <p:spPr bwMode="auto">
              <a:xfrm>
                <a:off x="3082" y="3113"/>
                <a:ext cx="146" cy="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 i="0">
                    <a:solidFill>
                      <a:srgbClr val="790015"/>
                    </a:solidFill>
                    <a:latin typeface="Helvetica" charset="0"/>
                  </a:rPr>
                  <a:t>   </a:t>
                </a:r>
                <a:endParaRPr lang="en-US" sz="4000" b="1" i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232567" name="Rectangle 119"/>
              <p:cNvSpPr>
                <a:spLocks noChangeArrowheads="1"/>
              </p:cNvSpPr>
              <p:nvPr/>
            </p:nvSpPr>
            <p:spPr bwMode="auto">
              <a:xfrm>
                <a:off x="3211" y="3101"/>
                <a:ext cx="335" cy="2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900" b="1" i="0">
                    <a:solidFill>
                      <a:srgbClr val="790015"/>
                    </a:solidFill>
                  </a:rPr>
                  <a:t> </a:t>
                </a:r>
                <a:r>
                  <a:rPr lang="en-US" sz="3200" b="1" i="0">
                    <a:solidFill>
                      <a:srgbClr val="790015"/>
                    </a:solidFill>
                  </a:rPr>
                  <a:t>o]z[\ </a:t>
                </a:r>
                <a:endParaRPr lang="en-US" sz="3200" b="1" i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  <p:sp>
          <p:nvSpPr>
            <p:cNvPr id="232568" name="Line 120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69" name="Line 121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</p:grpSp>
      <p:sp>
        <p:nvSpPr>
          <p:cNvPr id="177215" name="Text Box 12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232575" name="Rectangle 127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80</a:t>
            </a:r>
          </a:p>
        </p:txBody>
      </p:sp>
      <p:sp>
        <p:nvSpPr>
          <p:cNvPr id="177217" name="Text Box 128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77218" name="Rectangle 129"/>
          <p:cNvSpPr>
            <a:spLocks noChangeArrowheads="1"/>
          </p:cNvSpPr>
          <p:nvPr/>
        </p:nvSpPr>
        <p:spPr bwMode="auto">
          <a:xfrm>
            <a:off x="7080250" y="6269038"/>
            <a:ext cx="16065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102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3539" name="Rectangle 102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3541" name="Line 1029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3542" name="Text Box 1030"/>
          <p:cNvSpPr txBox="1">
            <a:spLocks noChangeArrowheads="1"/>
          </p:cNvSpPr>
          <p:nvPr/>
        </p:nvSpPr>
        <p:spPr bwMode="auto">
          <a:xfrm>
            <a:off x="2847975" y="1855788"/>
            <a:ext cx="5661025" cy="20621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 i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 Regular" charset="0"/>
                <a:cs typeface="Kantipur Regular" charset="0"/>
              </a:rPr>
              <a:t>ca tkfO{sf] kfnf]</a:t>
            </a:r>
            <a:r>
              <a:rPr lang="en-US" sz="4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 Regular" charset="0"/>
                <a:cs typeface="Kantipur Regular" charset="0"/>
              </a:rPr>
              <a:t> …                    </a:t>
            </a:r>
            <a:r>
              <a:rPr lang="en-US" sz="44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 Regular" charset="0"/>
                <a:cs typeface="Kantipur Regular" charset="0"/>
              </a:rPr>
              <a:t>tkfO{sf] dl:tis af6 afOanLo k|flrg gSzf agfpg[\ xf];\</a:t>
            </a:r>
            <a:r>
              <a:rPr lang="en-US" sz="4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 Regular" charset="0"/>
                <a:cs typeface="Kantipur Regular" charset="0"/>
              </a:rPr>
              <a:t> !</a:t>
            </a:r>
          </a:p>
        </p:txBody>
      </p:sp>
      <p:sp>
        <p:nvSpPr>
          <p:cNvPr id="179206" name="Text Box 103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pic>
        <p:nvPicPr>
          <p:cNvPr id="193548" name="Picture 103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375" y="1624013"/>
            <a:ext cx="2527300" cy="3408362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93549" name="Text Box 1037"/>
          <p:cNvSpPr txBox="1">
            <a:spLocks noChangeArrowheads="1"/>
          </p:cNvSpPr>
          <p:nvPr/>
        </p:nvSpPr>
        <p:spPr bwMode="auto">
          <a:xfrm>
            <a:off x="1506538" y="5649913"/>
            <a:ext cx="6991350" cy="636587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rgbClr val="FFFF00"/>
                </a:solidFill>
                <a:latin typeface="Kantipur" pitchFamily="2" charset="0"/>
                <a:ea typeface="+mn-ea"/>
                <a:cs typeface="+mn-cs"/>
              </a:rPr>
              <a:t>gSzfx? k[\/f ul/Psf 5g\ cWoog ;xof]lu</a:t>
            </a:r>
            <a:r>
              <a:rPr lang="en-US" sz="2400" b="1" i="0">
                <a:solidFill>
                  <a:srgbClr val="FFFF00"/>
                </a:solidFill>
                <a:latin typeface="Comic Sans MS" charset="0"/>
                <a:ea typeface="+mn-ea"/>
                <a:cs typeface="+mn-cs"/>
              </a:rPr>
              <a:t> #</a:t>
            </a:r>
            <a:r>
              <a:rPr lang="en-US" sz="3200" b="1" i="0">
                <a:solidFill>
                  <a:srgbClr val="FFFF00"/>
                </a:solidFill>
                <a:latin typeface="Kantipur" pitchFamily="2" charset="0"/>
                <a:ea typeface="+mn-ea"/>
                <a:cs typeface="+mn-cs"/>
              </a:rPr>
              <a:t>#)</a:t>
            </a:r>
          </a:p>
        </p:txBody>
      </p:sp>
      <p:sp>
        <p:nvSpPr>
          <p:cNvPr id="193552" name="Rectangle 104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81</a:t>
            </a:r>
          </a:p>
        </p:txBody>
      </p:sp>
      <p:sp>
        <p:nvSpPr>
          <p:cNvPr id="179210" name="Rectangle 104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3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2" grpId="0" autoUpdateAnimBg="0"/>
      <p:bldP spid="193549" grpId="0" animBg="1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ChangeArrowheads="1"/>
          </p:cNvSpPr>
          <p:nvPr/>
        </p:nvSpPr>
        <p:spPr bwMode="auto">
          <a:xfrm>
            <a:off x="2057400" y="4210050"/>
            <a:ext cx="6457950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 anchor="ctr"/>
          <a:lstStyle/>
          <a:p>
            <a:r>
              <a:rPr lang="ja-JP" altLang="en-US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“</a:t>
            </a:r>
            <a:r>
              <a:rPr lang="en-US" sz="48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h] ePtfklg, Tof] </a:t>
            </a:r>
            <a:r>
              <a:rPr lang="en-US" sz="4800" i="0">
                <a:solidFill>
                  <a:srgbClr val="F2F7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:yfg</a:t>
            </a:r>
            <a:r>
              <a:rPr lang="en-US" sz="48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 sxfF k5</a:t>
            </a:r>
            <a:r>
              <a:rPr lang="en-US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{</a:t>
            </a:r>
            <a:r>
              <a:rPr lang="en-US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?</a:t>
            </a:r>
            <a:r>
              <a:rPr lang="ja-JP" altLang="en-US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”</a:t>
            </a:r>
            <a:endParaRPr lang="en-US" sz="4400" i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192515" name="Rectangle 3"/>
          <p:cNvSpPr>
            <a:spLocks noChangeArrowheads="1"/>
          </p:cNvSpPr>
          <p:nvPr/>
        </p:nvSpPr>
        <p:spPr bwMode="auto">
          <a:xfrm>
            <a:off x="1981200" y="1771650"/>
            <a:ext cx="6362700" cy="1200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 anchor="ctr"/>
          <a:lstStyle/>
          <a:p>
            <a:pPr>
              <a:defRPr/>
            </a:pPr>
            <a:endParaRPr lang="en-US" sz="4400" b="1" i="0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antipur Regular"/>
              <a:ea typeface="+mn-ea"/>
              <a:cs typeface="Kantipur Regular"/>
            </a:endParaRPr>
          </a:p>
          <a:p>
            <a:pPr>
              <a:defRPr/>
            </a:pPr>
            <a:r>
              <a:rPr lang="en-US" sz="6600" b="1" i="0">
                <a:solidFill>
                  <a:srgbClr val="FAFD00"/>
                </a:solidFill>
                <a:latin typeface="Kantipur Regular"/>
                <a:ea typeface="+mn-ea"/>
                <a:cs typeface="Kantipur Regular"/>
              </a:rPr>
              <a:t>5f]6f] sfns|ddf</a:t>
            </a:r>
            <a:r>
              <a:rPr lang="en-US" sz="6000" b="1">
                <a:solidFill>
                  <a:srgbClr val="FAFD00"/>
                </a:solidFill>
                <a:latin typeface="Kantipur Regular"/>
                <a:ea typeface="+mn-ea"/>
                <a:cs typeface="Kantipur Regular"/>
              </a:rPr>
              <a:t> </a:t>
            </a:r>
          </a:p>
        </p:txBody>
      </p:sp>
      <p:sp>
        <p:nvSpPr>
          <p:cNvPr id="192516" name="Rectangle 4"/>
          <p:cNvSpPr>
            <a:spLocks noChangeArrowheads="1"/>
          </p:cNvSpPr>
          <p:nvPr/>
        </p:nvSpPr>
        <p:spPr bwMode="auto">
          <a:xfrm>
            <a:off x="7086600" y="2819400"/>
            <a:ext cx="45085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©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631950" y="3937000"/>
            <a:ext cx="6577013" cy="1603375"/>
            <a:chOff x="1113" y="2473"/>
            <a:chExt cx="4143" cy="1010"/>
          </a:xfrm>
        </p:grpSpPr>
        <p:sp>
          <p:nvSpPr>
            <p:cNvPr id="192521" name="AutoShape 9"/>
            <p:cNvSpPr>
              <a:spLocks noChangeArrowheads="1"/>
            </p:cNvSpPr>
            <p:nvPr/>
          </p:nvSpPr>
          <p:spPr bwMode="auto">
            <a:xfrm>
              <a:off x="1113" y="2473"/>
              <a:ext cx="4143" cy="101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 Regular"/>
                <a:ea typeface="+mn-ea"/>
                <a:cs typeface="Kantipur Regular"/>
              </a:endParaRPr>
            </a:p>
          </p:txBody>
        </p:sp>
        <p:sp>
          <p:nvSpPr>
            <p:cNvPr id="192520" name="Rectangle 8"/>
            <p:cNvSpPr>
              <a:spLocks noChangeArrowheads="1"/>
            </p:cNvSpPr>
            <p:nvPr/>
          </p:nvSpPr>
          <p:spPr bwMode="auto">
            <a:xfrm>
              <a:off x="1133" y="2626"/>
              <a:ext cx="4068" cy="7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 anchor="ctr"/>
            <a:lstStyle/>
            <a:p>
              <a:r>
                <a:rPr lang="ja-JP" altLang="en-US" sz="440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 Regular" charset="0"/>
                  <a:cs typeface="Kantipur Regular" charset="0"/>
                </a:rPr>
                <a:t>“</a:t>
              </a:r>
              <a:r>
                <a:rPr lang="en-US" sz="440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 Regular" charset="0"/>
                  <a:cs typeface="Kantipur Regular" charset="0"/>
                </a:rPr>
                <a:t>ca, tkfO{n] of] 7fpF sfxfF k5{ hGg[\ x[\g]5 !</a:t>
              </a:r>
              <a:r>
                <a:rPr lang="ja-JP" altLang="en-US" sz="440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 Regular" charset="0"/>
                  <a:cs typeface="Kantipur Regular" charset="0"/>
                </a:rPr>
                <a:t>”</a:t>
              </a:r>
              <a:endParaRPr lang="en-US" sz="44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 Regular" charset="0"/>
                <a:cs typeface="Kantipur Regular" charset="0"/>
              </a:endParaRPr>
            </a:p>
          </p:txBody>
        </p:sp>
      </p:grpSp>
      <p:sp>
        <p:nvSpPr>
          <p:cNvPr id="181254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Arial" charset="0"/>
            </a:endParaRPr>
          </a:p>
        </p:txBody>
      </p:sp>
      <p:sp>
        <p:nvSpPr>
          <p:cNvPr id="192530" name="Rectangle 1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82</a:t>
            </a:r>
          </a:p>
        </p:txBody>
      </p:sp>
      <p:sp>
        <p:nvSpPr>
          <p:cNvPr id="181256" name="Rectangle 1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</a:rPr>
              <a:t>Handbook pg. 15-16</a:t>
            </a:r>
          </a:p>
        </p:txBody>
      </p:sp>
      <p:sp>
        <p:nvSpPr>
          <p:cNvPr id="192533" name="Text Box 21"/>
          <p:cNvSpPr txBox="1">
            <a:spLocks noChangeArrowheads="1"/>
          </p:cNvSpPr>
          <p:nvPr/>
        </p:nvSpPr>
        <p:spPr bwMode="auto">
          <a:xfrm>
            <a:off x="8631238" y="6375400"/>
            <a:ext cx="306387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i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/>
          <a:stretch>
            <a:fillRect/>
          </a:stretch>
        </p:blipFill>
        <p:spPr bwMode="auto">
          <a:xfrm>
            <a:off x="146050" y="219075"/>
            <a:ext cx="2541588" cy="198437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60099" name="Oval 3"/>
          <p:cNvSpPr>
            <a:spLocks noChangeArrowheads="1"/>
          </p:cNvSpPr>
          <p:nvPr/>
        </p:nvSpPr>
        <p:spPr bwMode="auto">
          <a:xfrm>
            <a:off x="666750" y="228600"/>
            <a:ext cx="939800" cy="939800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400" i="0">
              <a:solidFill>
                <a:srgbClr val="FFEC14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60100" name="Text Box 4"/>
          <p:cNvSpPr txBox="1">
            <a:spLocks noChangeArrowheads="1"/>
          </p:cNvSpPr>
          <p:nvPr/>
        </p:nvSpPr>
        <p:spPr bwMode="auto">
          <a:xfrm>
            <a:off x="2730500" y="676275"/>
            <a:ext cx="641826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 b="1">
                <a:solidFill>
                  <a:srgbClr val="FF0A1E"/>
                </a:solidFill>
                <a:latin typeface="Kantipur Regular" charset="0"/>
                <a:cs typeface="Kantipur Regular" charset="0"/>
              </a:rPr>
              <a:t>ca b]lv, </a:t>
            </a:r>
            <a:r>
              <a:rPr lang="en-US" sz="4000" b="1">
                <a:solidFill>
                  <a:srgbClr val="FF0A1E"/>
                </a:solidFill>
                <a:latin typeface="Kantipur Regular" charset="0"/>
                <a:cs typeface="Kantipur Regular" charset="0"/>
              </a:rPr>
              <a:t>afOan …cfwf/e[\t</a:t>
            </a:r>
            <a:r>
              <a:rPr lang="en-US" sz="3200" b="1">
                <a:solidFill>
                  <a:srgbClr val="FF0A1E"/>
                </a:solidFill>
                <a:latin typeface="Kantipur Regular" charset="0"/>
                <a:cs typeface="Kantipur Regular" charset="0"/>
              </a:rPr>
              <a:t>, tkfO{sf] </a:t>
            </a:r>
            <a:r>
              <a:rPr lang="en-US" sz="4000" b="1">
                <a:solidFill>
                  <a:srgbClr val="FF0A1E"/>
                </a:solidFill>
                <a:latin typeface="Kantipur Regular" charset="0"/>
                <a:cs typeface="Kantipur Regular" charset="0"/>
              </a:rPr>
              <a:t>dl:tisdf </a:t>
            </a:r>
            <a:r>
              <a:rPr lang="en-US" sz="3200" b="1">
                <a:solidFill>
                  <a:srgbClr val="FF0A1E"/>
                </a:solidFill>
                <a:latin typeface="Kantipur Regular" charset="0"/>
                <a:cs typeface="Kantipur Regular" charset="0"/>
              </a:rPr>
              <a:t>5 …</a:t>
            </a:r>
          </a:p>
        </p:txBody>
      </p:sp>
      <p:sp>
        <p:nvSpPr>
          <p:cNvPr id="260101" name="Text Box 5"/>
          <p:cNvSpPr txBox="1">
            <a:spLocks noChangeArrowheads="1"/>
          </p:cNvSpPr>
          <p:nvPr/>
        </p:nvSpPr>
        <p:spPr bwMode="auto">
          <a:xfrm>
            <a:off x="382588" y="1697038"/>
            <a:ext cx="8742362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FCC18"/>
                </a:solidFill>
                <a:latin typeface="Kantipur Regular" charset="0"/>
                <a:cs typeface="Kantipur Regular" charset="0"/>
              </a:rPr>
              <a:t>                  •</a:t>
            </a:r>
            <a:r>
              <a:rPr lang="en-US" b="1" i="0">
                <a:solidFill>
                  <a:srgbClr val="FFCC18"/>
                </a:solidFill>
                <a:latin typeface="Kantipur Regular" charset="0"/>
                <a:cs typeface="Kantipur Regular" charset="0"/>
              </a:rPr>
              <a:t>of] rf+lx</a:t>
            </a:r>
            <a:r>
              <a:rPr lang="en-US" sz="2400" b="1" i="0">
                <a:solidFill>
                  <a:srgbClr val="FFCC18"/>
                </a:solidFill>
                <a:latin typeface="Kantipur Regular" charset="0"/>
                <a:cs typeface="Kantipur Regular" charset="0"/>
              </a:rPr>
              <a:t> </a:t>
            </a:r>
            <a:r>
              <a:rPr lang="ja-JP" altLang="en-US" sz="2400" b="1" i="0">
                <a:solidFill>
                  <a:srgbClr val="1EAFCC"/>
                </a:solidFill>
                <a:latin typeface="Kantipur Regular" charset="0"/>
                <a:cs typeface="Kantipur Regular" charset="0"/>
              </a:rPr>
              <a:t>“</a:t>
            </a:r>
            <a:r>
              <a:rPr lang="en-US" sz="3200" b="1" i="0">
                <a:solidFill>
                  <a:srgbClr val="1EAFCC"/>
                </a:solidFill>
                <a:latin typeface="Kantipur Regular" charset="0"/>
                <a:cs typeface="Kantipur Regular" charset="0"/>
              </a:rPr>
              <a:t>afOan vftf</a:t>
            </a:r>
            <a:r>
              <a:rPr lang="ja-JP" altLang="en-US" sz="2400" b="1" i="0">
                <a:solidFill>
                  <a:srgbClr val="1EAFCC"/>
                </a:solidFill>
                <a:latin typeface="Kantipur Regular" charset="0"/>
                <a:cs typeface="Kantipur Regular" charset="0"/>
              </a:rPr>
              <a:t>”</a:t>
            </a:r>
            <a:endParaRPr lang="en-US" sz="2400" b="1" i="0">
              <a:solidFill>
                <a:srgbClr val="FFCC18"/>
              </a:solidFill>
              <a:latin typeface="Kantipur Regular" charset="0"/>
              <a:cs typeface="Kantipur Regular" charset="0"/>
            </a:endParaRPr>
          </a:p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FCC18"/>
                </a:solidFill>
                <a:latin typeface="Kantipur Regular" charset="0"/>
                <a:cs typeface="Kantipur Regular" charset="0"/>
              </a:rPr>
              <a:t>• </a:t>
            </a:r>
            <a:r>
              <a:rPr lang="ja-JP" altLang="en-US" sz="2400" b="1" i="0">
                <a:solidFill>
                  <a:srgbClr val="FFCC18"/>
                </a:solidFill>
                <a:latin typeface="Kantipur Regular" charset="0"/>
                <a:cs typeface="Kantipur Regular" charset="0"/>
              </a:rPr>
              <a:t>“</a:t>
            </a:r>
            <a:r>
              <a:rPr lang="en-US" sz="3200" b="1" i="0">
                <a:solidFill>
                  <a:srgbClr val="FFCC18"/>
                </a:solidFill>
                <a:latin typeface="Kantipur Regular" charset="0"/>
                <a:cs typeface="Kantipur Regular" charset="0"/>
              </a:rPr>
              <a:t>afOan vftf</a:t>
            </a:r>
            <a:r>
              <a:rPr lang="ja-JP" altLang="en-US" sz="2400" b="1" i="0">
                <a:solidFill>
                  <a:srgbClr val="FFCC18"/>
                </a:solidFill>
                <a:latin typeface="Kantipur Regular" charset="0"/>
                <a:cs typeface="Kantipur Regular" charset="0"/>
              </a:rPr>
              <a:t>”</a:t>
            </a:r>
            <a:r>
              <a:rPr lang="en-US" sz="2400" b="1" i="0">
                <a:solidFill>
                  <a:srgbClr val="FFCC18"/>
                </a:solidFill>
                <a:latin typeface="Kantipur Regular" charset="0"/>
                <a:cs typeface="Kantipur Regular" charset="0"/>
              </a:rPr>
              <a:t> </a:t>
            </a:r>
            <a:r>
              <a:rPr lang="en-US" b="1" i="0">
                <a:solidFill>
                  <a:srgbClr val="1EAFCC"/>
                </a:solidFill>
                <a:latin typeface="Kantipur Regular" charset="0"/>
                <a:cs typeface="Kantipur Regular" charset="0"/>
              </a:rPr>
              <a:t>vf]Ng] d[\Vo a[\Fbf</a:t>
            </a:r>
            <a:r>
              <a:rPr lang="en-US" sz="2400" b="1" i="0">
                <a:solidFill>
                  <a:srgbClr val="FFCC18"/>
                </a:solidFill>
                <a:latin typeface="Kantipur Regular" charset="0"/>
                <a:cs typeface="Kantipur Regular" charset="0"/>
              </a:rPr>
              <a:t> … </a:t>
            </a:r>
            <a:r>
              <a:rPr lang="en-US" sz="3200" b="1" i="0">
                <a:solidFill>
                  <a:srgbClr val="FFCC18"/>
                </a:solidFill>
                <a:latin typeface="Kantipur Regular" charset="0"/>
                <a:cs typeface="Kantipur Regular" charset="0"/>
              </a:rPr>
              <a:t>p=</a:t>
            </a:r>
            <a:r>
              <a:rPr lang="en-US" sz="2400" b="1" i="0">
                <a:solidFill>
                  <a:srgbClr val="FFCC18"/>
                </a:solidFill>
                <a:latin typeface="Kantipur Regular" charset="0"/>
                <a:cs typeface="Kantipur Regular" charset="0"/>
              </a:rPr>
              <a:t> </a:t>
            </a:r>
            <a:r>
              <a:rPr lang="en-US" sz="3200" b="1" i="0">
                <a:solidFill>
                  <a:srgbClr val="FFCC18"/>
                </a:solidFill>
                <a:latin typeface="Kantipur Regular" charset="0"/>
                <a:cs typeface="Kantipur Regular" charset="0"/>
              </a:rPr>
              <a:t>&amp;=</a:t>
            </a:r>
            <a:r>
              <a:rPr lang="en-US" sz="2400" b="1" i="0">
                <a:solidFill>
                  <a:srgbClr val="FFCC18"/>
                </a:solidFill>
                <a:latin typeface="Kantipur Regular" charset="0"/>
                <a:cs typeface="Kantipur Regular" charset="0"/>
              </a:rPr>
              <a:t> </a:t>
            </a:r>
            <a:r>
              <a:rPr lang="en-US" sz="3200" b="1" i="0">
                <a:solidFill>
                  <a:srgbClr val="FFCC18"/>
                </a:solidFill>
                <a:latin typeface="Kantipur Regular" charset="0"/>
                <a:cs typeface="Kantipur Regular" charset="0"/>
              </a:rPr>
              <a:t>z[\=</a:t>
            </a:r>
            <a:r>
              <a:rPr lang="en-US" sz="2400" b="1" i="0">
                <a:solidFill>
                  <a:srgbClr val="FFCC18"/>
                </a:solidFill>
                <a:latin typeface="Kantipur Regular" charset="0"/>
                <a:cs typeface="Kantipur Regular" charset="0"/>
              </a:rPr>
              <a:t> </a:t>
            </a:r>
            <a:r>
              <a:rPr lang="en-US" sz="3200" b="1" i="0">
                <a:solidFill>
                  <a:srgbClr val="FFCC18"/>
                </a:solidFill>
                <a:latin typeface="Kantipur Regular" charset="0"/>
                <a:cs typeface="Kantipur Regular" charset="0"/>
              </a:rPr>
              <a:t>o]=</a:t>
            </a:r>
          </a:p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FCC18"/>
                </a:solidFill>
                <a:latin typeface="Kantipur Regular" charset="0"/>
                <a:cs typeface="Kantipur Regular" charset="0"/>
              </a:rPr>
              <a:t>• </a:t>
            </a:r>
            <a:r>
              <a:rPr lang="en-US" b="1" i="0">
                <a:solidFill>
                  <a:srgbClr val="1EAFCC"/>
                </a:solidFill>
                <a:latin typeface="Kantipur Regular" charset="0"/>
                <a:cs typeface="Kantipur Regular" charset="0"/>
              </a:rPr>
              <a:t>dl:tis gSzf</a:t>
            </a:r>
            <a:r>
              <a:rPr lang="en-US" sz="2400" b="1" i="0">
                <a:solidFill>
                  <a:srgbClr val="FFCC18"/>
                </a:solidFill>
                <a:latin typeface="Kantipur Regular" charset="0"/>
                <a:cs typeface="Kantipur Regular" charset="0"/>
              </a:rPr>
              <a:t> </a:t>
            </a:r>
            <a:r>
              <a:rPr lang="en-US" b="1" i="0">
                <a:solidFill>
                  <a:srgbClr val="FFCC18"/>
                </a:solidFill>
                <a:latin typeface="Kantipur Regular" charset="0"/>
                <a:cs typeface="Kantipur Regular" charset="0"/>
              </a:rPr>
              <a:t>afOansf] d[\Vo d[\Vo 36gfx?nfO{ ;d]6]/ t}of/ ul/Psf] 5 .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FCC18"/>
              </a:solidFill>
              <a:latin typeface="Kantipur Regular" charset="0"/>
              <a:cs typeface="Kantipur Regular" charset="0"/>
            </a:endParaRPr>
          </a:p>
        </p:txBody>
      </p:sp>
      <p:sp>
        <p:nvSpPr>
          <p:cNvPr id="260102" name="AutoShape 6"/>
          <p:cNvSpPr>
            <a:spLocks noChangeArrowheads="1"/>
          </p:cNvSpPr>
          <p:nvPr/>
        </p:nvSpPr>
        <p:spPr bwMode="auto">
          <a:xfrm>
            <a:off x="328613" y="3155950"/>
            <a:ext cx="8561387" cy="50165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60105" name="Rectangle 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83</a:t>
            </a:r>
          </a:p>
        </p:txBody>
      </p:sp>
      <p:sp>
        <p:nvSpPr>
          <p:cNvPr id="260106" name="Text Box 10"/>
          <p:cNvSpPr txBox="1">
            <a:spLocks noChangeArrowheads="1"/>
          </p:cNvSpPr>
          <p:nvPr/>
        </p:nvSpPr>
        <p:spPr bwMode="auto">
          <a:xfrm>
            <a:off x="365125" y="3738563"/>
            <a:ext cx="8247063" cy="1138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FEA18"/>
                </a:solidFill>
                <a:latin typeface="Kantipur Regular" charset="0"/>
                <a:cs typeface="Kantipur Regular" charset="0"/>
              </a:rPr>
              <a:t>•afOansf] </a:t>
            </a:r>
            <a:r>
              <a:rPr lang="ja-JP" altLang="en-US" sz="2400" b="1" i="0">
                <a:solidFill>
                  <a:srgbClr val="FFEA18"/>
                </a:solidFill>
                <a:latin typeface="Kantipur Regular" charset="0"/>
                <a:cs typeface="Kantipur Regular" charset="0"/>
              </a:rPr>
              <a:t>“</a:t>
            </a:r>
            <a:r>
              <a:rPr lang="en-US" sz="3200" b="1" i="0">
                <a:solidFill>
                  <a:srgbClr val="FFEA18"/>
                </a:solidFill>
                <a:latin typeface="Kantipur Regular" charset="0"/>
                <a:cs typeface="Kantipur Regular" charset="0"/>
              </a:rPr>
              <a:t>syf</a:t>
            </a:r>
            <a:r>
              <a:rPr lang="ja-JP" altLang="en-US" sz="2400" b="1" i="0">
                <a:solidFill>
                  <a:srgbClr val="FFEA18"/>
                </a:solidFill>
                <a:latin typeface="Kantipur Regular" charset="0"/>
                <a:cs typeface="Kantipur Regular" charset="0"/>
              </a:rPr>
              <a:t>”</a:t>
            </a:r>
            <a:r>
              <a:rPr lang="en-US" sz="2400" b="1" i="0">
                <a:solidFill>
                  <a:srgbClr val="FFEA18"/>
                </a:solidFill>
                <a:latin typeface="Kantipur Regular" charset="0"/>
                <a:cs typeface="Kantipur Regular" charset="0"/>
              </a:rPr>
              <a:t> : </a:t>
            </a:r>
            <a:r>
              <a:rPr lang="ja-JP" altLang="en-US" sz="2400" b="1" i="0">
                <a:solidFill>
                  <a:srgbClr val="43F22C"/>
                </a:solidFill>
                <a:latin typeface="Kantipur Regular" charset="0"/>
                <a:cs typeface="Kantipur Regular" charset="0"/>
              </a:rPr>
              <a:t>“</a:t>
            </a:r>
            <a:r>
              <a:rPr lang="en-US" sz="2400" b="1" i="0">
                <a:solidFill>
                  <a:srgbClr val="43F22C"/>
                </a:solidFill>
                <a:latin typeface="Kantipur Regular" charset="0"/>
                <a:cs typeface="Kantipur Regular" charset="0"/>
              </a:rPr>
              <a:t> </a:t>
            </a:r>
            <a:r>
              <a:rPr lang="en-US" sz="3200" b="1" i="0">
                <a:solidFill>
                  <a:srgbClr val="43F22C"/>
                </a:solidFill>
                <a:latin typeface="Kantipur Regular" charset="0"/>
                <a:cs typeface="Kantipur Regular" charset="0"/>
              </a:rPr>
              <a:t>5f]6s/L sfns|ddf</a:t>
            </a:r>
            <a:r>
              <a:rPr lang="en-US" sz="2400" b="1" i="0">
                <a:solidFill>
                  <a:srgbClr val="43F22C"/>
                </a:solidFill>
                <a:latin typeface="Kantipur Regular" charset="0"/>
                <a:cs typeface="Kantipur Regular" charset="0"/>
              </a:rPr>
              <a:t> </a:t>
            </a:r>
            <a:r>
              <a:rPr lang="ja-JP" altLang="en-US" sz="2400" b="1" i="0">
                <a:solidFill>
                  <a:srgbClr val="43F22C"/>
                </a:solidFill>
                <a:latin typeface="Kantipur Regular" charset="0"/>
                <a:cs typeface="Kantipur Regular" charset="0"/>
              </a:rPr>
              <a:t>”</a:t>
            </a:r>
            <a:r>
              <a:rPr lang="en-US" sz="2400" b="1" i="0">
                <a:solidFill>
                  <a:srgbClr val="FFEA18"/>
                </a:solidFill>
                <a:latin typeface="Kantipur Regular" charset="0"/>
                <a:cs typeface="Kantipur Regular" charset="0"/>
              </a:rPr>
              <a:t> 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43F22C"/>
              </a:solidFill>
              <a:latin typeface="Kantipur Regular" charset="0"/>
              <a:cs typeface="Kantipur Regular" charset="0"/>
            </a:endParaRPr>
          </a:p>
        </p:txBody>
      </p:sp>
      <p:sp>
        <p:nvSpPr>
          <p:cNvPr id="260108" name="Text Box 12"/>
          <p:cNvSpPr txBox="1">
            <a:spLocks noChangeArrowheads="1"/>
          </p:cNvSpPr>
          <p:nvPr/>
        </p:nvSpPr>
        <p:spPr bwMode="auto">
          <a:xfrm>
            <a:off x="8631238" y="6375400"/>
            <a:ext cx="306387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i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260109" name="AutoShape 13"/>
          <p:cNvSpPr>
            <a:spLocks noChangeArrowheads="1"/>
          </p:cNvSpPr>
          <p:nvPr/>
        </p:nvSpPr>
        <p:spPr bwMode="auto">
          <a:xfrm>
            <a:off x="328613" y="3830638"/>
            <a:ext cx="5130800" cy="50165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260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60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60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0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099" grpId="0" animBg="1" autoUpdateAnimBg="0"/>
      <p:bldP spid="260101" grpId="0" build="p" autoUpdateAnimBg="0" advAuto="0"/>
      <p:bldP spid="260102" grpId="0" animBg="1"/>
      <p:bldP spid="260106" grpId="0" autoUpdateAnimBg="0"/>
      <p:bldP spid="260109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346" name="Group 13"/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217102" name="Text Box 14"/>
            <p:cNvSpPr txBox="1">
              <a:spLocks noChangeArrowheads="1"/>
            </p:cNvSpPr>
            <p:nvPr/>
          </p:nvSpPr>
          <p:spPr bwMode="auto">
            <a:xfrm>
              <a:off x="48" y="4099"/>
              <a:ext cx="1018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12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  <a:cs typeface="+mn-cs"/>
              </a:endParaRPr>
            </a:p>
          </p:txBody>
        </p:sp>
        <p:sp>
          <p:nvSpPr>
            <p:cNvPr id="217103" name="Text Box 15"/>
            <p:cNvSpPr txBox="1">
              <a:spLocks noChangeArrowheads="1"/>
            </p:cNvSpPr>
            <p:nvPr/>
          </p:nvSpPr>
          <p:spPr bwMode="auto">
            <a:xfrm>
              <a:off x="410" y="3424"/>
              <a:ext cx="5053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FAFD00"/>
                  </a:solidFill>
                  <a:latin typeface="Comic Sans MS" charset="0"/>
                </a:rPr>
                <a:t>A Presentation of The Bible…Basically Ministries International Inc.                Fort Worth, Texas</a:t>
              </a:r>
              <a:endParaRPr lang="en-US" sz="1800" b="1" i="0">
                <a:solidFill>
                  <a:srgbClr val="FAFD00"/>
                </a:solidFill>
                <a:latin typeface="Comic Sans MS" charset="0"/>
              </a:endParaRPr>
            </a:p>
          </p:txBody>
        </p:sp>
        <p:sp>
          <p:nvSpPr>
            <p:cNvPr id="217104" name="Text Box 16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000" i="0">
                  <a:solidFill>
                    <a:srgbClr val="FFFB0C"/>
                  </a:solidFill>
                  <a:latin typeface="Times New Roman" charset="0"/>
                  <a:ea typeface="+mn-ea"/>
                  <a:cs typeface="+mn-cs"/>
                </a:rPr>
                <a:t>www.biblebasically.com</a:t>
              </a:r>
            </a:p>
          </p:txBody>
        </p:sp>
      </p:grpSp>
      <p:sp>
        <p:nvSpPr>
          <p:cNvPr id="185347" name="Text Box 22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i="0">
                <a:solidFill>
                  <a:srgbClr val="FFFFFF"/>
                </a:solidFill>
              </a:rPr>
              <a:t>©2004 TBBMI</a:t>
            </a:r>
          </a:p>
        </p:txBody>
      </p:sp>
      <p:sp>
        <p:nvSpPr>
          <p:cNvPr id="217111" name="Rectangle 23"/>
          <p:cNvSpPr>
            <a:spLocks noChangeArrowheads="1"/>
          </p:cNvSpPr>
          <p:nvPr/>
        </p:nvSpPr>
        <p:spPr bwMode="auto">
          <a:xfrm>
            <a:off x="7618413" y="6515100"/>
            <a:ext cx="661987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8.0.02.</a:t>
            </a:r>
          </a:p>
        </p:txBody>
      </p:sp>
      <p:sp>
        <p:nvSpPr>
          <p:cNvPr id="217112" name="Rectangle 2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84</a:t>
            </a:r>
          </a:p>
        </p:txBody>
      </p:sp>
      <p:pic>
        <p:nvPicPr>
          <p:cNvPr id="185350" name="Picture 25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51" name="Picture 2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r="80165"/>
          <a:stretch>
            <a:fillRect/>
          </a:stretch>
        </p:blipFill>
        <p:spPr bwMode="auto">
          <a:xfrm>
            <a:off x="0" y="3378200"/>
            <a:ext cx="2362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21"/>
          <p:cNvSpPr>
            <a:spLocks noChangeArrowheads="1" noChangeShapeType="1" noTextEdit="1"/>
          </p:cNvSpPr>
          <p:nvPr/>
        </p:nvSpPr>
        <p:spPr bwMode="auto">
          <a:xfrm>
            <a:off x="533400" y="1676400"/>
            <a:ext cx="6705600" cy="3810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o-RO" sz="54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50800" dist="38100" dir="2700000" rotWithShape="0">
                    <a:srgbClr val="000000">
                      <a:alpha val="42999"/>
                    </a:srgbClr>
                  </a:outerShdw>
                </a:effectLst>
                <a:latin typeface="Kantipur Regular"/>
                <a:ea typeface="Kantipur Regular"/>
                <a:cs typeface="Kantipur Regular"/>
              </a:rPr>
              <a:t>afOan======</a:t>
            </a:r>
          </a:p>
          <a:p>
            <a:r>
              <a:rPr lang="ro-RO" sz="54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50800" dist="38100" dir="2700000" rotWithShape="0">
                    <a:srgbClr val="000000">
                      <a:alpha val="42999"/>
                    </a:srgbClr>
                  </a:outerShdw>
                </a:effectLst>
                <a:latin typeface="Kantipur Regular"/>
                <a:ea typeface="Kantipur Regular"/>
                <a:cs typeface="Kantipur Regular"/>
              </a:rPr>
              <a:t>     cfwf/e[\t</a:t>
            </a:r>
            <a:endParaRPr lang="en-US" sz="5400" kern="1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blurRad="50800" dist="38100" dir="2700000" rotWithShape="0">
                  <a:srgbClr val="000000">
                    <a:alpha val="42999"/>
                  </a:srgbClr>
                </a:outerShdw>
              </a:effectLst>
              <a:latin typeface="Kantipur Regular"/>
              <a:ea typeface="Kantipur Regular"/>
              <a:cs typeface="Kantipur Regular"/>
            </a:endParaRP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87395" name="Text Box 13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i="0">
                <a:solidFill>
                  <a:srgbClr val="FFFFFF"/>
                </a:solidFill>
              </a:rPr>
              <a:t>©2004 TBBMI</a:t>
            </a:r>
          </a:p>
        </p:txBody>
      </p:sp>
      <p:sp>
        <p:nvSpPr>
          <p:cNvPr id="235534" name="Rectangle 14"/>
          <p:cNvSpPr>
            <a:spLocks noChangeArrowheads="1"/>
          </p:cNvSpPr>
          <p:nvPr/>
        </p:nvSpPr>
        <p:spPr bwMode="auto">
          <a:xfrm>
            <a:off x="7629525" y="6515100"/>
            <a:ext cx="6413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8.0.02.</a:t>
            </a:r>
          </a:p>
        </p:txBody>
      </p:sp>
      <p:sp>
        <p:nvSpPr>
          <p:cNvPr id="235535" name="Rectangle 15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85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FFFFFF"/>
                </a:solidFill>
                <a:latin typeface="Kantipur" charset="0"/>
              </a:rPr>
              <a:t>8f= l/</a:t>
            </a:r>
            <a:r>
              <a:rPr lang="en-US" sz="3200" b="1" dirty="0" err="1">
                <a:solidFill>
                  <a:srgbClr val="FFFFFF"/>
                </a:solidFill>
                <a:latin typeface="Kantipur" charset="0"/>
              </a:rPr>
              <a:t>Ss</a:t>
            </a:r>
            <a:r>
              <a:rPr lang="en-US" sz="3200" b="1" dirty="0">
                <a:solidFill>
                  <a:srgbClr val="FFFFFF"/>
                </a:solidFill>
                <a:latin typeface="Kantipur" charset="0"/>
              </a:rPr>
              <a:t> lu|lkmyaf6 </a:t>
            </a:r>
            <a:r>
              <a:rPr lang="en-US" sz="3200" b="1" dirty="0" err="1" smtClean="0">
                <a:solidFill>
                  <a:srgbClr val="FFFFFF"/>
                </a:solidFill>
                <a:latin typeface="Kantipur" charset="0"/>
              </a:rPr>
              <a:t>ljt</a:t>
            </a:r>
            <a:r>
              <a:rPr lang="en-US" sz="3200" b="1" dirty="0" smtClean="0">
                <a:solidFill>
                  <a:srgbClr val="FFFFFF"/>
                </a:solidFill>
                <a:latin typeface="Kantipur" charset="0"/>
              </a:rPr>
              <a:t>/0f </a:t>
            </a:r>
            <a:r>
              <a:rPr lang="en-US" sz="2400" b="1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• BibleStudyDownloads.org</a:t>
            </a:r>
            <a:endParaRPr lang="en-US" sz="1000" b="1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-1270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i="0" dirty="0" smtClean="0">
                <a:solidFill>
                  <a:srgbClr val="FFFFFF"/>
                </a:solidFill>
                <a:latin typeface="Kantipur Regular"/>
                <a:cs typeface="Kantipur Regular"/>
              </a:rPr>
              <a:t>of] k|:t</a:t>
            </a:r>
            <a:r>
              <a:rPr lang="en-US" sz="4000" b="1" dirty="0">
                <a:solidFill>
                  <a:srgbClr val="FFFFFF"/>
                </a:solidFill>
                <a:latin typeface="Kantipur" charset="0"/>
              </a:rPr>
              <a:t>[</a:t>
            </a:r>
            <a:r>
              <a:rPr lang="en-US" sz="4000" b="1" i="0" dirty="0" err="1" smtClean="0">
                <a:solidFill>
                  <a:srgbClr val="FFFFFF"/>
                </a:solidFill>
                <a:latin typeface="Kantipur Regular"/>
                <a:cs typeface="Kantipur Regular"/>
              </a:rPr>
              <a:t>tL</a:t>
            </a:r>
            <a:r>
              <a:rPr lang="en-US" sz="4000" b="1" i="0" dirty="0" smtClean="0">
                <a:solidFill>
                  <a:srgbClr val="FFFFFF"/>
                </a:solidFill>
                <a:latin typeface="Kantipur Regular"/>
                <a:cs typeface="Kantipur Regular"/>
              </a:rPr>
              <a:t> </a:t>
            </a:r>
            <a:r>
              <a:rPr lang="en-US" sz="4000" b="1" i="0" dirty="0" err="1" smtClean="0">
                <a:solidFill>
                  <a:srgbClr val="FFFFFF"/>
                </a:solidFill>
                <a:latin typeface="Kantipur Regular"/>
                <a:cs typeface="Kantipur Regular"/>
              </a:rPr>
              <a:t>tkfO</a:t>
            </a:r>
            <a:r>
              <a:rPr lang="en-US" sz="4000" b="1" i="0" dirty="0" smtClean="0">
                <a:solidFill>
                  <a:srgbClr val="FFFFFF"/>
                </a:solidFill>
                <a:latin typeface="Kantipur Regular"/>
                <a:cs typeface="Kantipur Regular"/>
              </a:rPr>
              <a:t>{</a:t>
            </a:r>
            <a:r>
              <a:rPr lang="en-US" sz="4000" b="1" i="0" dirty="0" err="1" smtClean="0">
                <a:solidFill>
                  <a:srgbClr val="FFFFFF"/>
                </a:solidFill>
                <a:latin typeface="Kantipur Regular"/>
                <a:cs typeface="Kantipur Regular"/>
              </a:rPr>
              <a:t>sf</a:t>
            </a:r>
            <a:r>
              <a:rPr lang="en-US" sz="4000" b="1" i="0" dirty="0" smtClean="0">
                <a:solidFill>
                  <a:srgbClr val="FFFFFF"/>
                </a:solidFill>
                <a:latin typeface="Kantipur Regular"/>
                <a:cs typeface="Kantipur Regular"/>
              </a:rPr>
              <a:t>] </a:t>
            </a:r>
            <a:r>
              <a:rPr lang="en-US" sz="4000" b="1" i="0" dirty="0" err="1" smtClean="0">
                <a:solidFill>
                  <a:srgbClr val="FFFFFF"/>
                </a:solidFill>
                <a:latin typeface="Kantipur Regular"/>
                <a:cs typeface="Kantipur Regular"/>
              </a:rPr>
              <a:t>nflu</a:t>
            </a:r>
            <a:r>
              <a:rPr lang="en-US" sz="4000" b="1" i="0" dirty="0" smtClean="0">
                <a:solidFill>
                  <a:srgbClr val="FFFFFF"/>
                </a:solidFill>
                <a:latin typeface="Kantipur Regular"/>
                <a:cs typeface="Kantipur Regular"/>
              </a:rPr>
              <a:t> </a:t>
            </a:r>
            <a:r>
              <a:rPr lang="en-US" sz="4000" b="1" i="0" dirty="0" err="1" smtClean="0">
                <a:solidFill>
                  <a:srgbClr val="FFFFFF"/>
                </a:solidFill>
                <a:latin typeface="Kantipur Regular"/>
                <a:cs typeface="Kantipur Regular"/>
              </a:rPr>
              <a:t>lk|mdf</a:t>
            </a:r>
            <a:r>
              <a:rPr lang="en-US" sz="4000" b="1" i="0" dirty="0" smtClean="0">
                <a:solidFill>
                  <a:srgbClr val="FFFFFF"/>
                </a:solidFill>
                <a:latin typeface="Kantipur Regular"/>
                <a:cs typeface="Kantipur Regular"/>
              </a:rPr>
              <a:t> </a:t>
            </a:r>
            <a:r>
              <a:rPr lang="en-US" sz="4000" b="1" i="0" dirty="0" err="1" smtClean="0">
                <a:solidFill>
                  <a:srgbClr val="FFFFFF"/>
                </a:solidFill>
                <a:latin typeface="Kantipur Regular"/>
                <a:cs typeface="Kantipur Regular"/>
              </a:rPr>
              <a:t>pknAw</a:t>
            </a:r>
            <a:r>
              <a:rPr lang="en-US" sz="4000" b="1" i="0" dirty="0" smtClean="0">
                <a:solidFill>
                  <a:srgbClr val="FFFFFF"/>
                </a:solidFill>
                <a:latin typeface="Kantipur Regular"/>
                <a:cs typeface="Kantipur Regular"/>
              </a:rPr>
              <a:t> 5 .</a:t>
            </a:r>
            <a:endParaRPr lang="en-US" sz="1400" b="1" i="0" dirty="0">
              <a:solidFill>
                <a:srgbClr val="FFFFFF"/>
              </a:solidFill>
              <a:latin typeface="Kantipur Regular"/>
              <a:cs typeface="Kantipur Regular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4718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9926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992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992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9930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9933" name="Text Box 13"/>
          <p:cNvSpPr txBox="1">
            <a:spLocks noChangeArrowheads="1"/>
          </p:cNvSpPr>
          <p:nvPr/>
        </p:nvSpPr>
        <p:spPr bwMode="auto">
          <a:xfrm>
            <a:off x="2286000" y="1101725"/>
            <a:ext cx="5257800" cy="1431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k|yd\</a:t>
            </a:r>
            <a:r>
              <a:rPr lang="en-US" sz="44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:</a:t>
            </a:r>
            <a:r>
              <a:rPr lang="en-US" sz="44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                       </a:t>
            </a:r>
            <a:r>
              <a:rPr lang="en-US" sz="44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 kflgsf efux?</a:t>
            </a:r>
          </a:p>
        </p:txBody>
      </p:sp>
      <p:sp>
        <p:nvSpPr>
          <p:cNvPr id="209934" name="Text Box 14"/>
          <p:cNvSpPr txBox="1">
            <a:spLocks noChangeArrowheads="1"/>
          </p:cNvSpPr>
          <p:nvPr/>
        </p:nvSpPr>
        <p:spPr bwMode="auto">
          <a:xfrm>
            <a:off x="1905000" y="2741613"/>
            <a:ext cx="6019800" cy="1431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bf];|f]</a:t>
            </a:r>
            <a:r>
              <a:rPr lang="en-US" sz="44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:                     </a:t>
            </a:r>
            <a:r>
              <a:rPr lang="en-US" sz="44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!) 7fpFx?</a:t>
            </a:r>
            <a:r>
              <a:rPr lang="en-US" sz="40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209935" name="Text Box 15"/>
          <p:cNvSpPr txBox="1">
            <a:spLocks noChangeArrowheads="1"/>
          </p:cNvSpPr>
          <p:nvPr/>
        </p:nvSpPr>
        <p:spPr bwMode="auto">
          <a:xfrm>
            <a:off x="1885950" y="4298950"/>
            <a:ext cx="6019800" cy="1431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t];|f]</a:t>
            </a:r>
            <a:r>
              <a:rPr lang="en-US" sz="44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:</a:t>
            </a:r>
            <a:r>
              <a:rPr lang="en-US" sz="44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                     </a:t>
            </a:r>
            <a:r>
              <a:rPr lang="en-US" sz="44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;DalGwt\ leGgtf</a:t>
            </a:r>
          </a:p>
        </p:txBody>
      </p:sp>
      <p:sp>
        <p:nvSpPr>
          <p:cNvPr id="31755" name="Text Box 1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31756" name="Text Box 20"/>
          <p:cNvSpPr txBox="1">
            <a:spLocks noChangeArrowheads="1"/>
          </p:cNvSpPr>
          <p:nvPr/>
        </p:nvSpPr>
        <p:spPr bwMode="auto">
          <a:xfrm>
            <a:off x="8629650" y="653097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400" b="1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9941" name="Rectangle 2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09</a:t>
            </a:r>
          </a:p>
        </p:txBody>
      </p:sp>
      <p:sp>
        <p:nvSpPr>
          <p:cNvPr id="31758" name="Text Box 22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31759" name="Text Box 23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1760" name="Rectangle 24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9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9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9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33" grpId="0" autoUpdateAnimBg="0"/>
      <p:bldP spid="209934" grpId="0" autoUpdateAnimBg="0"/>
      <p:bldP spid="209935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heme/theme1.xml><?xml version="1.0" encoding="utf-8"?>
<a:theme xmlns:a="http://schemas.openxmlformats.org/drawingml/2006/main" name="untitled 2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2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Kantipur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Kantipur" pitchFamily="2" charset="0"/>
          </a:defRPr>
        </a:defPPr>
      </a:lstStyle>
    </a:lnDef>
  </a:objectDefaults>
  <a:extraClrSchemeLst>
    <a:extraClrScheme>
      <a:clrScheme name="untitled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2471</TotalTime>
  <Pages>43</Pages>
  <Words>4006</Words>
  <Application>Microsoft Macintosh PowerPoint</Application>
  <PresentationFormat>On-screen Show (4:3)</PresentationFormat>
  <Paragraphs>1023</Paragraphs>
  <Slides>86</Slides>
  <Notes>86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86</vt:i4>
      </vt:variant>
    </vt:vector>
  </HeadingPairs>
  <TitlesOfParts>
    <vt:vector size="99" baseType="lpstr">
      <vt:lpstr>Kantipur</vt:lpstr>
      <vt:lpstr>ＭＳ Ｐゴシック</vt:lpstr>
      <vt:lpstr>Arial</vt:lpstr>
      <vt:lpstr>Times</vt:lpstr>
      <vt:lpstr>Monotype Sorts</vt:lpstr>
      <vt:lpstr>Comic Sans MS</vt:lpstr>
      <vt:lpstr>Times New Roman</vt:lpstr>
      <vt:lpstr>Helvetica</vt:lpstr>
      <vt:lpstr>Book Antiqua</vt:lpstr>
      <vt:lpstr>Suryodaya</vt:lpstr>
      <vt:lpstr>Kantipur Regular</vt:lpstr>
      <vt:lpstr>untitled 2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8f= l/Ss lu|lkmyaf6 ljt/0f • BibleStudyDownloads.org</vt:lpstr>
    </vt:vector>
  </TitlesOfParts>
  <Company>N.A.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227</cp:revision>
  <cp:lastPrinted>2003-03-25T20:50:53Z</cp:lastPrinted>
  <dcterms:created xsi:type="dcterms:W3CDTF">2003-03-13T21:44:32Z</dcterms:created>
  <dcterms:modified xsi:type="dcterms:W3CDTF">2016-06-18T02:31:27Z</dcterms:modified>
</cp:coreProperties>
</file>