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96" r:id="rId2"/>
  </p:sldMasterIdLst>
  <p:notesMasterIdLst>
    <p:notesMasterId r:id="rId90"/>
  </p:notesMasterIdLst>
  <p:handoutMasterIdLst>
    <p:handoutMasterId r:id="rId91"/>
  </p:handoutMasterIdLst>
  <p:sldIdLst>
    <p:sldId id="453" r:id="rId3"/>
    <p:sldId id="430" r:id="rId4"/>
    <p:sldId id="435" r:id="rId5"/>
    <p:sldId id="40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446" r:id="rId16"/>
    <p:sldId id="443" r:id="rId17"/>
    <p:sldId id="444" r:id="rId18"/>
    <p:sldId id="445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449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387" r:id="rId78"/>
    <p:sldId id="447" r:id="rId79"/>
    <p:sldId id="413" r:id="rId80"/>
    <p:sldId id="434" r:id="rId81"/>
    <p:sldId id="362" r:id="rId82"/>
    <p:sldId id="409" r:id="rId83"/>
    <p:sldId id="382" r:id="rId84"/>
    <p:sldId id="381" r:id="rId85"/>
    <p:sldId id="427" r:id="rId86"/>
    <p:sldId id="400" r:id="rId87"/>
    <p:sldId id="412" r:id="rId88"/>
    <p:sldId id="451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Kantipur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791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2EF9FF"/>
    <a:srgbClr val="F2F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18" y="66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C4242D4-8EB2-0942-A705-52BA864765B1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51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27861A8-35FD-1D47-B564-64757554594F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00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098AA-23DC-C6AB-E0D7-288635A6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DA532F1-CCBA-2306-D658-217435C4BE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1152956-D238-F044-63C5-C5C828CE8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98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72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83078"/>
      </p:ext>
    </p:extLst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1820873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748163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5413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03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44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1948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519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375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35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398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657074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165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290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06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476093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430915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624063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6487830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015062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533907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650497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 userDrawn="1"/>
        </p:nvSpPr>
        <p:spPr bwMode="auto">
          <a:xfrm>
            <a:off x="0" y="328613"/>
            <a:ext cx="17938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 i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600" b="1" i="0">
                <a:solidFill>
                  <a:schemeClr val="tx2"/>
                </a:solidFill>
              </a:rPr>
              <a:t>d+rnfO{ l;+3f/g[\ .</a:t>
            </a:r>
            <a:endParaRPr lang="en-US" sz="3600" b="1" i="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974233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4.wmf"/><Relationship Id="rId5" Type="http://schemas.openxmlformats.org/officeDocument/2006/relationships/image" Target="../media/image40.jpeg"/><Relationship Id="rId4" Type="http://schemas.openxmlformats.org/officeDocument/2006/relationships/image" Target="../media/image39.wmf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5.wmf"/><Relationship Id="rId18" Type="http://schemas.openxmlformats.org/officeDocument/2006/relationships/image" Target="../media/image20.wmf"/><Relationship Id="rId26" Type="http://schemas.openxmlformats.org/officeDocument/2006/relationships/image" Target="../media/image28.wmf"/><Relationship Id="rId3" Type="http://schemas.openxmlformats.org/officeDocument/2006/relationships/image" Target="../media/image5.wmf"/><Relationship Id="rId21" Type="http://schemas.openxmlformats.org/officeDocument/2006/relationships/image" Target="../media/image23.wmf"/><Relationship Id="rId7" Type="http://schemas.openxmlformats.org/officeDocument/2006/relationships/image" Target="../media/image9.wmf"/><Relationship Id="rId12" Type="http://schemas.openxmlformats.org/officeDocument/2006/relationships/image" Target="../media/image14.wmf"/><Relationship Id="rId17" Type="http://schemas.openxmlformats.org/officeDocument/2006/relationships/image" Target="../media/image19.wmf"/><Relationship Id="rId25" Type="http://schemas.openxmlformats.org/officeDocument/2006/relationships/image" Target="../media/image27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wmf"/><Relationship Id="rId20" Type="http://schemas.openxmlformats.org/officeDocument/2006/relationships/image" Target="../media/image22.wmf"/><Relationship Id="rId29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11" Type="http://schemas.openxmlformats.org/officeDocument/2006/relationships/image" Target="../media/image13.wmf"/><Relationship Id="rId24" Type="http://schemas.openxmlformats.org/officeDocument/2006/relationships/image" Target="../media/image26.wmf"/><Relationship Id="rId32" Type="http://schemas.openxmlformats.org/officeDocument/2006/relationships/image" Target="../media/image34.wmf"/><Relationship Id="rId5" Type="http://schemas.openxmlformats.org/officeDocument/2006/relationships/image" Target="../media/image7.wmf"/><Relationship Id="rId15" Type="http://schemas.openxmlformats.org/officeDocument/2006/relationships/image" Target="../media/image17.wmf"/><Relationship Id="rId23" Type="http://schemas.openxmlformats.org/officeDocument/2006/relationships/image" Target="../media/image25.wmf"/><Relationship Id="rId28" Type="http://schemas.openxmlformats.org/officeDocument/2006/relationships/image" Target="../media/image30.wmf"/><Relationship Id="rId10" Type="http://schemas.openxmlformats.org/officeDocument/2006/relationships/image" Target="../media/image12.wmf"/><Relationship Id="rId19" Type="http://schemas.openxmlformats.org/officeDocument/2006/relationships/image" Target="../media/image21.wmf"/><Relationship Id="rId31" Type="http://schemas.openxmlformats.org/officeDocument/2006/relationships/image" Target="../media/image33.wmf"/><Relationship Id="rId4" Type="http://schemas.openxmlformats.org/officeDocument/2006/relationships/image" Target="../media/image6.png"/><Relationship Id="rId9" Type="http://schemas.openxmlformats.org/officeDocument/2006/relationships/image" Target="../media/image11.wmf"/><Relationship Id="rId14" Type="http://schemas.openxmlformats.org/officeDocument/2006/relationships/image" Target="../media/image16.wmf"/><Relationship Id="rId22" Type="http://schemas.openxmlformats.org/officeDocument/2006/relationships/image" Target="../media/image24.wmf"/><Relationship Id="rId27" Type="http://schemas.openxmlformats.org/officeDocument/2006/relationships/image" Target="../media/image29.wmf"/><Relationship Id="rId30" Type="http://schemas.openxmlformats.org/officeDocument/2006/relationships/image" Target="../media/image32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C64E9-338F-020D-4C11-BEFC0F6C2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ABB8624E-26C9-DFBB-62AC-9E898970F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E9CE4583-0346-E839-FFBF-30EC7B5A89A1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DC1FD190-0A80-B70D-711A-0D96B0755C50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FA5F02ED-A4F7-034D-A60D-E9C5C475B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C0E449A4-16E5-2671-BA39-B3ECB343F6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D0364ECC-5FF5-F254-BA46-F13A6CEFAB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4A227C96-CC8C-DD11-8695-F0DF93F47C14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B5651825-92C7-6399-D314-9312AFC3E224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975452E6-904E-080A-E9F1-43C13D07596F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D3DF4888-F27D-52AB-4919-3C7B793EFB1C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766ED2EB-0DF5-611A-2DF0-F447870035F2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69437216-6488-BA0D-7618-541B1A6670D0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A0C77F0C-2E7A-AA16-76D9-C5B21E552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89C9A070-78F2-CAF3-6904-B05A6B424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260475"/>
            <a:ext cx="191452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en-US" sz="32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e[\dWo;fu/Lo  ;d[\Gb|{</a:t>
            </a:r>
            <a:r>
              <a:rPr lang="en-US" sz="20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2C70E542-2DF1-BCDB-1B43-A78AF72DE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D8E163C1-5944-8632-ED26-9BB0B1AC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cSsfafsf] 3f+l6</a:t>
            </a: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FEC34908-B2BA-47EC-BA73-D850C9E47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hf]8{g </a:t>
            </a: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06828FF5-E58C-2310-5700-63E10EBD8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OlhK6 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70ED9AC1-51F6-A722-D869-0000E2B7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O/fs 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EDC49DFF-460B-9D36-35B8-534B95EB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l;l/of</a:t>
            </a: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ryodaya" charset="0"/>
              </a:rPr>
              <a:t> 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0FBAD01D-9E47-5EB8-868A-CD7E7E0E6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n]afgf]g\ 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8A208626-3361-1DCE-7177-4EEA824BF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9B6EAC13-A6D0-6906-98AD-729DBB4D7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;fx[\lb c/a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EBC5116C-ED72-2B76-7A2E-42EC4FE57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cdfg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61BC8CBA-D34D-ADB9-A13E-93F3D9342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46B26AB0-F625-4760-F7A7-068B12CD16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9B0966C4-CABC-FBEE-9B29-C570A7CBA8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7AAECB8C-8E28-ADA9-EB9D-8A6A879467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F28DE226-F8E5-72BA-8570-8C4228C320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4A6913F1-F1DE-21F7-9D2C-C4F422587D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5DA47822-B02D-B2A7-2CF6-4D4736DA9D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3BA5049A-B46C-6C65-4224-742D3CA334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A0C904EE-B49E-DD10-F842-7A4E44C6C3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E2D9E335-6A1C-44C4-EED7-870CD48E49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F9E02003-57F5-2440-0CF1-882E91CD589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EF971966-05E4-3A40-93A6-746DA9808B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6B67C060-195B-53BA-2EF2-2925250150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67085684-D180-AEC3-7DBF-EAC60C4588B8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BD9B8CA9-27EC-8757-3EE3-8F2AE6067776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35D65EDA-CC3B-1D13-42EF-4936DE42F939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199">
            <a:extLst>
              <a:ext uri="{FF2B5EF4-FFF2-40B4-BE49-F238E27FC236}">
                <a16:creationId xmlns:a16="http://schemas.microsoft.com/office/drawing/2014/main" id="{EF5A53F6-9F2D-69BF-E76C-17121C0D128F}"/>
              </a:ext>
            </a:extLst>
          </p:cNvPr>
          <p:cNvGrpSpPr>
            <a:grpSpLocks/>
          </p:cNvGrpSpPr>
          <p:nvPr/>
        </p:nvGrpSpPr>
        <p:grpSpPr bwMode="auto">
          <a:xfrm>
            <a:off x="2505075" y="1638300"/>
            <a:ext cx="1557338" cy="3910013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488F4EDC-F86B-339C-1FCD-94A36469F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21579" name="Group 196">
              <a:extLst>
                <a:ext uri="{FF2B5EF4-FFF2-40B4-BE49-F238E27FC236}">
                  <a16:creationId xmlns:a16="http://schemas.microsoft.com/office/drawing/2014/main" id="{241378E3-098F-37D0-3A7E-13ABBC942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EDE31BA4-DCF6-6A43-DC80-7D84E9B5B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7483F818-288A-F6CA-39EA-AB27B9442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47" name="Group 167">
            <a:extLst>
              <a:ext uri="{FF2B5EF4-FFF2-40B4-BE49-F238E27FC236}">
                <a16:creationId xmlns:a16="http://schemas.microsoft.com/office/drawing/2014/main" id="{0D152053-E6E7-3D9B-FC24-AF61C6D272EC}"/>
              </a:ext>
            </a:extLst>
          </p:cNvPr>
          <p:cNvGrpSpPr>
            <a:grpSpLocks/>
          </p:cNvGrpSpPr>
          <p:nvPr/>
        </p:nvGrpSpPr>
        <p:grpSpPr bwMode="auto">
          <a:xfrm>
            <a:off x="1963738" y="1763713"/>
            <a:ext cx="2933700" cy="4029075"/>
            <a:chOff x="1128" y="1176"/>
            <a:chExt cx="1848" cy="2538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32335C84-9C25-0FF0-1DF0-48C8209F3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h]l/sf]</a:t>
              </a:r>
            </a:p>
          </p:txBody>
        </p:sp>
        <p:grpSp>
          <p:nvGrpSpPr>
            <p:cNvPr id="21553" name="Group 169">
              <a:extLst>
                <a:ext uri="{FF2B5EF4-FFF2-40B4-BE49-F238E27FC236}">
                  <a16:creationId xmlns:a16="http://schemas.microsoft.com/office/drawing/2014/main" id="{479AA408-FCAC-CE0F-2C10-2822D4D951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538"/>
              <a:chOff x="1128" y="1176"/>
              <a:chExt cx="1848" cy="2538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C28EBDB7-45B4-ED82-4AFF-D67B05ECA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29D6A69A-4CA7-21B4-414D-0B9E2160C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0030EDB7-0B0C-891F-04B9-57AAE62ED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20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d[[t ;fuf/</a:t>
                </a: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C31F3A61-8A23-156A-12EC-0E0287B851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X]a|f]g 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AD4AD234-B8F8-85B6-AE28-81E154CD81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53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</a:t>
                </a:r>
                <a:r>
                  <a:rPr lang="en-US" sz="18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uflnnsf]  lemn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84A85A47-121E-9018-FE70-64A9997B42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O{nf6 </a:t>
                </a: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FC0D5EC1-321B-3DB4-986E-264D625836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cncsfF 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CEFF3B49-B419-F421-A527-EAFECF3E9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26D222A2-3D56-4F3E-F9FF-302C5EC01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6163A819-5BCD-49C1-AA2A-79ECF96C4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B63889B7-9889-B376-CDAE-0F45E306F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63FF84B2-AC1B-BDAA-1BC4-A44EC7987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68A06EE8-FBA5-EE2C-888E-11CE97969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C47E7ED4-3F52-EE68-0C10-CD6D7A3F1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8C6A5EF6-065E-E289-F8AD-5A8C68685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7CAC2CB5-C02B-8ECC-6D5A-072FBDBA96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X}kmf 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33C7D71B-EA3A-287C-009F-979BF5A9BD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Gfh/y </a:t>
                </a: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3D87BA96-CA5D-B11B-283E-07F12F76F1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g]tfgef 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5F34E6ED-0C54-75EA-DEF4-BBDE6F9F9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t]nclk hkf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D6064C9A-7FE3-8CC8-DCEF-A45373A049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o]?zn]d 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3C4E2A5C-D80D-7871-B8CF-83331DDD1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la/z]jf </a:t>
                </a: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A7E8F391-5C4D-4FDA-C605-F086A152EF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Uffhf </a:t>
                </a: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50A7DF5D-A9F7-4B08-706D-6D0D222D2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O{;|fon </a:t>
                </a: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2D9FCD55-2DEE-65C6-3E62-4D5998424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E2C77D25-1EF0-9E8C-7BDA-2E0981D8D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49" name="Text Box 200">
            <a:extLst>
              <a:ext uri="{FF2B5EF4-FFF2-40B4-BE49-F238E27FC236}">
                <a16:creationId xmlns:a16="http://schemas.microsoft.com/office/drawing/2014/main" id="{0DFFC86A-234E-1AF6-311E-EB5CE200F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8317" name="Rectangle 205">
            <a:extLst>
              <a:ext uri="{FF2B5EF4-FFF2-40B4-BE49-F238E27FC236}">
                <a16:creationId xmlns:a16="http://schemas.microsoft.com/office/drawing/2014/main" id="{AC052A34-9BDE-1C22-260F-2F1E473E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21551" name="Text Box 207">
            <a:extLst>
              <a:ext uri="{FF2B5EF4-FFF2-40B4-BE49-F238E27FC236}">
                <a16:creationId xmlns:a16="http://schemas.microsoft.com/office/drawing/2014/main" id="{E59D6BFA-9E4D-27C1-E2A6-6AF503830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0CC63-91B2-8140-BF3E-5CA81981C22F}"/>
              </a:ext>
            </a:extLst>
          </p:cNvPr>
          <p:cNvSpPr txBox="1"/>
          <p:nvPr/>
        </p:nvSpPr>
        <p:spPr>
          <a:xfrm>
            <a:off x="2281418" y="2265630"/>
            <a:ext cx="4580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8000" b="1">
                <a:solidFill>
                  <a:srgbClr val="FFFF00"/>
                </a:solidFill>
              </a:rPr>
              <a:t>मानचित्र</a:t>
            </a:r>
            <a:endParaRPr lang="en-US" sz="8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7705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k|yd\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 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 kflgsf efux?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bf];|f]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!) 7fpFx?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431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t];|f]</a:t>
            </a:r>
            <a:r>
              <a:rPr lang="en-US" sz="4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                    </a:t>
            </a:r>
            <a:r>
              <a:rPr lang="en-US" sz="44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;DalGwt\ leGgtf</a:t>
            </a:r>
          </a:p>
        </p:txBody>
      </p:sp>
      <p:sp>
        <p:nvSpPr>
          <p:cNvPr id="31755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1756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31758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175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760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33804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3805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06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1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35853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54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144713" y="1881188"/>
            <a:ext cx="5675312" cy="2112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32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:yfgsf] gfdx? k|of]u gug[\{; </a:t>
            </a:r>
            <a:r>
              <a:rPr lang="en-US" sz="32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>
              <a:lnSpc>
                <a:spcPct val="65000"/>
              </a:lnSpc>
            </a:pP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s]an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k|of]u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ug[\{;\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>
              <a:lnSpc>
                <a:spcPct val="65000"/>
              </a:lnSpc>
            </a:pPr>
            <a:endParaRPr lang="en-US" sz="3600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Gffdx?sf]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3200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klxnf cIf/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  <a:p>
            <a:pPr>
              <a:lnSpc>
                <a:spcPct val="65000"/>
              </a:lnSpc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;Dk[\0f{ zAbx?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n]Vg[\;\ .</a:t>
            </a:r>
          </a:p>
        </p:txBody>
      </p:sp>
      <p:sp>
        <p:nvSpPr>
          <p:cNvPr id="37900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37902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3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3995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 g= </a:t>
            </a:r>
          </a:p>
        </p:txBody>
      </p:sp>
      <p:sp>
        <p:nvSpPr>
          <p:cNvPr id="4199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4200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 g=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44051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52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254000" y="1411288"/>
            <a:ext cx="3571875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 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e[\dWo;fufl/o ;d[\Gb|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279775"/>
            <a:ext cx="4953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o[\km/6L; gbL 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k/;Log 3fF6L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6100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46102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46103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4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814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814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14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927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3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50195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0196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Nffn ;d[\Gb|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265220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265221" name="Text Box 5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D00"/>
                  </a:solidFill>
                  <a:latin typeface="Comic Sans MS" charset="0"/>
                </a:rPr>
                <a:t>A Presentation of The Bible…Basically Ministries International Inc.                Fort Worth, Texas</a:t>
              </a:r>
              <a:endParaRPr lang="en-US" sz="1800" b="1" i="0">
                <a:solidFill>
                  <a:srgbClr val="FAFD00"/>
                </a:solidFill>
                <a:latin typeface="Comic Sans MS" charset="0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Times New Roman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15363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7620000" y="6527800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65231" name="Rectangle 1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01</a:t>
            </a:r>
          </a:p>
        </p:txBody>
      </p:sp>
      <p:pic>
        <p:nvPicPr>
          <p:cNvPr id="15366" name="Picture 16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0" y="3429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50800" dist="38100" dir="2700000" rotWithShape="0">
                  <a:srgbClr val="000000">
                    <a:alpha val="42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979487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224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5224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24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95408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4292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4294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95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94363"/>
            <a:ext cx="108585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6339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634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 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uflnnsf] ;d[\Gb| 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01900" y="5546725"/>
            <a:ext cx="10191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838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839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/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6938" y="111283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d[t ;fuf/ 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Ufflnn\sf] ;d[\Gb|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10064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60436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60438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39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/>
          <a:srcRect b="9668"/>
          <a:stretch>
            <a:fillRect/>
          </a:stretch>
        </p:blipFill>
        <p:spPr bwMode="auto">
          <a:xfrm>
            <a:off x="4310063" y="806450"/>
            <a:ext cx="43688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836988" y="3622675"/>
            <a:ext cx="14128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ob{g glb</a:t>
            </a: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</p:spTree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580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382838" y="5561013"/>
            <a:ext cx="84613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332163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62485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6248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6248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8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/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/>
          <a:srcRect l="2489" t="2005" r="2151" b="7901"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/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138363" y="584200"/>
            <a:ext cx="5376862" cy="5900738"/>
            <a:chOff x="1450" y="-287"/>
            <a:chExt cx="3387" cy="3717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^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54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Kfflgsf efux?</a:t>
              </a: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990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k=3f</a:t>
            </a: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=</a:t>
            </a:r>
          </a:p>
        </p:txBody>
      </p:sp>
      <p:sp>
        <p:nvSpPr>
          <p:cNvPr id="2990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tx1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tx1"/>
              </a:solidFill>
            </a:endParaRP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2595563" y="5708650"/>
            <a:ext cx="9810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tx1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tx1"/>
              </a:solidFill>
            </a:endParaRPr>
          </a:p>
        </p:txBody>
      </p:sp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9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tx1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99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64533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9037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4535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36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9040" name="Text Box 32"/>
          <p:cNvSpPr txBox="1">
            <a:spLocks noChangeArrowheads="1"/>
          </p:cNvSpPr>
          <p:nvPr/>
        </p:nvSpPr>
        <p:spPr bwMode="auto">
          <a:xfrm>
            <a:off x="2108200" y="3097213"/>
            <a:ext cx="5519738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</a:t>
            </a: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e[\ld </a:t>
            </a:r>
            <a:r>
              <a:rPr lang="ja-JP" alt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endParaRPr lang="en-US" sz="7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9041" name="Freeform 33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299042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8159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99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40" grpId="0" autoUpdateAnimBg="0"/>
      <p:bldP spid="2990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887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Nff=;=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71875" y="679450"/>
            <a:ext cx="4210050" cy="685800"/>
            <a:chOff x="2267" y="412"/>
            <a:chExt cx="2652" cy="432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3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3200" b="1" i="0">
                  <a:solidFill>
                    <a:srgbClr val="FAF200"/>
                  </a:solidFill>
                  <a:latin typeface="Kantipur" pitchFamily="2" charset="0"/>
                  <a:ea typeface="+mn-ea"/>
                  <a:cs typeface="+mn-cs"/>
                </a:rPr>
                <a:t>!) :yfgx?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66582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411413" y="1065213"/>
            <a:ext cx="5737225" cy="5033962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!)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hldgsf efux?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66585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86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6658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95563" y="5708650"/>
            <a:ext cx="9810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4518025" y="11223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4868863" y="1184275"/>
            <a:ext cx="5207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68635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8637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38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979487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Nff=;=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4440238" y="110648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254500" y="1087438"/>
            <a:ext cx="8096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003800" y="1112838"/>
            <a:ext cx="5207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70684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70686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87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635375" y="3049588"/>
            <a:ext cx="3916363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afOanLo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36gfx?sf] cj:yf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ja-JP" altLang="en-US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”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17417" name="Group 13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pic>
          <p:nvPicPr>
            <p:cNvPr id="1742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"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4"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415925" y="1916113"/>
            <a:ext cx="7667625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C1E"/>
                </a:solidFill>
                <a:cs typeface="Kantipur" charset="0"/>
              </a:rPr>
              <a:t>afOan … cfwf/e[\t</a:t>
            </a:r>
            <a:endParaRPr lang="en-US" sz="500" b="1" baseline="100000">
              <a:solidFill>
                <a:srgbClr val="27FC31"/>
              </a:solidFill>
              <a:cs typeface="Kantipur" charset="0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786188" y="3414713"/>
            <a:ext cx="13747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efu b[\O{</a:t>
            </a: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</a:p>
        </p:txBody>
      </p:sp>
      <p:sp>
        <p:nvSpPr>
          <p:cNvPr id="17420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</a:t>
            </a:r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h] ePtf klg, Tof] 7fpF sxfF k5{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210050"/>
            <a:ext cx="7024687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d+rnfO{ l;+3f/b}</a:t>
            </a: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                                     </a:t>
            </a:r>
            <a:r>
              <a:rPr lang="en-US" sz="40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afOalno k|flrg ef}ulns gSzf lgdf{0f .</a:t>
            </a: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4884738" y="1119188"/>
            <a:ext cx="728662" cy="731837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2735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72737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38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5961063"/>
            <a:ext cx="47085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rfn8Lhsf] p/</a:t>
            </a:r>
          </a:p>
        </p:txBody>
      </p:sp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3"/>
          <a:srcRect b="16025"/>
          <a:stretch>
            <a:fillRect/>
          </a:stretch>
        </p:blipFill>
        <p:spPr bwMode="auto">
          <a:xfrm>
            <a:off x="1292225" y="3032125"/>
            <a:ext cx="3956050" cy="2943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266825" y="30305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478338" y="25733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Uff=;=</a:t>
            </a:r>
            <a:endParaRPr lang="en-US" b="1" i="0">
              <a:solidFill>
                <a:schemeClr val="folHlink"/>
              </a:solidFill>
            </a:endParaRP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4785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74787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88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017838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a]lanf]g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52538" y="3028950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6834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sp>
        <p:nvSpPr>
          <p:cNvPr id="76837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38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5238" y="303371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809875" y="4943475"/>
            <a:ext cx="26590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x/fg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985838" y="5368925"/>
            <a:ext cx="434816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x/fg, 6sL{</a:t>
            </a:r>
            <a:r>
              <a:rPr lang="en-US" sz="32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5733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373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 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76838" y="1093788"/>
            <a:ext cx="728662" cy="731837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8885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  <p:sp>
        <p:nvSpPr>
          <p:cNvPr id="78887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88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/>
          <a:srcRect r="2411"/>
          <a:stretch>
            <a:fillRect/>
          </a:stretch>
        </p:blipFill>
        <p:spPr bwMode="auto">
          <a:xfrm>
            <a:off x="1246188" y="3017838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1120775" y="4533900"/>
            <a:ext cx="3554413" cy="146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lggj] </a:t>
            </a:r>
            <a:r>
              <a:rPr lang="en-US" sz="2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c;l/of</a:t>
            </a:r>
            <a:r>
              <a:rPr lang="en-US" sz="24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 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d;[\n 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,</a:t>
            </a: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O/fs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Uff=;=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489200" y="5561013"/>
            <a:ext cx="8207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g=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0936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  <p:sp>
        <p:nvSpPr>
          <p:cNvPr id="80938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39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104616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7097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g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62288" y="2478088"/>
            <a:ext cx="4397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2983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  <p:sp>
        <p:nvSpPr>
          <p:cNvPr id="82985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86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1563" y="2332038"/>
            <a:ext cx="4903787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2988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278188" y="2216150"/>
            <a:ext cx="48577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at{jfg sgfg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5031" name="Rectangle 41"/>
          <p:cNvSpPr>
            <a:spLocks noChangeArrowheads="1"/>
          </p:cNvSpPr>
          <p:nvPr/>
        </p:nvSpPr>
        <p:spPr bwMode="auto">
          <a:xfrm>
            <a:off x="2708275" y="2987675"/>
            <a:ext cx="371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o]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503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8503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3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/>
          <a:srcRect l="4976" t="4689" b="7010"/>
          <a:stretch>
            <a:fillRect/>
          </a:stretch>
        </p:blipFill>
        <p:spPr bwMode="auto">
          <a:xfrm>
            <a:off x="3471863" y="2579688"/>
            <a:ext cx="4951412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979863" y="2652713"/>
            <a:ext cx="2659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o]?z]nd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847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83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87085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86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/>
          <a:srcRect l="13779" r="5080" b="18709"/>
          <a:stretch>
            <a:fillRect/>
          </a:stretch>
        </p:blipFill>
        <p:spPr bwMode="auto">
          <a:xfrm>
            <a:off x="3924300" y="2900363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97288" y="2987675"/>
            <a:ext cx="7969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g]=k=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724400" y="2946400"/>
            <a:ext cx="265906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g]af]sf] kj{t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8207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560763" y="3090863"/>
            <a:ext cx="854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gL=k=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36888" y="4310063"/>
            <a:ext cx="958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135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89137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8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675" y="1955800"/>
            <a:ext cx="4368800" cy="28781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sfb]z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- </a:t>
            </a: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aflg{of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833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86088" y="4297363"/>
            <a:ext cx="785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55788" y="3935413"/>
            <a:ext cx="4699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O=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118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91184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85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/>
          <a:srcRect b="15181"/>
          <a:stretch>
            <a:fillRect/>
          </a:stretch>
        </p:blipFill>
        <p:spPr bwMode="auto">
          <a:xfrm>
            <a:off x="2968625" y="205581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348038" y="1946275"/>
            <a:ext cx="20447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OlhK6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1603375" y="8620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3">
              <a:lum contrast="-10000"/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9478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19508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Kantipur" pitchFamily="2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8"/>
                <a:ext cx="1572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30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/>
                <a:ahLst/>
                <a:cxnLst>
                  <a:cxn ang="0">
                    <a:pos x="1492" y="107"/>
                  </a:cxn>
                  <a:cxn ang="0">
                    <a:pos x="1364" y="112"/>
                  </a:cxn>
                  <a:cxn ang="0">
                    <a:pos x="1204" y="144"/>
                  </a:cxn>
                  <a:cxn ang="0">
                    <a:pos x="1172" y="155"/>
                  </a:cxn>
                  <a:cxn ang="0">
                    <a:pos x="1140" y="165"/>
                  </a:cxn>
                  <a:cxn ang="0">
                    <a:pos x="1060" y="197"/>
                  </a:cxn>
                  <a:cxn ang="0">
                    <a:pos x="1023" y="208"/>
                  </a:cxn>
                  <a:cxn ang="0">
                    <a:pos x="1007" y="213"/>
                  </a:cxn>
                  <a:cxn ang="0">
                    <a:pos x="943" y="251"/>
                  </a:cxn>
                  <a:cxn ang="0">
                    <a:pos x="911" y="261"/>
                  </a:cxn>
                  <a:cxn ang="0">
                    <a:pos x="847" y="288"/>
                  </a:cxn>
                  <a:cxn ang="0">
                    <a:pos x="783" y="341"/>
                  </a:cxn>
                  <a:cxn ang="0">
                    <a:pos x="687" y="405"/>
                  </a:cxn>
                  <a:cxn ang="0">
                    <a:pos x="602" y="491"/>
                  </a:cxn>
                  <a:cxn ang="0">
                    <a:pos x="554" y="544"/>
                  </a:cxn>
                  <a:cxn ang="0">
                    <a:pos x="543" y="560"/>
                  </a:cxn>
                  <a:cxn ang="0">
                    <a:pos x="527" y="571"/>
                  </a:cxn>
                  <a:cxn ang="0">
                    <a:pos x="522" y="587"/>
                  </a:cxn>
                  <a:cxn ang="0">
                    <a:pos x="484" y="629"/>
                  </a:cxn>
                  <a:cxn ang="0">
                    <a:pos x="468" y="661"/>
                  </a:cxn>
                  <a:cxn ang="0">
                    <a:pos x="479" y="677"/>
                  </a:cxn>
                  <a:cxn ang="0">
                    <a:pos x="495" y="683"/>
                  </a:cxn>
                  <a:cxn ang="0">
                    <a:pos x="479" y="667"/>
                  </a:cxn>
                  <a:cxn ang="0">
                    <a:pos x="447" y="683"/>
                  </a:cxn>
                  <a:cxn ang="0">
                    <a:pos x="404" y="741"/>
                  </a:cxn>
                  <a:cxn ang="0">
                    <a:pos x="372" y="784"/>
                  </a:cxn>
                  <a:cxn ang="0">
                    <a:pos x="292" y="912"/>
                  </a:cxn>
                  <a:cxn ang="0">
                    <a:pos x="244" y="992"/>
                  </a:cxn>
                  <a:cxn ang="0">
                    <a:pos x="223" y="1024"/>
                  </a:cxn>
                  <a:cxn ang="0">
                    <a:pos x="180" y="1131"/>
                  </a:cxn>
                  <a:cxn ang="0">
                    <a:pos x="138" y="1259"/>
                  </a:cxn>
                  <a:cxn ang="0">
                    <a:pos x="111" y="1307"/>
                  </a:cxn>
                  <a:cxn ang="0">
                    <a:pos x="63" y="1323"/>
                  </a:cxn>
                  <a:cxn ang="0">
                    <a:pos x="15" y="1253"/>
                  </a:cxn>
                  <a:cxn ang="0">
                    <a:pos x="31" y="448"/>
                  </a:cxn>
                  <a:cxn ang="0">
                    <a:pos x="47" y="0"/>
                  </a:cxn>
                  <a:cxn ang="0">
                    <a:pos x="340" y="37"/>
                  </a:cxn>
                  <a:cxn ang="0">
                    <a:pos x="1103" y="43"/>
                  </a:cxn>
                  <a:cxn ang="0">
                    <a:pos x="1450" y="37"/>
                  </a:cxn>
                  <a:cxn ang="0">
                    <a:pos x="1482" y="48"/>
                  </a:cxn>
                  <a:cxn ang="0">
                    <a:pos x="1498" y="96"/>
                  </a:cxn>
                  <a:cxn ang="0">
                    <a:pos x="1492" y="107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noFill/>
                <a:prstDash val="solid"/>
                <a:round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2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-456" y="1735"/>
              <a:ext cx="430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456" y="2718"/>
              <a:ext cx="430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-456" y="3701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</p:grpSp>
      <p:sp>
        <p:nvSpPr>
          <p:cNvPr id="1946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19467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afOanLo 36gfsf] e[\dWo;ful/o cj:yf .</a:t>
            </a:r>
          </a:p>
        </p:txBody>
      </p:sp>
      <p:sp>
        <p:nvSpPr>
          <p:cNvPr id="228488" name="Oval 136"/>
          <p:cNvSpPr>
            <a:spLocks noChangeArrowheads="1"/>
          </p:cNvSpPr>
          <p:nvPr/>
        </p:nvSpPr>
        <p:spPr bwMode="auto">
          <a:xfrm>
            <a:off x="95250" y="33338"/>
            <a:ext cx="1905000" cy="1752600"/>
          </a:xfrm>
          <a:prstGeom prst="ellipse">
            <a:avLst/>
          </a:prstGeom>
          <a:noFill/>
          <a:ln w="76200">
            <a:solidFill>
              <a:srgbClr val="FAF2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  <p:bldP spid="22848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8080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a]=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32088" y="3078163"/>
            <a:ext cx="323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]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06725" y="4451350"/>
            <a:ext cx="74136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 a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078163" y="5073650"/>
            <a:ext cx="909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93235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9323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23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/>
          <a:srcRect b="8914"/>
          <a:stretch>
            <a:fillRect/>
          </a:stretch>
        </p:blipFill>
        <p:spPr bwMode="auto">
          <a:xfrm>
            <a:off x="3984625" y="2271713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l;of]gsf] ka{t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10064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32088" y="3078163"/>
            <a:ext cx="323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]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25788" y="5164138"/>
            <a:ext cx="7493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02075" y="1119188"/>
            <a:ext cx="728663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05225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268538" y="1671638"/>
            <a:ext cx="6054725" cy="330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!)    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hldgsf efux? 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Kantipur" charset="0"/>
            </a:endParaRPr>
          </a:p>
        </p:txBody>
      </p:sp>
      <p:sp>
        <p:nvSpPr>
          <p:cNvPr id="95290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sp>
        <p:nvSpPr>
          <p:cNvPr id="9529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95293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5294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887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919191"/>
              </a:solidFill>
              <a:latin typeface="Times" charset="0"/>
            </a:endParaRP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0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097213" y="5178425"/>
            <a:ext cx="7493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797050" y="4160838"/>
            <a:ext cx="3968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58206" y="32535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Gofostf{ @)</a:t>
            </a: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18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97334" name="Group 89"/>
          <p:cNvGrpSpPr>
            <a:grpSpLocks/>
          </p:cNvGrpSpPr>
          <p:nvPr/>
        </p:nvGrpSpPr>
        <p:grpSpPr bwMode="auto">
          <a:xfrm>
            <a:off x="1614488" y="808038"/>
            <a:ext cx="830262" cy="3687762"/>
            <a:chOff x="1017" y="509"/>
            <a:chExt cx="523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58" y="1450"/>
              <a:ext cx="2323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e[\efu </a:t>
              </a: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33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97338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7339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97340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663950" y="1822450"/>
            <a:ext cx="3927475" cy="4149725"/>
            <a:chOff x="2448" y="2208"/>
            <a:chExt cx="1584" cy="2614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2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”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 </a:t>
              </a: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bfg b]lv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a]/l;jf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6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;Dd</a:t>
              </a:r>
              <a:r>
                <a:rPr lang="en-US" sz="5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 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  <a:t>”</a:t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Kantipur" charset="0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724400" y="2463800"/>
            <a:ext cx="100806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o[\lkm{l6; glb 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Kf/l;ofg 3fFl6 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149600" y="2178050"/>
            <a:ext cx="12969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Ufflnnsf] ;d[\Gb| 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726113"/>
            <a:ext cx="13303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Nffn ;d[\Gb|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e[\dWo;fufl/o  ;d[\Gb| 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d[t ;fuf/ 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p/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a]lanf]g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Xf/fg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468438"/>
            <a:ext cx="12922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lggj]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c;l/o</a:t>
            </a:r>
            <a:r>
              <a:rPr lang="en-US" sz="20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f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160588" y="2825750"/>
            <a:ext cx="703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sgfg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173288" y="3363913"/>
            <a:ext cx="1162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o]?zn]d</a:t>
            </a:r>
            <a:r>
              <a:rPr lang="en-US" sz="16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979738" y="4349750"/>
            <a:ext cx="79851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sfb]z af/gL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084513" y="5207000"/>
            <a:ext cx="1338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tx2"/>
                </a:solidFill>
              </a:rPr>
              <a:t>l;of]g ka{t</a:t>
            </a:r>
            <a:r>
              <a:rPr lang="en-US" sz="1600" b="1" i="0">
                <a:solidFill>
                  <a:schemeClr val="tx2"/>
                </a:solidFill>
              </a:rPr>
              <a:t> </a:t>
            </a:r>
            <a:endParaRPr lang="en-US" sz="2400" b="1" i="0">
              <a:solidFill>
                <a:schemeClr val="tx2"/>
              </a:solidFill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31975" y="4138613"/>
            <a:ext cx="8270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OlhK6 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29013" y="3063875"/>
            <a:ext cx="1212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g]af] ka{t</a:t>
            </a:r>
            <a:r>
              <a:rPr lang="en-US" sz="16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729038" y="3697288"/>
            <a:ext cx="3352800" cy="2065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36gfsf] </a:t>
            </a:r>
          </a:p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</p:txBody>
      </p:sp>
      <p:sp>
        <p:nvSpPr>
          <p:cNvPr id="99371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99373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9374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54300" y="1833563"/>
            <a:ext cx="5029200" cy="329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ca 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…</a:t>
            </a: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lz3| k[\glj{rf/sf </a:t>
            </a:r>
          </a:p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nflu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Kantipur" charset="0"/>
              </a:rPr>
              <a:t> ...</a:t>
            </a:r>
          </a:p>
        </p:txBody>
      </p:sp>
      <p:sp>
        <p:nvSpPr>
          <p:cNvPr id="10138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101384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1385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103436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3437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5481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sp>
        <p:nvSpPr>
          <p:cNvPr id="105483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5484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753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107532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7533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9579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sp>
        <p:nvSpPr>
          <p:cNvPr id="10958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958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1097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111631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1632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543050" y="1260475"/>
            <a:ext cx="1914525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 </a:t>
            </a:r>
            <a:r>
              <a:rPr lang="en-US" sz="32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e[\dWo;fu/Lo  ;d[\Gb|{</a:t>
            </a:r>
            <a:r>
              <a:rPr lang="en-US" sz="20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cSsfafsf] 3f+l6</a:t>
            </a:r>
            <a:r>
              <a:rPr lang="en-US" sz="20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hf]8{g 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OlhK6 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O/fs 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l;l/of</a:t>
            </a:r>
            <a:r>
              <a:rPr lang="en-US" sz="2400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uryodaya" charset="0"/>
              </a:rPr>
              <a:t> 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n]afgf]g\ 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;fx[\lb c/a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cdfg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05075" y="1638300"/>
            <a:ext cx="1557338" cy="3910013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21579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47" name="Group 167"/>
          <p:cNvGrpSpPr>
            <a:grpSpLocks/>
          </p:cNvGrpSpPr>
          <p:nvPr/>
        </p:nvGrpSpPr>
        <p:grpSpPr bwMode="auto">
          <a:xfrm>
            <a:off x="1963738" y="1763713"/>
            <a:ext cx="2933700" cy="4029075"/>
            <a:chOff x="1128" y="1176"/>
            <a:chExt cx="1848" cy="2538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h]l/sf]</a:t>
              </a:r>
            </a:p>
          </p:txBody>
        </p:sp>
        <p:grpSp>
          <p:nvGrpSpPr>
            <p:cNvPr id="21553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538"/>
              <a:chOff x="1128" y="1176"/>
              <a:chExt cx="1848" cy="2538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20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d[[t ;fuf/</a:t>
                </a: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X]a|f]g 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538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</a:t>
                </a:r>
                <a:r>
                  <a:rPr lang="en-US" sz="18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uflnnsf]  lemn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O{nf6 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cncsfF 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X}kmf 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Gfh/y 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g]tfgef 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t]nclk hkf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o]?zn]d 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la/z]jf 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Uffhf 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Kantipur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O{;|fon </a:t>
                </a: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antipur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549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21551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3678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  <p:sp>
        <p:nvSpPr>
          <p:cNvPr id="11368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368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1580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5727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sp>
        <p:nvSpPr>
          <p:cNvPr id="11572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573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020888" y="992188"/>
            <a:ext cx="835025" cy="1247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1247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038350" y="830263"/>
            <a:ext cx="4953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e[\dWo;fufl/o ;d[\Gb|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o[\km/6L; gbL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278313" y="5432425"/>
            <a:ext cx="446087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 </a:t>
            </a:r>
            <a:r>
              <a:rPr lang="en-US" sz="4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k/;Log 3fF6L 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11777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  <p:sp>
        <p:nvSpPr>
          <p:cNvPr id="117779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7780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4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52</a:t>
            </a:r>
          </a:p>
        </p:txBody>
      </p:sp>
      <p:sp>
        <p:nvSpPr>
          <p:cNvPr id="11982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9827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439988" y="5640388"/>
            <a:ext cx="9128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53</a:t>
            </a:r>
          </a:p>
        </p:txBody>
      </p:sp>
      <p:sp>
        <p:nvSpPr>
          <p:cNvPr id="12187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187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9001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</a:t>
            </a:r>
          </a:p>
        </p:txBody>
      </p:sp>
      <p:sp>
        <p:nvSpPr>
          <p:cNvPr id="12392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392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10334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2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55</a:t>
            </a:r>
          </a:p>
        </p:txBody>
      </p:sp>
      <p:sp>
        <p:nvSpPr>
          <p:cNvPr id="12597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597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586413"/>
            <a:ext cx="9017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56</a:t>
            </a:r>
          </a:p>
        </p:txBody>
      </p:sp>
      <p:sp>
        <p:nvSpPr>
          <p:cNvPr id="128022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8023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k=3f=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10207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3861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006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</a:t>
            </a:r>
          </a:p>
        </p:txBody>
      </p:sp>
      <p:sp>
        <p:nvSpPr>
          <p:cNvPr id="13007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007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885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5368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211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58</a:t>
            </a:r>
          </a:p>
        </p:txBody>
      </p:sp>
      <p:sp>
        <p:nvSpPr>
          <p:cNvPr id="132120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2121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 g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Kff 3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 ;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Nff ;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 ;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chemeClr val="folHlink"/>
                </a:solidFill>
              </a:rPr>
              <a:t>lg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2970213" y="4451350"/>
            <a:ext cx="8143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 af]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 k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O{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87775" y="3078163"/>
            <a:ext cx="6175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g] k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3597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gSzfsf sf/0fx?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23609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610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3611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5799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088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427288" y="5640388"/>
            <a:ext cx="833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3734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5241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3188" y="3140075"/>
            <a:ext cx="15509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ob{g glb</a:t>
            </a:r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417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59</a:t>
            </a:r>
          </a:p>
        </p:txBody>
      </p:sp>
      <p:sp>
        <p:nvSpPr>
          <p:cNvPr id="134175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4176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3417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6746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3621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60</a:t>
            </a:r>
          </a:p>
        </p:txBody>
      </p:sp>
      <p:sp>
        <p:nvSpPr>
          <p:cNvPr id="136217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6218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8477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10150" y="1149350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3826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61</a:t>
            </a:r>
          </a:p>
        </p:txBody>
      </p:sp>
      <p:sp>
        <p:nvSpPr>
          <p:cNvPr id="138269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8270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9001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38563" y="1079500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62</a:t>
            </a:r>
          </a:p>
        </p:txBody>
      </p:sp>
      <p:sp>
        <p:nvSpPr>
          <p:cNvPr id="14031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031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o[\=g=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912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e[\=;=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</a:endParaRP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202238" y="1092200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707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42366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63</a:t>
            </a:r>
          </a:p>
        </p:txBody>
      </p:sp>
      <p:sp>
        <p:nvSpPr>
          <p:cNvPr id="14236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237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9667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4417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64</a:t>
            </a:r>
          </a:p>
        </p:txBody>
      </p:sp>
      <p:sp>
        <p:nvSpPr>
          <p:cNvPr id="144419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4420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o[\=;=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860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6466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65</a:t>
            </a:r>
          </a:p>
        </p:txBody>
      </p:sp>
      <p:sp>
        <p:nvSpPr>
          <p:cNvPr id="146469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6470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9001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rgbClr val="FAF200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48516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66</a:t>
            </a:r>
          </a:p>
        </p:txBody>
      </p:sp>
      <p:sp>
        <p:nvSpPr>
          <p:cNvPr id="148519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48520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8064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056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67</a:t>
            </a:r>
          </a:p>
        </p:txBody>
      </p:sp>
      <p:sp>
        <p:nvSpPr>
          <p:cNvPr id="150571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0572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937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d[=;=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 c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9588" y="2478088"/>
            <a:ext cx="4397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2615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68</a:t>
            </a:r>
          </a:p>
        </p:txBody>
      </p:sp>
      <p:sp>
        <p:nvSpPr>
          <p:cNvPr id="15261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261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2560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12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677988"/>
            <a:ext cx="6977062" cy="332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</a:rPr>
              <a:t>Ps kGgf sfuh lng[\xf];\ ,</a:t>
            </a:r>
          </a:p>
          <a:p>
            <a:endParaRPr lang="en-US" sz="4000" b="1">
              <a:solidFill>
                <a:srgbClr val="00FF00"/>
              </a:solidFill>
            </a:endParaRPr>
          </a:p>
          <a:p>
            <a:endParaRPr lang="en-US" sz="3600">
              <a:solidFill>
                <a:srgbClr val="00FF00"/>
              </a:solidFill>
            </a:endParaRPr>
          </a:p>
          <a:p>
            <a:r>
              <a:rPr lang="en-US" sz="4800">
                <a:solidFill>
                  <a:srgbClr val="FAFD00"/>
                </a:solidFill>
              </a:rPr>
              <a:t>t]/;f] u/L </a:t>
            </a:r>
            <a:r>
              <a:rPr lang="en-US" sz="4800">
                <a:solidFill>
                  <a:srgbClr val="FAFD00"/>
                </a:solidFill>
                <a:latin typeface="Comic Sans MS" charset="0"/>
              </a:rPr>
              <a:t>, </a:t>
            </a:r>
          </a:p>
          <a:p>
            <a:r>
              <a:rPr lang="en-US" sz="4800">
                <a:solidFill>
                  <a:srgbClr val="FAFD00"/>
                </a:solidFill>
              </a:rPr>
              <a:t>nDafO{ af6 Ps kN6 k6fpg[\;\ ,</a:t>
            </a:r>
            <a:endParaRPr lang="en-US" sz="6600">
              <a:solidFill>
                <a:srgbClr val="FAFD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803400" y="190500"/>
            <a:ext cx="66865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cWoog ;xof]uL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 #03a; (</a:t>
            </a:r>
            <a:r>
              <a:rPr lang="en-US" sz="24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cltl/St vfln k[i6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#03b)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8731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 . c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65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382838" y="3027363"/>
            <a:ext cx="6127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357438" y="295433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5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69</a:t>
            </a:r>
          </a:p>
        </p:txBody>
      </p:sp>
      <p:sp>
        <p:nvSpPr>
          <p:cNvPr id="154667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4668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8207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562225" y="3079750"/>
            <a:ext cx="455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08388" y="2987675"/>
            <a:ext cx="9763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lg k 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rgbClr val="FAF200"/>
              </a:solidFill>
            </a:endParaRP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6717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70</a:t>
            </a:r>
          </a:p>
        </p:txBody>
      </p:sp>
      <p:sp>
        <p:nvSpPr>
          <p:cNvPr id="15671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672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k=3f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uf=;=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lg, c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65413" y="3078163"/>
            <a:ext cx="4556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44913" y="3184525"/>
            <a:ext cx="8048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28950" y="4360863"/>
            <a:ext cx="8731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8767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71</a:t>
            </a:r>
          </a:p>
        </p:txBody>
      </p:sp>
      <p:sp>
        <p:nvSpPr>
          <p:cNvPr id="158769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8770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10461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4733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lg, c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2949575" y="26320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65413" y="3078163"/>
            <a:ext cx="4556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908175" y="3935413"/>
            <a:ext cx="3667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694113" y="3078163"/>
            <a:ext cx="8048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2940050" y="4451350"/>
            <a:ext cx="873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60814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72</a:t>
            </a:r>
          </a:p>
        </p:txBody>
      </p:sp>
      <p:sp>
        <p:nvSpPr>
          <p:cNvPr id="160816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0817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o[\=g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k=3f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41588" y="5640388"/>
            <a:ext cx="9144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p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a]</a:t>
            </a:r>
          </a:p>
          <a:p>
            <a:pPr algn="l">
              <a:spcBef>
                <a:spcPct val="50000"/>
              </a:spcBef>
            </a:pPr>
            <a:endParaRPr lang="en-US" sz="3200" b="1" i="0">
              <a:solidFill>
                <a:schemeClr val="folHlink"/>
              </a:solidFill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x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chemeClr val="folHlink"/>
                </a:solidFill>
              </a:rPr>
              <a:t>lg, c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8163" y="2568575"/>
            <a:ext cx="4111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590800" y="3078163"/>
            <a:ext cx="4556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of]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2941638" y="4451350"/>
            <a:ext cx="8731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078163" y="5073650"/>
            <a:ext cx="909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i="0">
                <a:solidFill>
                  <a:srgbClr val="FAF200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694113" y="3078163"/>
            <a:ext cx="8048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62867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73</a:t>
            </a:r>
          </a:p>
        </p:txBody>
      </p:sp>
      <p:sp>
        <p:nvSpPr>
          <p:cNvPr id="162869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2870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21538" y="5259388"/>
            <a:ext cx="13112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373438" y="22939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427288" y="5640388"/>
            <a:ext cx="9128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400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24200" y="5164138"/>
            <a:ext cx="7493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39913" y="4081463"/>
            <a:ext cx="3254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</a:rPr>
              <a:t>!) :yfgx?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64925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74</a:t>
            </a:r>
          </a:p>
        </p:txBody>
      </p:sp>
      <p:sp>
        <p:nvSpPr>
          <p:cNvPr id="164928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4929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64930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164931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692525" y="3078163"/>
            <a:ext cx="8048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10334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4733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19191"/>
                </a:solidFill>
                <a:latin typeface="Kantipur" pitchFamily="2" charset="0"/>
                <a:ea typeface="+mn-ea"/>
                <a:cs typeface="+mn-cs"/>
              </a:rPr>
              <a:t>!) :yfgx?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003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82875" y="3078163"/>
            <a:ext cx="3714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9999FF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082925" y="5164138"/>
            <a:ext cx="8302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4988" y="4095750"/>
            <a:ext cx="3460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142876" y="2178050"/>
            <a:ext cx="3687762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e[\dL 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938588" y="2979738"/>
            <a:ext cx="2886075" cy="2905125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3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bfg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b]lv 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a]/l;jf ;Dd</a:t>
              </a:r>
              <a:r>
                <a:rPr 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ja-JP" altLang="en-US" sz="32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”</a:t>
              </a:r>
              <a:endPara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2967038" y="4530725"/>
            <a:ext cx="8302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264569" y="338693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+mn-ea"/>
              <a:cs typeface="+mn-cs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Gofostf{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@)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</a:t>
            </a:r>
            <a:r>
              <a:rPr lang="en-US" sz="24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sp>
        <p:nvSpPr>
          <p:cNvPr id="166969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75</a:t>
            </a:r>
          </a:p>
        </p:txBody>
      </p:sp>
      <p:sp>
        <p:nvSpPr>
          <p:cNvPr id="166971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6972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o[\km/l6; gbL </a:t>
            </a: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Kf/l;og 3fF6L </a:t>
            </a: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2998788" y="2254250"/>
            <a:ext cx="16414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uflnnsf] ;d[\Gb| </a:t>
            </a: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726113"/>
            <a:ext cx="13303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Nffn ;d[\Gb| </a:t>
            </a: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</a:rPr>
              <a:t> </a:t>
            </a:r>
            <a:r>
              <a:rPr lang="en-US" sz="2400" b="1">
                <a:solidFill>
                  <a:srgbClr val="2EF9FF"/>
                </a:solidFill>
              </a:rPr>
              <a:t>e[\dWo;ful/o ;d[\Gb|</a:t>
            </a:r>
            <a:r>
              <a:rPr lang="en-US" sz="1600" b="1">
                <a:solidFill>
                  <a:srgbClr val="2EF9FF"/>
                </a:solidFill>
              </a:rPr>
              <a:t> </a:t>
            </a:r>
            <a:endParaRPr lang="en-US" sz="2400" b="1">
              <a:solidFill>
                <a:srgbClr val="2EF9FF"/>
              </a:solidFill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306763" y="3856038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>
                <a:solidFill>
                  <a:srgbClr val="2EF9FF"/>
                </a:solidFill>
                <a:latin typeface="Kantipur" pitchFamily="2" charset="0"/>
                <a:ea typeface="+mn-ea"/>
                <a:cs typeface="+mn-cs"/>
              </a:rPr>
              <a:t>d[t ;fuf/</a:t>
            </a: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p/</a:t>
            </a: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a]lanf]g</a:t>
            </a: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Xf/fg</a:t>
            </a: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lggj] 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c;l/of</a:t>
            </a:r>
            <a:r>
              <a:rPr lang="en-US" sz="1600" b="1" i="0">
                <a:solidFill>
                  <a:schemeClr val="tx2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2160588" y="2825750"/>
            <a:ext cx="703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sgfg</a:t>
            </a: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255838" y="3363913"/>
            <a:ext cx="9953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o]?zn]d</a:t>
            </a: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1924050" y="4454525"/>
            <a:ext cx="131603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sfb]z af/lg</a:t>
            </a: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079750" y="5207000"/>
            <a:ext cx="12715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l;of]g ka{t</a:t>
            </a: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884363" y="4138613"/>
            <a:ext cx="727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OlhK6</a:t>
            </a: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29013" y="3063875"/>
            <a:ext cx="1212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2"/>
                </a:solidFill>
                <a:latin typeface="Kantipur" pitchFamily="2" charset="0"/>
                <a:ea typeface="+mn-ea"/>
                <a:cs typeface="+mn-cs"/>
              </a:rPr>
              <a:t>d]af] ka{t </a:t>
            </a: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714750" y="3225800"/>
            <a:ext cx="3352800" cy="262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54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36gfsf] </a:t>
            </a:r>
          </a:p>
          <a:p>
            <a:r>
              <a:rPr lang="en-US" sz="5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 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!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9003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169005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9006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160963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 oL ;a}sf] sf/0f rfxL </a:t>
            </a:r>
            <a:r>
              <a:rPr lang="en-US" sz="72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...</a:t>
            </a:r>
          </a:p>
        </p:txBody>
      </p:sp>
      <p:sp>
        <p:nvSpPr>
          <p:cNvPr id="17101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77</a:t>
            </a:r>
          </a:p>
        </p:txBody>
      </p:sp>
      <p:sp>
        <p:nvSpPr>
          <p:cNvPr id="171016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1017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3062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78</a:t>
            </a:r>
          </a:p>
        </p:txBody>
      </p:sp>
      <p:sp>
        <p:nvSpPr>
          <p:cNvPr id="173064" name="Text Box 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73065" name="Rectangle 1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/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/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/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/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/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/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1470025" y="2555875"/>
            <a:ext cx="622141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pQ/sf] dlnnf] e[\ld b]lv blIf0fsf] phf8 :yfg ;Dd</a:t>
            </a: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…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AF200"/>
                </a:solidFill>
                <a:latin typeface="Kantipur"/>
                <a:ea typeface="+mn-ea"/>
                <a:cs typeface="Kantipur"/>
              </a:rPr>
              <a:t>…b[\O j6f lsgf/ /]vfx? agfpg[\ xf];\ 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pic>
        <p:nvPicPr>
          <p:cNvPr id="27659" name="Picture 14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5"/>
          <p:cNvPicPr>
            <a:picLocks noChangeAspect="1" noChangeArrowheads="1"/>
          </p:cNvPicPr>
          <p:nvPr/>
        </p:nvPicPr>
        <p:blipFill>
          <a:blip r:embed="rId4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</a:rPr>
              <a:t>km]l/ o;nfO{ Ps kN6 k6fpg[\;\ </a:t>
            </a:r>
            <a:r>
              <a:rPr lang="en-US" sz="3200" b="1">
                <a:solidFill>
                  <a:srgbClr val="FAF200"/>
                </a:solidFill>
                <a:latin typeface="Comic Sans MS" charset="0"/>
              </a:rPr>
              <a:t>…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2766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66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8874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2962275" y="2568575"/>
            <a:ext cx="4111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055938" y="5164138"/>
            <a:ext cx="8302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32213" y="3078163"/>
            <a:ext cx="727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75157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952875" y="3508375"/>
            <a:ext cx="2744788" cy="265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…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tkfO{n]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tkfO{sf] dl:tis cfFvfdf o; dxfg afOanLo 36gfx?sf] gf6lso d+rg ug{ 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d+r t}of/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ug[\{ x[\g]5 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!</a:t>
            </a:r>
          </a:p>
        </p:txBody>
      </p:sp>
      <p:sp>
        <p:nvSpPr>
          <p:cNvPr id="175160" name="Text Box 6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5161" name="Rectangle 7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75162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o[\=g=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k=3f=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uf=;=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937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nf=;=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e[\=;=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d[=;=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p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a]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(</a:t>
            </a:r>
            <a:r>
              <a:rPr lang="en-US" sz="24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c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ea typeface="+mn-ea"/>
                <a:cs typeface="+mn-cs"/>
              </a:rPr>
              <a:t>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90863" y="2568575"/>
            <a:ext cx="382587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0975" y="3078163"/>
            <a:ext cx="3476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o]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2984500" y="4451350"/>
            <a:ext cx="785813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sf=a=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082925" y="5164138"/>
            <a:ext cx="8302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l;=k=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28800" y="4081463"/>
            <a:ext cx="346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692525" y="3078163"/>
            <a:ext cx="80486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chemeClr val="folHlink"/>
                </a:solidFill>
                <a:latin typeface="Kantipur" pitchFamily="2" charset="0"/>
                <a:ea typeface="+mn-ea"/>
                <a:cs typeface="+mn-cs"/>
              </a:rPr>
              <a:t>lg=k=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177193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6053138" y="847725"/>
            <a:ext cx="2763837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682" y="2078"/>
              <a:ext cx="36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</a:rPr>
                <a:t>pTktL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056313" y="1257300"/>
            <a:ext cx="2763837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582" y="2078"/>
              <a:ext cx="56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ca|fxfd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137275" y="1617663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605" y="2078"/>
              <a:ext cx="52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o];[\km</a:t>
              </a:r>
              <a:r>
                <a:rPr lang="en-US" sz="1800" b="1" i="0">
                  <a:solidFill>
                    <a:srgbClr val="790015"/>
                  </a:solidFill>
                </a:rPr>
                <a:t> 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6149975" y="2090738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711" y="2078"/>
              <a:ext cx="31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 i="0">
                  <a:solidFill>
                    <a:srgbClr val="790015"/>
                  </a:solidFill>
                </a:rPr>
                <a:t>Df]zf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6157913" y="2519363"/>
            <a:ext cx="2763837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17" y="2078"/>
              <a:ext cx="49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oxf]z[\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100763" y="2919413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96" y="2078"/>
              <a:ext cx="74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c/fhstf{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6380163" y="3300413"/>
            <a:ext cx="2763837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462" y="2078"/>
              <a:ext cx="80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/fhkl/jf/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6380163" y="3697288"/>
            <a:ext cx="2763837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596" y="2078"/>
              <a:ext cx="54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2400" b="1" i="0">
                  <a:solidFill>
                    <a:srgbClr val="790015"/>
                  </a:solidFill>
                </a:rPr>
                <a:t>bf;Tj 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6383338" y="4006850"/>
            <a:ext cx="2760662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841" y="2298"/>
              <a:ext cx="59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 </a:t>
              </a:r>
              <a:r>
                <a:rPr lang="en-US" sz="2400" b="1" i="0">
                  <a:solidFill>
                    <a:srgbClr val="790015"/>
                  </a:solidFill>
                </a:rPr>
                <a:t>z[\Gotf</a:t>
              </a:r>
              <a:r>
                <a:rPr lang="en-US" sz="1800" b="1" i="0">
                  <a:solidFill>
                    <a:srgbClr val="790015"/>
                  </a:solidFill>
                </a:rPr>
                <a:t> 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6381750" y="4332288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grpSp>
          <p:nvGrpSpPr>
            <p:cNvPr id="177222" name="Group 117"/>
            <p:cNvGrpSpPr>
              <a:grpSpLocks/>
            </p:cNvGrpSpPr>
            <p:nvPr/>
          </p:nvGrpSpPr>
          <p:grpSpPr bwMode="auto">
            <a:xfrm>
              <a:off x="4058" y="130"/>
              <a:ext cx="592" cy="307"/>
              <a:chOff x="3082" y="3101"/>
              <a:chExt cx="464" cy="25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211" y="3101"/>
                <a:ext cx="335" cy="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</a:rPr>
                  <a:t> </a:t>
                </a:r>
                <a:r>
                  <a:rPr lang="en-US" sz="3200" b="1" i="0">
                    <a:solidFill>
                      <a:srgbClr val="790015"/>
                    </a:solidFill>
                  </a:rPr>
                  <a:t>o]z[\ </a:t>
                </a:r>
                <a:endParaRPr lang="en-US" sz="32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" pitchFamily="2" charset="0"/>
                <a:ea typeface="+mn-ea"/>
                <a:cs typeface="+mn-cs"/>
              </a:endParaRPr>
            </a:p>
          </p:txBody>
        </p:sp>
      </p:grpSp>
      <p:sp>
        <p:nvSpPr>
          <p:cNvPr id="177215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80</a:t>
            </a:r>
          </a:p>
        </p:txBody>
      </p:sp>
      <p:sp>
        <p:nvSpPr>
          <p:cNvPr id="177217" name="Text Box 12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7218" name="Rectangle 12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02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39" name="Rectangle 102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41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93542" name="Text Box 1030"/>
          <p:cNvSpPr txBox="1">
            <a:spLocks noChangeArrowheads="1"/>
          </p:cNvSpPr>
          <p:nvPr/>
        </p:nvSpPr>
        <p:spPr bwMode="auto">
          <a:xfrm>
            <a:off x="2847975" y="1855788"/>
            <a:ext cx="5661025" cy="2062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ca tkfO{sf] kfnf]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…                    </a:t>
            </a:r>
            <a:r>
              <a:rPr 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tkfO{sf] dl:tis af6 afOanLo k|flrg gSzf agfpg[\ xf];\</a:t>
            </a: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rPr>
              <a:t> !</a:t>
            </a:r>
          </a:p>
        </p:txBody>
      </p:sp>
      <p:sp>
        <p:nvSpPr>
          <p:cNvPr id="179206" name="Text Box 103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pic>
        <p:nvPicPr>
          <p:cNvPr id="193548" name="Picture 10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93549" name="Text Box 1037"/>
          <p:cNvSpPr txBox="1">
            <a:spLocks noChangeArrowheads="1"/>
          </p:cNvSpPr>
          <p:nvPr/>
        </p:nvSpPr>
        <p:spPr bwMode="auto">
          <a:xfrm>
            <a:off x="1506538" y="5649913"/>
            <a:ext cx="699135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gSzfx? k[\/f ul/Psf 5g\ cWoog ;xof]lu</a:t>
            </a:r>
            <a:r>
              <a:rPr lang="en-US" sz="2400" b="1" i="0">
                <a:solidFill>
                  <a:srgbClr val="FFFF00"/>
                </a:solidFill>
                <a:latin typeface="Comic Sans MS" charset="0"/>
                <a:ea typeface="+mn-ea"/>
                <a:cs typeface="+mn-cs"/>
              </a:rPr>
              <a:t> #</a:t>
            </a:r>
            <a:r>
              <a:rPr lang="en-US" sz="3200" b="1" i="0">
                <a:solidFill>
                  <a:srgbClr val="FFFF00"/>
                </a:solidFill>
                <a:latin typeface="Kantipur" pitchFamily="2" charset="0"/>
                <a:ea typeface="+mn-ea"/>
                <a:cs typeface="+mn-cs"/>
              </a:rPr>
              <a:t>#)</a:t>
            </a:r>
          </a:p>
        </p:txBody>
      </p:sp>
      <p:sp>
        <p:nvSpPr>
          <p:cNvPr id="193552" name="Rectangle 10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81</a:t>
            </a:r>
          </a:p>
        </p:txBody>
      </p:sp>
      <p:sp>
        <p:nvSpPr>
          <p:cNvPr id="179210" name="Rectangle 10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“</a:t>
            </a:r>
            <a:r>
              <a:rPr lang="en-US" sz="48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h] ePtfklg, Tof] </a:t>
            </a:r>
            <a:r>
              <a:rPr lang="en-US" sz="4800" i="0">
                <a:solidFill>
                  <a:srgbClr val="F2F71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:yfg</a:t>
            </a:r>
            <a:r>
              <a:rPr lang="en-US" sz="48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sxfF k5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{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antipur Regular"/>
              <a:ea typeface="+mn-ea"/>
              <a:cs typeface="Kantipur Regular"/>
            </a:endParaRPr>
          </a:p>
          <a:p>
            <a:pPr>
              <a:defRPr/>
            </a:pPr>
            <a:r>
              <a:rPr lang="en-US" sz="6600" b="1" i="0">
                <a:solidFill>
                  <a:srgbClr val="FAFD00"/>
                </a:solidFill>
                <a:latin typeface="Kantipur Regular"/>
                <a:ea typeface="+mn-ea"/>
                <a:cs typeface="Kantipur Regular"/>
              </a:rPr>
              <a:t>5f]6f] sfns|ddf</a:t>
            </a:r>
            <a:r>
              <a:rPr lang="en-US" sz="6000" b="1">
                <a:solidFill>
                  <a:srgbClr val="FAFD00"/>
                </a:solidFill>
                <a:latin typeface="Kantipur Regular"/>
                <a:ea typeface="+mn-ea"/>
                <a:cs typeface="Kantipur Regular"/>
              </a:rPr>
              <a:t> 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086600" y="2819400"/>
            <a:ext cx="4508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©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31950" y="3937000"/>
            <a:ext cx="6577013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ntipur Regular"/>
                <a:ea typeface="+mn-ea"/>
                <a:cs typeface="Kantipur Regular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ca, tkfO{n] of] 7fpF sfxfF k5{ hGg[\ x[\g]5 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antipur Regular" charset="0"/>
                  <a:cs typeface="Kantipur Regular" charset="0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ntipur Regular" charset="0"/>
                <a:cs typeface="Kantipur Regular" charset="0"/>
              </a:endParaRPr>
            </a:p>
          </p:txBody>
        </p:sp>
      </p:grpSp>
      <p:sp>
        <p:nvSpPr>
          <p:cNvPr id="18125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Arial" charset="0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82</a:t>
            </a:r>
          </a:p>
        </p:txBody>
      </p:sp>
      <p:sp>
        <p:nvSpPr>
          <p:cNvPr id="181256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676275"/>
            <a:ext cx="64182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ca b]lv, </a:t>
            </a:r>
            <a:r>
              <a:rPr lang="en-US" sz="40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afOan …cfwf/e[\t</a:t>
            </a: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, tkfO{sf] </a:t>
            </a:r>
            <a:r>
              <a:rPr lang="en-US" sz="40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dl:tisdf </a:t>
            </a:r>
            <a:r>
              <a:rPr lang="en-US" sz="3200" b="1">
                <a:solidFill>
                  <a:srgbClr val="FF0A1E"/>
                </a:solidFill>
                <a:latin typeface="Kantipur Regular" charset="0"/>
                <a:cs typeface="Kantipur Regular" charset="0"/>
              </a:rPr>
              <a:t>5 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97038"/>
            <a:ext cx="874236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                 •</a:t>
            </a:r>
            <a:r>
              <a:rPr lang="en-US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of] rf+lx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ja-JP" altLang="en-US" sz="24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afOan vftf</a:t>
            </a:r>
            <a:r>
              <a:rPr lang="ja-JP" altLang="en-US" sz="2400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”</a:t>
            </a:r>
            <a:endParaRPr lang="en-US" sz="2400" b="1" i="0">
              <a:solidFill>
                <a:srgbClr val="FFCC18"/>
              </a:solidFill>
              <a:latin typeface="Kantipur Regular" charset="0"/>
              <a:cs typeface="Kantipur Regular" charset="0"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• </a:t>
            </a:r>
            <a:r>
              <a:rPr lang="ja-JP" alt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afOan vftf</a:t>
            </a:r>
            <a:r>
              <a:rPr lang="ja-JP" alt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vf]Ng] d[\Vo a[\Fbf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…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p=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&amp;=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z[\=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o]=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• </a:t>
            </a:r>
            <a:r>
              <a:rPr lang="en-US" b="1" i="0">
                <a:solidFill>
                  <a:srgbClr val="1EAFCC"/>
                </a:solidFill>
                <a:latin typeface="Kantipur Regular" charset="0"/>
                <a:cs typeface="Kantipur Regular" charset="0"/>
              </a:rPr>
              <a:t>dl:tis gSzf</a:t>
            </a:r>
            <a:r>
              <a:rPr lang="en-US" sz="2400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b="1" i="0">
                <a:solidFill>
                  <a:srgbClr val="FFCC18"/>
                </a:solidFill>
                <a:latin typeface="Kantipur Regular" charset="0"/>
                <a:cs typeface="Kantipur Regular" charset="0"/>
              </a:rPr>
              <a:t>afOansf] d[\Vo d[\Vo 36gfx?nfO{ ;d]6]/ t}of/ ul/Psf] 5 .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latin typeface="Kantipur Regular" charset="0"/>
              <a:cs typeface="Kantipur Regular" charset="0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328613" y="3155950"/>
            <a:ext cx="8561387" cy="5016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738563"/>
            <a:ext cx="8247063" cy="1138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•afOansf] </a:t>
            </a:r>
            <a:r>
              <a:rPr lang="ja-JP" alt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32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syf</a:t>
            </a:r>
            <a:r>
              <a:rPr lang="ja-JP" alt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 : </a:t>
            </a:r>
            <a:r>
              <a:rPr lang="ja-JP" alt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“</a:t>
            </a:r>
            <a:r>
              <a:rPr 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en-US" sz="32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5f]6s/L sfns|ddf</a:t>
            </a:r>
            <a:r>
              <a:rPr 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 </a:t>
            </a:r>
            <a:r>
              <a:rPr lang="ja-JP" altLang="en-US" sz="2400" b="1" i="0">
                <a:solidFill>
                  <a:srgbClr val="43F22C"/>
                </a:solidFill>
                <a:latin typeface="Kantipur Regular" charset="0"/>
                <a:cs typeface="Kantipur Regular" charset="0"/>
              </a:rPr>
              <a:t>”</a:t>
            </a:r>
            <a:r>
              <a:rPr lang="en-US" sz="2400" b="1" i="0">
                <a:solidFill>
                  <a:srgbClr val="FFEA18"/>
                </a:solidFill>
                <a:latin typeface="Kantipur Regular" charset="0"/>
                <a:cs typeface="Kantipur Regular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latin typeface="Kantipur Regular" charset="0"/>
              <a:cs typeface="Kantipur Regular" charset="0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28613" y="3830638"/>
            <a:ext cx="5130800" cy="5016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3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217102" name="Text Box 14"/>
            <p:cNvSpPr txBox="1">
              <a:spLocks noChangeArrowheads="1"/>
            </p:cNvSpPr>
            <p:nvPr/>
          </p:nvSpPr>
          <p:spPr bwMode="auto">
            <a:xfrm>
              <a:off x="48" y="4099"/>
              <a:ext cx="101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1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  <p:sp>
          <p:nvSpPr>
            <p:cNvPr id="217103" name="Text Box 15"/>
            <p:cNvSpPr txBox="1">
              <a:spLocks noChangeArrowheads="1"/>
            </p:cNvSpPr>
            <p:nvPr/>
          </p:nvSpPr>
          <p:spPr bwMode="auto">
            <a:xfrm>
              <a:off x="410" y="3424"/>
              <a:ext cx="5053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Kantipur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AFD00"/>
                  </a:solidFill>
                  <a:latin typeface="Comic Sans MS" charset="0"/>
                </a:rPr>
                <a:t>A Presentation of The Bible…Basically Ministries International Inc.                Fort Worth, Texas</a:t>
              </a:r>
              <a:endParaRPr lang="en-US" sz="1800" b="1" i="0">
                <a:solidFill>
                  <a:srgbClr val="FAFD00"/>
                </a:solidFill>
                <a:latin typeface="Comic Sans MS" charset="0"/>
              </a:endParaRPr>
            </a:p>
          </p:txBody>
        </p:sp>
        <p:sp>
          <p:nvSpPr>
            <p:cNvPr id="217104" name="Text Box 16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i="0">
                  <a:solidFill>
                    <a:srgbClr val="FFFB0C"/>
                  </a:solidFill>
                  <a:latin typeface="Times New Roman" charset="0"/>
                  <a:ea typeface="+mn-ea"/>
                  <a:cs typeface="+mn-cs"/>
                </a:rPr>
                <a:t>www.biblebasically.com</a:t>
              </a:r>
            </a:p>
          </p:txBody>
        </p:sp>
      </p:grpSp>
      <p:sp>
        <p:nvSpPr>
          <p:cNvPr id="185347" name="Text Box 2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17111" name="Rectangle 23"/>
          <p:cNvSpPr>
            <a:spLocks noChangeArrowheads="1"/>
          </p:cNvSpPr>
          <p:nvPr/>
        </p:nvSpPr>
        <p:spPr bwMode="auto">
          <a:xfrm>
            <a:off x="7618413" y="6515100"/>
            <a:ext cx="661987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17112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84</a:t>
            </a:r>
          </a:p>
        </p:txBody>
      </p:sp>
      <p:pic>
        <p:nvPicPr>
          <p:cNvPr id="185350" name="Picture 25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2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80165"/>
          <a:stretch>
            <a:fillRect/>
          </a:stretch>
        </p:blipFill>
        <p:spPr bwMode="auto">
          <a:xfrm>
            <a:off x="0" y="33782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1"/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afOan======</a:t>
            </a:r>
          </a:p>
          <a:p>
            <a:r>
              <a:rPr lang="ro-RO" sz="54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50800" dist="38100" dir="2700000" rotWithShape="0">
                    <a:srgbClr val="000000">
                      <a:alpha val="42999"/>
                    </a:srgbClr>
                  </a:outerShdw>
                </a:effectLst>
                <a:latin typeface="Kantipur Regular"/>
                <a:ea typeface="Kantipur Regular"/>
                <a:cs typeface="Kantipur Regular"/>
              </a:rPr>
              <a:t>     cfwf/e[\t</a:t>
            </a:r>
            <a:endParaRPr lang="en-US" sz="5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50800" dist="38100" dir="2700000" rotWithShape="0">
                  <a:srgbClr val="000000">
                    <a:alpha val="42999"/>
                  </a:srgbClr>
                </a:outerShdw>
              </a:effectLst>
              <a:latin typeface="Kantipur Regular"/>
              <a:ea typeface="Kantipur Regular"/>
              <a:cs typeface="Kantipur Regular"/>
            </a:endParaRPr>
          </a:p>
        </p:txBody>
      </p:sp>
    </p:spTree>
  </p:cSld>
  <p:clrMapOvr>
    <a:masterClrMapping/>
  </p:clrMapOvr>
  <p:transition spd="med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187395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85</a:t>
            </a:r>
          </a:p>
        </p:txBody>
      </p:sp>
    </p:spTree>
  </p:cSld>
  <p:clrMapOvr>
    <a:masterClrMapping/>
  </p:clrMapOvr>
  <p:transition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8f= l/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Ss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 lu|lkmyaf6 </a:t>
            </a:r>
            <a:r>
              <a:rPr lang="en-US" sz="3200" b="1" dirty="0" err="1">
                <a:solidFill>
                  <a:srgbClr val="FFFFFF"/>
                </a:solidFill>
                <a:latin typeface="Kantipur" charset="0"/>
              </a:rPr>
              <a:t>ljt</a:t>
            </a:r>
            <a:r>
              <a:rPr lang="en-US" sz="3200" b="1" dirty="0">
                <a:solidFill>
                  <a:srgbClr val="FFFFFF"/>
                </a:solidFill>
                <a:latin typeface="Kantipur" charset="0"/>
              </a:rPr>
              <a:t>/0f 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1270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of] k|:t</a:t>
            </a:r>
            <a:r>
              <a:rPr lang="en-US" sz="4000" b="1" dirty="0">
                <a:solidFill>
                  <a:srgbClr val="FFFFFF"/>
                </a:solidFill>
                <a:latin typeface="Kantipur" charset="0"/>
              </a:rPr>
              <a:t>[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tL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tkfO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{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sf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] 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nflu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lk|mdf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 </a:t>
            </a:r>
            <a:r>
              <a:rPr lang="en-US" sz="4000" b="1" i="0" dirty="0" err="1">
                <a:solidFill>
                  <a:srgbClr val="FFFFFF"/>
                </a:solidFill>
                <a:latin typeface="Kantipur Regular"/>
                <a:cs typeface="Kantipur Regular"/>
              </a:rPr>
              <a:t>pknAw</a:t>
            </a:r>
            <a:r>
              <a:rPr lang="en-US" sz="4000" b="1" i="0" dirty="0">
                <a:solidFill>
                  <a:srgbClr val="FFFFFF"/>
                </a:solidFill>
                <a:latin typeface="Kantipur Regular"/>
                <a:cs typeface="Kantipur Regular"/>
              </a:rPr>
              <a:t> 5 .</a:t>
            </a:r>
            <a:endParaRPr lang="en-US" sz="1400" b="1" i="0" dirty="0">
              <a:solidFill>
                <a:srgbClr val="FFFFFF"/>
              </a:solidFill>
              <a:latin typeface="Kantipur Regular"/>
              <a:cs typeface="Kantipur Regular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18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ntipur" pitchFamily="2" charset="0"/>
              <a:ea typeface="+mn-ea"/>
              <a:cs typeface="+mn-cs"/>
            </a:endParaRPr>
          </a:p>
        </p:txBody>
      </p:sp>
      <p:sp>
        <p:nvSpPr>
          <p:cNvPr id="29707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latin typeface="Comic Sans MS" charset="0"/>
            </a:endParaRPr>
          </a:p>
        </p:txBody>
      </p:sp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29711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Kantipur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2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ntipur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ntipur" pitchFamily="2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2473</TotalTime>
  <Pages>43</Pages>
  <Words>3152</Words>
  <Application>Microsoft Office PowerPoint</Application>
  <PresentationFormat>On-screen Show (4:3)</PresentationFormat>
  <Paragraphs>1049</Paragraphs>
  <Slides>87</Slides>
  <Notes>87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ＭＳ Ｐゴシック</vt:lpstr>
      <vt:lpstr>Arial</vt:lpstr>
      <vt:lpstr>Book Antiqua</vt:lpstr>
      <vt:lpstr>Comic Sans MS</vt:lpstr>
      <vt:lpstr>Helvetica</vt:lpstr>
      <vt:lpstr>Kantipur</vt:lpstr>
      <vt:lpstr>Kantipur Regular</vt:lpstr>
      <vt:lpstr>Monotype Sorts</vt:lpstr>
      <vt:lpstr>Suryodaya</vt:lpstr>
      <vt:lpstr>Times</vt:lpstr>
      <vt:lpstr>Times New Roman</vt:lpstr>
      <vt:lpstr>Wingdings</vt:lpstr>
      <vt:lpstr>untitled 2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8f= l/Ss lu|lkmyaf6 ljt/0f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228</cp:revision>
  <cp:lastPrinted>2003-03-25T20:50:53Z</cp:lastPrinted>
  <dcterms:created xsi:type="dcterms:W3CDTF">2003-03-13T21:44:32Z</dcterms:created>
  <dcterms:modified xsi:type="dcterms:W3CDTF">2025-01-08T03:05:53Z</dcterms:modified>
</cp:coreProperties>
</file>