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72" r:id="rId3"/>
    <p:sldMasterId id="2147483674" r:id="rId4"/>
    <p:sldMasterId id="2147483676" r:id="rId5"/>
    <p:sldMasterId id="2147483702" r:id="rId6"/>
  </p:sldMasterIdLst>
  <p:notesMasterIdLst>
    <p:notesMasterId r:id="rId85"/>
  </p:notesMasterIdLst>
  <p:sldIdLst>
    <p:sldId id="332" r:id="rId7"/>
    <p:sldId id="256" r:id="rId8"/>
    <p:sldId id="257" r:id="rId9"/>
    <p:sldId id="331" r:id="rId10"/>
    <p:sldId id="258" r:id="rId11"/>
    <p:sldId id="334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36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19" r:id="rId72"/>
    <p:sldId id="320" r:id="rId73"/>
    <p:sldId id="337" r:id="rId74"/>
    <p:sldId id="322" r:id="rId75"/>
    <p:sldId id="323" r:id="rId76"/>
    <p:sldId id="324" r:id="rId77"/>
    <p:sldId id="333" r:id="rId78"/>
    <p:sldId id="326" r:id="rId79"/>
    <p:sldId id="327" r:id="rId80"/>
    <p:sldId id="328" r:id="rId81"/>
    <p:sldId id="335" r:id="rId82"/>
    <p:sldId id="330" r:id="rId83"/>
    <p:sldId id="338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0820"/>
    <a:srgbClr val="E87222"/>
    <a:srgbClr val="FFFF00"/>
    <a:srgbClr val="660066"/>
    <a:srgbClr val="131EB1"/>
    <a:srgbClr val="33331F"/>
    <a:srgbClr val="1A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4680"/>
  </p:normalViewPr>
  <p:slideViewPr>
    <p:cSldViewPr>
      <p:cViewPr varScale="1">
        <p:scale>
          <a:sx n="146" d="100"/>
          <a:sy n="146" d="100"/>
        </p:scale>
        <p:origin x="2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viewProps" Target="view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A27083-754E-AD45-861F-941D350E1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9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7D804DB-4D97-A046-B46F-2F11738D4C57}" type="slidenum">
              <a:rPr lang="en-US" sz="1200">
                <a:solidFill>
                  <a:srgbClr val="000000"/>
                </a:solidFill>
              </a:rPr>
              <a:pPr/>
              <a:t>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5855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3DDC47-192D-F342-9C36-68E8EFEB5CC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9412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CCEE49D-A1A7-C645-8817-9128FCBFB143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3787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B80F356-8B02-AB4D-B388-1CB9572B2637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4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C439269-6E89-1844-9557-73422F388322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212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F8CD40D-363D-3A4D-983B-484749A2181E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7927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99968C7-BCBE-EC4B-9812-1EB13EF5A4A2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849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A5024EE-ECBD-4249-BA0E-4BFE0F7D2B0C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5395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43000EF-0DA6-D246-BBC0-83928F8D329E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900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EAA3BFF-1BCF-3441-9A52-2FE0175EFC65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72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D98C4E3-2AD0-E14E-8421-B1A24EB1391A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706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2F9A6B-8F0F-6040-81AC-204CCD0AE4B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337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75CC470-AAF1-0248-A0BE-C691A99E61B1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8599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72FDE4A-F24D-9E48-B4E2-97A7AAA25C1B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833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228355A-83EC-9E4D-A833-21E1C2D14328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5462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FB7DDE5-F605-D445-B135-7B54DC8C3CC0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317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EA0A4D1-61DD-314A-9DB7-A546C719F4D5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5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72D29D9-8A7B-B846-86E1-C630021A4B45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0202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D1305F9-42E6-6643-BB96-B87861F9BA6B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70658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844861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E44CDCD-D918-184A-A5FF-A32581377117}" type="slidenum">
              <a:rPr lang="en-US" sz="1200"/>
              <a:pPr/>
              <a:t>27</a:t>
            </a:fld>
            <a:endParaRPr lang="en-US" sz="1200"/>
          </a:p>
        </p:txBody>
      </p:sp>
      <p:sp>
        <p:nvSpPr>
          <p:cNvPr id="7270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36237725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C7EBE70-CE06-3041-A881-A0ADAEF51C18}" type="slidenum">
              <a:rPr lang="en-US" sz="1200"/>
              <a:pPr/>
              <a:t>28</a:t>
            </a:fld>
            <a:endParaRPr lang="en-US" sz="1200"/>
          </a:p>
        </p:txBody>
      </p:sp>
      <p:sp>
        <p:nvSpPr>
          <p:cNvPr id="747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35346115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7404383-FE80-7640-AAEB-10123F8AB6EB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7680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solidFill>
            <a:srgbClr val="FFFFFF"/>
          </a:solidFill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MS PGothic" charset="0"/>
                <a:cs typeface="MS PGothic" charset="0"/>
              </a:rPr>
              <a:t>CHANGED FROM THE ORIGINALS (TQC)</a:t>
            </a:r>
          </a:p>
        </p:txBody>
      </p:sp>
    </p:spTree>
    <p:extLst>
      <p:ext uri="{BB962C8B-B14F-4D97-AF65-F5344CB8AC3E}">
        <p14:creationId xmlns:p14="http://schemas.microsoft.com/office/powerpoint/2010/main" val="3005114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AF19C90-B4D0-DF4E-B324-BAE4BD8605B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867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6C00EDB-C22C-BE47-AC1A-3C3D2D6F743F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59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5C41012-E8C4-9D43-A00B-8CD85D2A25C5}" type="slidenum">
              <a:rPr lang="en-US" sz="1200"/>
              <a:pPr/>
              <a:t>31</a:t>
            </a:fld>
            <a:endParaRPr lang="en-US" sz="1200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98951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90758BC-A816-E248-BEA9-C3B910AA2CC6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0707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9A0EEC-7A7C-CA44-87D3-2B00A5A4B115}" type="slidenum">
              <a:rPr lang="en-US" sz="1200"/>
              <a:pPr/>
              <a:t>33</a:t>
            </a:fld>
            <a:endParaRPr lang="en-US" sz="120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898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58B3E96-4F5D-1D45-8992-FE4F35BB57EE}" type="slidenum">
              <a:rPr lang="en-US" sz="1200"/>
              <a:pPr/>
              <a:t>34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896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EE7E4D2-91D3-1B4E-B8C0-122779A3A64B}" type="slidenum">
              <a:rPr lang="en-US" sz="1200"/>
              <a:pPr/>
              <a:t>35</a:t>
            </a:fld>
            <a:endParaRPr lang="en-US" sz="1200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8909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00586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15C9596-792D-874B-BA96-17A0A6F599A7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08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D0E2417-9465-8548-9D92-9B127513FCC5}" type="slidenum">
              <a:rPr lang="en-US" sz="1200"/>
              <a:pPr/>
              <a:t>37</a:t>
            </a:fld>
            <a:endParaRPr lang="en-US" sz="1200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2269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DC8F9EA-5175-7943-8ADC-054AF4B521A8}" type="slidenum">
              <a:rPr lang="en-US" sz="1200"/>
              <a:pPr/>
              <a:t>38</a:t>
            </a:fld>
            <a:endParaRPr lang="en-US" sz="120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9523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595676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4CF0D70-0E91-674D-93A3-E9EF2EF6DF54}" type="slidenum">
              <a:rPr lang="en-US" sz="1200"/>
              <a:pPr/>
              <a:t>39</a:t>
            </a:fld>
            <a:endParaRPr lang="en-US" sz="1200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359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>
                <a:latin typeface="Times" charset="0"/>
                <a:ea typeface="ＭＳ Ｐゴシック" charset="0"/>
                <a:cs typeface="ＭＳ Ｐゴシック" charset="0"/>
              </a:rPr>
              <a:t>This presentation has been granted use of almost 150 pictures from the BiblePlaces.com website.  We thank Todd Bolen for his support!</a:t>
            </a:r>
          </a:p>
        </p:txBody>
      </p:sp>
    </p:spTree>
    <p:extLst>
      <p:ext uri="{BB962C8B-B14F-4D97-AF65-F5344CB8AC3E}">
        <p14:creationId xmlns:p14="http://schemas.microsoft.com/office/powerpoint/2010/main" val="10203888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21EAACB-2AAD-5943-B150-12E7B7B42462}" type="slidenum">
              <a:rPr lang="en-US" sz="1200"/>
              <a:pPr/>
              <a:t>40</a:t>
            </a:fld>
            <a:endParaRPr lang="en-US" sz="1200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90809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DC3D510-F824-A74C-9AC1-9BAD57A02A84}" type="slidenum">
              <a:rPr lang="en-US" sz="1200"/>
              <a:pPr/>
              <a:t>41</a:t>
            </a:fld>
            <a:endParaRPr lang="en-US" sz="1200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9283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50A269B-6057-834C-B25F-41120D00ED9E}" type="slidenum">
              <a:rPr lang="en-US" sz="1200"/>
              <a:pPr/>
              <a:t>42</a:t>
            </a:fld>
            <a:endParaRPr lang="en-US" sz="1200"/>
          </a:p>
        </p:txBody>
      </p:sp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42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8658014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CACF325-4D80-7D4D-B541-AC9A3FACF294}" type="slidenum">
              <a:rPr lang="en-US" sz="1200"/>
              <a:pPr/>
              <a:t>43</a:t>
            </a:fld>
            <a:endParaRPr lang="en-US" sz="1200"/>
          </a:p>
        </p:txBody>
      </p:sp>
      <p:sp>
        <p:nvSpPr>
          <p:cNvPr id="1054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547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9813580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97811B8-9FFE-7448-874F-F40844BD41B1}" type="slidenum">
              <a:rPr lang="en-US" sz="1200"/>
              <a:pPr/>
              <a:t>44</a:t>
            </a:fld>
            <a:endParaRPr lang="en-US" sz="1200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89048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CF6DC3A-71E6-9B42-B2A6-5AA1DE58B1DE}" type="slidenum">
              <a:rPr lang="en-US" sz="1200"/>
              <a:pPr/>
              <a:t>45</a:t>
            </a:fld>
            <a:endParaRPr lang="en-US" sz="1200"/>
          </a:p>
        </p:txBody>
      </p:sp>
      <p:sp>
        <p:nvSpPr>
          <p:cNvPr id="1095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957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6525990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055614E-E01D-B74C-9AD2-812FE753C820}" type="slidenum">
              <a:rPr lang="en-US" sz="1200"/>
              <a:pPr/>
              <a:t>46</a:t>
            </a:fld>
            <a:endParaRPr lang="en-US" sz="1200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161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51085048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ADD0F9B-7E00-F146-A92F-6EB15F01075B}" type="slidenum">
              <a:rPr lang="en-US" sz="1200"/>
              <a:pPr/>
              <a:t>47</a:t>
            </a:fld>
            <a:endParaRPr lang="en-US" sz="120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366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28956832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E1254F2-DB1E-D345-BCCE-3C32A7156F69}" type="slidenum">
              <a:rPr lang="en-US" sz="1200"/>
              <a:pPr/>
              <a:t>48</a:t>
            </a:fld>
            <a:endParaRPr lang="en-US" sz="1200"/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57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92011553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D57EC6-DAEB-9349-8C7D-6F19D151D3C6}" type="slidenum">
              <a:rPr lang="en-US" sz="1200"/>
              <a:pPr/>
              <a:t>49</a:t>
            </a:fld>
            <a:endParaRPr lang="en-US" sz="1200"/>
          </a:p>
        </p:txBody>
      </p:sp>
      <p:sp>
        <p:nvSpPr>
          <p:cNvPr id="11776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776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7600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0F192F30-B571-1D42-996F-F55802D35EAC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54997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4629A4B-6AB0-3D40-9ACD-A27482EE8AF3}" type="slidenum">
              <a:rPr lang="en-US" sz="1200"/>
              <a:pPr/>
              <a:t>50</a:t>
            </a:fld>
            <a:endParaRPr lang="en-US" sz="120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198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62184307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C0FDE93-6539-D345-97FD-BA6F81CB00D9}" type="slidenum">
              <a:rPr lang="en-US" sz="1200"/>
              <a:pPr/>
              <a:t>51</a:t>
            </a:fld>
            <a:endParaRPr lang="en-US" sz="1200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07214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DA4F18C-338A-A44C-A7EE-56F0667AED58}" type="slidenum">
              <a:rPr lang="en-US" sz="1200"/>
              <a:pPr/>
              <a:t>52</a:t>
            </a:fld>
            <a:endParaRPr lang="en-US" sz="1200"/>
          </a:p>
        </p:txBody>
      </p:sp>
      <p:sp>
        <p:nvSpPr>
          <p:cNvPr id="12390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2390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903055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AEB2F2A-5B9E-8E42-89CA-52BEAF8CA09C}" type="slidenum">
              <a:rPr lang="en-US" sz="1200"/>
              <a:pPr/>
              <a:t>53</a:t>
            </a:fld>
            <a:endParaRPr lang="en-US" sz="1200"/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2595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95579200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41E5898-C615-7948-8417-7C0207860F27}" type="slidenum">
              <a:rPr lang="en-US" sz="1200"/>
              <a:pPr/>
              <a:t>54</a:t>
            </a:fld>
            <a:endParaRPr lang="en-US" sz="1200"/>
          </a:p>
        </p:txBody>
      </p:sp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28003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916010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463F19E-8FDE-9449-9272-DF6BBD793670}" type="slidenum">
              <a:rPr lang="en-US" sz="1200"/>
              <a:pPr/>
              <a:t>55</a:t>
            </a:fld>
            <a:endParaRPr lang="en-US" sz="1200"/>
          </a:p>
        </p:txBody>
      </p:sp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005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85707357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DFF9847-6FF0-A143-93E8-E2D365B8309A}" type="slidenum">
              <a:rPr lang="en-US" sz="1200"/>
              <a:pPr/>
              <a:t>56</a:t>
            </a:fld>
            <a:endParaRPr lang="en-US" sz="120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20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98998123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E38F0CF6-0EF3-6347-9D8F-E1DAF2498F6C}" type="slidenum">
              <a:rPr lang="en-US" sz="1200"/>
              <a:pPr/>
              <a:t>57</a:t>
            </a:fld>
            <a:endParaRPr lang="en-US" sz="1200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4147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684030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71AB7FB-0161-FC44-BA7E-8A5EB715EB08}" type="slidenum">
              <a:rPr lang="en-US" sz="1200"/>
              <a:pPr/>
              <a:t>58</a:t>
            </a:fld>
            <a:endParaRPr lang="en-US" sz="120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3619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57789806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2D77898-21F1-A349-9D12-F6C90202DC74}" type="slidenum">
              <a:rPr lang="en-US" sz="1200"/>
              <a:pPr/>
              <a:t>59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55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55CC0DA-F29A-444A-BA86-AF2CBBECE47D}" type="slidenum">
              <a:rPr lang="en-US" sz="1200">
                <a:solidFill>
                  <a:srgbClr val="000000"/>
                </a:solidFill>
              </a:rPr>
              <a:pPr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4754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FF6CDFF-87A4-7744-8403-07D4CBEFB2A5}" type="slidenum">
              <a:rPr lang="en-US" sz="1200"/>
              <a:pPr/>
              <a:t>60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9538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0F062A4-3921-F845-B1B9-04C25307DBCF}" type="slidenum">
              <a:rPr lang="en-US" sz="1200"/>
              <a:pPr/>
              <a:t>61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63691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D9939084-114D-AD4F-B976-F6EB66744848}" type="slidenum">
              <a:rPr lang="en-US" sz="1200"/>
              <a:pPr/>
              <a:t>62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20473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6F73847-E18A-C740-A26E-C700CFF331E1}" type="slidenum">
              <a:rPr lang="en-US" sz="1200"/>
              <a:pPr/>
              <a:t>63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1464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13E32E22-FAEC-AC44-885B-F74BEA455D41}" type="slidenum">
              <a:rPr lang="en-US" sz="1200"/>
              <a:pPr/>
              <a:t>64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36012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7CC97A5C-89F3-6C48-916E-D89CF6B96444}" type="slidenum">
              <a:rPr lang="en-US" sz="1200"/>
              <a:pPr/>
              <a:t>65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61194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C3591A88-1F41-4449-9711-110C6440637F}" type="slidenum">
              <a:rPr lang="en-US" sz="1200"/>
              <a:pPr/>
              <a:t>66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32759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9C6FFA23-CAF2-1A4D-A73B-C399543FD60D}" type="slidenum">
              <a:rPr lang="en-US" sz="1200"/>
              <a:pPr/>
              <a:t>67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31152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8983CD29-A386-0D4C-B36E-E478981C9C33}" type="slidenum">
              <a:rPr lang="en-US" sz="1200"/>
              <a:pPr/>
              <a:t>68</a:t>
            </a:fld>
            <a:endParaRPr lang="en-US" sz="1200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440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EBA3567-6B1E-D240-8AB5-1F6BC32DA566}" type="slidenum">
              <a:rPr lang="en-US" sz="1200"/>
              <a:pPr/>
              <a:t>69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634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B2C95CF-2884-974F-ACA8-1E882FE5F642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90695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5A6C6B37-6A6D-834E-945B-C246D312C186}" type="slidenum">
              <a:rPr lang="en-US" sz="1200"/>
              <a:pPr/>
              <a:t>70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90691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B93A4DC-83F1-714C-B1F3-7F1B2ADE3D18}" type="slidenum">
              <a:rPr lang="en-US" sz="1200"/>
              <a:pPr/>
              <a:t>71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55562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And here is STUDY HELP NUMBER 2….this is the one you can use for your own review--  or to hold in your hand while you teach THE BIBLE FILE idea to others.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First the key to open the file: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C  7  S  J…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The letter C stands for CREATION.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7 equals 4 plus 3…for the four people and the three societies.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FOUR PEOPLE…ABRAHAM, JOSEPH, MOSES, JOSHUA.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THREE SOCIETIES…ANARCHY, ROYALTY, CAPTIVITY.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The letter S standing for SILENCE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The letter J representing JESUS.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////	FINALLY the TEN WORDS.  And there are your ten file folders in your new Bible File.  Repeat them one last time:</a:t>
            </a:r>
          </a:p>
          <a:p>
            <a:r>
              <a:rPr lang="en-US" b="1">
                <a:solidFill>
                  <a:srgbClr val="000000"/>
                </a:solidFill>
                <a:latin typeface="Times" charset="0"/>
                <a:ea typeface="ＭＳ Ｐゴシック" charset="0"/>
                <a:cs typeface="ＭＳ Ｐゴシック" charset="0"/>
              </a:rPr>
              <a:t>CREATION, ABRAHAM, JOSEPH, MOSES, JOSHUA, ANARCHY, ROYALTY, CAPTIVITY, SILENCE, and JESUS.</a:t>
            </a:r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31840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A3FB9273-E089-CC43-9B30-0E18E4998968}" type="slidenum">
              <a:rPr lang="en-US" sz="1200"/>
              <a:pPr/>
              <a:t>73</a:t>
            </a:fld>
            <a:endParaRPr lang="en-US" sz="120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87" tIns="44450" rIns="90487" bIns="44450"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66915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52525" y="692150"/>
            <a:ext cx="4552950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77263125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1EA68DB-A46A-A342-B31F-83DD2C25071D}" type="slidenum">
              <a:rPr lang="en-US" sz="1200"/>
              <a:pPr/>
              <a:t>74</a:t>
            </a:fld>
            <a:endParaRPr lang="en-US" sz="1200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24266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B9B7C04B-87C3-074D-9591-0E2D3CEBF782}" type="slidenum">
              <a:rPr lang="en-US" sz="1200"/>
              <a:pPr/>
              <a:t>75</a:t>
            </a:fld>
            <a:endParaRPr lang="en-US" sz="1200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4833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FF6D2C7B-B93B-BD46-B4F6-ACF11D132159}" type="slidenum">
              <a:rPr lang="en-US" sz="1200">
                <a:solidFill>
                  <a:srgbClr val="000000"/>
                </a:solidFill>
              </a:rPr>
              <a:pPr/>
              <a:t>76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91428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66B09063-AA9A-7049-BBC2-6E39EF65A603}" type="slidenum">
              <a:rPr lang="en-US" sz="1200"/>
              <a:pPr/>
              <a:t>77</a:t>
            </a:fld>
            <a:endParaRPr lang="en-US" sz="1200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0877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78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The Bible</a:t>
            </a:r>
            <a:r>
              <a:rPr lang="is-IS" dirty="0">
                <a:latin typeface="Arial" charset="0"/>
                <a:ea typeface="ＭＳ Ｐゴシック" charset="0"/>
                <a:cs typeface="ＭＳ Ｐゴシック" charset="0"/>
              </a:rPr>
              <a:t>…Basically (bb)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1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215E6BA6-8322-C640-97EA-6556230DEE2D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79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31AD3F32-1D43-934B-878F-E37DC7BF25CF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99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283D0-8B23-A14D-9EDC-A7DDA9634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A7001-7432-2349-BBC8-6C5987337F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4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47F91-A97B-8F40-930A-E6A9DD7884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14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977951"/>
      </p:ext>
    </p:extLst>
  </p:cSld>
  <p:clrMapOvr>
    <a:masterClrMapping/>
  </p:clrMapOvr>
  <p:transition>
    <p:cu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778986"/>
      </p:ext>
    </p:extLst>
  </p:cSld>
  <p:clrMapOvr>
    <a:masterClrMapping/>
  </p:clrMapOvr>
  <p:transition>
    <p:cu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0891838"/>
      </p:ext>
    </p:extLst>
  </p:cSld>
  <p:clrMapOvr>
    <a:masterClrMapping/>
  </p:clrMapOvr>
  <p:transition>
    <p:cu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9313537"/>
      </p:ext>
    </p:extLst>
  </p:cSld>
  <p:clrMapOvr>
    <a:masterClrMapping/>
  </p:clrMapOvr>
  <p:transition>
    <p:cu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612248"/>
      </p:ext>
    </p:extLst>
  </p:cSld>
  <p:clrMapOvr>
    <a:masterClrMapping/>
  </p:clrMapOvr>
  <p:transition>
    <p:cu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292265"/>
      </p:ext>
    </p:extLst>
  </p:cSld>
  <p:clrMapOvr>
    <a:masterClrMapping/>
  </p:clrMapOvr>
  <p:transition>
    <p:cu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845075"/>
      </p:ext>
    </p:extLst>
  </p:cSld>
  <p:clrMapOvr>
    <a:masterClrMapping/>
  </p:clrMapOvr>
  <p:transition>
    <p:cu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833220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9B28A-FCBB-F646-AD16-6E344A5B6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981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4175114"/>
      </p:ext>
    </p:extLst>
  </p:cSld>
  <p:clrMapOvr>
    <a:masterClrMapping/>
  </p:clrMapOvr>
  <p:transition>
    <p:cu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9660037"/>
      </p:ext>
    </p:extLst>
  </p:cSld>
  <p:clrMapOvr>
    <a:masterClrMapping/>
  </p:clrMapOvr>
  <p:transition>
    <p:cu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5805908"/>
      </p:ext>
    </p:extLst>
  </p:cSld>
  <p:clrMapOvr>
    <a:masterClrMapping/>
  </p:clrMapOvr>
  <p:transition>
    <p:cu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370227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775726"/>
      </p:ext>
    </p:extLst>
  </p:cSld>
  <p:clrMapOvr>
    <a:masterClrMapping/>
  </p:clrMapOvr>
  <p:transition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339502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7304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95390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90224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90109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A2003-9A74-3248-B695-839D94446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77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2656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80101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4014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1474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1626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93261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858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30B45-A60E-4A44-ADC4-A20612712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5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638E8-3172-5F42-9098-C78AF961E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02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E90EA-AD7D-654D-BBD9-3A4D9235F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12186-6603-D34F-BDAB-EC11D6D69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C38AC-5F30-284C-B0DF-AF8DB503C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154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6B881-4561-C847-ADFF-826F3B6CD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28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5754AC-8B66-C94C-8AB3-D9A4AB239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MS PGothic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8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332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319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3320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1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22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3315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4341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4342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4348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9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3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4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2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3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8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43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4344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4345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4346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4339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4340" name="Rectangle 35"/>
          <p:cNvSpPr>
            <a:spLocks noChangeArrowheads="1"/>
          </p:cNvSpPr>
          <p:nvPr/>
        </p:nvSpPr>
        <p:spPr bwMode="auto">
          <a:xfrm>
            <a:off x="7602538" y="6516688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536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5366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3077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FFFFFF"/>
                  </a:solidFill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15372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3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4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5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7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8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9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0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1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2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3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67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5368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69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5370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5363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616825" y="6518275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</p:sldLayoutIdLst>
  <p:transition>
    <p:cut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1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16389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900">
                <a:solidFill>
                  <a:srgbClr val="FFA27C"/>
                </a:solidFill>
              </a:endParaRPr>
            </a:p>
          </p:txBody>
        </p:sp>
        <p:grpSp>
          <p:nvGrpSpPr>
            <p:cNvPr id="16390" name="Group 26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1027" name="Rectangle 3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 w="12700">
                <a:noFill/>
                <a:miter lim="800000"/>
                <a:headEnd/>
                <a:tailEnd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900">
                  <a:solidFill>
                    <a:srgbClr val="FFA27C"/>
                  </a:solidFill>
                  <a:latin typeface="Arial" pitchFamily="-107" charset="0"/>
                  <a:ea typeface="+mn-ea"/>
                  <a:cs typeface="+mn-cs"/>
                </a:endParaRPr>
              </a:p>
            </p:txBody>
          </p:sp>
          <p:sp>
            <p:nvSpPr>
              <p:cNvPr id="16396" name="Freeform 4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7" name="Freeform 5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8" name="Freeform 6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9" name="Freeform 7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0" name="Freeform 8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1" name="Freeform 9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2" name="Freeform 10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3" name="Freeform 11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4" name="Freeform 12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5" name="Freeform 13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6" name="Freeform 14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7" name="Freeform 15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16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9" name="Freeform 17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0" name="Freeform 18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1" name="Freeform 19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2" name="Freeform 20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3" name="Freeform 21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4" name="Freeform 22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5" name="Freeform 23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6" name="Freeform 24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7" name="Freeform 25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91" name="Group 30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16392" name="Rectangle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6393" name="Rectangle 28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  <p:sp>
            <p:nvSpPr>
              <p:cNvPr id="16394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900">
                  <a:solidFill>
                    <a:srgbClr val="FFA27C"/>
                  </a:solidFill>
                </a:endParaRPr>
              </a:p>
            </p:txBody>
          </p:sp>
        </p:grpSp>
      </p:grpSp>
      <p:sp>
        <p:nvSpPr>
          <p:cNvPr id="16387" name="Text Box 34"/>
          <p:cNvSpPr txBox="1">
            <a:spLocks noChangeArrowheads="1"/>
          </p:cNvSpPr>
          <p:nvPr/>
        </p:nvSpPr>
        <p:spPr bwMode="auto">
          <a:xfrm>
            <a:off x="282575" y="65420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</a:rPr>
              <a:t>©2006 TBBMI</a:t>
            </a:r>
          </a:p>
        </p:txBody>
      </p:sp>
      <p:sp>
        <p:nvSpPr>
          <p:cNvPr id="16388" name="Rectangle 35"/>
          <p:cNvSpPr>
            <a:spLocks noChangeArrowheads="1"/>
          </p:cNvSpPr>
          <p:nvPr/>
        </p:nvSpPr>
        <p:spPr bwMode="auto">
          <a:xfrm>
            <a:off x="7602538" y="6516688"/>
            <a:ext cx="6477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cs typeface="Arial" charset="0"/>
              </a:rPr>
              <a:t>9.65.01.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1" r:id="rId1"/>
  </p:sldLayoutIdLst>
  <p:transition spd="med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7" charset="-128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  <a:ea typeface="ＭＳ Ｐゴシック" pitchFamily="-107" charset="-128"/>
          <a:cs typeface="ＭＳ Ｐゴシック" pitchFamily="-107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-10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0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eaLnBrk="1" hangingPunct="1"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eaLnBrk="1" hangingPunct="1">
              <a:defRPr/>
            </a:pPr>
            <a:fld id="{61F442D0-A11F-2640-8129-5D1BEF7A3C1E}" type="slidenum">
              <a:rPr lang="en-US"/>
              <a:pPr eaLnBrk="1" hangingPunct="1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79509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5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0.emf"/><Relationship Id="rId4" Type="http://schemas.openxmlformats.org/officeDocument/2006/relationships/oleObject" Target="../embeddings/oleObject6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3.png"/><Relationship Id="rId2" Type="http://schemas.openxmlformats.org/officeDocument/2006/relationships/video" Target="\Final%20Cabinet" TargetMode="External"/><Relationship Id="rId1" Type="http://schemas.microsoft.com/office/2007/relationships/media" Target="\Final%20Cabinet" TargetMode="Externa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1843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8437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18438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" y="-48816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chemeClr val="bg2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18441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18442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675456"/>
            <a:ext cx="9180513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43" name="Group 3"/>
          <p:cNvGrpSpPr>
            <a:grpSpLocks/>
          </p:cNvGrpSpPr>
          <p:nvPr/>
        </p:nvGrpSpPr>
        <p:grpSpPr bwMode="auto">
          <a:xfrm>
            <a:off x="225425" y="5035128"/>
            <a:ext cx="8596313" cy="1346200"/>
            <a:chOff x="48" y="3424"/>
            <a:chExt cx="5415" cy="848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rgbClr val="1A0004">
                  <a:alpha val="74998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1A0004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afOan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cfwf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/e[\t ;]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jfsfO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{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sf</a:t>
              </a:r>
              <a: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] k|:t[\</a:t>
              </a:r>
              <a:r>
                <a:rPr lang="en-US" b="1" i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lt</a:t>
              </a:r>
              <a:br>
                <a:rPr lang="en-US" b="1" i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</a:br>
              <a:r>
                <a:rPr lang="en-US" sz="2000" b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kmf</a:t>
              </a:r>
              <a:r>
                <a:rPr lang="en-US" sz="2000" b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]y{ </a:t>
              </a:r>
              <a:r>
                <a:rPr lang="en-US" sz="2000" b="1" kern="0" dirty="0" err="1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jf</a:t>
              </a:r>
              <a:r>
                <a:rPr lang="en-US" sz="2000" b="1" kern="0" dirty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]y{, 6f/;;\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FFFB0C"/>
                </a:solidFill>
                <a:latin typeface="Helvetica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-34791" y="6300608"/>
            <a:ext cx="9252520" cy="584776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algn="ctr" defTabSz="914400">
              <a:defRPr/>
            </a:pP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8f= l/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Ss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 lu|lkmyaf6 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ljt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/0f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Zawgyi-One" charset="0"/>
                <a:cs typeface="Zawgyi-One" charset="0"/>
              </a:rPr>
              <a:t>•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BibleStudyDownloads.org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875588" cy="56626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08</a:t>
            </a:r>
          </a:p>
        </p:txBody>
      </p:sp>
      <p:sp>
        <p:nvSpPr>
          <p:cNvPr id="36870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36871" name="Text Box 9"/>
          <p:cNvSpPr txBox="1">
            <a:spLocks noChangeArrowheads="1"/>
          </p:cNvSpPr>
          <p:nvPr/>
        </p:nvSpPr>
        <p:spPr bwMode="auto">
          <a:xfrm>
            <a:off x="8682038" y="64770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600" b="1"/>
          </a:p>
        </p:txBody>
      </p:sp>
      <p:sp>
        <p:nvSpPr>
          <p:cNvPr id="36872" name="Rectangle 10"/>
          <p:cNvSpPr>
            <a:spLocks noChangeArrowheads="1"/>
          </p:cNvSpPr>
          <p:nvPr/>
        </p:nvSpPr>
        <p:spPr bwMode="auto">
          <a:xfrm>
            <a:off x="1524000" y="1752600"/>
            <a:ext cx="6705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2"/>
                </a:solidFill>
                <a:latin typeface="Kantipur" charset="0"/>
              </a:rPr>
              <a:t>pgsf] k[\:tsdf,</a:t>
            </a:r>
          </a:p>
          <a:p>
            <a:pPr algn="ctr"/>
            <a:r>
              <a:rPr lang="ja-JP" altLang="en-US" sz="4000" b="1">
                <a:solidFill>
                  <a:schemeClr val="bg2"/>
                </a:solidFill>
                <a:latin typeface="Kantipur" charset="0"/>
              </a:rPr>
              <a:t>“</a:t>
            </a:r>
            <a:r>
              <a:rPr lang="en-US" altLang="ja-JP" sz="4000" b="1">
                <a:solidFill>
                  <a:schemeClr val="bg2"/>
                </a:solidFill>
                <a:latin typeface="Kantipur" charset="0"/>
              </a:rPr>
              <a:t>afOan ;Dk[\0f{?kdf s] xf] &lt;</a:t>
            </a:r>
            <a:r>
              <a:rPr lang="ja-JP" altLang="en-US" sz="4000" b="1">
                <a:solidFill>
                  <a:schemeClr val="bg2"/>
                </a:solidFill>
                <a:latin typeface="Kantipur" charset="0"/>
              </a:rPr>
              <a:t>”</a:t>
            </a:r>
            <a:endParaRPr lang="en-US" altLang="ja-JP" sz="4000" b="1">
              <a:solidFill>
                <a:schemeClr val="bg2"/>
              </a:solidFill>
              <a:latin typeface="Kantipur" charset="0"/>
            </a:endParaRPr>
          </a:p>
          <a:p>
            <a:pPr algn="ctr"/>
            <a:r>
              <a:rPr lang="en-US" sz="4000" b="1">
                <a:solidFill>
                  <a:schemeClr val="bg2"/>
                </a:solidFill>
                <a:latin typeface="Kantipur" charset="0"/>
              </a:rPr>
              <a:t>8f= x]G/LP6f ldP/; n]lV5g\ ====.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09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38918" name="Rectangle 8"/>
          <p:cNvSpPr>
            <a:spLocks noChangeArrowheads="1"/>
          </p:cNvSpPr>
          <p:nvPr/>
        </p:nvSpPr>
        <p:spPr bwMode="auto">
          <a:xfrm>
            <a:off x="1371600" y="2209800"/>
            <a:ext cx="68580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131EB1"/>
                </a:solidFill>
                <a:latin typeface="Kantipur" charset="0"/>
              </a:rPr>
              <a:t>w]/} dfl;x?sf nflu afOan 1fg,</a:t>
            </a:r>
          </a:p>
          <a:p>
            <a:pPr algn="ctr"/>
            <a:r>
              <a:rPr lang="en-US" sz="3600" b="1">
                <a:solidFill>
                  <a:srgbClr val="131EB1"/>
                </a:solidFill>
                <a:latin typeface="Kantipur" charset="0"/>
              </a:rPr>
              <a:t>Ps ;[\Gb/ df]lt h:t} xf] . </a:t>
            </a:r>
          </a:p>
          <a:p>
            <a:pPr algn="ctr"/>
            <a:r>
              <a:rPr lang="en-US" sz="3600" b="1">
                <a:solidFill>
                  <a:srgbClr val="131EB1"/>
                </a:solidFill>
                <a:latin typeface="Kantipur" charset="0"/>
              </a:rPr>
              <a:t>t/ k9\g]x?sf nflu eg] dl:tis dfq xf] ===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ChangeAspect="1" noChangeArrowheads="1"/>
          </p:cNvPicPr>
          <p:nvPr/>
        </p:nvPicPr>
        <p:blipFill>
          <a:blip r:embed="rId3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088" y="603250"/>
            <a:ext cx="7943850" cy="5629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60400" y="1693863"/>
            <a:ext cx="7950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7501" dir="3723739" algn="ctr" rotWithShape="0">
              <a:srgbClr val="85FBFF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latin typeface="Kantipur" charset="0"/>
              </a:rPr>
              <a:t>…;fFrf] efFlrPsf] 5====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latin typeface="Kantipur" charset="0"/>
              </a:rPr>
              <a:t>Jojfl:yt\ k|ultlzn aOanLo ;[\lgof]lht syf cJojfl:yt\ / cGof]lnt agfO{Psf] 5 .</a:t>
            </a:r>
          </a:p>
          <a:p>
            <a:pPr algn="ctr">
              <a:spcBef>
                <a:spcPct val="50000"/>
              </a:spcBef>
              <a:defRPr/>
            </a:pPr>
            <a:endParaRPr lang="en-US" sz="4000" b="1">
              <a:solidFill>
                <a:schemeClr val="bg2"/>
              </a:solidFill>
              <a:latin typeface="Kantipur" charset="0"/>
            </a:endParaRP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8804275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0966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40967" name="Text Box 8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538" y="593725"/>
            <a:ext cx="7854950" cy="5648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40161" dir="1106097" algn="ctr" rotWithShape="0">
              <a:schemeClr val="bg1">
                <a:alpha val="74998"/>
              </a:schemeClr>
            </a:outerShdw>
          </a:effectLst>
        </p:spPr>
      </p:pic>
      <p:sp>
        <p:nvSpPr>
          <p:cNvPr id="43010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8880475" y="56784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3012" name="Text Box 5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3013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43014" name="Text Box 7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027238" y="2601913"/>
            <a:ext cx="379412" cy="379412"/>
            <a:chOff x="3461" y="3471"/>
            <a:chExt cx="239" cy="239"/>
          </a:xfrm>
        </p:grpSpPr>
        <p:pic>
          <p:nvPicPr>
            <p:cNvPr id="43155" name="Picture 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01900" y="1819275"/>
            <a:ext cx="379413" cy="379413"/>
            <a:chOff x="3461" y="3471"/>
            <a:chExt cx="239" cy="239"/>
          </a:xfrm>
        </p:grpSpPr>
        <p:pic>
          <p:nvPicPr>
            <p:cNvPr id="43153" name="Picture 1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4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4543425" y="1565275"/>
            <a:ext cx="379413" cy="379413"/>
            <a:chOff x="3461" y="3471"/>
            <a:chExt cx="239" cy="239"/>
          </a:xfrm>
        </p:grpSpPr>
        <p:pic>
          <p:nvPicPr>
            <p:cNvPr id="43151" name="Picture 1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2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5659438" y="1385888"/>
            <a:ext cx="379412" cy="379412"/>
            <a:chOff x="3461" y="3471"/>
            <a:chExt cx="239" cy="239"/>
          </a:xfrm>
        </p:grpSpPr>
        <p:pic>
          <p:nvPicPr>
            <p:cNvPr id="43149" name="Picture 1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50" name="Picture 1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08750" y="1706563"/>
            <a:ext cx="379413" cy="379412"/>
            <a:chOff x="3461" y="3471"/>
            <a:chExt cx="239" cy="239"/>
          </a:xfrm>
        </p:grpSpPr>
        <p:pic>
          <p:nvPicPr>
            <p:cNvPr id="43147" name="Picture 2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8" name="Picture 2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7597775" y="3138488"/>
            <a:ext cx="379413" cy="379412"/>
            <a:chOff x="3461" y="3471"/>
            <a:chExt cx="239" cy="239"/>
          </a:xfrm>
        </p:grpSpPr>
        <p:pic>
          <p:nvPicPr>
            <p:cNvPr id="43145" name="Picture 2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6" name="Picture 2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7153275" y="3771900"/>
            <a:ext cx="379413" cy="379413"/>
            <a:chOff x="3461" y="3471"/>
            <a:chExt cx="239" cy="239"/>
          </a:xfrm>
        </p:grpSpPr>
        <p:pic>
          <p:nvPicPr>
            <p:cNvPr id="43143" name="Picture 2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4" name="Picture 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29"/>
          <p:cNvGrpSpPr>
            <a:grpSpLocks/>
          </p:cNvGrpSpPr>
          <p:nvPr/>
        </p:nvGrpSpPr>
        <p:grpSpPr bwMode="auto">
          <a:xfrm>
            <a:off x="6154738" y="3675063"/>
            <a:ext cx="379412" cy="379412"/>
            <a:chOff x="3461" y="3471"/>
            <a:chExt cx="239" cy="239"/>
          </a:xfrm>
        </p:grpSpPr>
        <p:pic>
          <p:nvPicPr>
            <p:cNvPr id="43141" name="Picture 3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2" name="Picture 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32"/>
          <p:cNvGrpSpPr>
            <a:grpSpLocks/>
          </p:cNvGrpSpPr>
          <p:nvPr/>
        </p:nvGrpSpPr>
        <p:grpSpPr bwMode="auto">
          <a:xfrm>
            <a:off x="5522913" y="3590925"/>
            <a:ext cx="379412" cy="379413"/>
            <a:chOff x="3461" y="3471"/>
            <a:chExt cx="239" cy="239"/>
          </a:xfrm>
        </p:grpSpPr>
        <p:pic>
          <p:nvPicPr>
            <p:cNvPr id="43139" name="Picture 3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40" name="Picture 3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4649788" y="3849688"/>
            <a:ext cx="379412" cy="379412"/>
            <a:chOff x="3461" y="3471"/>
            <a:chExt cx="239" cy="239"/>
          </a:xfrm>
        </p:grpSpPr>
        <p:pic>
          <p:nvPicPr>
            <p:cNvPr id="43137" name="Picture 3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8" name="Picture 3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38"/>
          <p:cNvGrpSpPr>
            <a:grpSpLocks/>
          </p:cNvGrpSpPr>
          <p:nvPr/>
        </p:nvGrpSpPr>
        <p:grpSpPr bwMode="auto">
          <a:xfrm>
            <a:off x="3332163" y="4229100"/>
            <a:ext cx="379412" cy="379413"/>
            <a:chOff x="3461" y="3471"/>
            <a:chExt cx="239" cy="239"/>
          </a:xfrm>
        </p:grpSpPr>
        <p:pic>
          <p:nvPicPr>
            <p:cNvPr id="43135" name="Picture 3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6" name="Picture 4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41"/>
          <p:cNvGrpSpPr>
            <a:grpSpLocks/>
          </p:cNvGrpSpPr>
          <p:nvPr/>
        </p:nvGrpSpPr>
        <p:grpSpPr bwMode="auto">
          <a:xfrm>
            <a:off x="2720975" y="4005263"/>
            <a:ext cx="379413" cy="379412"/>
            <a:chOff x="3461" y="3471"/>
            <a:chExt cx="239" cy="239"/>
          </a:xfrm>
        </p:grpSpPr>
        <p:pic>
          <p:nvPicPr>
            <p:cNvPr id="43133" name="Picture 4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4" name="Picture 4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2227263" y="3582988"/>
            <a:ext cx="379412" cy="379412"/>
            <a:chOff x="3461" y="3471"/>
            <a:chExt cx="239" cy="239"/>
          </a:xfrm>
        </p:grpSpPr>
        <p:pic>
          <p:nvPicPr>
            <p:cNvPr id="43131" name="Picture 4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2" name="Picture 4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47"/>
          <p:cNvGrpSpPr>
            <a:grpSpLocks/>
          </p:cNvGrpSpPr>
          <p:nvPr/>
        </p:nvGrpSpPr>
        <p:grpSpPr bwMode="auto">
          <a:xfrm>
            <a:off x="2065338" y="3198813"/>
            <a:ext cx="104775" cy="223837"/>
            <a:chOff x="3461" y="3471"/>
            <a:chExt cx="239" cy="239"/>
          </a:xfrm>
        </p:grpSpPr>
        <p:pic>
          <p:nvPicPr>
            <p:cNvPr id="43129" name="Picture 4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30" name="Picture 4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" name="Group 50"/>
          <p:cNvGrpSpPr>
            <a:grpSpLocks/>
          </p:cNvGrpSpPr>
          <p:nvPr/>
        </p:nvGrpSpPr>
        <p:grpSpPr bwMode="auto">
          <a:xfrm>
            <a:off x="2873375" y="1397000"/>
            <a:ext cx="379413" cy="379413"/>
            <a:chOff x="3461" y="3471"/>
            <a:chExt cx="239" cy="239"/>
          </a:xfrm>
        </p:grpSpPr>
        <p:pic>
          <p:nvPicPr>
            <p:cNvPr id="43127" name="Picture 5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8" name="Picture 5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1914525" y="2898775"/>
            <a:ext cx="379413" cy="379413"/>
            <a:chOff x="3461" y="3471"/>
            <a:chExt cx="239" cy="239"/>
          </a:xfrm>
        </p:grpSpPr>
        <p:pic>
          <p:nvPicPr>
            <p:cNvPr id="43125" name="Picture 5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6" name="Picture 5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8" name="Group 56"/>
          <p:cNvGrpSpPr>
            <a:grpSpLocks/>
          </p:cNvGrpSpPr>
          <p:nvPr/>
        </p:nvGrpSpPr>
        <p:grpSpPr bwMode="auto">
          <a:xfrm>
            <a:off x="2181225" y="2332038"/>
            <a:ext cx="379413" cy="379412"/>
            <a:chOff x="3461" y="3471"/>
            <a:chExt cx="239" cy="239"/>
          </a:xfrm>
        </p:grpSpPr>
        <p:pic>
          <p:nvPicPr>
            <p:cNvPr id="43123" name="Picture 5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4" name="Picture 5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59"/>
          <p:cNvGrpSpPr>
            <a:grpSpLocks/>
          </p:cNvGrpSpPr>
          <p:nvPr/>
        </p:nvGrpSpPr>
        <p:grpSpPr bwMode="auto">
          <a:xfrm>
            <a:off x="2336800" y="2062163"/>
            <a:ext cx="379413" cy="379412"/>
            <a:chOff x="3461" y="3471"/>
            <a:chExt cx="239" cy="239"/>
          </a:xfrm>
        </p:grpSpPr>
        <p:pic>
          <p:nvPicPr>
            <p:cNvPr id="43121" name="Picture 6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2" name="Picture 6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62"/>
          <p:cNvGrpSpPr>
            <a:grpSpLocks/>
          </p:cNvGrpSpPr>
          <p:nvPr/>
        </p:nvGrpSpPr>
        <p:grpSpPr bwMode="auto">
          <a:xfrm>
            <a:off x="2670175" y="1592263"/>
            <a:ext cx="379413" cy="379412"/>
            <a:chOff x="3461" y="3471"/>
            <a:chExt cx="239" cy="239"/>
          </a:xfrm>
        </p:grpSpPr>
        <p:pic>
          <p:nvPicPr>
            <p:cNvPr id="43119" name="Picture 6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20" name="Picture 6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65"/>
          <p:cNvGrpSpPr>
            <a:grpSpLocks/>
          </p:cNvGrpSpPr>
          <p:nvPr/>
        </p:nvGrpSpPr>
        <p:grpSpPr bwMode="auto">
          <a:xfrm>
            <a:off x="3394075" y="1163638"/>
            <a:ext cx="379413" cy="379412"/>
            <a:chOff x="3461" y="3471"/>
            <a:chExt cx="239" cy="239"/>
          </a:xfrm>
        </p:grpSpPr>
        <p:pic>
          <p:nvPicPr>
            <p:cNvPr id="43117" name="Picture 6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8" name="Picture 6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3646488" y="1168400"/>
            <a:ext cx="379412" cy="379413"/>
            <a:chOff x="3461" y="3471"/>
            <a:chExt cx="239" cy="239"/>
          </a:xfrm>
        </p:grpSpPr>
        <p:pic>
          <p:nvPicPr>
            <p:cNvPr id="43115" name="Picture 6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6" name="Picture 7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71"/>
          <p:cNvGrpSpPr>
            <a:grpSpLocks/>
          </p:cNvGrpSpPr>
          <p:nvPr/>
        </p:nvGrpSpPr>
        <p:grpSpPr bwMode="auto">
          <a:xfrm>
            <a:off x="3925888" y="1308100"/>
            <a:ext cx="379412" cy="379413"/>
            <a:chOff x="3461" y="3471"/>
            <a:chExt cx="239" cy="239"/>
          </a:xfrm>
        </p:grpSpPr>
        <p:pic>
          <p:nvPicPr>
            <p:cNvPr id="43113" name="Picture 7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4" name="Picture 7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74"/>
          <p:cNvGrpSpPr>
            <a:grpSpLocks/>
          </p:cNvGrpSpPr>
          <p:nvPr/>
        </p:nvGrpSpPr>
        <p:grpSpPr bwMode="auto">
          <a:xfrm>
            <a:off x="4184650" y="1498600"/>
            <a:ext cx="379413" cy="379413"/>
            <a:chOff x="3461" y="3471"/>
            <a:chExt cx="239" cy="239"/>
          </a:xfrm>
        </p:grpSpPr>
        <p:pic>
          <p:nvPicPr>
            <p:cNvPr id="43111" name="Picture 7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2" name="Picture 7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77"/>
          <p:cNvGrpSpPr>
            <a:grpSpLocks/>
          </p:cNvGrpSpPr>
          <p:nvPr/>
        </p:nvGrpSpPr>
        <p:grpSpPr bwMode="auto">
          <a:xfrm>
            <a:off x="4822825" y="1525588"/>
            <a:ext cx="379413" cy="379412"/>
            <a:chOff x="3461" y="3471"/>
            <a:chExt cx="239" cy="239"/>
          </a:xfrm>
        </p:grpSpPr>
        <p:pic>
          <p:nvPicPr>
            <p:cNvPr id="43109" name="Picture 7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10" name="Picture 7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6" name="Group 80"/>
          <p:cNvGrpSpPr>
            <a:grpSpLocks/>
          </p:cNvGrpSpPr>
          <p:nvPr/>
        </p:nvGrpSpPr>
        <p:grpSpPr bwMode="auto">
          <a:xfrm>
            <a:off x="5078413" y="1465263"/>
            <a:ext cx="379412" cy="379412"/>
            <a:chOff x="3461" y="3471"/>
            <a:chExt cx="239" cy="239"/>
          </a:xfrm>
        </p:grpSpPr>
        <p:pic>
          <p:nvPicPr>
            <p:cNvPr id="43107" name="Picture 8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8" name="Picture 8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83"/>
          <p:cNvGrpSpPr>
            <a:grpSpLocks/>
          </p:cNvGrpSpPr>
          <p:nvPr/>
        </p:nvGrpSpPr>
        <p:grpSpPr bwMode="auto">
          <a:xfrm>
            <a:off x="5368925" y="1411288"/>
            <a:ext cx="379413" cy="379412"/>
            <a:chOff x="3461" y="3471"/>
            <a:chExt cx="239" cy="239"/>
          </a:xfrm>
        </p:grpSpPr>
        <p:pic>
          <p:nvPicPr>
            <p:cNvPr id="43105" name="Picture 8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6" name="Picture 8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8" name="Group 86"/>
          <p:cNvGrpSpPr>
            <a:grpSpLocks/>
          </p:cNvGrpSpPr>
          <p:nvPr/>
        </p:nvGrpSpPr>
        <p:grpSpPr bwMode="auto">
          <a:xfrm>
            <a:off x="5978525" y="1409700"/>
            <a:ext cx="379413" cy="379413"/>
            <a:chOff x="3461" y="3471"/>
            <a:chExt cx="239" cy="239"/>
          </a:xfrm>
        </p:grpSpPr>
        <p:pic>
          <p:nvPicPr>
            <p:cNvPr id="43103" name="Picture 8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4" name="Picture 8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89"/>
          <p:cNvGrpSpPr>
            <a:grpSpLocks/>
          </p:cNvGrpSpPr>
          <p:nvPr/>
        </p:nvGrpSpPr>
        <p:grpSpPr bwMode="auto">
          <a:xfrm>
            <a:off x="6275388" y="1554163"/>
            <a:ext cx="379412" cy="379412"/>
            <a:chOff x="3461" y="3471"/>
            <a:chExt cx="239" cy="239"/>
          </a:xfrm>
        </p:grpSpPr>
        <p:pic>
          <p:nvPicPr>
            <p:cNvPr id="43101" name="Picture 9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2" name="Picture 9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92"/>
          <p:cNvGrpSpPr>
            <a:grpSpLocks/>
          </p:cNvGrpSpPr>
          <p:nvPr/>
        </p:nvGrpSpPr>
        <p:grpSpPr bwMode="auto">
          <a:xfrm>
            <a:off x="6794500" y="1860550"/>
            <a:ext cx="379413" cy="379413"/>
            <a:chOff x="3461" y="3471"/>
            <a:chExt cx="239" cy="239"/>
          </a:xfrm>
        </p:grpSpPr>
        <p:pic>
          <p:nvPicPr>
            <p:cNvPr id="43099" name="Picture 9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100" name="Picture 9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Group 95"/>
          <p:cNvGrpSpPr>
            <a:grpSpLocks/>
          </p:cNvGrpSpPr>
          <p:nvPr/>
        </p:nvGrpSpPr>
        <p:grpSpPr bwMode="auto">
          <a:xfrm>
            <a:off x="6992938" y="2068513"/>
            <a:ext cx="379412" cy="379412"/>
            <a:chOff x="3461" y="3471"/>
            <a:chExt cx="239" cy="239"/>
          </a:xfrm>
        </p:grpSpPr>
        <p:pic>
          <p:nvPicPr>
            <p:cNvPr id="43097" name="Picture 9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8" name="Picture 9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4" name="Group 98"/>
          <p:cNvGrpSpPr>
            <a:grpSpLocks/>
          </p:cNvGrpSpPr>
          <p:nvPr/>
        </p:nvGrpSpPr>
        <p:grpSpPr bwMode="auto">
          <a:xfrm>
            <a:off x="7229475" y="2290763"/>
            <a:ext cx="379413" cy="379412"/>
            <a:chOff x="3461" y="3471"/>
            <a:chExt cx="239" cy="239"/>
          </a:xfrm>
        </p:grpSpPr>
        <p:pic>
          <p:nvPicPr>
            <p:cNvPr id="43095" name="Picture 9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6" name="Picture 10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5" name="Group 101"/>
          <p:cNvGrpSpPr>
            <a:grpSpLocks/>
          </p:cNvGrpSpPr>
          <p:nvPr/>
        </p:nvGrpSpPr>
        <p:grpSpPr bwMode="auto">
          <a:xfrm>
            <a:off x="7421563" y="2559050"/>
            <a:ext cx="379412" cy="379413"/>
            <a:chOff x="3461" y="3471"/>
            <a:chExt cx="239" cy="239"/>
          </a:xfrm>
        </p:grpSpPr>
        <p:pic>
          <p:nvPicPr>
            <p:cNvPr id="43093" name="Picture 10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4" name="Picture 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46" name="Group 104"/>
          <p:cNvGrpSpPr>
            <a:grpSpLocks/>
          </p:cNvGrpSpPr>
          <p:nvPr/>
        </p:nvGrpSpPr>
        <p:grpSpPr bwMode="auto">
          <a:xfrm>
            <a:off x="7513638" y="2846388"/>
            <a:ext cx="379412" cy="379412"/>
            <a:chOff x="3461" y="3471"/>
            <a:chExt cx="239" cy="239"/>
          </a:xfrm>
        </p:grpSpPr>
        <p:pic>
          <p:nvPicPr>
            <p:cNvPr id="43091" name="Picture 10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2" name="Picture 10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2" name="Group 107"/>
          <p:cNvGrpSpPr>
            <a:grpSpLocks/>
          </p:cNvGrpSpPr>
          <p:nvPr/>
        </p:nvGrpSpPr>
        <p:grpSpPr bwMode="auto">
          <a:xfrm>
            <a:off x="7466013" y="3670300"/>
            <a:ext cx="379412" cy="379413"/>
            <a:chOff x="3461" y="3471"/>
            <a:chExt cx="239" cy="239"/>
          </a:xfrm>
        </p:grpSpPr>
        <p:pic>
          <p:nvPicPr>
            <p:cNvPr id="43089" name="Picture 10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90" name="Picture 1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3" name="Group 110"/>
          <p:cNvGrpSpPr>
            <a:grpSpLocks/>
          </p:cNvGrpSpPr>
          <p:nvPr/>
        </p:nvGrpSpPr>
        <p:grpSpPr bwMode="auto">
          <a:xfrm>
            <a:off x="6497638" y="3730625"/>
            <a:ext cx="379412" cy="379413"/>
            <a:chOff x="3461" y="3471"/>
            <a:chExt cx="239" cy="239"/>
          </a:xfrm>
        </p:grpSpPr>
        <p:pic>
          <p:nvPicPr>
            <p:cNvPr id="43087" name="Picture 11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8" name="Picture 1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4" name="Group 113"/>
          <p:cNvGrpSpPr>
            <a:grpSpLocks/>
          </p:cNvGrpSpPr>
          <p:nvPr/>
        </p:nvGrpSpPr>
        <p:grpSpPr bwMode="auto">
          <a:xfrm>
            <a:off x="6824663" y="3776663"/>
            <a:ext cx="379412" cy="379412"/>
            <a:chOff x="3461" y="3471"/>
            <a:chExt cx="239" cy="239"/>
          </a:xfrm>
        </p:grpSpPr>
        <p:pic>
          <p:nvPicPr>
            <p:cNvPr id="43085" name="Picture 11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6" name="Picture 1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5" name="Group 116"/>
          <p:cNvGrpSpPr>
            <a:grpSpLocks/>
          </p:cNvGrpSpPr>
          <p:nvPr/>
        </p:nvGrpSpPr>
        <p:grpSpPr bwMode="auto">
          <a:xfrm>
            <a:off x="5178425" y="3679825"/>
            <a:ext cx="379413" cy="379413"/>
            <a:chOff x="3461" y="3471"/>
            <a:chExt cx="239" cy="239"/>
          </a:xfrm>
        </p:grpSpPr>
        <p:pic>
          <p:nvPicPr>
            <p:cNvPr id="43083" name="Picture 11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4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6" name="Group 119"/>
          <p:cNvGrpSpPr>
            <a:grpSpLocks/>
          </p:cNvGrpSpPr>
          <p:nvPr/>
        </p:nvGrpSpPr>
        <p:grpSpPr bwMode="auto">
          <a:xfrm>
            <a:off x="4908550" y="3752850"/>
            <a:ext cx="379413" cy="379413"/>
            <a:chOff x="3461" y="3471"/>
            <a:chExt cx="239" cy="239"/>
          </a:xfrm>
        </p:grpSpPr>
        <p:pic>
          <p:nvPicPr>
            <p:cNvPr id="43081" name="Picture 120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2" name="Picture 1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7" name="Group 122"/>
          <p:cNvGrpSpPr>
            <a:grpSpLocks/>
          </p:cNvGrpSpPr>
          <p:nvPr/>
        </p:nvGrpSpPr>
        <p:grpSpPr bwMode="auto">
          <a:xfrm>
            <a:off x="4325938" y="3940175"/>
            <a:ext cx="379412" cy="379413"/>
            <a:chOff x="3461" y="3471"/>
            <a:chExt cx="239" cy="239"/>
          </a:xfrm>
        </p:grpSpPr>
        <p:pic>
          <p:nvPicPr>
            <p:cNvPr id="43079" name="Picture 123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80" name="Picture 12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8" name="Group 125"/>
          <p:cNvGrpSpPr>
            <a:grpSpLocks/>
          </p:cNvGrpSpPr>
          <p:nvPr/>
        </p:nvGrpSpPr>
        <p:grpSpPr bwMode="auto">
          <a:xfrm>
            <a:off x="5854700" y="3581400"/>
            <a:ext cx="379413" cy="379413"/>
            <a:chOff x="3461" y="3471"/>
            <a:chExt cx="239" cy="239"/>
          </a:xfrm>
        </p:grpSpPr>
        <p:pic>
          <p:nvPicPr>
            <p:cNvPr id="43077" name="Picture 126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8" name="Picture 12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9" name="Group 128"/>
          <p:cNvGrpSpPr>
            <a:grpSpLocks/>
          </p:cNvGrpSpPr>
          <p:nvPr/>
        </p:nvGrpSpPr>
        <p:grpSpPr bwMode="auto">
          <a:xfrm>
            <a:off x="4019550" y="4027488"/>
            <a:ext cx="379413" cy="379412"/>
            <a:chOff x="3461" y="3471"/>
            <a:chExt cx="239" cy="239"/>
          </a:xfrm>
        </p:grpSpPr>
        <p:pic>
          <p:nvPicPr>
            <p:cNvPr id="43075" name="Picture 129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6" name="Picture 13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0" name="Group 131"/>
          <p:cNvGrpSpPr>
            <a:grpSpLocks/>
          </p:cNvGrpSpPr>
          <p:nvPr/>
        </p:nvGrpSpPr>
        <p:grpSpPr bwMode="auto">
          <a:xfrm>
            <a:off x="3692525" y="4160838"/>
            <a:ext cx="379413" cy="379412"/>
            <a:chOff x="3461" y="3471"/>
            <a:chExt cx="239" cy="239"/>
          </a:xfrm>
        </p:grpSpPr>
        <p:pic>
          <p:nvPicPr>
            <p:cNvPr id="43073" name="Picture 132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4" name="Picture 13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1" name="Group 134"/>
          <p:cNvGrpSpPr>
            <a:grpSpLocks/>
          </p:cNvGrpSpPr>
          <p:nvPr/>
        </p:nvGrpSpPr>
        <p:grpSpPr bwMode="auto">
          <a:xfrm>
            <a:off x="2998788" y="4141788"/>
            <a:ext cx="379412" cy="379412"/>
            <a:chOff x="3461" y="3471"/>
            <a:chExt cx="239" cy="239"/>
          </a:xfrm>
        </p:grpSpPr>
        <p:pic>
          <p:nvPicPr>
            <p:cNvPr id="43071" name="Picture 135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2" name="Picture 13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2" name="Group 137"/>
          <p:cNvGrpSpPr>
            <a:grpSpLocks/>
          </p:cNvGrpSpPr>
          <p:nvPr/>
        </p:nvGrpSpPr>
        <p:grpSpPr bwMode="auto">
          <a:xfrm>
            <a:off x="2474913" y="3810000"/>
            <a:ext cx="379412" cy="379413"/>
            <a:chOff x="3461" y="3471"/>
            <a:chExt cx="239" cy="239"/>
          </a:xfrm>
        </p:grpSpPr>
        <p:pic>
          <p:nvPicPr>
            <p:cNvPr id="43069" name="Picture 138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70" name="Picture 13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3" name="Group 140"/>
          <p:cNvGrpSpPr>
            <a:grpSpLocks/>
          </p:cNvGrpSpPr>
          <p:nvPr/>
        </p:nvGrpSpPr>
        <p:grpSpPr bwMode="auto">
          <a:xfrm>
            <a:off x="2038350" y="3389313"/>
            <a:ext cx="346075" cy="336550"/>
            <a:chOff x="3461" y="3471"/>
            <a:chExt cx="239" cy="239"/>
          </a:xfrm>
        </p:grpSpPr>
        <p:pic>
          <p:nvPicPr>
            <p:cNvPr id="43067" name="Picture 141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8" name="Picture 1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4" name="Group 143"/>
          <p:cNvGrpSpPr>
            <a:grpSpLocks/>
          </p:cNvGrpSpPr>
          <p:nvPr/>
        </p:nvGrpSpPr>
        <p:grpSpPr bwMode="auto">
          <a:xfrm>
            <a:off x="3101975" y="1228725"/>
            <a:ext cx="379413" cy="379413"/>
            <a:chOff x="3461" y="3471"/>
            <a:chExt cx="239" cy="239"/>
          </a:xfrm>
        </p:grpSpPr>
        <p:pic>
          <p:nvPicPr>
            <p:cNvPr id="43065" name="Picture 144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6" name="Picture 14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65" name="Group 146"/>
          <p:cNvGrpSpPr>
            <a:grpSpLocks/>
          </p:cNvGrpSpPr>
          <p:nvPr/>
        </p:nvGrpSpPr>
        <p:grpSpPr bwMode="auto">
          <a:xfrm>
            <a:off x="7604125" y="3424238"/>
            <a:ext cx="379413" cy="379412"/>
            <a:chOff x="3461" y="3471"/>
            <a:chExt cx="239" cy="239"/>
          </a:xfrm>
        </p:grpSpPr>
        <p:pic>
          <p:nvPicPr>
            <p:cNvPr id="43063" name="Picture 147"/>
            <p:cNvPicPr>
              <a:picLocks noChangeAspect="1" noChangeArrowheads="1"/>
            </p:cNvPicPr>
            <p:nvPr/>
          </p:nvPicPr>
          <p:blipFill>
            <a:blip r:embed="rId4">
              <a:lum bright="-7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7" y="3507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64" name="Picture 14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1" y="3471"/>
              <a:ext cx="20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485" name="Picture 1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585788"/>
            <a:ext cx="7875588" cy="566261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7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8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7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9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2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3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57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5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7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7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7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7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22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7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4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25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25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7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64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7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271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278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85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292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8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29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306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3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3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327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3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6" dur="500"/>
                                        <p:tgtEl>
                                          <p:spTgt spid="14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663" y="596900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8867775" y="57165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5060" name="Rectangle 5"/>
          <p:cNvSpPr>
            <a:spLocks noChangeArrowheads="1"/>
          </p:cNvSpPr>
          <p:nvPr/>
        </p:nvSpPr>
        <p:spPr bwMode="auto">
          <a:xfrm>
            <a:off x="544513" y="568325"/>
            <a:ext cx="7953375" cy="5662613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95563" y="2875757"/>
            <a:ext cx="4100512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o;sf</a:t>
            </a:r>
            <a:r>
              <a:rPr lang="en-US" sz="44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cy{sf] </a:t>
            </a:r>
            <a:r>
              <a:rPr lang="en-US" sz="44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laleGgtf</a:t>
            </a:r>
            <a:endParaRPr lang="en-US" sz="4400" b="1" dirty="0">
              <a:solidFill>
                <a:srgbClr val="FFFF00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46138" y="4303713"/>
            <a:ext cx="7488237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klaq cfTdfsf] ulx/f] cu[\jfO{kg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597150" y="1385888"/>
            <a:ext cx="3630613" cy="823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Wfd{zf:qsf] ulx/fO{</a:t>
            </a:r>
          </a:p>
        </p:txBody>
      </p:sp>
      <p:sp>
        <p:nvSpPr>
          <p:cNvPr id="45064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5066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12</a:t>
            </a:r>
          </a:p>
        </p:txBody>
      </p:sp>
      <p:sp>
        <p:nvSpPr>
          <p:cNvPr id="45067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utoUpdateAnimBg="0"/>
      <p:bldP spid="15367" grpId="0" autoUpdateAnimBg="0"/>
      <p:bldP spid="153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569913"/>
            <a:ext cx="7874000" cy="56229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539750" y="549275"/>
            <a:ext cx="7966075" cy="5657850"/>
          </a:xfrm>
          <a:prstGeom prst="rect">
            <a:avLst/>
          </a:prstGeom>
          <a:solidFill>
            <a:srgbClr val="080808">
              <a:alpha val="50195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801813"/>
            <a:ext cx="7550150" cy="3297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p2f/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sf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lglDt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k/d]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Zj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/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sf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 of]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hgf</a:t>
            </a:r>
            <a:endParaRPr lang="en-US" sz="44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ca|fxfd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tyf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k|flrg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 O{;|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fPn</a:t>
            </a:r>
            <a:endParaRPr lang="en-US" sz="44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k|e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[\ o]z[\ lv|i6sf] k|s6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d08nLsf]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85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hGd</a:t>
            </a:r>
            <a:endParaRPr lang="en-US" sz="4400" b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>
                    <a:alpha val="85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8759825" y="396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7109" name="Text Box 6"/>
          <p:cNvSpPr txBox="1">
            <a:spLocks noChangeArrowheads="1"/>
          </p:cNvSpPr>
          <p:nvPr/>
        </p:nvSpPr>
        <p:spPr bwMode="auto">
          <a:xfrm>
            <a:off x="8804275" y="6157913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8321675" y="645953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47111" name="Text Box 8"/>
          <p:cNvSpPr txBox="1">
            <a:spLocks noChangeArrowheads="1"/>
          </p:cNvSpPr>
          <p:nvPr/>
        </p:nvSpPr>
        <p:spPr bwMode="auto">
          <a:xfrm>
            <a:off x="8086725" y="6507163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13</a:t>
            </a:r>
          </a:p>
        </p:txBody>
      </p:sp>
      <p:sp>
        <p:nvSpPr>
          <p:cNvPr id="47112" name="Text Box 9"/>
          <p:cNvSpPr txBox="1">
            <a:spLocks noChangeArrowheads="1"/>
          </p:cNvSpPr>
          <p:nvPr/>
        </p:nvSpPr>
        <p:spPr bwMode="auto">
          <a:xfrm>
            <a:off x="8799513" y="63865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47113" name="Text Box 10"/>
          <p:cNvSpPr txBox="1">
            <a:spLocks noChangeArrowheads="1"/>
          </p:cNvSpPr>
          <p:nvPr/>
        </p:nvSpPr>
        <p:spPr bwMode="auto">
          <a:xfrm>
            <a:off x="8728075" y="6386513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1073150" y="-26988"/>
            <a:ext cx="2220913" cy="2971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 dirty="0">
                <a:solidFill>
                  <a:srgbClr val="FFAF18"/>
                </a:solidFill>
                <a:latin typeface="Helvetica" charset="0"/>
              </a:rPr>
              <a:t>?</a:t>
            </a:r>
            <a:endParaRPr lang="en-US" sz="18900" b="1" dirty="0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375025" y="-26988"/>
            <a:ext cx="2438400" cy="29718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35275" y="3592513"/>
            <a:ext cx="269398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6C18B0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2343150" y="2063750"/>
            <a:ext cx="1935163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 dirty="0"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4273550" y="1954213"/>
            <a:ext cx="20653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87534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674688" y="2892425"/>
            <a:ext cx="2413000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CC1417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6330950" y="277813"/>
            <a:ext cx="2193925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chemeClr val="accent1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6767513" y="2459038"/>
            <a:ext cx="1592262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F06157"/>
                </a:solidFill>
                <a:latin typeface="Helvetica" charset="0"/>
              </a:rPr>
              <a:t>?</a:t>
            </a:r>
            <a:endParaRPr lang="en-US" sz="18900" b="1">
              <a:solidFill>
                <a:srgbClr val="CC1417"/>
              </a:solidFill>
              <a:latin typeface="Helvetica" charset="0"/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5286375" y="3327400"/>
            <a:ext cx="1963738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 b="1">
                <a:solidFill>
                  <a:srgbClr val="1FCC16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 autoUpdateAnimBg="0"/>
      <p:bldP spid="16395" grpId="0" autoUpdateAnimBg="0"/>
      <p:bldP spid="16396" grpId="0" autoUpdateAnimBg="0"/>
      <p:bldP spid="16397" grpId="0" autoUpdateAnimBg="0"/>
      <p:bldP spid="16398" grpId="0" autoUpdateAnimBg="0"/>
      <p:bldP spid="16399" grpId="0" autoUpdateAnimBg="0"/>
      <p:bldP spid="16400" grpId="0" autoUpdateAnimBg="0"/>
      <p:bldP spid="16401" grpId="0" autoUpdateAnimBg="0"/>
      <p:bldP spid="16402" grpId="0" autoUpdateAnimBg="0"/>
      <p:bldP spid="16403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2"/>
          <p:cNvSpPr>
            <a:spLocks/>
          </p:cNvSpPr>
          <p:nvPr/>
        </p:nvSpPr>
        <p:spPr bwMode="auto">
          <a:xfrm>
            <a:off x="7815263" y="5137150"/>
            <a:ext cx="217487" cy="242888"/>
          </a:xfrm>
          <a:custGeom>
            <a:avLst/>
            <a:gdLst>
              <a:gd name="T0" fmla="*/ 2147483647 w 138"/>
              <a:gd name="T1" fmla="*/ 2147483647 h 153"/>
              <a:gd name="T2" fmla="*/ 2147483647 w 138"/>
              <a:gd name="T3" fmla="*/ 2147483647 h 153"/>
              <a:gd name="T4" fmla="*/ 2147483647 w 138"/>
              <a:gd name="T5" fmla="*/ 2147483647 h 153"/>
              <a:gd name="T6" fmla="*/ 2147483647 w 138"/>
              <a:gd name="T7" fmla="*/ 2147483647 h 153"/>
              <a:gd name="T8" fmla="*/ 2147483647 w 138"/>
              <a:gd name="T9" fmla="*/ 0 h 153"/>
              <a:gd name="T10" fmla="*/ 2147483647 w 138"/>
              <a:gd name="T11" fmla="*/ 2147483647 h 153"/>
              <a:gd name="T12" fmla="*/ 2147483647 w 138"/>
              <a:gd name="T13" fmla="*/ 2147483647 h 153"/>
              <a:gd name="T14" fmla="*/ 2147483647 w 138"/>
              <a:gd name="T15" fmla="*/ 2147483647 h 153"/>
              <a:gd name="T16" fmla="*/ 2147483647 w 138"/>
              <a:gd name="T17" fmla="*/ 2147483647 h 153"/>
              <a:gd name="T18" fmla="*/ 2147483647 w 138"/>
              <a:gd name="T19" fmla="*/ 2147483647 h 153"/>
              <a:gd name="T20" fmla="*/ 2147483647 w 138"/>
              <a:gd name="T21" fmla="*/ 2147483647 h 153"/>
              <a:gd name="T22" fmla="*/ 2147483647 w 138"/>
              <a:gd name="T23" fmla="*/ 2147483647 h 153"/>
              <a:gd name="T24" fmla="*/ 2147483647 w 138"/>
              <a:gd name="T25" fmla="*/ 2147483647 h 153"/>
              <a:gd name="T26" fmla="*/ 2147483647 w 138"/>
              <a:gd name="T27" fmla="*/ 2147483647 h 1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38"/>
              <a:gd name="T43" fmla="*/ 0 h 153"/>
              <a:gd name="T44" fmla="*/ 138 w 138"/>
              <a:gd name="T45" fmla="*/ 153 h 1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38" h="153">
                <a:moveTo>
                  <a:pt x="30" y="104"/>
                </a:moveTo>
                <a:cubicBezTo>
                  <a:pt x="20" y="89"/>
                  <a:pt x="22" y="81"/>
                  <a:pt x="6" y="76"/>
                </a:cubicBezTo>
                <a:cubicBezTo>
                  <a:pt x="0" y="58"/>
                  <a:pt x="2" y="54"/>
                  <a:pt x="18" y="44"/>
                </a:cubicBezTo>
                <a:cubicBezTo>
                  <a:pt x="19" y="40"/>
                  <a:pt x="25" y="13"/>
                  <a:pt x="34" y="8"/>
                </a:cubicBezTo>
                <a:cubicBezTo>
                  <a:pt x="41" y="3"/>
                  <a:pt x="58" y="0"/>
                  <a:pt x="58" y="0"/>
                </a:cubicBezTo>
                <a:cubicBezTo>
                  <a:pt x="62" y="1"/>
                  <a:pt x="67" y="1"/>
                  <a:pt x="70" y="4"/>
                </a:cubicBezTo>
                <a:cubicBezTo>
                  <a:pt x="72" y="6"/>
                  <a:pt x="70" y="13"/>
                  <a:pt x="74" y="16"/>
                </a:cubicBezTo>
                <a:cubicBezTo>
                  <a:pt x="80" y="20"/>
                  <a:pt x="98" y="24"/>
                  <a:pt x="98" y="24"/>
                </a:cubicBezTo>
                <a:cubicBezTo>
                  <a:pt x="123" y="61"/>
                  <a:pt x="85" y="10"/>
                  <a:pt x="122" y="40"/>
                </a:cubicBezTo>
                <a:cubicBezTo>
                  <a:pt x="130" y="46"/>
                  <a:pt x="127" y="61"/>
                  <a:pt x="130" y="72"/>
                </a:cubicBezTo>
                <a:cubicBezTo>
                  <a:pt x="123" y="90"/>
                  <a:pt x="133" y="106"/>
                  <a:pt x="138" y="124"/>
                </a:cubicBezTo>
                <a:cubicBezTo>
                  <a:pt x="128" y="153"/>
                  <a:pt x="138" y="145"/>
                  <a:pt x="114" y="152"/>
                </a:cubicBezTo>
                <a:cubicBezTo>
                  <a:pt x="87" y="145"/>
                  <a:pt x="64" y="152"/>
                  <a:pt x="38" y="144"/>
                </a:cubicBezTo>
                <a:cubicBezTo>
                  <a:pt x="27" y="113"/>
                  <a:pt x="15" y="140"/>
                  <a:pt x="30" y="104"/>
                </a:cubicBezTo>
                <a:close/>
              </a:path>
            </a:pathLst>
          </a:custGeom>
          <a:solidFill>
            <a:srgbClr val="2F3031"/>
          </a:solidFill>
          <a:ln w="38100">
            <a:solidFill>
              <a:srgbClr val="2F303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9154" name="Picture 3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5513"/>
            <a:ext cx="7458075" cy="4970462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7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788" y="927100"/>
            <a:ext cx="7458075" cy="49688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9" name="Text Box 8"/>
          <p:cNvSpPr txBox="1">
            <a:spLocks noChangeArrowheads="1"/>
          </p:cNvSpPr>
          <p:nvPr/>
        </p:nvSpPr>
        <p:spPr bwMode="auto">
          <a:xfrm>
            <a:off x="8753475" y="80963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744538" y="2701925"/>
            <a:ext cx="7432675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lvl="1" algn="ctr">
              <a:spcBef>
                <a:spcPct val="50000"/>
              </a:spcBef>
              <a:defRPr/>
            </a:pPr>
            <a:r>
              <a:rPr lang="en-US" sz="60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oL ;a} afOanx? k9\g[\xf];\ .</a:t>
            </a:r>
          </a:p>
        </p:txBody>
      </p:sp>
      <p:sp>
        <p:nvSpPr>
          <p:cNvPr id="49161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62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9163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63563" y="1660525"/>
            <a:ext cx="33924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xhf/f} AofVofx?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052513" y="2260600"/>
            <a:ext cx="2736850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;of}+ kfqfx?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566863" y="2908300"/>
            <a:ext cx="380523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&amp;,%),))) zAbx?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081213" y="3536950"/>
            <a:ext cx="35036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!,@)) cWofox?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95563" y="4222750"/>
            <a:ext cx="31353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#!,))) kbx?</a:t>
            </a:r>
            <a:endParaRPr lang="en-US" sz="4400">
              <a:solidFill>
                <a:srgbClr val="00FF00"/>
              </a:solidFill>
              <a:latin typeface="Kantipur" charset="0"/>
            </a:endParaRPr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071813" y="4832350"/>
            <a:ext cx="5029200" cy="1673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6000">
                <a:solidFill>
                  <a:srgbClr val="00FF00"/>
                </a:solidFill>
                <a:latin typeface="Helvetica" charset="0"/>
              </a:rPr>
              <a:t>•</a:t>
            </a:r>
            <a:r>
              <a:rPr lang="en-US" sz="4400">
                <a:solidFill>
                  <a:schemeClr val="tx2"/>
                </a:solidFill>
                <a:latin typeface="Helvetica" charset="0"/>
              </a:rPr>
              <a:t> </a:t>
            </a:r>
            <a:r>
              <a:rPr lang="en-US" sz="4400">
                <a:solidFill>
                  <a:srgbClr val="F6FE0A"/>
                </a:solidFill>
                <a:latin typeface="Kantipur" charset="0"/>
              </a:rPr>
              <a:t>cgulGt leGg afOanx? </a:t>
            </a:r>
          </a:p>
          <a:p>
            <a:pPr>
              <a:defRPr/>
            </a:pPr>
            <a:r>
              <a:rPr lang="en-US" sz="4400">
                <a:solidFill>
                  <a:srgbClr val="F6FE0A"/>
                </a:solidFill>
                <a:latin typeface="Kantipur" charset="0"/>
              </a:rPr>
              <a:t>      / pNyfx?</a:t>
            </a:r>
            <a:endParaRPr lang="en-US" sz="4400">
              <a:solidFill>
                <a:srgbClr val="99FF99"/>
              </a:solidFill>
              <a:latin typeface="Kantipur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481013" y="527050"/>
            <a:ext cx="80549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F6FE0A"/>
                </a:solidFill>
                <a:latin typeface="Kantipur" charset="0"/>
              </a:rPr>
              <a:t>/ ToxLF af6 ;d:ofsf] ;[\?jft ePsf] 5 .</a:t>
            </a:r>
            <a:endParaRPr lang="en-US" b="1" i="1">
              <a:solidFill>
                <a:srgbClr val="7FFF00"/>
              </a:solidFill>
              <a:latin typeface="Kantipur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1990725" y="1204913"/>
            <a:ext cx="4741863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1581" dir="202140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800" i="1">
                <a:solidFill>
                  <a:srgbClr val="99FF99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600" b="1" i="1">
                <a:solidFill>
                  <a:srgbClr val="99FF9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of] g} Pp6f dxfg cGof}ntf xf] .</a:t>
            </a:r>
          </a:p>
        </p:txBody>
      </p:sp>
      <p:sp>
        <p:nvSpPr>
          <p:cNvPr id="51209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1210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11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1212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51213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autoUpdateAnimBg="0"/>
      <p:bldP spid="18436" grpId="0" autoUpdateAnimBg="0"/>
      <p:bldP spid="18437" grpId="0" autoUpdateAnimBg="0"/>
      <p:bldP spid="18438" grpId="0" autoUpdateAnimBg="0"/>
      <p:bldP spid="18439" grpId="0" autoUpdateAnimBg="0"/>
      <p:bldP spid="1844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/>
          </p:cNvGraphicFramePr>
          <p:nvPr/>
        </p:nvGraphicFramePr>
        <p:xfrm>
          <a:off x="1744663" y="1428750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81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428750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Rectangle 3"/>
          <p:cNvSpPr>
            <a:spLocks noChangeArrowheads="1"/>
          </p:cNvSpPr>
          <p:nvPr/>
        </p:nvSpPr>
        <p:spPr bwMode="auto">
          <a:xfrm rot="900000">
            <a:off x="696913" y="2873375"/>
            <a:ext cx="2117725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k[\:tsx?  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 rot="360000">
            <a:off x="712788" y="3675063"/>
            <a:ext cx="10429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Dflg;</a:t>
            </a:r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 rot="20700000">
            <a:off x="6804025" y="4403725"/>
            <a:ext cx="1395413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ldtLx?</a:t>
            </a:r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 rot="20340000">
            <a:off x="1600200" y="1524000"/>
            <a:ext cx="2890838" cy="7588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6FE0A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eGof</a:t>
            </a:r>
            <a:r>
              <a:rPr lang="en-US" sz="4000" b="1">
                <a:solidFill>
                  <a:srgbClr val="F6FE0A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0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 rot="1080000">
            <a:off x="6699250" y="2808288"/>
            <a:ext cx="1222375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lsg </a:t>
            </a:r>
            <a:r>
              <a:rPr lang="en-US" sz="4000" b="1">
                <a:solidFill>
                  <a:srgbClr val="00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9464" name="Rectangle 8"/>
          <p:cNvSpPr>
            <a:spLocks noChangeArrowheads="1"/>
          </p:cNvSpPr>
          <p:nvPr/>
        </p:nvSpPr>
        <p:spPr bwMode="auto">
          <a:xfrm rot="1920000">
            <a:off x="5105400" y="914400"/>
            <a:ext cx="271145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6FE0A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u/\of] </a:t>
            </a:r>
            <a:r>
              <a:rPr lang="en-US" sz="4000" b="1">
                <a:solidFill>
                  <a:srgbClr val="F6FE0A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 rot="360000">
            <a:off x="1824038" y="5584825"/>
            <a:ext cx="5784850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s;;Fu </a:t>
            </a:r>
            <a:r>
              <a:rPr lang="en-US" sz="4400" b="1" dirty="0" err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s:sf</a:t>
            </a:r>
            <a:r>
              <a:rPr lang="en-US" sz="4400" b="1" dirty="0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s] ;</a:t>
            </a:r>
            <a:r>
              <a:rPr lang="en-US" sz="4400" b="1" dirty="0" err="1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DaGw</a:t>
            </a:r>
            <a:r>
              <a:rPr lang="en-US" sz="4400" b="1" dirty="0">
                <a:solidFill>
                  <a:srgbClr val="00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5 </a:t>
            </a:r>
            <a:r>
              <a:rPr lang="en-US" sz="4400" b="1" dirty="0">
                <a:solidFill>
                  <a:srgbClr val="00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53257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3258" name="Text Box 11"/>
          <p:cNvSpPr txBox="1">
            <a:spLocks noChangeArrowheads="1"/>
          </p:cNvSpPr>
          <p:nvPr/>
        </p:nvSpPr>
        <p:spPr bwMode="auto">
          <a:xfrm>
            <a:off x="8832850" y="6384925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53259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3260" name="Text Box 13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16</a:t>
            </a:r>
          </a:p>
        </p:txBody>
      </p:sp>
      <p:sp>
        <p:nvSpPr>
          <p:cNvPr id="53261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utoUpdateAnimBg="0"/>
      <p:bldP spid="19460" grpId="0" autoUpdateAnimBg="0"/>
      <p:bldP spid="19461" grpId="0" autoUpdateAnimBg="0"/>
      <p:bldP spid="19462" grpId="0" autoUpdateAnimBg="0"/>
      <p:bldP spid="19463" grpId="0" autoUpdateAnimBg="0"/>
      <p:bldP spid="19464" grpId="0" autoUpdateAnimBg="0"/>
      <p:bldP spid="1946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 Box 11"/>
          <p:cNvSpPr txBox="1">
            <a:spLocks noChangeArrowheads="1"/>
          </p:cNvSpPr>
          <p:nvPr/>
        </p:nvSpPr>
        <p:spPr bwMode="auto">
          <a:xfrm>
            <a:off x="8753475" y="1158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5298" name="Text Box 14"/>
          <p:cNvSpPr txBox="1">
            <a:spLocks noChangeArrowheads="1"/>
          </p:cNvSpPr>
          <p:nvPr/>
        </p:nvSpPr>
        <p:spPr bwMode="auto">
          <a:xfrm>
            <a:off x="8080375" y="652462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17</a:t>
            </a:r>
          </a:p>
        </p:txBody>
      </p:sp>
      <p:graphicFrame>
        <p:nvGraphicFramePr>
          <p:cNvPr id="55299" name="Object 2"/>
          <p:cNvGraphicFramePr>
            <a:graphicFrameLocks/>
          </p:cNvGraphicFramePr>
          <p:nvPr/>
        </p:nvGraphicFramePr>
        <p:xfrm>
          <a:off x="1828800" y="1344613"/>
          <a:ext cx="5743575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7" name="Microsoft ClipArt Gallery" r:id="rId4" imgW="3949700" imgH="2755900" progId="MS_ClipArt_Gallery">
                  <p:embed/>
                </p:oleObj>
              </mc:Choice>
              <mc:Fallback>
                <p:oleObj name="Microsoft ClipArt Gallery" r:id="rId4" imgW="3949700" imgH="2755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344613"/>
                        <a:ext cx="5743575" cy="409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44802" dir="2272499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6" name="Rectangle 16"/>
          <p:cNvSpPr>
            <a:spLocks noChangeArrowheads="1"/>
          </p:cNvSpPr>
          <p:nvPr/>
        </p:nvSpPr>
        <p:spPr bwMode="auto">
          <a:xfrm rot="900000">
            <a:off x="914400" y="2919413"/>
            <a:ext cx="168275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k[\:tsx?  </a:t>
            </a:r>
          </a:p>
        </p:txBody>
      </p:sp>
      <p:sp>
        <p:nvSpPr>
          <p:cNvPr id="20497" name="Rectangle 17"/>
          <p:cNvSpPr>
            <a:spLocks noChangeArrowheads="1"/>
          </p:cNvSpPr>
          <p:nvPr/>
        </p:nvSpPr>
        <p:spPr bwMode="auto">
          <a:xfrm rot="360000">
            <a:off x="693738" y="3721100"/>
            <a:ext cx="1081087" cy="706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Dflg;</a:t>
            </a:r>
          </a:p>
        </p:txBody>
      </p:sp>
      <p:sp>
        <p:nvSpPr>
          <p:cNvPr id="20498" name="Rectangle 18"/>
          <p:cNvSpPr>
            <a:spLocks noChangeArrowheads="1"/>
          </p:cNvSpPr>
          <p:nvPr/>
        </p:nvSpPr>
        <p:spPr bwMode="auto">
          <a:xfrm rot="20700000">
            <a:off x="6838950" y="4449763"/>
            <a:ext cx="1325563" cy="706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ldtLx?</a:t>
            </a:r>
          </a:p>
        </p:txBody>
      </p:sp>
      <p:sp>
        <p:nvSpPr>
          <p:cNvPr id="20499" name="Rectangle 19"/>
          <p:cNvSpPr>
            <a:spLocks noChangeArrowheads="1"/>
          </p:cNvSpPr>
          <p:nvPr/>
        </p:nvSpPr>
        <p:spPr bwMode="auto">
          <a:xfrm rot="20340000">
            <a:off x="1582738" y="1570038"/>
            <a:ext cx="2925762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eGof</a:t>
            </a: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000" b="1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500" name="Rectangle 20"/>
          <p:cNvSpPr>
            <a:spLocks noChangeArrowheads="1"/>
          </p:cNvSpPr>
          <p:nvPr/>
        </p:nvSpPr>
        <p:spPr bwMode="auto">
          <a:xfrm rot="1080000">
            <a:off x="6686550" y="2854325"/>
            <a:ext cx="1247775" cy="706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lsg </a:t>
            </a:r>
            <a:r>
              <a:rPr lang="en-US" sz="4000" b="1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501" name="Rectangle 21"/>
          <p:cNvSpPr>
            <a:spLocks noChangeArrowheads="1"/>
          </p:cNvSpPr>
          <p:nvPr/>
        </p:nvSpPr>
        <p:spPr bwMode="auto">
          <a:xfrm rot="1920000">
            <a:off x="5087938" y="960438"/>
            <a:ext cx="2746375" cy="706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s:n] s] u/\of] </a:t>
            </a:r>
            <a:r>
              <a:rPr lang="en-US" sz="4000" b="1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502" name="Rectangle 22"/>
          <p:cNvSpPr>
            <a:spLocks noChangeArrowheads="1"/>
          </p:cNvSpPr>
          <p:nvPr/>
        </p:nvSpPr>
        <p:spPr bwMode="auto">
          <a:xfrm rot="360000">
            <a:off x="1827213" y="5487988"/>
            <a:ext cx="5910262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s;;Fu </a:t>
            </a:r>
            <a:r>
              <a:rPr lang="en-US" sz="4400" b="1" dirty="0" err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s:sf</a:t>
            </a:r>
            <a:r>
              <a:rPr lang="en-US" sz="4400" b="1" dirty="0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s] ;</a:t>
            </a:r>
            <a:r>
              <a:rPr lang="en-US" sz="4400" b="1" dirty="0" err="1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DaGw</a:t>
            </a:r>
            <a:r>
              <a:rPr lang="en-US" sz="4400" b="1" dirty="0">
                <a:solidFill>
                  <a:srgbClr val="00009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5 </a:t>
            </a:r>
            <a:r>
              <a:rPr lang="en-US" sz="4400" b="1" dirty="0">
                <a:solidFill>
                  <a:srgbClr val="00009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20490" name="WordArt 10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5761038" cy="58689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5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Kantipur"/>
                <a:ea typeface="Kantipur"/>
                <a:cs typeface="Kantipur"/>
              </a:rPr>
              <a:t>;xfotf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20482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60375" y="1735138"/>
            <a:ext cx="2792413" cy="2836862"/>
            <a:chOff x="258" y="850"/>
            <a:chExt cx="1759" cy="1787"/>
          </a:xfrm>
        </p:grpSpPr>
        <p:pic>
          <p:nvPicPr>
            <p:cNvPr id="20489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" y="850"/>
              <a:ext cx="1759" cy="1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Line 7"/>
            <p:cNvSpPr>
              <a:spLocks noChangeShapeType="1"/>
            </p:cNvSpPr>
            <p:nvPr/>
          </p:nvSpPr>
          <p:spPr bwMode="auto">
            <a:xfrm>
              <a:off x="945" y="1074"/>
              <a:ext cx="186" cy="53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4" name="Oval 8"/>
          <p:cNvSpPr>
            <a:spLocks noChangeArrowheads="1"/>
          </p:cNvSpPr>
          <p:nvPr/>
        </p:nvSpPr>
        <p:spPr bwMode="auto">
          <a:xfrm>
            <a:off x="323850" y="5989638"/>
            <a:ext cx="655638" cy="5905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7621588" y="65278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8102600" y="6521450"/>
            <a:ext cx="3937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01.</a:t>
            </a:r>
          </a:p>
        </p:txBody>
      </p:sp>
      <p:sp>
        <p:nvSpPr>
          <p:cNvPr id="20487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4114800" y="830263"/>
            <a:ext cx="4495800" cy="588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Kantipur" charset="0"/>
              </a:rPr>
              <a:t>s[kof Wofg lbg[\xf];===</a:t>
            </a:r>
          </a:p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FFEA18"/>
                </a:solidFill>
                <a:latin typeface="Kantipur" charset="0"/>
              </a:rPr>
              <a:t>k|lzIf0f ;do el/ kmf]g / cGo s[\g} klg ;+rf/sf ;fwfgx? aGb ug{[\xf];\ . sIffdf tkfO{sf ;flyx?n] tkfO{nfO{ wGoafb lbg]5g\ 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3276600" y="762000"/>
            <a:ext cx="3727450" cy="21590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bg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1143000"/>
            <a:ext cx="3921125" cy="112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3600" b="1" i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;xfotf u/ </a:t>
            </a:r>
            <a:r>
              <a:rPr lang="en-US" sz="3600" b="1" i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!</a:t>
            </a:r>
            <a:r>
              <a:rPr lang="en-US" sz="3200" b="1" i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</a:p>
          <a:p>
            <a:pPr algn="ctr">
              <a:defRPr/>
            </a:pPr>
            <a:r>
              <a:rPr lang="en-US" sz="3200" b="1" i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 o;nfO{ ug{ ;lSbg </a:t>
            </a:r>
            <a:r>
              <a:rPr lang="en-US" sz="3200" b="1" i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!!!</a:t>
            </a:r>
          </a:p>
        </p:txBody>
      </p:sp>
      <p:graphicFrame>
        <p:nvGraphicFramePr>
          <p:cNvPr id="57347" name="Object 2"/>
          <p:cNvGraphicFramePr>
            <a:graphicFrameLocks/>
          </p:cNvGraphicFramePr>
          <p:nvPr/>
        </p:nvGraphicFramePr>
        <p:xfrm>
          <a:off x="381000" y="685800"/>
          <a:ext cx="3825875" cy="546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4" name="Microsoft ClipArt Gallery" r:id="rId4" imgW="3835400" imgH="5473700" progId="MS_ClipArt_Gallery">
                  <p:embed/>
                </p:oleObj>
              </mc:Choice>
              <mc:Fallback>
                <p:oleObj name="Microsoft ClipArt Gallery" r:id="rId4" imgW="3835400" imgH="54737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85800"/>
                        <a:ext cx="3825875" cy="546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2590800"/>
            <a:ext cx="4724400" cy="2781300"/>
            <a:chOff x="2352" y="1728"/>
            <a:chExt cx="2976" cy="1752"/>
          </a:xfrm>
        </p:grpSpPr>
        <p:sp>
          <p:nvSpPr>
            <p:cNvPr id="21510" name="Oval 6"/>
            <p:cNvSpPr>
              <a:spLocks noChangeArrowheads="1"/>
            </p:cNvSpPr>
            <p:nvPr/>
          </p:nvSpPr>
          <p:spPr bwMode="auto">
            <a:xfrm>
              <a:off x="2352" y="1728"/>
              <a:ext cx="2976" cy="17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/>
          </p:nvSpPr>
          <p:spPr bwMode="auto">
            <a:xfrm>
              <a:off x="2385" y="1776"/>
              <a:ext cx="2869" cy="82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</p:spPr>
          <p:txBody>
            <a:bodyPr wrap="none"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40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To;}n] </a:t>
              </a:r>
              <a:r>
                <a:rPr lang="en-US" sz="4000" b="1" i="1">
                  <a:solidFill>
                    <a:srgbClr val="FFFF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...</a:t>
              </a:r>
              <a:r>
                <a:rPr lang="en-US" sz="40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d </a:t>
              </a:r>
            </a:p>
            <a:p>
              <a:pPr algn="ctr">
                <a:defRPr/>
              </a:pPr>
              <a:r>
                <a:rPr lang="en-US" sz="40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of] kf:6/nfO{ g} ug{ lbg]5[\ </a:t>
              </a:r>
              <a:r>
                <a:rPr lang="en-US" sz="4000" b="1" i="1">
                  <a:solidFill>
                    <a:srgbClr val="FFFF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!</a:t>
              </a:r>
            </a:p>
          </p:txBody>
        </p:sp>
      </p:grpSp>
      <p:sp>
        <p:nvSpPr>
          <p:cNvPr id="57349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7350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1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7352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18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59394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59395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9396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19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2233613" y="2019300"/>
            <a:ext cx="4883150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s;n] </a:t>
            </a:r>
          </a:p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jf:tf u5{ </a:t>
            </a:r>
            <a:r>
              <a:rPr lang="en-US" sz="9600" i="1">
                <a:solidFill>
                  <a:srgbClr val="E8EC39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1225550" y="1073150"/>
            <a:ext cx="6997700" cy="4978400"/>
          </a:xfrm>
          <a:prstGeom prst="rect">
            <a:avLst/>
          </a:prstGeom>
          <a:gradFill rotWithShape="0">
            <a:gsLst>
              <a:gs pos="0">
                <a:srgbClr val="200EA6">
                  <a:gamma/>
                  <a:shade val="0"/>
                  <a:invGamma/>
                </a:srgbClr>
              </a:gs>
              <a:gs pos="100000">
                <a:srgbClr val="200EA6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955925" y="2019300"/>
            <a:ext cx="3436938" cy="3016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To;f]</a:t>
            </a:r>
          </a:p>
          <a:p>
            <a:pPr algn="ctr">
              <a:defRPr/>
            </a:pPr>
            <a:r>
              <a:rPr lang="en-US" sz="96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eP s] </a:t>
            </a:r>
            <a:r>
              <a:rPr lang="en-US" sz="9600" i="1">
                <a:solidFill>
                  <a:srgbClr val="E8EC39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61443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1444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45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1446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20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782638" y="927100"/>
            <a:ext cx="7751762" cy="4414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      “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ha ;Dd xfd|f] laZjf;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;Totfdf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lgdf0f{ x[\b}g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ta ;Dd of]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cg[\dfg</a:t>
            </a:r>
            <a:r>
              <a:rPr lang="en-US" sz="5400" b="1"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,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wf/0ff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cGwlaZjf;</a:t>
            </a:r>
            <a:r>
              <a:rPr lang="en-US" sz="5400" b="1"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eGbf s]xL km/s x[\b}g .</a:t>
            </a:r>
            <a:r>
              <a:rPr lang="en-US" sz="4400" b="1">
                <a:latin typeface="Time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.”</a:t>
            </a:r>
          </a:p>
          <a:p>
            <a:pPr>
              <a:defRPr/>
            </a:pPr>
            <a:r>
              <a:rPr lang="en-US" sz="4000" b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                          - </a:t>
            </a: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ldn]; :6fGkmf]{8</a:t>
            </a:r>
          </a:p>
          <a:p>
            <a:pPr>
              <a:defRPr/>
            </a:pPr>
            <a:r>
              <a:rPr lang="en-US" sz="2800" b="1" i="1">
                <a:solidFill>
                  <a:srgbClr val="FAFD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                                           </a:t>
            </a:r>
            <a:r>
              <a:rPr lang="en-US" sz="2000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cflTds pGgtLsf l;2fGtx?</a:t>
            </a:r>
          </a:p>
        </p:txBody>
      </p:sp>
      <p:sp>
        <p:nvSpPr>
          <p:cNvPr id="63490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3491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3492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3493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21</a:t>
            </a:r>
          </a:p>
        </p:txBody>
      </p:sp>
      <p:sp>
        <p:nvSpPr>
          <p:cNvPr id="63494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890713" y="858838"/>
            <a:ext cx="644048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en-US" sz="4000" b="1">
                <a:solidFill>
                  <a:srgbClr val="F06157"/>
                </a:solidFill>
                <a:latin typeface="Kantipur" charset="0"/>
              </a:rPr>
              <a:t>cWoogsf] uxg laGb[\</a:t>
            </a:r>
            <a:r>
              <a:rPr lang="en-US" sz="3600" b="1">
                <a:solidFill>
                  <a:srgbClr val="F06157"/>
                </a:solidFill>
                <a:latin typeface="Kantipur" charset="0"/>
              </a:rPr>
              <a:t> </a:t>
            </a:r>
            <a:r>
              <a:rPr lang="en-US" sz="3600" b="1">
                <a:solidFill>
                  <a:srgbClr val="F06157"/>
                </a:solidFill>
              </a:rPr>
              <a:t>…</a:t>
            </a:r>
            <a:endParaRPr lang="en-US" b="1">
              <a:solidFill>
                <a:srgbClr val="F06157"/>
              </a:solidFill>
            </a:endParaRPr>
          </a:p>
        </p:txBody>
      </p:sp>
      <p:sp>
        <p:nvSpPr>
          <p:cNvPr id="6553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5539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0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5541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22</a:t>
            </a: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22250" y="1685925"/>
            <a:ext cx="867410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7501" dir="3723739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5400" b="1">
                <a:ea typeface="MS PGothic" pitchFamily="34" charset="-128"/>
                <a:cs typeface="MS PGothic" pitchFamily="34" charset="-128"/>
              </a:rPr>
              <a:t>“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xfdLnfO{ </a:t>
            </a:r>
            <a:r>
              <a:rPr lang="en-US" sz="54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yfxfePsf] </a:t>
            </a:r>
            <a:r>
              <a:rPr lang="en-US" sz="54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eGbf al9 xfdL laZjf; ug]{ 5}gf}</a:t>
            </a:r>
            <a:r>
              <a:rPr lang="en-US" sz="54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>
                <a:ea typeface="MS PGothic" pitchFamily="34" charset="-128"/>
                <a:cs typeface="MS PGothic" pitchFamily="34" charset="-128"/>
              </a:rPr>
              <a:t>,    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19600" y="4876800"/>
            <a:ext cx="3810000" cy="130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r">
              <a:defRPr/>
            </a:pPr>
            <a:r>
              <a:rPr lang="en-US" sz="2000" b="1" i="1">
                <a:latin typeface="Times" charset="0"/>
                <a:ea typeface="MS PGothic" pitchFamily="34" charset="-128"/>
                <a:cs typeface="MS PGothic" pitchFamily="34" charset="-128"/>
              </a:rPr>
              <a:t>       </a:t>
            </a:r>
            <a:r>
              <a:rPr lang="en-US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cnj6{ df]xn/</a:t>
            </a:r>
            <a:r>
              <a:rPr lang="en-US" sz="20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endParaRPr lang="en-US" sz="2000" b="1" i="1">
              <a:latin typeface="Times" charset="0"/>
              <a:ea typeface="MS PGothic" pitchFamily="34" charset="-128"/>
              <a:cs typeface="MS PGothic" pitchFamily="34" charset="-128"/>
            </a:endParaRPr>
          </a:p>
          <a:p>
            <a:pPr algn="r">
              <a:defRPr/>
            </a:pPr>
            <a:r>
              <a:rPr lang="en-US" sz="20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;efktL </a:t>
            </a:r>
            <a:endParaRPr lang="en-US" sz="1800" b="1" i="1"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  <a:p>
            <a:pPr algn="r">
              <a:defRPr/>
            </a:pPr>
            <a:r>
              <a:rPr lang="en-US" sz="1800" b="1" i="1">
                <a:latin typeface="Times" charset="0"/>
                <a:ea typeface="MS PGothic" pitchFamily="34" charset="-128"/>
                <a:cs typeface="MS PGothic" pitchFamily="34" charset="-128"/>
              </a:rPr>
              <a:t>The Southern Baptist Seminary                                                         Louisville, KY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298450" y="3371850"/>
            <a:ext cx="8628063" cy="173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5400" b="1">
                <a:latin typeface="Kantipur" charset="0"/>
              </a:rPr>
              <a:t>/ xfdL xfd|f]</a:t>
            </a:r>
            <a:r>
              <a:rPr lang="en-US" sz="5400" b="1"/>
              <a:t> </a:t>
            </a:r>
            <a:r>
              <a:rPr lang="en-US" sz="5400" b="1">
                <a:solidFill>
                  <a:srgbClr val="FFEA18"/>
                </a:solidFill>
                <a:latin typeface="Kantipur" charset="0"/>
              </a:rPr>
              <a:t>laZjf;x?</a:t>
            </a:r>
            <a:r>
              <a:rPr lang="en-US" sz="5400" b="1"/>
              <a:t> </a:t>
            </a:r>
            <a:r>
              <a:rPr lang="en-US" sz="5400" b="1">
                <a:latin typeface="Kantipur" charset="0"/>
              </a:rPr>
              <a:t>eGbf dfly eP/ lhpg] 5}gf} .</a:t>
            </a:r>
            <a:r>
              <a:rPr lang="ja-JP" altLang="en-US" sz="5400" b="1"/>
              <a:t>”</a:t>
            </a:r>
            <a:endParaRPr lang="en-US" sz="5400" b="1"/>
          </a:p>
        </p:txBody>
      </p:sp>
      <p:sp>
        <p:nvSpPr>
          <p:cNvPr id="65545" name="Text Box 15"/>
          <p:cNvSpPr txBox="1">
            <a:spLocks noChangeArrowheads="1"/>
          </p:cNvSpPr>
          <p:nvPr/>
        </p:nvSpPr>
        <p:spPr bwMode="auto">
          <a:xfrm>
            <a:off x="8742363" y="6397625"/>
            <a:ext cx="325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  <a:ea typeface="ＭＳ Ｐゴシック" charset="0"/>
                <a:cs typeface="ＭＳ Ｐゴシック" charset="0"/>
              </a:rPr>
              <a:t>3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67586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67587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67589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67590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chemeClr val="bg2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chemeClr val="bg2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67593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67594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251951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595" name="Group 3"/>
          <p:cNvGrpSpPr>
            <a:grpSpLocks/>
          </p:cNvGrpSpPr>
          <p:nvPr/>
        </p:nvGrpSpPr>
        <p:grpSpPr bwMode="auto">
          <a:xfrm>
            <a:off x="225425" y="5340350"/>
            <a:ext cx="8596313" cy="1346200"/>
            <a:chOff x="48" y="3424"/>
            <a:chExt cx="5415" cy="848"/>
          </a:xfrm>
        </p:grpSpPr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rgbClr val="1A0004">
                  <a:alpha val="74998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1A0004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afOan cfwf/e[\t ;]jfsfO{sf] k|:t[\lt</a:t>
              </a:r>
              <a:b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</a:br>
              <a:r>
                <a:rPr lang="en-US" sz="2000" b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kmf]y{ jf]y{, 6f/;;\</a:t>
              </a:r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FFFB0C"/>
                </a:solidFill>
                <a:latin typeface="Helvetica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35" name="Group 4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27653" name="Rectangle 5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afOan</a:t>
              </a:r>
              <a:r>
                <a:rPr lang="en-US" sz="66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600" i="1">
                <a:solidFill>
                  <a:srgbClr val="F6FE0A"/>
                </a:solidFill>
                <a:latin typeface="Kantipur" charset="0"/>
              </a:endParaRPr>
            </a:p>
          </p:txBody>
        </p:sp>
        <p:sp>
          <p:nvSpPr>
            <p:cNvPr id="27654" name="Rectangle 6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990600" y="3276600"/>
            <a:ext cx="7600950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en-US" sz="7200" b="1">
                <a:latin typeface="Kantipur" charset="0"/>
              </a:rPr>
              <a:t>Ps larf/ ug]{ tl/sf xf] </a:t>
            </a:r>
            <a:r>
              <a:rPr lang="en-US" sz="7200" b="1">
                <a:latin typeface="Times" charset="0"/>
              </a:rPr>
              <a:t>!</a:t>
            </a:r>
            <a:endParaRPr lang="en-US" sz="7200">
              <a:solidFill>
                <a:srgbClr val="FAFD00"/>
              </a:solidFill>
              <a:latin typeface="Times" charset="0"/>
            </a:endParaRPr>
          </a:p>
        </p:txBody>
      </p:sp>
      <p:sp>
        <p:nvSpPr>
          <p:cNvPr id="69637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9638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69639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3311525"/>
            <a:ext cx="7900987" cy="17526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tkfO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{n] </a:t>
            </a: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l;Sg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[\ x[\g]5 </a:t>
            </a: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ls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 ,</a:t>
            </a:r>
            <a:r>
              <a:rPr lang="en-US" sz="4400" b="1" dirty="0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                                                       </a:t>
            </a:r>
            <a:r>
              <a:rPr lang="en-US" sz="4400" b="1" dirty="0" err="1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afOannfO</a:t>
            </a:r>
            <a:r>
              <a:rPr lang="en-US" sz="4400" b="1" dirty="0"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{ </a:t>
            </a:r>
          </a:p>
          <a:p>
            <a:pPr algn="ctr">
              <a:lnSpc>
                <a:spcPct val="90000"/>
              </a:lnSpc>
              <a:buFont typeface="Monotype Sorts" charset="0"/>
              <a:buNone/>
              <a:defRPr/>
            </a:pP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dlit:sdf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 s;/L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Aojl:yt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ug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Kantipur" charset="0"/>
                <a:ea typeface="Dotum" charset="0"/>
                <a:cs typeface="Dotum" charset="0"/>
              </a:rPr>
              <a:t>]{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>
                      <a:alpha val="77000"/>
                    </a:srgbClr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71683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85" name="Text Box 6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1686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25</a:t>
            </a:r>
          </a:p>
        </p:txBody>
      </p:sp>
      <p:grpSp>
        <p:nvGrpSpPr>
          <p:cNvPr id="71687" name="Group 8"/>
          <p:cNvGrpSpPr>
            <a:grpSpLocks/>
          </p:cNvGrpSpPr>
          <p:nvPr/>
        </p:nvGrpSpPr>
        <p:grpSpPr bwMode="auto">
          <a:xfrm>
            <a:off x="1066800" y="1752600"/>
            <a:ext cx="7620000" cy="2057400"/>
            <a:chOff x="456" y="1220"/>
            <a:chExt cx="4896" cy="720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afOan…cfwf/e[\t</a:t>
              </a:r>
              <a:endParaRPr lang="en-US" sz="6600" i="1">
                <a:solidFill>
                  <a:srgbClr val="F6FE0A"/>
                </a:solidFill>
                <a:latin typeface="Kantipur" charset="0"/>
              </a:endParaRPr>
            </a:p>
            <a:p>
              <a:pPr algn="ctr">
                <a:defRPr/>
              </a:pPr>
              <a:endParaRPr lang="en-US" sz="6600" b="1" i="1">
                <a:solidFill>
                  <a:srgbClr val="F6FE0A"/>
                </a:solidFill>
                <a:latin typeface="Kantipur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>
              <a:off x="4958" y="1301"/>
              <a:ext cx="345" cy="1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autoUpdateAnimBg="0" advAuto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"/>
          <p:cNvPicPr>
            <a:picLocks noChangeAspect="1" noChangeArrowheads="1"/>
          </p:cNvPicPr>
          <p:nvPr/>
        </p:nvPicPr>
        <p:blipFill>
          <a:blip r:embed="rId4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13" y="2895600"/>
            <a:ext cx="7900987" cy="1752600"/>
          </a:xfrm>
          <a:ln w="12700"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algn="ctr">
              <a:buFont typeface="Monotype Sorts" charset="0"/>
              <a:buNone/>
              <a:defRPr/>
            </a:pPr>
            <a:r>
              <a:rPr lang="en-US" sz="4000" b="1">
                <a:latin typeface="Kantipur" charset="0"/>
                <a:ea typeface="ＭＳ Ｐゴシック" charset="0"/>
                <a:cs typeface="ＭＳ Ｐゴシック" charset="0"/>
              </a:rPr>
              <a:t>Ps dxTjk[\0f{ v08 </a:t>
            </a:r>
            <a:r>
              <a:rPr lang="en-US" sz="4000" b="1">
                <a:latin typeface="Times" charset="0"/>
                <a:ea typeface="ＭＳ Ｐゴシック" charset="0"/>
                <a:cs typeface="ＭＳ Ｐゴシック" charset="0"/>
              </a:rPr>
              <a:t>: </a:t>
            </a:r>
            <a:r>
              <a:rPr lang="en-US" sz="4000" b="1">
                <a:latin typeface="Kantipur" charset="0"/>
                <a:ea typeface="ＭＳ Ｐゴシック" charset="0"/>
                <a:cs typeface="ＭＳ Ｐゴシック" charset="0"/>
              </a:rPr>
              <a:t>oxfF s]xL s[\/fx?5g\ hf] tkfO{n] c?x?nfO{ lzIf0f ug{ ;Sg[\ x[\G5 </a:t>
            </a:r>
            <a:r>
              <a:rPr lang="en-US" sz="4000" b="1">
                <a:latin typeface="Times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A27C"/>
              </a:solidFill>
              <a:latin typeface="Comic Sans MS" charset="0"/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1650" y="4132263"/>
            <a:ext cx="2851150" cy="2192337"/>
            <a:chOff x="326" y="2726"/>
            <a:chExt cx="1796" cy="1381"/>
          </a:xfrm>
        </p:grpSpPr>
        <p:graphicFrame>
          <p:nvGraphicFramePr>
            <p:cNvPr id="73742" name="Object 2"/>
            <p:cNvGraphicFramePr>
              <a:graphicFrameLocks noChangeAspect="1"/>
            </p:cNvGraphicFramePr>
            <p:nvPr/>
          </p:nvGraphicFramePr>
          <p:xfrm>
            <a:off x="326" y="2726"/>
            <a:ext cx="1796" cy="13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64" r:id="rId5" imgW="4559300" imgH="3505200" progId="MS_ClipArt_Gallery">
                    <p:embed/>
                  </p:oleObj>
                </mc:Choice>
                <mc:Fallback>
                  <p:oleObj r:id="rId5" imgW="4559300" imgH="3505200" progId="MS_ClipArt_Gallery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" y="2726"/>
                          <a:ext cx="1796" cy="13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2700" algn="ctr" rotWithShape="0">
                            <a:srgbClr val="000000">
                              <a:alpha val="74997"/>
                            </a:srgb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43F22C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5" name="Text Box 7"/>
            <p:cNvSpPr txBox="1">
              <a:spLocks noChangeArrowheads="1"/>
            </p:cNvSpPr>
            <p:nvPr/>
          </p:nvSpPr>
          <p:spPr bwMode="auto">
            <a:xfrm>
              <a:off x="433" y="2894"/>
              <a:ext cx="1086" cy="3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p</a:t>
              </a: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 </a:t>
              </a: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&amp;</a:t>
              </a: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 </a:t>
              </a: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z[\</a:t>
              </a:r>
              <a:r>
                <a:rPr lang="en-US" sz="3200">
                  <a:solidFill>
                    <a:srgbClr val="ED181E"/>
                  </a:solidFill>
                  <a:latin typeface="Lucida Handwriting" charset="0"/>
                </a:rPr>
                <a:t> </a:t>
              </a:r>
              <a:r>
                <a:rPr lang="en-US" sz="3200">
                  <a:solidFill>
                    <a:srgbClr val="ED181E"/>
                  </a:solidFill>
                  <a:latin typeface="Kantipur" charset="0"/>
                </a:rPr>
                <a:t>o]</a:t>
              </a:r>
              <a:endParaRPr lang="en-US" sz="3200">
                <a:latin typeface="Kantipur" charset="0"/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858" y="3070"/>
              <a:ext cx="80" cy="0"/>
            </a:xfrm>
            <a:prstGeom prst="line">
              <a:avLst/>
            </a:prstGeom>
            <a:noFill/>
            <a:ln w="38100">
              <a:noFill/>
              <a:round/>
              <a:headEnd/>
              <a:tailEnd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981200" y="4648200"/>
            <a:ext cx="6400800" cy="736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ujfxLsf] nflu ;[\?jft </a:t>
            </a:r>
            <a:r>
              <a:rPr lang="en-US" sz="4000" b="1">
                <a:solidFill>
                  <a:srgbClr val="FFEA1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!!!</a:t>
            </a:r>
          </a:p>
        </p:txBody>
      </p: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32780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26</a:t>
            </a:r>
          </a:p>
        </p:txBody>
      </p:sp>
      <p:sp>
        <p:nvSpPr>
          <p:cNvPr id="32781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27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a typeface="MS PGothic" pitchFamily="34" charset="-128"/>
                <a:cs typeface="MS PGothic" pitchFamily="34" charset="-128"/>
              </a:rPr>
              <a:t>1</a:t>
            </a: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1370013" y="4859338"/>
            <a:ext cx="138112" cy="0"/>
          </a:xfrm>
          <a:prstGeom prst="line">
            <a:avLst/>
          </a:prstGeom>
          <a:noFill/>
          <a:ln w="28575">
            <a:solidFill>
              <a:srgbClr val="ED181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739" name="Group 15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2784" name="Rectangle 16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afOan</a:t>
              </a:r>
              <a:r>
                <a:rPr lang="en-US" sz="60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000" i="1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autoUpdateAnimBg="0" advAuto="0"/>
      <p:bldP spid="32777" grpId="0" autoUpdateAnimBg="0"/>
      <p:bldP spid="3278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2"/>
          <p:cNvPicPr>
            <a:picLocks noChangeAspect="1" noChangeArrowheads="1"/>
          </p:cNvPicPr>
          <p:nvPr/>
        </p:nvPicPr>
        <p:blipFill>
          <a:blip r:embed="rId3">
            <a:lum bright="-36000"/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598488"/>
            <a:ext cx="7875588" cy="5662612"/>
          </a:xfrm>
          <a:prstGeom prst="rect">
            <a:avLst/>
          </a:prstGeom>
          <a:solidFill>
            <a:schemeClr val="bg2">
              <a:alpha val="50195"/>
            </a:schemeClr>
          </a:solidFill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7945438" y="19383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666750" y="35369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Vff]Ng[\xf];\</a:t>
            </a:r>
            <a: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 </a:t>
            </a:r>
            <a:br>
              <a:rPr lang="en-US" sz="4800" b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</a:br>
            <a:r>
              <a:rPr lang="ja-JP" alt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“</a:t>
            </a:r>
            <a:r>
              <a:rPr 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tkfO{sf] afOan vf]Ng[\;\ </a:t>
            </a:r>
            <a:r>
              <a:rPr lang="ja-JP" alt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”</a:t>
            </a:r>
            <a:endParaRPr lang="en-US" sz="6600" b="1" i="1"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47700" y="1098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en-US" sz="440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" charset="0"/>
            </a:endParaRPr>
          </a:p>
          <a:p>
            <a:pPr algn="ctr">
              <a:defRPr/>
            </a:pPr>
            <a:endParaRPr lang="en-US" sz="6000" i="1">
              <a:solidFill>
                <a:srgbClr val="F6FE0A"/>
              </a:solidFill>
              <a:latin typeface="Times" charset="0"/>
            </a:endParaRPr>
          </a:p>
        </p:txBody>
      </p:sp>
      <p:sp>
        <p:nvSpPr>
          <p:cNvPr id="75781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5782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5783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5784" name="Text Box 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27</a:t>
            </a:r>
          </a:p>
        </p:txBody>
      </p:sp>
      <p:grpSp>
        <p:nvGrpSpPr>
          <p:cNvPr id="75785" name="Group 10"/>
          <p:cNvGrpSpPr>
            <a:grpSpLocks/>
          </p:cNvGrpSpPr>
          <p:nvPr/>
        </p:nvGrpSpPr>
        <p:grpSpPr bwMode="auto">
          <a:xfrm>
            <a:off x="723900" y="1936750"/>
            <a:ext cx="7772400" cy="1143000"/>
            <a:chOff x="456" y="1220"/>
            <a:chExt cx="4896" cy="720"/>
          </a:xfrm>
        </p:grpSpPr>
        <p:sp>
          <p:nvSpPr>
            <p:cNvPr id="34827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afOan</a:t>
              </a:r>
              <a:r>
                <a:rPr lang="en-US" sz="60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0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000" b="1" i="1">
                <a:solidFill>
                  <a:srgbClr val="F6FE0A"/>
                </a:solidFill>
                <a:latin typeface="Times" charset="0"/>
              </a:endParaRPr>
            </a:p>
          </p:txBody>
        </p:sp>
        <p:sp>
          <p:nvSpPr>
            <p:cNvPr id="34828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3175" y="-20638"/>
            <a:ext cx="9144000" cy="6858001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FB0C"/>
                </a:solidFill>
                <a:latin typeface="Times" charset="0"/>
              </a:rPr>
              <a:t> </a:t>
            </a:r>
          </a:p>
        </p:txBody>
      </p:sp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0" y="0"/>
            <a:ext cx="9674225" cy="700246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4400">
                <a:solidFill>
                  <a:schemeClr val="bg2"/>
                </a:solidFill>
                <a:latin typeface="Lucida Handwriting" charset="0"/>
              </a:rPr>
              <a:t>©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655638" y="774700"/>
            <a:ext cx="1155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Comic Sans MS" charset="0"/>
            </a:endParaRP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8624888" y="6027738"/>
            <a:ext cx="4730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FB0C"/>
                </a:solidFill>
                <a:latin typeface="Comic Sans MS" charset="0"/>
              </a:rPr>
              <a:t> </a:t>
            </a: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1806575" y="785813"/>
            <a:ext cx="6462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3603625" y="854075"/>
            <a:ext cx="5540375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8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-498475" y="890588"/>
            <a:ext cx="5751513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304800" y="838200"/>
            <a:ext cx="400208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hf]g\ xGgfx .</a:t>
            </a:r>
            <a:endParaRPr lang="en-US" sz="2800" b="1">
              <a:solidFill>
                <a:srgbClr val="FFFB0C"/>
              </a:solidFill>
              <a:latin typeface="Kantipur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Historical Theology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 Theological 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2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4264025" y="4295775"/>
            <a:ext cx="448151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ljlnod 6f]nf/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Distinguished Professor of Biblical Backgrounds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Southwestern Baptist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8" name="Text Box 12"/>
          <p:cNvSpPr txBox="1">
            <a:spLocks noChangeArrowheads="1"/>
          </p:cNvSpPr>
          <p:nvPr/>
        </p:nvSpPr>
        <p:spPr bwMode="auto">
          <a:xfrm>
            <a:off x="407988" y="1931988"/>
            <a:ext cx="3887787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ljlnod cf/= a|fO6</a:t>
            </a:r>
            <a:r>
              <a:rPr lang="en-US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Late Founder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Campus Crusade for Christ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Orlando, Florida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39" name="Text Box 13"/>
          <p:cNvSpPr txBox="1">
            <a:spLocks noChangeArrowheads="1"/>
          </p:cNvSpPr>
          <p:nvPr/>
        </p:nvSpPr>
        <p:spPr bwMode="auto">
          <a:xfrm>
            <a:off x="498475" y="4178300"/>
            <a:ext cx="3665538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8]la8 j{r</a:t>
            </a:r>
            <a:endParaRPr lang="en-US" sz="2800" b="1" i="1">
              <a:solidFill>
                <a:srgbClr val="00CCFF"/>
              </a:solidFill>
              <a:latin typeface="Kantipur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Former President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Tyndale Theological Seminary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Amsterdam, The Netherlands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0" name="Text Box 14"/>
          <p:cNvSpPr txBox="1">
            <a:spLocks noChangeArrowheads="1"/>
          </p:cNvSpPr>
          <p:nvPr/>
        </p:nvSpPr>
        <p:spPr bwMode="auto">
          <a:xfrm>
            <a:off x="4754563" y="5389563"/>
            <a:ext cx="3578225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8f= s]g]y x/6g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McKinney Memorial Bible Church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1" name="Text Box 15"/>
          <p:cNvSpPr txBox="1">
            <a:spLocks noChangeArrowheads="1"/>
          </p:cNvSpPr>
          <p:nvPr/>
        </p:nvSpPr>
        <p:spPr bwMode="auto">
          <a:xfrm>
            <a:off x="4960938" y="798513"/>
            <a:ext cx="311626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 dirty="0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 dirty="0">
                <a:solidFill>
                  <a:srgbClr val="00CCFF"/>
                </a:solidFill>
                <a:latin typeface="Kantipur" charset="0"/>
              </a:rPr>
              <a:t>8f= l/</a:t>
            </a:r>
            <a:r>
              <a:rPr lang="en-US" sz="2800" b="1" dirty="0" err="1">
                <a:solidFill>
                  <a:srgbClr val="00CCFF"/>
                </a:solidFill>
                <a:latin typeface="Kantipur" charset="0"/>
              </a:rPr>
              <a:t>Ss</a:t>
            </a:r>
            <a:r>
              <a:rPr lang="en-US" sz="2800" b="1" dirty="0">
                <a:solidFill>
                  <a:srgbClr val="00CCFF"/>
                </a:solidFill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00CCFF"/>
                </a:solidFill>
                <a:latin typeface="Kantipur" charset="0"/>
              </a:rPr>
              <a:t>lu|lkmy</a:t>
            </a:r>
            <a:r>
              <a:rPr lang="en-US" sz="1600" b="1" dirty="0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DMin Director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Assoc. Professor in Biblical Studies</a:t>
            </a:r>
            <a:endParaRPr lang="en-US" sz="1400" b="1" dirty="0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Singapore Bible College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 dirty="0">
                <a:solidFill>
                  <a:srgbClr val="FFFB0C"/>
                </a:solidFill>
                <a:latin typeface="Times" charset="0"/>
              </a:rPr>
              <a:t>Republic of Singapore</a:t>
            </a:r>
            <a:endParaRPr lang="en-US" sz="1200" b="1" i="1" dirty="0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2" name="Text Box 16"/>
          <p:cNvSpPr txBox="1">
            <a:spLocks noChangeArrowheads="1"/>
          </p:cNvSpPr>
          <p:nvPr/>
        </p:nvSpPr>
        <p:spPr bwMode="auto">
          <a:xfrm>
            <a:off x="4614863" y="2147888"/>
            <a:ext cx="38100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b="1">
                <a:solidFill>
                  <a:srgbClr val="00CCFF"/>
                </a:solidFill>
                <a:latin typeface="Kantipur" charset="0"/>
              </a:rPr>
              <a:t>Hf]g dfO;]n s/6 g]N;g</a:t>
            </a:r>
            <a:endParaRPr lang="en-US" sz="1600" b="1">
              <a:solidFill>
                <a:srgbClr val="00CCFF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          President          Exec. Vice President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East/West Ministries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Dallas,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3" name="Text Box 17"/>
          <p:cNvSpPr txBox="1">
            <a:spLocks noChangeArrowheads="1"/>
          </p:cNvSpPr>
          <p:nvPr/>
        </p:nvSpPr>
        <p:spPr bwMode="auto">
          <a:xfrm>
            <a:off x="128588" y="3060700"/>
            <a:ext cx="444500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16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/]e= 8Un; e]n]gh[\nf</a:t>
            </a:r>
            <a:r>
              <a:rPr lang="en-US" sz="1600" b="1">
                <a:solidFill>
                  <a:srgbClr val="00CCFF"/>
                </a:solidFill>
                <a:latin typeface="Times" charset="0"/>
              </a:rPr>
              <a:t> 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Senior Pastor</a:t>
            </a:r>
            <a:r>
              <a:rPr lang="en-US" sz="1400" b="1">
                <a:solidFill>
                  <a:srgbClr val="FFFB0C"/>
                </a:solidFill>
                <a:latin typeface="Times" charset="0"/>
              </a:rPr>
              <a:t>, </a:t>
            </a: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Conservative Baptist  Missions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Chiesa Battista Evangelica di Casoria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Naples, Italy</a:t>
            </a:r>
            <a:endParaRPr lang="en-US" sz="18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4" name="Text Box 18"/>
          <p:cNvSpPr txBox="1">
            <a:spLocks noChangeArrowheads="1"/>
          </p:cNvSpPr>
          <p:nvPr/>
        </p:nvSpPr>
        <p:spPr bwMode="auto">
          <a:xfrm>
            <a:off x="109538" y="5341938"/>
            <a:ext cx="4516437" cy="141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sf/]g u|fGh/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of Bible Studies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Southwest Christian Schools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Ft. Worth, Texas</a:t>
            </a:r>
            <a:endParaRPr lang="en-US" sz="1600" b="1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5" name="Text Box 19"/>
          <p:cNvSpPr txBox="1">
            <a:spLocks noChangeArrowheads="1"/>
          </p:cNvSpPr>
          <p:nvPr/>
        </p:nvSpPr>
        <p:spPr bwMode="auto">
          <a:xfrm>
            <a:off x="4964113" y="3200400"/>
            <a:ext cx="3116262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55000"/>
              </a:lnSpc>
              <a:spcBef>
                <a:spcPct val="50000"/>
              </a:spcBef>
            </a:pPr>
            <a:endParaRPr lang="en-US" sz="2000" b="1">
              <a:solidFill>
                <a:srgbClr val="62D6A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2800" b="1">
                <a:solidFill>
                  <a:srgbClr val="00CCFF"/>
                </a:solidFill>
                <a:latin typeface="Kantipur" charset="0"/>
              </a:rPr>
              <a:t>Jfl;ln l8ld6L{e:sL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Director for Russia</a:t>
            </a:r>
            <a:endParaRPr lang="en-US" sz="1400" b="1">
              <a:solidFill>
                <a:srgbClr val="FFFB0C"/>
              </a:solidFill>
              <a:latin typeface="Times" charset="0"/>
            </a:endParaRP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Global Missions Fellowship</a:t>
            </a:r>
          </a:p>
          <a:p>
            <a:pPr algn="ctr">
              <a:lnSpc>
                <a:spcPct val="55000"/>
              </a:lnSpc>
              <a:spcBef>
                <a:spcPct val="50000"/>
              </a:spcBef>
            </a:pPr>
            <a:r>
              <a:rPr lang="en-US" sz="1400" b="1" i="1">
                <a:solidFill>
                  <a:srgbClr val="FFFB0C"/>
                </a:solidFill>
                <a:latin typeface="Times" charset="0"/>
              </a:rPr>
              <a:t>Penza, Russia</a:t>
            </a:r>
            <a:endParaRPr lang="en-US" sz="1400" i="1">
              <a:solidFill>
                <a:srgbClr val="FFFB0C"/>
              </a:solidFill>
              <a:latin typeface="Times" charset="0"/>
            </a:endParaRPr>
          </a:p>
        </p:txBody>
      </p:sp>
      <p:sp>
        <p:nvSpPr>
          <p:cNvPr id="22546" name="Text Box 21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7621588" y="65278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>
            <a:off x="8086725" y="6534150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22549" name="Text Box 24"/>
          <p:cNvSpPr txBox="1">
            <a:spLocks noChangeArrowheads="1"/>
          </p:cNvSpPr>
          <p:nvPr/>
        </p:nvSpPr>
        <p:spPr bwMode="auto">
          <a:xfrm>
            <a:off x="1143000" y="0"/>
            <a:ext cx="656113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400" b="1" i="1">
                <a:solidFill>
                  <a:srgbClr val="FFFFFF"/>
                </a:solidFill>
                <a:latin typeface="Kantipur" charset="0"/>
              </a:rPr>
              <a:t>afOan===cfwf/e[\t ;]jfsfO{</a:t>
            </a:r>
          </a:p>
        </p:txBody>
      </p:sp>
      <p:sp>
        <p:nvSpPr>
          <p:cNvPr id="22550" name="Text Box 25"/>
          <p:cNvSpPr txBox="1">
            <a:spLocks noChangeArrowheads="1"/>
          </p:cNvSpPr>
          <p:nvPr/>
        </p:nvSpPr>
        <p:spPr bwMode="auto">
          <a:xfrm>
            <a:off x="3352800" y="609600"/>
            <a:ext cx="2814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FFFF"/>
                </a:solidFill>
                <a:latin typeface="Kantipur" charset="0"/>
              </a:rPr>
              <a:t>;dLltsf ;b:ofx?</a:t>
            </a:r>
          </a:p>
        </p:txBody>
      </p:sp>
    </p:spTree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997825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26" name="Rectangle 3"/>
          <p:cNvSpPr>
            <a:spLocks noChangeArrowheads="1"/>
          </p:cNvSpPr>
          <p:nvPr/>
        </p:nvSpPr>
        <p:spPr bwMode="auto">
          <a:xfrm>
            <a:off x="576263" y="660400"/>
            <a:ext cx="7996237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7830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28</a:t>
            </a:r>
          </a:p>
        </p:txBody>
      </p:sp>
      <p:sp>
        <p:nvSpPr>
          <p:cNvPr id="77831" name="Text Box 8"/>
          <p:cNvSpPr txBox="1">
            <a:spLocks noChangeArrowheads="1"/>
          </p:cNvSpPr>
          <p:nvPr/>
        </p:nvSpPr>
        <p:spPr bwMode="auto">
          <a:xfrm>
            <a:off x="4343400" y="2438400"/>
            <a:ext cx="8382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" y="520700"/>
            <a:ext cx="8027987" cy="578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1262063" y="508000"/>
            <a:ext cx="6738937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Text Box 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79877" name="Text Box 6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79878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29</a:t>
            </a:r>
          </a:p>
        </p:txBody>
      </p:sp>
      <p:sp>
        <p:nvSpPr>
          <p:cNvPr id="79879" name="Text Box 8"/>
          <p:cNvSpPr txBox="1">
            <a:spLocks noChangeArrowheads="1"/>
          </p:cNvSpPr>
          <p:nvPr/>
        </p:nvSpPr>
        <p:spPr bwMode="auto">
          <a:xfrm>
            <a:off x="4343400" y="1524000"/>
            <a:ext cx="838200" cy="70167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0700"/>
            <a:ext cx="8013700" cy="57737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1923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24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30</a:t>
            </a:r>
          </a:p>
        </p:txBody>
      </p:sp>
      <p:sp>
        <p:nvSpPr>
          <p:cNvPr id="81926" name="Text Box 7"/>
          <p:cNvSpPr txBox="1">
            <a:spLocks noChangeArrowheads="1"/>
          </p:cNvSpPr>
          <p:nvPr/>
        </p:nvSpPr>
        <p:spPr bwMode="auto">
          <a:xfrm>
            <a:off x="4876800" y="1920875"/>
            <a:ext cx="1219200" cy="822325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69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525463"/>
            <a:ext cx="8018463" cy="5773737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3971" name="Text Box 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2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31</a:t>
            </a:r>
          </a:p>
        </p:txBody>
      </p:sp>
      <p:sp>
        <p:nvSpPr>
          <p:cNvPr id="83974" name="Text Box 7"/>
          <p:cNvSpPr txBox="1">
            <a:spLocks noChangeArrowheads="1"/>
          </p:cNvSpPr>
          <p:nvPr/>
        </p:nvSpPr>
        <p:spPr bwMode="auto">
          <a:xfrm>
            <a:off x="5486400" y="1371600"/>
            <a:ext cx="990600" cy="9461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763" y="520700"/>
            <a:ext cx="7102475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4217988" y="357188"/>
            <a:ext cx="2185987" cy="3154362"/>
          </a:xfrm>
          <a:prstGeom prst="ellipse">
            <a:avLst/>
          </a:prstGeom>
          <a:noFill/>
          <a:ln w="76200">
            <a:solidFill>
              <a:srgbClr val="FFE957"/>
            </a:solidFill>
            <a:round/>
            <a:headEnd/>
            <a:tailEnd/>
          </a:ln>
          <a:effectLst>
            <a:outerShdw blurRad="63500" dist="89803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6020" name="Text Box 5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6021" name="Text Box 6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86022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263" y="549275"/>
            <a:ext cx="8001000" cy="576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Text Box 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88067" name="Text Box 4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88068" name="Text Box 5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5048250" y="25749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6757988" y="3476625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88071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33</a:t>
            </a:r>
          </a:p>
        </p:txBody>
      </p:sp>
      <p:sp>
        <p:nvSpPr>
          <p:cNvPr id="88072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2709863" y="2287588"/>
            <a:ext cx="723900" cy="2163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492750" y="1028700"/>
            <a:ext cx="723900" cy="2163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rgbClr val="D83104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1700">
                <a:solidFill>
                  <a:schemeClr val="accent1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97038" y="1619250"/>
            <a:ext cx="5832475" cy="3590925"/>
            <a:chOff x="1180" y="909"/>
            <a:chExt cx="3673" cy="2263"/>
          </a:xfrm>
        </p:grpSpPr>
        <p:sp>
          <p:nvSpPr>
            <p:cNvPr id="41997" name="Rectangle 13"/>
            <p:cNvSpPr>
              <a:spLocks noChangeArrowheads="1"/>
            </p:cNvSpPr>
            <p:nvPr/>
          </p:nvSpPr>
          <p:spPr bwMode="auto">
            <a:xfrm rot="-731836">
              <a:off x="1188" y="909"/>
              <a:ext cx="3665" cy="2263"/>
            </a:xfrm>
            <a:prstGeom prst="rect">
              <a:avLst/>
            </a:prstGeom>
            <a:gradFill rotWithShape="0">
              <a:gsLst>
                <a:gs pos="0">
                  <a:srgbClr val="000099">
                    <a:gamma/>
                    <a:shade val="46275"/>
                    <a:invGamma/>
                  </a:srgbClr>
                </a:gs>
                <a:gs pos="50000">
                  <a:srgbClr val="000099"/>
                </a:gs>
                <a:gs pos="100000">
                  <a:srgbClr val="00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blurRad="63500" dist="200805" dir="208170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1998" name="Text Box 14"/>
            <p:cNvSpPr txBox="1">
              <a:spLocks noChangeArrowheads="1"/>
            </p:cNvSpPr>
            <p:nvPr/>
          </p:nvSpPr>
          <p:spPr bwMode="auto">
            <a:xfrm rot="-763059">
              <a:off x="1180" y="1063"/>
              <a:ext cx="3647" cy="1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To;f] eP </a:t>
              </a:r>
              <a:r>
                <a:rPr lang="en-US" sz="4400" b="1">
                  <a:solidFill>
                    <a:srgbClr val="EEFF4B"/>
                  </a:solidFill>
                  <a:latin typeface="Comic Sans MS" charset="0"/>
                  <a:ea typeface="MS PGothic" pitchFamily="34" charset="-128"/>
                  <a:cs typeface="MS PGothic" pitchFamily="34" charset="-128"/>
                </a:rPr>
                <a:t>…</a:t>
              </a: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tkfO{ lo ;a} hfgsfl/</a:t>
              </a:r>
              <a:r>
                <a:rPr lang="en-US" sz="4400" b="1">
                  <a:solidFill>
                    <a:srgbClr val="EEFF4B"/>
                  </a:solidFill>
                  <a:latin typeface="Comic Sans MS" charset="0"/>
                  <a:ea typeface="MS PGothic" pitchFamily="34" charset="-128"/>
                  <a:cs typeface="MS PGothic" pitchFamily="34" charset="-128"/>
                </a:rPr>
                <a:t>….</a:t>
              </a: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tyf </a:t>
              </a:r>
              <a:r>
                <a:rPr lang="en-US" sz="4400" b="1">
                  <a:solidFill>
                    <a:srgbClr val="FC0128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unt </a:t>
              </a:r>
              <a:r>
                <a:rPr lang="en-US" sz="4400" b="1">
                  <a:solidFill>
                    <a:srgbClr val="EEFF4B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hfgsfl/nfO{ sxfF /fVg[\ x[\G5</a:t>
              </a:r>
              <a:r>
                <a:rPr lang="en-US" sz="4400" b="1">
                  <a:solidFill>
                    <a:srgbClr val="EEFF4B"/>
                  </a:solidFill>
                  <a:latin typeface="Comic Sans MS" charset="0"/>
                  <a:ea typeface="MS PGothic" pitchFamily="34" charset="-128"/>
                  <a:cs typeface="MS PGothic" pitchFamily="34" charset="-128"/>
                </a:rPr>
                <a:t>?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utoUpdateAnimBg="0"/>
      <p:bldP spid="41991" grpId="0" autoUpdateAnimBg="0"/>
      <p:bldP spid="41994" grpId="0" autoUpdateAnimBg="0"/>
      <p:bldP spid="4199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3" name="Group 2"/>
          <p:cNvGrpSpPr>
            <a:grpSpLocks/>
          </p:cNvGrpSpPr>
          <p:nvPr/>
        </p:nvGrpSpPr>
        <p:grpSpPr bwMode="auto">
          <a:xfrm>
            <a:off x="3492500" y="266700"/>
            <a:ext cx="5499100" cy="5822950"/>
            <a:chOff x="2200" y="168"/>
            <a:chExt cx="3464" cy="3668"/>
          </a:xfrm>
        </p:grpSpPr>
        <p:graphicFrame>
          <p:nvGraphicFramePr>
            <p:cNvPr id="90122" name="Object 2"/>
            <p:cNvGraphicFramePr>
              <a:graphicFrameLocks/>
            </p:cNvGraphicFramePr>
            <p:nvPr/>
          </p:nvGraphicFramePr>
          <p:xfrm>
            <a:off x="2200" y="187"/>
            <a:ext cx="1344" cy="36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0144" name="Microsoft ClipArt Gallery" r:id="rId4" imgW="2146300" imgH="5803900" progId="MS_ClipArt_Gallery">
                    <p:embed/>
                  </p:oleObj>
                </mc:Choice>
                <mc:Fallback>
                  <p:oleObj name="Microsoft ClipArt Gallery" r:id="rId4" imgW="2146300" imgH="5803900" progId="MS_ClipArt_Gallery">
                    <p:embed/>
                    <p:pic>
                      <p:nvPicPr>
                        <p:cNvPr id="0" name="Object 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0" y="187"/>
                          <a:ext cx="1344" cy="36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>
                          <a:outerShdw blurRad="63500" dist="107763" dir="2700000" algn="ctr" rotWithShape="0">
                            <a:schemeClr val="bg2">
                              <a:alpha val="74997"/>
                            </a:schemeClr>
                          </a:outerShdw>
                        </a:effectLst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 flipV="1">
              <a:off x="3188" y="764"/>
              <a:ext cx="280" cy="2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4037" name="Oval 5"/>
            <p:cNvSpPr>
              <a:spLocks noChangeArrowheads="1"/>
            </p:cNvSpPr>
            <p:nvPr/>
          </p:nvSpPr>
          <p:spPr bwMode="auto">
            <a:xfrm>
              <a:off x="3380" y="168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5638800" y="762000"/>
            <a:ext cx="289560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lgZrog} dnfO{ s]xL yfxf 5}g </a:t>
            </a:r>
            <a:r>
              <a:rPr lang="en-US" sz="4400" b="1">
                <a:solidFill>
                  <a:srgbClr val="FFFF00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181600" y="2514600"/>
            <a:ext cx="3625850" cy="2501900"/>
            <a:chOff x="3179" y="1600"/>
            <a:chExt cx="2284" cy="1576"/>
          </a:xfrm>
        </p:grpSpPr>
        <p:sp>
          <p:nvSpPr>
            <p:cNvPr id="44040" name="Oval 8"/>
            <p:cNvSpPr>
              <a:spLocks noChangeArrowheads="1"/>
            </p:cNvSpPr>
            <p:nvPr/>
          </p:nvSpPr>
          <p:spPr bwMode="auto">
            <a:xfrm>
              <a:off x="3179" y="1600"/>
              <a:ext cx="2284" cy="157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4041" name="Rectangle 9"/>
            <p:cNvSpPr>
              <a:spLocks noChangeArrowheads="1"/>
            </p:cNvSpPr>
            <p:nvPr/>
          </p:nvSpPr>
          <p:spPr bwMode="auto">
            <a:xfrm>
              <a:off x="3430" y="1904"/>
              <a:ext cx="1752" cy="9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63500" dir="2212194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defRPr/>
              </a:pPr>
              <a:r>
                <a:rPr lang="en-US" sz="44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sxfF af6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sz="44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d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sz="4400" b="1" i="1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;[\? </a:t>
              </a:r>
              <a:r>
                <a:rPr lang="en-US" sz="4400" b="1" i="1" u="sng">
                  <a:solidFill>
                    <a:srgbClr val="FFFF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u/f}+</a:t>
              </a:r>
              <a:r>
                <a:rPr lang="en-US">
                  <a:ea typeface="MS PGothic" pitchFamily="34" charset="-128"/>
                  <a:cs typeface="MS PGothic" pitchFamily="34" charset="-128"/>
                </a:rPr>
                <a:t> </a:t>
              </a:r>
              <a:r>
                <a:rPr lang="en-US" sz="4400" b="1" i="1">
                  <a:solidFill>
                    <a:srgbClr val="FFFF00"/>
                  </a:solidFill>
                  <a:latin typeface="Times New Roman" charset="0"/>
                  <a:ea typeface="MS PGothic" pitchFamily="34" charset="-128"/>
                  <a:cs typeface="MS PGothic" pitchFamily="34" charset="-128"/>
                </a:rPr>
                <a:t>?</a:t>
              </a:r>
            </a:p>
          </p:txBody>
        </p:sp>
      </p:grpSp>
      <p:sp>
        <p:nvSpPr>
          <p:cNvPr id="90116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0117" name="Text Box 1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8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0119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25400" y="1366838"/>
            <a:ext cx="46751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2" name="Rectangle 3"/>
          <p:cNvSpPr>
            <a:spLocks noChangeArrowheads="1"/>
          </p:cNvSpPr>
          <p:nvPr/>
        </p:nvSpPr>
        <p:spPr bwMode="auto">
          <a:xfrm>
            <a:off x="6292850" y="3797300"/>
            <a:ext cx="539750" cy="596900"/>
          </a:xfrm>
          <a:prstGeom prst="rect">
            <a:avLst/>
          </a:pr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63" name="Freeform 4"/>
          <p:cNvSpPr>
            <a:spLocks/>
          </p:cNvSpPr>
          <p:nvPr/>
        </p:nvSpPr>
        <p:spPr bwMode="auto">
          <a:xfrm>
            <a:off x="6000750" y="3429000"/>
            <a:ext cx="744538" cy="477838"/>
          </a:xfrm>
          <a:custGeom>
            <a:avLst/>
            <a:gdLst>
              <a:gd name="T0" fmla="*/ 2147483647 w 469"/>
              <a:gd name="T1" fmla="*/ 2147483647 h 301"/>
              <a:gd name="T2" fmla="*/ 2147483647 w 469"/>
              <a:gd name="T3" fmla="*/ 2147483647 h 301"/>
              <a:gd name="T4" fmla="*/ 2147483647 w 469"/>
              <a:gd name="T5" fmla="*/ 2147483647 h 301"/>
              <a:gd name="T6" fmla="*/ 2147483647 w 469"/>
              <a:gd name="T7" fmla="*/ 2147483647 h 301"/>
              <a:gd name="T8" fmla="*/ 2147483647 w 469"/>
              <a:gd name="T9" fmla="*/ 2147483647 h 301"/>
              <a:gd name="T10" fmla="*/ 2147483647 w 469"/>
              <a:gd name="T11" fmla="*/ 2147483647 h 301"/>
              <a:gd name="T12" fmla="*/ 2147483647 w 469"/>
              <a:gd name="T13" fmla="*/ 2147483647 h 301"/>
              <a:gd name="T14" fmla="*/ 2147483647 w 469"/>
              <a:gd name="T15" fmla="*/ 2147483647 h 301"/>
              <a:gd name="T16" fmla="*/ 2147483647 w 469"/>
              <a:gd name="T17" fmla="*/ 2147483647 h 301"/>
              <a:gd name="T18" fmla="*/ 2147483647 w 469"/>
              <a:gd name="T19" fmla="*/ 2147483647 h 301"/>
              <a:gd name="T20" fmla="*/ 2147483647 w 469"/>
              <a:gd name="T21" fmla="*/ 2147483647 h 301"/>
              <a:gd name="T22" fmla="*/ 2147483647 w 469"/>
              <a:gd name="T23" fmla="*/ 2147483647 h 301"/>
              <a:gd name="T24" fmla="*/ 2147483647 w 469"/>
              <a:gd name="T25" fmla="*/ 2147483647 h 301"/>
              <a:gd name="T26" fmla="*/ 2147483647 w 469"/>
              <a:gd name="T27" fmla="*/ 2147483647 h 301"/>
              <a:gd name="T28" fmla="*/ 2147483647 w 469"/>
              <a:gd name="T29" fmla="*/ 2147483647 h 301"/>
              <a:gd name="T30" fmla="*/ 2147483647 w 469"/>
              <a:gd name="T31" fmla="*/ 2147483647 h 301"/>
              <a:gd name="T32" fmla="*/ 2147483647 w 469"/>
              <a:gd name="T33" fmla="*/ 2147483647 h 301"/>
              <a:gd name="T34" fmla="*/ 2147483647 w 469"/>
              <a:gd name="T35" fmla="*/ 2147483647 h 301"/>
              <a:gd name="T36" fmla="*/ 2147483647 w 469"/>
              <a:gd name="T37" fmla="*/ 2147483647 h 301"/>
              <a:gd name="T38" fmla="*/ 2147483647 w 469"/>
              <a:gd name="T39" fmla="*/ 2147483647 h 301"/>
              <a:gd name="T40" fmla="*/ 2147483647 w 469"/>
              <a:gd name="T41" fmla="*/ 2147483647 h 301"/>
              <a:gd name="T42" fmla="*/ 2147483647 w 469"/>
              <a:gd name="T43" fmla="*/ 2147483647 h 301"/>
              <a:gd name="T44" fmla="*/ 2147483647 w 469"/>
              <a:gd name="T45" fmla="*/ 2147483647 h 301"/>
              <a:gd name="T46" fmla="*/ 2147483647 w 469"/>
              <a:gd name="T47" fmla="*/ 2147483647 h 301"/>
              <a:gd name="T48" fmla="*/ 2147483647 w 469"/>
              <a:gd name="T49" fmla="*/ 2147483647 h 301"/>
              <a:gd name="T50" fmla="*/ 2147483647 w 469"/>
              <a:gd name="T51" fmla="*/ 0 h 301"/>
              <a:gd name="T52" fmla="*/ 2147483647 w 469"/>
              <a:gd name="T53" fmla="*/ 0 h 301"/>
              <a:gd name="T54" fmla="*/ 2147483647 w 469"/>
              <a:gd name="T55" fmla="*/ 0 h 301"/>
              <a:gd name="T56" fmla="*/ 2147483647 w 469"/>
              <a:gd name="T57" fmla="*/ 0 h 301"/>
              <a:gd name="T58" fmla="*/ 2147483647 w 469"/>
              <a:gd name="T59" fmla="*/ 2147483647 h 301"/>
              <a:gd name="T60" fmla="*/ 2147483647 w 469"/>
              <a:gd name="T61" fmla="*/ 2147483647 h 301"/>
              <a:gd name="T62" fmla="*/ 2147483647 w 469"/>
              <a:gd name="T63" fmla="*/ 2147483647 h 301"/>
              <a:gd name="T64" fmla="*/ 2147483647 w 469"/>
              <a:gd name="T65" fmla="*/ 2147483647 h 301"/>
              <a:gd name="T66" fmla="*/ 2147483647 w 469"/>
              <a:gd name="T67" fmla="*/ 2147483647 h 301"/>
              <a:gd name="T68" fmla="*/ 2147483647 w 469"/>
              <a:gd name="T69" fmla="*/ 2147483647 h 301"/>
              <a:gd name="T70" fmla="*/ 2147483647 w 469"/>
              <a:gd name="T71" fmla="*/ 2147483647 h 301"/>
              <a:gd name="T72" fmla="*/ 2147483647 w 469"/>
              <a:gd name="T73" fmla="*/ 2147483647 h 301"/>
              <a:gd name="T74" fmla="*/ 2147483647 w 469"/>
              <a:gd name="T75" fmla="*/ 2147483647 h 301"/>
              <a:gd name="T76" fmla="*/ 2147483647 w 469"/>
              <a:gd name="T77" fmla="*/ 2147483647 h 301"/>
              <a:gd name="T78" fmla="*/ 2147483647 w 469"/>
              <a:gd name="T79" fmla="*/ 2147483647 h 301"/>
              <a:gd name="T80" fmla="*/ 2147483647 w 469"/>
              <a:gd name="T81" fmla="*/ 2147483647 h 301"/>
              <a:gd name="T82" fmla="*/ 2147483647 w 469"/>
              <a:gd name="T83" fmla="*/ 2147483647 h 301"/>
              <a:gd name="T84" fmla="*/ 0 w 469"/>
              <a:gd name="T85" fmla="*/ 2147483647 h 301"/>
              <a:gd name="T86" fmla="*/ 0 w 469"/>
              <a:gd name="T87" fmla="*/ 2147483647 h 301"/>
              <a:gd name="T88" fmla="*/ 2147483647 w 469"/>
              <a:gd name="T89" fmla="*/ 2147483647 h 301"/>
              <a:gd name="T90" fmla="*/ 2147483647 w 469"/>
              <a:gd name="T91" fmla="*/ 2147483647 h 301"/>
              <a:gd name="T92" fmla="*/ 2147483647 w 469"/>
              <a:gd name="T93" fmla="*/ 2147483647 h 301"/>
              <a:gd name="T94" fmla="*/ 2147483647 w 469"/>
              <a:gd name="T95" fmla="*/ 2147483647 h 301"/>
              <a:gd name="T96" fmla="*/ 2147483647 w 469"/>
              <a:gd name="T97" fmla="*/ 2147483647 h 301"/>
              <a:gd name="T98" fmla="*/ 2147483647 w 469"/>
              <a:gd name="T99" fmla="*/ 2147483647 h 301"/>
              <a:gd name="T100" fmla="*/ 2147483647 w 469"/>
              <a:gd name="T101" fmla="*/ 2147483647 h 301"/>
              <a:gd name="T102" fmla="*/ 2147483647 w 469"/>
              <a:gd name="T103" fmla="*/ 2147483647 h 301"/>
              <a:gd name="T104" fmla="*/ 2147483647 w 469"/>
              <a:gd name="T105" fmla="*/ 2147483647 h 301"/>
              <a:gd name="T106" fmla="*/ 2147483647 w 469"/>
              <a:gd name="T107" fmla="*/ 2147483647 h 301"/>
              <a:gd name="T108" fmla="*/ 2147483647 w 469"/>
              <a:gd name="T109" fmla="*/ 2147483647 h 301"/>
              <a:gd name="T110" fmla="*/ 2147483647 w 469"/>
              <a:gd name="T111" fmla="*/ 2147483647 h 301"/>
              <a:gd name="T112" fmla="*/ 2147483647 w 469"/>
              <a:gd name="T113" fmla="*/ 2147483647 h 301"/>
              <a:gd name="T114" fmla="*/ 2147483647 w 469"/>
              <a:gd name="T115" fmla="*/ 2147483647 h 301"/>
              <a:gd name="T116" fmla="*/ 2147483647 w 469"/>
              <a:gd name="T117" fmla="*/ 2147483647 h 301"/>
              <a:gd name="T118" fmla="*/ 2147483647 w 469"/>
              <a:gd name="T119" fmla="*/ 2147483647 h 301"/>
              <a:gd name="T120" fmla="*/ 2147483647 w 469"/>
              <a:gd name="T121" fmla="*/ 2147483647 h 301"/>
              <a:gd name="T122" fmla="*/ 2147483647 w 469"/>
              <a:gd name="T123" fmla="*/ 2147483647 h 301"/>
              <a:gd name="T124" fmla="*/ 2147483647 w 469"/>
              <a:gd name="T125" fmla="*/ 2147483647 h 30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469"/>
              <a:gd name="T190" fmla="*/ 0 h 301"/>
              <a:gd name="T191" fmla="*/ 469 w 469"/>
              <a:gd name="T192" fmla="*/ 301 h 30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469" h="301">
                <a:moveTo>
                  <a:pt x="180" y="180"/>
                </a:moveTo>
                <a:lnTo>
                  <a:pt x="156" y="168"/>
                </a:lnTo>
                <a:lnTo>
                  <a:pt x="180" y="156"/>
                </a:lnTo>
                <a:lnTo>
                  <a:pt x="204" y="156"/>
                </a:lnTo>
                <a:lnTo>
                  <a:pt x="228" y="168"/>
                </a:lnTo>
                <a:lnTo>
                  <a:pt x="252" y="168"/>
                </a:lnTo>
                <a:lnTo>
                  <a:pt x="276" y="180"/>
                </a:lnTo>
                <a:lnTo>
                  <a:pt x="300" y="192"/>
                </a:lnTo>
                <a:lnTo>
                  <a:pt x="324" y="204"/>
                </a:lnTo>
                <a:lnTo>
                  <a:pt x="348" y="204"/>
                </a:lnTo>
                <a:lnTo>
                  <a:pt x="372" y="180"/>
                </a:lnTo>
                <a:lnTo>
                  <a:pt x="396" y="180"/>
                </a:lnTo>
                <a:lnTo>
                  <a:pt x="420" y="180"/>
                </a:lnTo>
                <a:lnTo>
                  <a:pt x="444" y="156"/>
                </a:lnTo>
                <a:lnTo>
                  <a:pt x="468" y="144"/>
                </a:lnTo>
                <a:lnTo>
                  <a:pt x="468" y="120"/>
                </a:lnTo>
                <a:lnTo>
                  <a:pt x="456" y="96"/>
                </a:lnTo>
                <a:lnTo>
                  <a:pt x="432" y="96"/>
                </a:lnTo>
                <a:lnTo>
                  <a:pt x="408" y="84"/>
                </a:lnTo>
                <a:lnTo>
                  <a:pt x="432" y="72"/>
                </a:lnTo>
                <a:lnTo>
                  <a:pt x="456" y="84"/>
                </a:lnTo>
                <a:lnTo>
                  <a:pt x="456" y="60"/>
                </a:lnTo>
                <a:lnTo>
                  <a:pt x="432" y="48"/>
                </a:lnTo>
                <a:lnTo>
                  <a:pt x="420" y="24"/>
                </a:lnTo>
                <a:lnTo>
                  <a:pt x="396" y="12"/>
                </a:lnTo>
                <a:lnTo>
                  <a:pt x="372" y="0"/>
                </a:lnTo>
                <a:lnTo>
                  <a:pt x="348" y="0"/>
                </a:lnTo>
                <a:lnTo>
                  <a:pt x="324" y="0"/>
                </a:lnTo>
                <a:lnTo>
                  <a:pt x="300" y="0"/>
                </a:lnTo>
                <a:lnTo>
                  <a:pt x="288" y="24"/>
                </a:lnTo>
                <a:lnTo>
                  <a:pt x="264" y="24"/>
                </a:lnTo>
                <a:lnTo>
                  <a:pt x="240" y="24"/>
                </a:lnTo>
                <a:lnTo>
                  <a:pt x="216" y="24"/>
                </a:lnTo>
                <a:lnTo>
                  <a:pt x="192" y="36"/>
                </a:lnTo>
                <a:lnTo>
                  <a:pt x="168" y="48"/>
                </a:lnTo>
                <a:lnTo>
                  <a:pt x="144" y="48"/>
                </a:lnTo>
                <a:lnTo>
                  <a:pt x="132" y="72"/>
                </a:lnTo>
                <a:lnTo>
                  <a:pt x="108" y="72"/>
                </a:lnTo>
                <a:lnTo>
                  <a:pt x="84" y="72"/>
                </a:lnTo>
                <a:lnTo>
                  <a:pt x="60" y="84"/>
                </a:lnTo>
                <a:lnTo>
                  <a:pt x="36" y="96"/>
                </a:lnTo>
                <a:lnTo>
                  <a:pt x="24" y="120"/>
                </a:lnTo>
                <a:lnTo>
                  <a:pt x="0" y="132"/>
                </a:lnTo>
                <a:lnTo>
                  <a:pt x="0" y="156"/>
                </a:lnTo>
                <a:lnTo>
                  <a:pt x="12" y="180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96" y="216"/>
                </a:lnTo>
                <a:lnTo>
                  <a:pt x="96" y="240"/>
                </a:lnTo>
                <a:lnTo>
                  <a:pt x="120" y="252"/>
                </a:lnTo>
                <a:lnTo>
                  <a:pt x="132" y="276"/>
                </a:lnTo>
                <a:lnTo>
                  <a:pt x="156" y="276"/>
                </a:lnTo>
                <a:lnTo>
                  <a:pt x="180" y="288"/>
                </a:lnTo>
                <a:lnTo>
                  <a:pt x="204" y="288"/>
                </a:lnTo>
                <a:lnTo>
                  <a:pt x="228" y="300"/>
                </a:lnTo>
                <a:lnTo>
                  <a:pt x="252" y="288"/>
                </a:lnTo>
                <a:lnTo>
                  <a:pt x="276" y="276"/>
                </a:lnTo>
                <a:lnTo>
                  <a:pt x="288" y="252"/>
                </a:lnTo>
                <a:lnTo>
                  <a:pt x="300" y="228"/>
                </a:lnTo>
                <a:lnTo>
                  <a:pt x="312" y="204"/>
                </a:lnTo>
                <a:lnTo>
                  <a:pt x="300" y="168"/>
                </a:lnTo>
                <a:lnTo>
                  <a:pt x="180" y="180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4" name="Freeform 5"/>
          <p:cNvSpPr>
            <a:spLocks/>
          </p:cNvSpPr>
          <p:nvPr/>
        </p:nvSpPr>
        <p:spPr bwMode="auto">
          <a:xfrm>
            <a:off x="6057900" y="3962400"/>
            <a:ext cx="2611438" cy="706438"/>
          </a:xfrm>
          <a:custGeom>
            <a:avLst/>
            <a:gdLst>
              <a:gd name="T0" fmla="*/ 2147483647 w 1645"/>
              <a:gd name="T1" fmla="*/ 2147483647 h 445"/>
              <a:gd name="T2" fmla="*/ 2147483647 w 1645"/>
              <a:gd name="T3" fmla="*/ 2147483647 h 445"/>
              <a:gd name="T4" fmla="*/ 2147483647 w 1645"/>
              <a:gd name="T5" fmla="*/ 2147483647 h 445"/>
              <a:gd name="T6" fmla="*/ 2147483647 w 1645"/>
              <a:gd name="T7" fmla="*/ 2147483647 h 445"/>
              <a:gd name="T8" fmla="*/ 2147483647 w 1645"/>
              <a:gd name="T9" fmla="*/ 2147483647 h 445"/>
              <a:gd name="T10" fmla="*/ 2147483647 w 1645"/>
              <a:gd name="T11" fmla="*/ 2147483647 h 445"/>
              <a:gd name="T12" fmla="*/ 2147483647 w 1645"/>
              <a:gd name="T13" fmla="*/ 2147483647 h 445"/>
              <a:gd name="T14" fmla="*/ 2147483647 w 1645"/>
              <a:gd name="T15" fmla="*/ 2147483647 h 445"/>
              <a:gd name="T16" fmla="*/ 2147483647 w 1645"/>
              <a:gd name="T17" fmla="*/ 2147483647 h 445"/>
              <a:gd name="T18" fmla="*/ 2147483647 w 1645"/>
              <a:gd name="T19" fmla="*/ 2147483647 h 445"/>
              <a:gd name="T20" fmla="*/ 2147483647 w 1645"/>
              <a:gd name="T21" fmla="*/ 2147483647 h 445"/>
              <a:gd name="T22" fmla="*/ 2147483647 w 1645"/>
              <a:gd name="T23" fmla="*/ 2147483647 h 445"/>
              <a:gd name="T24" fmla="*/ 2147483647 w 1645"/>
              <a:gd name="T25" fmla="*/ 2147483647 h 445"/>
              <a:gd name="T26" fmla="*/ 2147483647 w 1645"/>
              <a:gd name="T27" fmla="*/ 2147483647 h 445"/>
              <a:gd name="T28" fmla="*/ 2147483647 w 1645"/>
              <a:gd name="T29" fmla="*/ 2147483647 h 445"/>
              <a:gd name="T30" fmla="*/ 2147483647 w 1645"/>
              <a:gd name="T31" fmla="*/ 2147483647 h 445"/>
              <a:gd name="T32" fmla="*/ 2147483647 w 1645"/>
              <a:gd name="T33" fmla="*/ 2147483647 h 445"/>
              <a:gd name="T34" fmla="*/ 2147483647 w 1645"/>
              <a:gd name="T35" fmla="*/ 2147483647 h 445"/>
              <a:gd name="T36" fmla="*/ 2147483647 w 1645"/>
              <a:gd name="T37" fmla="*/ 2147483647 h 445"/>
              <a:gd name="T38" fmla="*/ 2147483647 w 1645"/>
              <a:gd name="T39" fmla="*/ 2147483647 h 445"/>
              <a:gd name="T40" fmla="*/ 2147483647 w 1645"/>
              <a:gd name="T41" fmla="*/ 2147483647 h 445"/>
              <a:gd name="T42" fmla="*/ 2147483647 w 1645"/>
              <a:gd name="T43" fmla="*/ 2147483647 h 445"/>
              <a:gd name="T44" fmla="*/ 2147483647 w 1645"/>
              <a:gd name="T45" fmla="*/ 2147483647 h 445"/>
              <a:gd name="T46" fmla="*/ 2147483647 w 1645"/>
              <a:gd name="T47" fmla="*/ 2147483647 h 445"/>
              <a:gd name="T48" fmla="*/ 2147483647 w 1645"/>
              <a:gd name="T49" fmla="*/ 2147483647 h 445"/>
              <a:gd name="T50" fmla="*/ 2147483647 w 1645"/>
              <a:gd name="T51" fmla="*/ 2147483647 h 445"/>
              <a:gd name="T52" fmla="*/ 2147483647 w 1645"/>
              <a:gd name="T53" fmla="*/ 2147483647 h 445"/>
              <a:gd name="T54" fmla="*/ 2147483647 w 1645"/>
              <a:gd name="T55" fmla="*/ 2147483647 h 445"/>
              <a:gd name="T56" fmla="*/ 2147483647 w 1645"/>
              <a:gd name="T57" fmla="*/ 2147483647 h 445"/>
              <a:gd name="T58" fmla="*/ 2147483647 w 1645"/>
              <a:gd name="T59" fmla="*/ 2147483647 h 445"/>
              <a:gd name="T60" fmla="*/ 2147483647 w 1645"/>
              <a:gd name="T61" fmla="*/ 2147483647 h 445"/>
              <a:gd name="T62" fmla="*/ 2147483647 w 1645"/>
              <a:gd name="T63" fmla="*/ 2147483647 h 445"/>
              <a:gd name="T64" fmla="*/ 2147483647 w 1645"/>
              <a:gd name="T65" fmla="*/ 2147483647 h 445"/>
              <a:gd name="T66" fmla="*/ 2147483647 w 1645"/>
              <a:gd name="T67" fmla="*/ 2147483647 h 445"/>
              <a:gd name="T68" fmla="*/ 2147483647 w 1645"/>
              <a:gd name="T69" fmla="*/ 2147483647 h 445"/>
              <a:gd name="T70" fmla="*/ 2147483647 w 1645"/>
              <a:gd name="T71" fmla="*/ 2147483647 h 445"/>
              <a:gd name="T72" fmla="*/ 2147483647 w 1645"/>
              <a:gd name="T73" fmla="*/ 2147483647 h 445"/>
              <a:gd name="T74" fmla="*/ 2147483647 w 1645"/>
              <a:gd name="T75" fmla="*/ 2147483647 h 445"/>
              <a:gd name="T76" fmla="*/ 2147483647 w 1645"/>
              <a:gd name="T77" fmla="*/ 0 h 445"/>
              <a:gd name="T78" fmla="*/ 2147483647 w 1645"/>
              <a:gd name="T79" fmla="*/ 2147483647 h 445"/>
              <a:gd name="T80" fmla="*/ 2147483647 w 1645"/>
              <a:gd name="T81" fmla="*/ 2147483647 h 445"/>
              <a:gd name="T82" fmla="*/ 2147483647 w 1645"/>
              <a:gd name="T83" fmla="*/ 2147483647 h 445"/>
              <a:gd name="T84" fmla="*/ 2147483647 w 1645"/>
              <a:gd name="T85" fmla="*/ 2147483647 h 445"/>
              <a:gd name="T86" fmla="*/ 2147483647 w 1645"/>
              <a:gd name="T87" fmla="*/ 2147483647 h 445"/>
              <a:gd name="T88" fmla="*/ 2147483647 w 1645"/>
              <a:gd name="T89" fmla="*/ 2147483647 h 445"/>
              <a:gd name="T90" fmla="*/ 2147483647 w 1645"/>
              <a:gd name="T91" fmla="*/ 2147483647 h 445"/>
              <a:gd name="T92" fmla="*/ 2147483647 w 1645"/>
              <a:gd name="T93" fmla="*/ 2147483647 h 445"/>
              <a:gd name="T94" fmla="*/ 2147483647 w 1645"/>
              <a:gd name="T95" fmla="*/ 2147483647 h 445"/>
              <a:gd name="T96" fmla="*/ 2147483647 w 1645"/>
              <a:gd name="T97" fmla="*/ 2147483647 h 445"/>
              <a:gd name="T98" fmla="*/ 2147483647 w 1645"/>
              <a:gd name="T99" fmla="*/ 2147483647 h 44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45"/>
              <a:gd name="T151" fmla="*/ 0 h 445"/>
              <a:gd name="T152" fmla="*/ 1645 w 1645"/>
              <a:gd name="T153" fmla="*/ 445 h 44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45" h="445">
                <a:moveTo>
                  <a:pt x="744" y="156"/>
                </a:moveTo>
                <a:lnTo>
                  <a:pt x="720" y="168"/>
                </a:lnTo>
                <a:lnTo>
                  <a:pt x="696" y="180"/>
                </a:lnTo>
                <a:lnTo>
                  <a:pt x="672" y="192"/>
                </a:lnTo>
                <a:lnTo>
                  <a:pt x="648" y="192"/>
                </a:lnTo>
                <a:lnTo>
                  <a:pt x="624" y="204"/>
                </a:lnTo>
                <a:lnTo>
                  <a:pt x="600" y="204"/>
                </a:lnTo>
                <a:lnTo>
                  <a:pt x="576" y="204"/>
                </a:lnTo>
                <a:lnTo>
                  <a:pt x="552" y="216"/>
                </a:lnTo>
                <a:lnTo>
                  <a:pt x="528" y="216"/>
                </a:lnTo>
                <a:lnTo>
                  <a:pt x="504" y="216"/>
                </a:lnTo>
                <a:lnTo>
                  <a:pt x="480" y="216"/>
                </a:lnTo>
                <a:lnTo>
                  <a:pt x="456" y="216"/>
                </a:lnTo>
                <a:lnTo>
                  <a:pt x="432" y="216"/>
                </a:lnTo>
                <a:lnTo>
                  <a:pt x="408" y="228"/>
                </a:lnTo>
                <a:lnTo>
                  <a:pt x="384" y="252"/>
                </a:lnTo>
                <a:lnTo>
                  <a:pt x="372" y="276"/>
                </a:lnTo>
                <a:lnTo>
                  <a:pt x="348" y="288"/>
                </a:lnTo>
                <a:lnTo>
                  <a:pt x="336" y="312"/>
                </a:lnTo>
                <a:lnTo>
                  <a:pt x="312" y="324"/>
                </a:lnTo>
                <a:lnTo>
                  <a:pt x="288" y="336"/>
                </a:lnTo>
                <a:lnTo>
                  <a:pt x="276" y="360"/>
                </a:lnTo>
                <a:lnTo>
                  <a:pt x="252" y="360"/>
                </a:lnTo>
                <a:lnTo>
                  <a:pt x="252" y="336"/>
                </a:lnTo>
                <a:lnTo>
                  <a:pt x="228" y="336"/>
                </a:lnTo>
                <a:lnTo>
                  <a:pt x="204" y="336"/>
                </a:lnTo>
                <a:lnTo>
                  <a:pt x="180" y="336"/>
                </a:lnTo>
                <a:lnTo>
                  <a:pt x="168" y="312"/>
                </a:lnTo>
                <a:lnTo>
                  <a:pt x="144" y="276"/>
                </a:lnTo>
                <a:lnTo>
                  <a:pt x="132" y="252"/>
                </a:lnTo>
                <a:lnTo>
                  <a:pt x="132" y="228"/>
                </a:lnTo>
                <a:lnTo>
                  <a:pt x="96" y="204"/>
                </a:lnTo>
                <a:lnTo>
                  <a:pt x="72" y="192"/>
                </a:lnTo>
                <a:lnTo>
                  <a:pt x="48" y="180"/>
                </a:lnTo>
                <a:lnTo>
                  <a:pt x="24" y="180"/>
                </a:lnTo>
                <a:lnTo>
                  <a:pt x="12" y="204"/>
                </a:lnTo>
                <a:lnTo>
                  <a:pt x="0" y="228"/>
                </a:lnTo>
                <a:lnTo>
                  <a:pt x="0" y="252"/>
                </a:lnTo>
                <a:lnTo>
                  <a:pt x="12" y="276"/>
                </a:lnTo>
                <a:lnTo>
                  <a:pt x="24" y="300"/>
                </a:lnTo>
                <a:lnTo>
                  <a:pt x="48" y="312"/>
                </a:lnTo>
                <a:lnTo>
                  <a:pt x="72" y="324"/>
                </a:lnTo>
                <a:lnTo>
                  <a:pt x="108" y="348"/>
                </a:lnTo>
                <a:lnTo>
                  <a:pt x="132" y="348"/>
                </a:lnTo>
                <a:lnTo>
                  <a:pt x="144" y="372"/>
                </a:lnTo>
                <a:lnTo>
                  <a:pt x="144" y="396"/>
                </a:lnTo>
                <a:lnTo>
                  <a:pt x="156" y="420"/>
                </a:lnTo>
                <a:lnTo>
                  <a:pt x="180" y="432"/>
                </a:lnTo>
                <a:lnTo>
                  <a:pt x="204" y="444"/>
                </a:lnTo>
                <a:lnTo>
                  <a:pt x="228" y="444"/>
                </a:lnTo>
                <a:lnTo>
                  <a:pt x="252" y="444"/>
                </a:lnTo>
                <a:lnTo>
                  <a:pt x="276" y="444"/>
                </a:lnTo>
                <a:lnTo>
                  <a:pt x="300" y="432"/>
                </a:lnTo>
                <a:lnTo>
                  <a:pt x="324" y="432"/>
                </a:lnTo>
                <a:lnTo>
                  <a:pt x="348" y="432"/>
                </a:lnTo>
                <a:lnTo>
                  <a:pt x="372" y="432"/>
                </a:lnTo>
                <a:lnTo>
                  <a:pt x="396" y="432"/>
                </a:lnTo>
                <a:lnTo>
                  <a:pt x="420" y="432"/>
                </a:lnTo>
                <a:lnTo>
                  <a:pt x="444" y="432"/>
                </a:lnTo>
                <a:lnTo>
                  <a:pt x="480" y="432"/>
                </a:lnTo>
                <a:lnTo>
                  <a:pt x="516" y="432"/>
                </a:lnTo>
                <a:lnTo>
                  <a:pt x="552" y="432"/>
                </a:lnTo>
                <a:lnTo>
                  <a:pt x="564" y="408"/>
                </a:lnTo>
                <a:lnTo>
                  <a:pt x="588" y="408"/>
                </a:lnTo>
                <a:lnTo>
                  <a:pt x="612" y="396"/>
                </a:lnTo>
                <a:lnTo>
                  <a:pt x="636" y="384"/>
                </a:lnTo>
                <a:lnTo>
                  <a:pt x="660" y="384"/>
                </a:lnTo>
                <a:lnTo>
                  <a:pt x="696" y="384"/>
                </a:lnTo>
                <a:lnTo>
                  <a:pt x="720" y="384"/>
                </a:lnTo>
                <a:lnTo>
                  <a:pt x="732" y="360"/>
                </a:lnTo>
                <a:lnTo>
                  <a:pt x="756" y="348"/>
                </a:lnTo>
                <a:lnTo>
                  <a:pt x="780" y="324"/>
                </a:lnTo>
                <a:lnTo>
                  <a:pt x="804" y="312"/>
                </a:lnTo>
                <a:lnTo>
                  <a:pt x="828" y="300"/>
                </a:lnTo>
                <a:lnTo>
                  <a:pt x="852" y="288"/>
                </a:lnTo>
                <a:lnTo>
                  <a:pt x="864" y="264"/>
                </a:lnTo>
                <a:lnTo>
                  <a:pt x="888" y="264"/>
                </a:lnTo>
                <a:lnTo>
                  <a:pt x="900" y="240"/>
                </a:lnTo>
                <a:lnTo>
                  <a:pt x="936" y="240"/>
                </a:lnTo>
                <a:lnTo>
                  <a:pt x="960" y="228"/>
                </a:lnTo>
                <a:lnTo>
                  <a:pt x="984" y="216"/>
                </a:lnTo>
                <a:lnTo>
                  <a:pt x="1008" y="204"/>
                </a:lnTo>
                <a:lnTo>
                  <a:pt x="1032" y="204"/>
                </a:lnTo>
                <a:lnTo>
                  <a:pt x="1056" y="192"/>
                </a:lnTo>
                <a:lnTo>
                  <a:pt x="1080" y="192"/>
                </a:lnTo>
                <a:lnTo>
                  <a:pt x="1104" y="180"/>
                </a:lnTo>
                <a:lnTo>
                  <a:pt x="1128" y="180"/>
                </a:lnTo>
                <a:lnTo>
                  <a:pt x="1152" y="180"/>
                </a:lnTo>
                <a:lnTo>
                  <a:pt x="1176" y="180"/>
                </a:lnTo>
                <a:lnTo>
                  <a:pt x="1212" y="180"/>
                </a:lnTo>
                <a:lnTo>
                  <a:pt x="1236" y="168"/>
                </a:lnTo>
                <a:lnTo>
                  <a:pt x="1248" y="144"/>
                </a:lnTo>
                <a:lnTo>
                  <a:pt x="1272" y="144"/>
                </a:lnTo>
                <a:lnTo>
                  <a:pt x="1296" y="144"/>
                </a:lnTo>
                <a:lnTo>
                  <a:pt x="1320" y="144"/>
                </a:lnTo>
                <a:lnTo>
                  <a:pt x="1344" y="144"/>
                </a:lnTo>
                <a:lnTo>
                  <a:pt x="1368" y="132"/>
                </a:lnTo>
                <a:lnTo>
                  <a:pt x="1404" y="120"/>
                </a:lnTo>
                <a:lnTo>
                  <a:pt x="1428" y="120"/>
                </a:lnTo>
                <a:lnTo>
                  <a:pt x="1452" y="120"/>
                </a:lnTo>
                <a:lnTo>
                  <a:pt x="1476" y="120"/>
                </a:lnTo>
                <a:lnTo>
                  <a:pt x="1500" y="120"/>
                </a:lnTo>
                <a:lnTo>
                  <a:pt x="1524" y="120"/>
                </a:lnTo>
                <a:lnTo>
                  <a:pt x="1560" y="120"/>
                </a:lnTo>
                <a:lnTo>
                  <a:pt x="1596" y="120"/>
                </a:lnTo>
                <a:lnTo>
                  <a:pt x="1620" y="120"/>
                </a:lnTo>
                <a:lnTo>
                  <a:pt x="1644" y="120"/>
                </a:lnTo>
                <a:lnTo>
                  <a:pt x="1620" y="120"/>
                </a:lnTo>
                <a:lnTo>
                  <a:pt x="1596" y="120"/>
                </a:lnTo>
                <a:lnTo>
                  <a:pt x="1572" y="120"/>
                </a:lnTo>
                <a:lnTo>
                  <a:pt x="1596" y="120"/>
                </a:lnTo>
                <a:lnTo>
                  <a:pt x="1584" y="96"/>
                </a:lnTo>
                <a:lnTo>
                  <a:pt x="1584" y="72"/>
                </a:lnTo>
                <a:lnTo>
                  <a:pt x="1584" y="48"/>
                </a:lnTo>
                <a:lnTo>
                  <a:pt x="1584" y="24"/>
                </a:lnTo>
                <a:lnTo>
                  <a:pt x="1584" y="0"/>
                </a:lnTo>
                <a:lnTo>
                  <a:pt x="1560" y="0"/>
                </a:lnTo>
                <a:lnTo>
                  <a:pt x="1536" y="12"/>
                </a:lnTo>
                <a:lnTo>
                  <a:pt x="1512" y="12"/>
                </a:lnTo>
                <a:lnTo>
                  <a:pt x="1488" y="12"/>
                </a:lnTo>
                <a:lnTo>
                  <a:pt x="1464" y="12"/>
                </a:lnTo>
                <a:lnTo>
                  <a:pt x="1440" y="24"/>
                </a:lnTo>
                <a:lnTo>
                  <a:pt x="1416" y="24"/>
                </a:lnTo>
                <a:lnTo>
                  <a:pt x="1392" y="36"/>
                </a:lnTo>
                <a:lnTo>
                  <a:pt x="1368" y="36"/>
                </a:lnTo>
                <a:lnTo>
                  <a:pt x="1332" y="48"/>
                </a:lnTo>
                <a:lnTo>
                  <a:pt x="1308" y="60"/>
                </a:lnTo>
                <a:lnTo>
                  <a:pt x="1284" y="60"/>
                </a:lnTo>
                <a:lnTo>
                  <a:pt x="1260" y="60"/>
                </a:lnTo>
                <a:lnTo>
                  <a:pt x="1236" y="48"/>
                </a:lnTo>
                <a:lnTo>
                  <a:pt x="1200" y="48"/>
                </a:lnTo>
                <a:lnTo>
                  <a:pt x="1176" y="48"/>
                </a:lnTo>
                <a:lnTo>
                  <a:pt x="1152" y="48"/>
                </a:lnTo>
                <a:lnTo>
                  <a:pt x="1128" y="36"/>
                </a:lnTo>
                <a:lnTo>
                  <a:pt x="1104" y="24"/>
                </a:lnTo>
                <a:lnTo>
                  <a:pt x="1080" y="24"/>
                </a:lnTo>
                <a:lnTo>
                  <a:pt x="1056" y="24"/>
                </a:lnTo>
                <a:lnTo>
                  <a:pt x="1032" y="24"/>
                </a:lnTo>
                <a:lnTo>
                  <a:pt x="1020" y="48"/>
                </a:lnTo>
                <a:lnTo>
                  <a:pt x="996" y="60"/>
                </a:lnTo>
                <a:lnTo>
                  <a:pt x="984" y="84"/>
                </a:lnTo>
                <a:lnTo>
                  <a:pt x="960" y="96"/>
                </a:lnTo>
                <a:lnTo>
                  <a:pt x="924" y="132"/>
                </a:lnTo>
                <a:lnTo>
                  <a:pt x="900" y="144"/>
                </a:lnTo>
                <a:lnTo>
                  <a:pt x="876" y="156"/>
                </a:lnTo>
                <a:lnTo>
                  <a:pt x="852" y="156"/>
                </a:lnTo>
                <a:lnTo>
                  <a:pt x="828" y="168"/>
                </a:lnTo>
                <a:lnTo>
                  <a:pt x="804" y="168"/>
                </a:lnTo>
                <a:lnTo>
                  <a:pt x="780" y="156"/>
                </a:lnTo>
                <a:lnTo>
                  <a:pt x="756" y="156"/>
                </a:lnTo>
                <a:lnTo>
                  <a:pt x="744" y="156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45050" y="844550"/>
            <a:ext cx="2025650" cy="825500"/>
            <a:chOff x="3052" y="532"/>
            <a:chExt cx="1276" cy="520"/>
          </a:xfrm>
        </p:grpSpPr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3052" y="628"/>
              <a:ext cx="124" cy="7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232" y="532"/>
              <a:ext cx="220" cy="1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508" y="580"/>
              <a:ext cx="268" cy="124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796" y="664"/>
              <a:ext cx="292" cy="11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952" y="880"/>
              <a:ext cx="376" cy="172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92166" name="Freeform 12"/>
          <p:cNvSpPr>
            <a:spLocks/>
          </p:cNvSpPr>
          <p:nvPr/>
        </p:nvSpPr>
        <p:spPr bwMode="auto">
          <a:xfrm>
            <a:off x="6230938" y="3805238"/>
            <a:ext cx="898525" cy="954087"/>
          </a:xfrm>
          <a:custGeom>
            <a:avLst/>
            <a:gdLst>
              <a:gd name="T0" fmla="*/ 2147483647 w 565"/>
              <a:gd name="T1" fmla="*/ 2147483647 h 601"/>
              <a:gd name="T2" fmla="*/ 2147483647 w 565"/>
              <a:gd name="T3" fmla="*/ 2147483647 h 601"/>
              <a:gd name="T4" fmla="*/ 2147483647 w 565"/>
              <a:gd name="T5" fmla="*/ 2147483647 h 601"/>
              <a:gd name="T6" fmla="*/ 2147483647 w 565"/>
              <a:gd name="T7" fmla="*/ 2147483647 h 601"/>
              <a:gd name="T8" fmla="*/ 2147483647 w 565"/>
              <a:gd name="T9" fmla="*/ 2147483647 h 601"/>
              <a:gd name="T10" fmla="*/ 2147483647 w 565"/>
              <a:gd name="T11" fmla="*/ 2147483647 h 601"/>
              <a:gd name="T12" fmla="*/ 2147483647 w 565"/>
              <a:gd name="T13" fmla="*/ 2147483647 h 601"/>
              <a:gd name="T14" fmla="*/ 2147483647 w 565"/>
              <a:gd name="T15" fmla="*/ 2147483647 h 601"/>
              <a:gd name="T16" fmla="*/ 2147483647 w 565"/>
              <a:gd name="T17" fmla="*/ 2147483647 h 601"/>
              <a:gd name="T18" fmla="*/ 2147483647 w 565"/>
              <a:gd name="T19" fmla="*/ 2147483647 h 601"/>
              <a:gd name="T20" fmla="*/ 2147483647 w 565"/>
              <a:gd name="T21" fmla="*/ 2147483647 h 601"/>
              <a:gd name="T22" fmla="*/ 2147483647 w 565"/>
              <a:gd name="T23" fmla="*/ 2147483647 h 601"/>
              <a:gd name="T24" fmla="*/ 2147483647 w 565"/>
              <a:gd name="T25" fmla="*/ 2147483647 h 601"/>
              <a:gd name="T26" fmla="*/ 2147483647 w 565"/>
              <a:gd name="T27" fmla="*/ 2147483647 h 601"/>
              <a:gd name="T28" fmla="*/ 2147483647 w 565"/>
              <a:gd name="T29" fmla="*/ 2147483647 h 601"/>
              <a:gd name="T30" fmla="*/ 2147483647 w 565"/>
              <a:gd name="T31" fmla="*/ 2147483647 h 601"/>
              <a:gd name="T32" fmla="*/ 2147483647 w 565"/>
              <a:gd name="T33" fmla="*/ 2147483647 h 601"/>
              <a:gd name="T34" fmla="*/ 2147483647 w 565"/>
              <a:gd name="T35" fmla="*/ 2147483647 h 601"/>
              <a:gd name="T36" fmla="*/ 2147483647 w 565"/>
              <a:gd name="T37" fmla="*/ 2147483647 h 601"/>
              <a:gd name="T38" fmla="*/ 2147483647 w 565"/>
              <a:gd name="T39" fmla="*/ 2147483647 h 601"/>
              <a:gd name="T40" fmla="*/ 2147483647 w 565"/>
              <a:gd name="T41" fmla="*/ 2147483647 h 601"/>
              <a:gd name="T42" fmla="*/ 2147483647 w 565"/>
              <a:gd name="T43" fmla="*/ 2147483647 h 601"/>
              <a:gd name="T44" fmla="*/ 2147483647 w 565"/>
              <a:gd name="T45" fmla="*/ 2147483647 h 601"/>
              <a:gd name="T46" fmla="*/ 2147483647 w 565"/>
              <a:gd name="T47" fmla="*/ 2147483647 h 601"/>
              <a:gd name="T48" fmla="*/ 2147483647 w 565"/>
              <a:gd name="T49" fmla="*/ 0 h 601"/>
              <a:gd name="T50" fmla="*/ 2147483647 w 565"/>
              <a:gd name="T51" fmla="*/ 2147483647 h 601"/>
              <a:gd name="T52" fmla="*/ 2147483647 w 565"/>
              <a:gd name="T53" fmla="*/ 2147483647 h 601"/>
              <a:gd name="T54" fmla="*/ 2147483647 w 565"/>
              <a:gd name="T55" fmla="*/ 2147483647 h 601"/>
              <a:gd name="T56" fmla="*/ 2147483647 w 565"/>
              <a:gd name="T57" fmla="*/ 2147483647 h 601"/>
              <a:gd name="T58" fmla="*/ 2147483647 w 565"/>
              <a:gd name="T59" fmla="*/ 2147483647 h 601"/>
              <a:gd name="T60" fmla="*/ 2147483647 w 565"/>
              <a:gd name="T61" fmla="*/ 2147483647 h 601"/>
              <a:gd name="T62" fmla="*/ 2147483647 w 565"/>
              <a:gd name="T63" fmla="*/ 2147483647 h 601"/>
              <a:gd name="T64" fmla="*/ 2147483647 w 565"/>
              <a:gd name="T65" fmla="*/ 2147483647 h 601"/>
              <a:gd name="T66" fmla="*/ 2147483647 w 565"/>
              <a:gd name="T67" fmla="*/ 2147483647 h 601"/>
              <a:gd name="T68" fmla="*/ 2147483647 w 565"/>
              <a:gd name="T69" fmla="*/ 2147483647 h 601"/>
              <a:gd name="T70" fmla="*/ 0 w 565"/>
              <a:gd name="T71" fmla="*/ 2147483647 h 601"/>
              <a:gd name="T72" fmla="*/ 2147483647 w 565"/>
              <a:gd name="T73" fmla="*/ 2147483647 h 601"/>
              <a:gd name="T74" fmla="*/ 2147483647 w 565"/>
              <a:gd name="T75" fmla="*/ 2147483647 h 601"/>
              <a:gd name="T76" fmla="*/ 2147483647 w 565"/>
              <a:gd name="T77" fmla="*/ 2147483647 h 60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565"/>
              <a:gd name="T118" fmla="*/ 0 h 601"/>
              <a:gd name="T119" fmla="*/ 565 w 565"/>
              <a:gd name="T120" fmla="*/ 601 h 60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565" h="601">
                <a:moveTo>
                  <a:pt x="144" y="552"/>
                </a:moveTo>
                <a:lnTo>
                  <a:pt x="168" y="552"/>
                </a:lnTo>
                <a:lnTo>
                  <a:pt x="192" y="564"/>
                </a:lnTo>
                <a:lnTo>
                  <a:pt x="216" y="564"/>
                </a:lnTo>
                <a:lnTo>
                  <a:pt x="240" y="564"/>
                </a:lnTo>
                <a:lnTo>
                  <a:pt x="264" y="576"/>
                </a:lnTo>
                <a:lnTo>
                  <a:pt x="288" y="576"/>
                </a:lnTo>
                <a:lnTo>
                  <a:pt x="312" y="588"/>
                </a:lnTo>
                <a:lnTo>
                  <a:pt x="336" y="588"/>
                </a:lnTo>
                <a:lnTo>
                  <a:pt x="360" y="576"/>
                </a:lnTo>
                <a:lnTo>
                  <a:pt x="384" y="576"/>
                </a:lnTo>
                <a:lnTo>
                  <a:pt x="408" y="588"/>
                </a:lnTo>
                <a:lnTo>
                  <a:pt x="432" y="600"/>
                </a:lnTo>
                <a:lnTo>
                  <a:pt x="456" y="600"/>
                </a:lnTo>
                <a:lnTo>
                  <a:pt x="480" y="600"/>
                </a:lnTo>
                <a:lnTo>
                  <a:pt x="504" y="576"/>
                </a:lnTo>
                <a:lnTo>
                  <a:pt x="516" y="552"/>
                </a:lnTo>
                <a:lnTo>
                  <a:pt x="516" y="528"/>
                </a:lnTo>
                <a:lnTo>
                  <a:pt x="516" y="504"/>
                </a:lnTo>
                <a:lnTo>
                  <a:pt x="516" y="480"/>
                </a:lnTo>
                <a:lnTo>
                  <a:pt x="492" y="468"/>
                </a:lnTo>
                <a:lnTo>
                  <a:pt x="492" y="444"/>
                </a:lnTo>
                <a:lnTo>
                  <a:pt x="504" y="420"/>
                </a:lnTo>
                <a:lnTo>
                  <a:pt x="516" y="396"/>
                </a:lnTo>
                <a:lnTo>
                  <a:pt x="540" y="384"/>
                </a:lnTo>
                <a:lnTo>
                  <a:pt x="564" y="360"/>
                </a:lnTo>
                <a:lnTo>
                  <a:pt x="564" y="336"/>
                </a:lnTo>
                <a:lnTo>
                  <a:pt x="564" y="312"/>
                </a:lnTo>
                <a:lnTo>
                  <a:pt x="540" y="300"/>
                </a:lnTo>
                <a:lnTo>
                  <a:pt x="528" y="276"/>
                </a:lnTo>
                <a:lnTo>
                  <a:pt x="504" y="264"/>
                </a:lnTo>
                <a:lnTo>
                  <a:pt x="504" y="240"/>
                </a:lnTo>
                <a:lnTo>
                  <a:pt x="492" y="216"/>
                </a:lnTo>
                <a:lnTo>
                  <a:pt x="480" y="192"/>
                </a:lnTo>
                <a:lnTo>
                  <a:pt x="456" y="180"/>
                </a:lnTo>
                <a:lnTo>
                  <a:pt x="444" y="156"/>
                </a:lnTo>
                <a:lnTo>
                  <a:pt x="432" y="132"/>
                </a:lnTo>
                <a:lnTo>
                  <a:pt x="420" y="108"/>
                </a:lnTo>
                <a:lnTo>
                  <a:pt x="396" y="96"/>
                </a:lnTo>
                <a:lnTo>
                  <a:pt x="372" y="84"/>
                </a:lnTo>
                <a:lnTo>
                  <a:pt x="348" y="84"/>
                </a:lnTo>
                <a:lnTo>
                  <a:pt x="324" y="72"/>
                </a:lnTo>
                <a:lnTo>
                  <a:pt x="300" y="72"/>
                </a:lnTo>
                <a:lnTo>
                  <a:pt x="276" y="72"/>
                </a:lnTo>
                <a:lnTo>
                  <a:pt x="252" y="60"/>
                </a:lnTo>
                <a:lnTo>
                  <a:pt x="228" y="48"/>
                </a:lnTo>
                <a:lnTo>
                  <a:pt x="204" y="36"/>
                </a:lnTo>
                <a:lnTo>
                  <a:pt x="180" y="36"/>
                </a:lnTo>
                <a:lnTo>
                  <a:pt x="156" y="12"/>
                </a:lnTo>
                <a:lnTo>
                  <a:pt x="132" y="0"/>
                </a:lnTo>
                <a:lnTo>
                  <a:pt x="108" y="0"/>
                </a:lnTo>
                <a:lnTo>
                  <a:pt x="108" y="24"/>
                </a:lnTo>
                <a:lnTo>
                  <a:pt x="108" y="48"/>
                </a:lnTo>
                <a:lnTo>
                  <a:pt x="96" y="72"/>
                </a:lnTo>
                <a:lnTo>
                  <a:pt x="96" y="96"/>
                </a:lnTo>
                <a:lnTo>
                  <a:pt x="96" y="120"/>
                </a:lnTo>
                <a:lnTo>
                  <a:pt x="96" y="144"/>
                </a:lnTo>
                <a:lnTo>
                  <a:pt x="84" y="168"/>
                </a:lnTo>
                <a:lnTo>
                  <a:pt x="72" y="192"/>
                </a:lnTo>
                <a:lnTo>
                  <a:pt x="60" y="216"/>
                </a:lnTo>
                <a:lnTo>
                  <a:pt x="48" y="240"/>
                </a:lnTo>
                <a:lnTo>
                  <a:pt x="60" y="264"/>
                </a:lnTo>
                <a:lnTo>
                  <a:pt x="84" y="288"/>
                </a:lnTo>
                <a:lnTo>
                  <a:pt x="96" y="312"/>
                </a:lnTo>
                <a:lnTo>
                  <a:pt x="96" y="336"/>
                </a:lnTo>
                <a:lnTo>
                  <a:pt x="84" y="360"/>
                </a:lnTo>
                <a:lnTo>
                  <a:pt x="72" y="384"/>
                </a:lnTo>
                <a:lnTo>
                  <a:pt x="48" y="396"/>
                </a:lnTo>
                <a:lnTo>
                  <a:pt x="36" y="420"/>
                </a:lnTo>
                <a:lnTo>
                  <a:pt x="24" y="444"/>
                </a:lnTo>
                <a:lnTo>
                  <a:pt x="0" y="468"/>
                </a:lnTo>
                <a:lnTo>
                  <a:pt x="0" y="492"/>
                </a:lnTo>
                <a:lnTo>
                  <a:pt x="24" y="504"/>
                </a:lnTo>
                <a:lnTo>
                  <a:pt x="48" y="528"/>
                </a:lnTo>
                <a:lnTo>
                  <a:pt x="72" y="528"/>
                </a:lnTo>
                <a:lnTo>
                  <a:pt x="96" y="540"/>
                </a:lnTo>
                <a:lnTo>
                  <a:pt x="120" y="552"/>
                </a:lnTo>
                <a:lnTo>
                  <a:pt x="144" y="552"/>
                </a:lnTo>
              </a:path>
            </a:pathLst>
          </a:custGeom>
          <a:solidFill>
            <a:srgbClr val="67676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2167" name="Object 2"/>
          <p:cNvGraphicFramePr>
            <a:graphicFrameLocks/>
          </p:cNvGraphicFramePr>
          <p:nvPr/>
        </p:nvGraphicFramePr>
        <p:xfrm>
          <a:off x="3489325" y="296863"/>
          <a:ext cx="2141538" cy="5792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4" name="Microsoft ClipArt Gallery" r:id="rId4" imgW="2146300" imgH="5803900" progId="MS_ClipArt_Gallery">
                  <p:embed/>
                </p:oleObj>
              </mc:Choice>
              <mc:Fallback>
                <p:oleObj name="Microsoft ClipArt Gallery" r:id="rId4" imgW="2146300" imgH="5803900" progId="MS_ClipArt_Gallery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96863"/>
                        <a:ext cx="2141538" cy="5792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blurRad="63500" dist="107763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8" name="Text Box 14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002338" y="1168400"/>
            <a:ext cx="2581275" cy="2824163"/>
            <a:chOff x="515" y="1242"/>
            <a:chExt cx="1626" cy="1779"/>
          </a:xfrm>
        </p:grpSpPr>
        <p:grpSp>
          <p:nvGrpSpPr>
            <p:cNvPr id="92175" name="Group 16"/>
            <p:cNvGrpSpPr>
              <a:grpSpLocks/>
            </p:cNvGrpSpPr>
            <p:nvPr/>
          </p:nvGrpSpPr>
          <p:grpSpPr bwMode="auto">
            <a:xfrm>
              <a:off x="916" y="1605"/>
              <a:ext cx="855" cy="1416"/>
              <a:chOff x="916" y="1605"/>
              <a:chExt cx="855" cy="1416"/>
            </a:xfrm>
          </p:grpSpPr>
          <p:sp>
            <p:nvSpPr>
              <p:cNvPr id="45073" name="Freeform 17"/>
              <p:cNvSpPr>
                <a:spLocks/>
              </p:cNvSpPr>
              <p:nvPr/>
            </p:nvSpPr>
            <p:spPr bwMode="auto">
              <a:xfrm>
                <a:off x="916" y="1605"/>
                <a:ext cx="855" cy="1075"/>
              </a:xfrm>
              <a:custGeom>
                <a:avLst/>
                <a:gdLst/>
                <a:ahLst/>
                <a:cxnLst>
                  <a:cxn ang="0">
                    <a:pos x="136" y="704"/>
                  </a:cxn>
                  <a:cxn ang="0">
                    <a:pos x="98" y="644"/>
                  </a:cxn>
                  <a:cxn ang="0">
                    <a:pos x="45" y="575"/>
                  </a:cxn>
                  <a:cxn ang="0">
                    <a:pos x="15" y="515"/>
                  </a:cxn>
                  <a:cxn ang="0">
                    <a:pos x="0" y="439"/>
                  </a:cxn>
                  <a:cxn ang="0">
                    <a:pos x="0" y="371"/>
                  </a:cxn>
                  <a:cxn ang="0">
                    <a:pos x="15" y="280"/>
                  </a:cxn>
                  <a:cxn ang="0">
                    <a:pos x="53" y="204"/>
                  </a:cxn>
                  <a:cxn ang="0">
                    <a:pos x="113" y="129"/>
                  </a:cxn>
                  <a:cxn ang="0">
                    <a:pos x="189" y="76"/>
                  </a:cxn>
                  <a:cxn ang="0">
                    <a:pos x="257" y="38"/>
                  </a:cxn>
                  <a:cxn ang="0">
                    <a:pos x="333" y="15"/>
                  </a:cxn>
                  <a:cxn ang="0">
                    <a:pos x="439" y="0"/>
                  </a:cxn>
                  <a:cxn ang="0">
                    <a:pos x="537" y="15"/>
                  </a:cxn>
                  <a:cxn ang="0">
                    <a:pos x="605" y="38"/>
                  </a:cxn>
                  <a:cxn ang="0">
                    <a:pos x="673" y="68"/>
                  </a:cxn>
                  <a:cxn ang="0">
                    <a:pos x="726" y="106"/>
                  </a:cxn>
                  <a:cxn ang="0">
                    <a:pos x="772" y="159"/>
                  </a:cxn>
                  <a:cxn ang="0">
                    <a:pos x="802" y="204"/>
                  </a:cxn>
                  <a:cxn ang="0">
                    <a:pos x="825" y="250"/>
                  </a:cxn>
                  <a:cxn ang="0">
                    <a:pos x="847" y="310"/>
                  </a:cxn>
                  <a:cxn ang="0">
                    <a:pos x="855" y="371"/>
                  </a:cxn>
                  <a:cxn ang="0">
                    <a:pos x="855" y="439"/>
                  </a:cxn>
                  <a:cxn ang="0">
                    <a:pos x="832" y="507"/>
                  </a:cxn>
                  <a:cxn ang="0">
                    <a:pos x="802" y="575"/>
                  </a:cxn>
                  <a:cxn ang="0">
                    <a:pos x="756" y="651"/>
                  </a:cxn>
                  <a:cxn ang="0">
                    <a:pos x="726" y="704"/>
                  </a:cxn>
                  <a:cxn ang="0">
                    <a:pos x="703" y="772"/>
                  </a:cxn>
                  <a:cxn ang="0">
                    <a:pos x="673" y="848"/>
                  </a:cxn>
                  <a:cxn ang="0">
                    <a:pos x="658" y="909"/>
                  </a:cxn>
                  <a:cxn ang="0">
                    <a:pos x="651" y="984"/>
                  </a:cxn>
                  <a:cxn ang="0">
                    <a:pos x="651" y="1075"/>
                  </a:cxn>
                  <a:cxn ang="0">
                    <a:pos x="242" y="1075"/>
                  </a:cxn>
                  <a:cxn ang="0">
                    <a:pos x="242" y="1000"/>
                  </a:cxn>
                  <a:cxn ang="0">
                    <a:pos x="227" y="909"/>
                  </a:cxn>
                  <a:cxn ang="0">
                    <a:pos x="197" y="841"/>
                  </a:cxn>
                  <a:cxn ang="0">
                    <a:pos x="166" y="765"/>
                  </a:cxn>
                  <a:cxn ang="0">
                    <a:pos x="136" y="704"/>
                  </a:cxn>
                </a:cxnLst>
                <a:rect l="0" t="0" r="r" b="b"/>
                <a:pathLst>
                  <a:path w="855" h="1075">
                    <a:moveTo>
                      <a:pt x="136" y="704"/>
                    </a:moveTo>
                    <a:lnTo>
                      <a:pt x="98" y="644"/>
                    </a:lnTo>
                    <a:lnTo>
                      <a:pt x="45" y="575"/>
                    </a:lnTo>
                    <a:lnTo>
                      <a:pt x="15" y="515"/>
                    </a:lnTo>
                    <a:lnTo>
                      <a:pt x="0" y="439"/>
                    </a:lnTo>
                    <a:lnTo>
                      <a:pt x="0" y="371"/>
                    </a:lnTo>
                    <a:lnTo>
                      <a:pt x="15" y="280"/>
                    </a:lnTo>
                    <a:lnTo>
                      <a:pt x="53" y="204"/>
                    </a:lnTo>
                    <a:lnTo>
                      <a:pt x="113" y="129"/>
                    </a:lnTo>
                    <a:lnTo>
                      <a:pt x="189" y="76"/>
                    </a:lnTo>
                    <a:lnTo>
                      <a:pt x="257" y="38"/>
                    </a:lnTo>
                    <a:lnTo>
                      <a:pt x="333" y="15"/>
                    </a:lnTo>
                    <a:lnTo>
                      <a:pt x="439" y="0"/>
                    </a:lnTo>
                    <a:lnTo>
                      <a:pt x="537" y="15"/>
                    </a:lnTo>
                    <a:lnTo>
                      <a:pt x="605" y="38"/>
                    </a:lnTo>
                    <a:lnTo>
                      <a:pt x="673" y="68"/>
                    </a:lnTo>
                    <a:lnTo>
                      <a:pt x="726" y="106"/>
                    </a:lnTo>
                    <a:lnTo>
                      <a:pt x="772" y="159"/>
                    </a:lnTo>
                    <a:lnTo>
                      <a:pt x="802" y="204"/>
                    </a:lnTo>
                    <a:lnTo>
                      <a:pt x="825" y="250"/>
                    </a:lnTo>
                    <a:lnTo>
                      <a:pt x="847" y="310"/>
                    </a:lnTo>
                    <a:lnTo>
                      <a:pt x="855" y="371"/>
                    </a:lnTo>
                    <a:lnTo>
                      <a:pt x="855" y="439"/>
                    </a:lnTo>
                    <a:lnTo>
                      <a:pt x="832" y="507"/>
                    </a:lnTo>
                    <a:lnTo>
                      <a:pt x="802" y="575"/>
                    </a:lnTo>
                    <a:lnTo>
                      <a:pt x="756" y="651"/>
                    </a:lnTo>
                    <a:lnTo>
                      <a:pt x="726" y="704"/>
                    </a:lnTo>
                    <a:lnTo>
                      <a:pt x="703" y="772"/>
                    </a:lnTo>
                    <a:lnTo>
                      <a:pt x="673" y="848"/>
                    </a:lnTo>
                    <a:lnTo>
                      <a:pt x="658" y="909"/>
                    </a:lnTo>
                    <a:lnTo>
                      <a:pt x="651" y="984"/>
                    </a:lnTo>
                    <a:lnTo>
                      <a:pt x="651" y="1075"/>
                    </a:lnTo>
                    <a:lnTo>
                      <a:pt x="242" y="1075"/>
                    </a:lnTo>
                    <a:lnTo>
                      <a:pt x="242" y="1000"/>
                    </a:lnTo>
                    <a:lnTo>
                      <a:pt x="227" y="909"/>
                    </a:lnTo>
                    <a:lnTo>
                      <a:pt x="197" y="841"/>
                    </a:lnTo>
                    <a:lnTo>
                      <a:pt x="166" y="765"/>
                    </a:lnTo>
                    <a:lnTo>
                      <a:pt x="136" y="704"/>
                    </a:lnTo>
                    <a:close/>
                  </a:path>
                </a:pathLst>
              </a:custGeom>
              <a:solidFill>
                <a:srgbClr val="FFFFFF"/>
              </a:solidFill>
              <a:ln w="17463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grpSp>
            <p:nvGrpSpPr>
              <p:cNvPr id="92203" name="Group 18"/>
              <p:cNvGrpSpPr>
                <a:grpSpLocks/>
              </p:cNvGrpSpPr>
              <p:nvPr/>
            </p:nvGrpSpPr>
            <p:grpSpPr bwMode="auto">
              <a:xfrm>
                <a:off x="1158" y="2658"/>
                <a:ext cx="401" cy="363"/>
                <a:chOff x="1158" y="2658"/>
                <a:chExt cx="401" cy="363"/>
              </a:xfrm>
            </p:grpSpPr>
            <p:sp>
              <p:nvSpPr>
                <p:cNvPr id="45075" name="Oval 19"/>
                <p:cNvSpPr>
                  <a:spLocks noChangeArrowheads="1"/>
                </p:cNvSpPr>
                <p:nvPr/>
              </p:nvSpPr>
              <p:spPr bwMode="auto">
                <a:xfrm>
                  <a:off x="1226" y="2960"/>
                  <a:ext cx="272" cy="61"/>
                </a:xfrm>
                <a:prstGeom prst="ellipse">
                  <a:avLst/>
                </a:prstGeom>
                <a:solidFill>
                  <a:srgbClr val="000000"/>
                </a:solidFill>
                <a:ln w="17463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6" name="Freeform 20"/>
                <p:cNvSpPr>
                  <a:spLocks/>
                </p:cNvSpPr>
                <p:nvPr/>
              </p:nvSpPr>
              <p:spPr bwMode="auto">
                <a:xfrm>
                  <a:off x="1158" y="2658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8"/>
                    </a:cxn>
                    <a:cxn ang="0">
                      <a:pos x="91" y="98"/>
                    </a:cxn>
                    <a:cxn ang="0">
                      <a:pos x="401" y="30"/>
                    </a:cxn>
                    <a:cxn ang="0">
                      <a:pos x="401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1" h="98">
                      <a:moveTo>
                        <a:pt x="0" y="0"/>
                      </a:moveTo>
                      <a:lnTo>
                        <a:pt x="0" y="98"/>
                      </a:lnTo>
                      <a:lnTo>
                        <a:pt x="91" y="98"/>
                      </a:lnTo>
                      <a:lnTo>
                        <a:pt x="401" y="30"/>
                      </a:lnTo>
                      <a:lnTo>
                        <a:pt x="40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7" name="Freeform 21"/>
                <p:cNvSpPr>
                  <a:spLocks/>
                </p:cNvSpPr>
                <p:nvPr/>
              </p:nvSpPr>
              <p:spPr bwMode="auto">
                <a:xfrm>
                  <a:off x="1158" y="2688"/>
                  <a:ext cx="401" cy="136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36"/>
                    </a:cxn>
                    <a:cxn ang="0">
                      <a:pos x="91" y="136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36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36"/>
                      </a:lnTo>
                      <a:lnTo>
                        <a:pt x="91" y="136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8" name="Freeform 22"/>
                <p:cNvSpPr>
                  <a:spLocks/>
                </p:cNvSpPr>
                <p:nvPr/>
              </p:nvSpPr>
              <p:spPr bwMode="auto">
                <a:xfrm>
                  <a:off x="1158" y="2756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129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79" name="Freeform 23"/>
                <p:cNvSpPr>
                  <a:spLocks/>
                </p:cNvSpPr>
                <p:nvPr/>
              </p:nvSpPr>
              <p:spPr bwMode="auto">
                <a:xfrm>
                  <a:off x="1158" y="2824"/>
                  <a:ext cx="401" cy="129"/>
                </a:xfrm>
                <a:custGeom>
                  <a:avLst/>
                  <a:gdLst/>
                  <a:ahLst/>
                  <a:cxnLst>
                    <a:cxn ang="0">
                      <a:pos x="91" y="61"/>
                    </a:cxn>
                    <a:cxn ang="0">
                      <a:pos x="83" y="68"/>
                    </a:cxn>
                    <a:cxn ang="0">
                      <a:pos x="0" y="61"/>
                    </a:cxn>
                    <a:cxn ang="0">
                      <a:pos x="0" y="129"/>
                    </a:cxn>
                    <a:cxn ang="0">
                      <a:pos x="91" y="129"/>
                    </a:cxn>
                    <a:cxn ang="0">
                      <a:pos x="401" y="61"/>
                    </a:cxn>
                    <a:cxn ang="0">
                      <a:pos x="401" y="0"/>
                    </a:cxn>
                    <a:cxn ang="0">
                      <a:pos x="91" y="61"/>
                    </a:cxn>
                  </a:cxnLst>
                  <a:rect l="0" t="0" r="r" b="b"/>
                  <a:pathLst>
                    <a:path w="401" h="129">
                      <a:moveTo>
                        <a:pt x="91" y="61"/>
                      </a:moveTo>
                      <a:lnTo>
                        <a:pt x="83" y="68"/>
                      </a:lnTo>
                      <a:lnTo>
                        <a:pt x="0" y="61"/>
                      </a:lnTo>
                      <a:lnTo>
                        <a:pt x="0" y="129"/>
                      </a:lnTo>
                      <a:lnTo>
                        <a:pt x="91" y="129"/>
                      </a:lnTo>
                      <a:lnTo>
                        <a:pt x="401" y="61"/>
                      </a:lnTo>
                      <a:lnTo>
                        <a:pt x="401" y="0"/>
                      </a:lnTo>
                      <a:lnTo>
                        <a:pt x="91" y="61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  <p:sp>
              <p:nvSpPr>
                <p:cNvPr id="45080" name="Freeform 24"/>
                <p:cNvSpPr>
                  <a:spLocks/>
                </p:cNvSpPr>
                <p:nvPr/>
              </p:nvSpPr>
              <p:spPr bwMode="auto">
                <a:xfrm>
                  <a:off x="1158" y="2885"/>
                  <a:ext cx="401" cy="98"/>
                </a:xfrm>
                <a:custGeom>
                  <a:avLst/>
                  <a:gdLst/>
                  <a:ahLst/>
                  <a:cxnLst>
                    <a:cxn ang="0">
                      <a:pos x="91" y="68"/>
                    </a:cxn>
                    <a:cxn ang="0">
                      <a:pos x="0" y="68"/>
                    </a:cxn>
                    <a:cxn ang="0">
                      <a:pos x="45" y="98"/>
                    </a:cxn>
                    <a:cxn ang="0">
                      <a:pos x="356" y="98"/>
                    </a:cxn>
                    <a:cxn ang="0">
                      <a:pos x="401" y="68"/>
                    </a:cxn>
                    <a:cxn ang="0">
                      <a:pos x="401" y="0"/>
                    </a:cxn>
                    <a:cxn ang="0">
                      <a:pos x="91" y="68"/>
                    </a:cxn>
                  </a:cxnLst>
                  <a:rect l="0" t="0" r="r" b="b"/>
                  <a:pathLst>
                    <a:path w="401" h="98">
                      <a:moveTo>
                        <a:pt x="91" y="68"/>
                      </a:moveTo>
                      <a:lnTo>
                        <a:pt x="0" y="68"/>
                      </a:lnTo>
                      <a:lnTo>
                        <a:pt x="45" y="98"/>
                      </a:lnTo>
                      <a:lnTo>
                        <a:pt x="356" y="98"/>
                      </a:lnTo>
                      <a:lnTo>
                        <a:pt x="401" y="68"/>
                      </a:lnTo>
                      <a:lnTo>
                        <a:pt x="401" y="0"/>
                      </a:lnTo>
                      <a:lnTo>
                        <a:pt x="91" y="68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17463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>
                  <a:outerShdw blurRad="63500" dist="155023" dir="3300479" algn="ctr" rotWithShape="0">
                    <a:schemeClr val="bg2">
                      <a:alpha val="74998"/>
                    </a:schemeClr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MS PGothic" pitchFamily="34" charset="-128"/>
                    <a:cs typeface="MS PGothic" pitchFamily="34" charset="-128"/>
                  </a:endParaRPr>
                </a:p>
              </p:txBody>
            </p:sp>
          </p:grpSp>
        </p:grpSp>
        <p:grpSp>
          <p:nvGrpSpPr>
            <p:cNvPr id="92176" name="Group 25"/>
            <p:cNvGrpSpPr>
              <a:grpSpLocks/>
            </p:cNvGrpSpPr>
            <p:nvPr/>
          </p:nvGrpSpPr>
          <p:grpSpPr bwMode="auto">
            <a:xfrm>
              <a:off x="515" y="1242"/>
              <a:ext cx="1626" cy="1151"/>
              <a:chOff x="515" y="1242"/>
              <a:chExt cx="1626" cy="1151"/>
            </a:xfrm>
          </p:grpSpPr>
          <p:sp>
            <p:nvSpPr>
              <p:cNvPr id="45082" name="Line 26"/>
              <p:cNvSpPr>
                <a:spLocks noChangeShapeType="1"/>
              </p:cNvSpPr>
              <p:nvPr/>
            </p:nvSpPr>
            <p:spPr bwMode="auto">
              <a:xfrm flipV="1">
                <a:off x="1604" y="1378"/>
                <a:ext cx="144" cy="23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3" name="Line 27"/>
              <p:cNvSpPr>
                <a:spLocks noChangeShapeType="1"/>
              </p:cNvSpPr>
              <p:nvPr/>
            </p:nvSpPr>
            <p:spPr bwMode="auto">
              <a:xfrm flipH="1">
                <a:off x="1544" y="1423"/>
                <a:ext cx="45" cy="137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4" name="Line 28"/>
              <p:cNvSpPr>
                <a:spLocks noChangeShapeType="1"/>
              </p:cNvSpPr>
              <p:nvPr/>
            </p:nvSpPr>
            <p:spPr bwMode="auto">
              <a:xfrm flipH="1">
                <a:off x="1438" y="1264"/>
                <a:ext cx="30" cy="27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5" name="Line 29"/>
              <p:cNvSpPr>
                <a:spLocks noChangeShapeType="1"/>
              </p:cNvSpPr>
              <p:nvPr/>
            </p:nvSpPr>
            <p:spPr bwMode="auto">
              <a:xfrm>
                <a:off x="1332" y="1393"/>
                <a:ext cx="1" cy="144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6" name="Line 30"/>
              <p:cNvSpPr>
                <a:spLocks noChangeShapeType="1"/>
              </p:cNvSpPr>
              <p:nvPr/>
            </p:nvSpPr>
            <p:spPr bwMode="auto">
              <a:xfrm>
                <a:off x="1211" y="1242"/>
                <a:ext cx="45" cy="29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7" name="Line 31"/>
              <p:cNvSpPr>
                <a:spLocks noChangeShapeType="1"/>
              </p:cNvSpPr>
              <p:nvPr/>
            </p:nvSpPr>
            <p:spPr bwMode="auto">
              <a:xfrm flipH="1" flipV="1">
                <a:off x="1128" y="1431"/>
                <a:ext cx="22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8" name="Line 32"/>
              <p:cNvSpPr>
                <a:spLocks noChangeShapeType="1"/>
              </p:cNvSpPr>
              <p:nvPr/>
            </p:nvSpPr>
            <p:spPr bwMode="auto">
              <a:xfrm flipH="1" flipV="1">
                <a:off x="946" y="1340"/>
                <a:ext cx="121" cy="265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89" name="Line 33"/>
              <p:cNvSpPr>
                <a:spLocks noChangeShapeType="1"/>
              </p:cNvSpPr>
              <p:nvPr/>
            </p:nvSpPr>
            <p:spPr bwMode="auto">
              <a:xfrm>
                <a:off x="924" y="1567"/>
                <a:ext cx="52" cy="9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0" name="Line 34"/>
              <p:cNvSpPr>
                <a:spLocks noChangeShapeType="1"/>
              </p:cNvSpPr>
              <p:nvPr/>
            </p:nvSpPr>
            <p:spPr bwMode="auto">
              <a:xfrm>
                <a:off x="697" y="1582"/>
                <a:ext cx="219" cy="15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1" name="Line 35"/>
              <p:cNvSpPr>
                <a:spLocks noChangeShapeType="1"/>
              </p:cNvSpPr>
              <p:nvPr/>
            </p:nvSpPr>
            <p:spPr bwMode="auto">
              <a:xfrm>
                <a:off x="742" y="1741"/>
                <a:ext cx="113" cy="68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2" name="Line 36"/>
              <p:cNvSpPr>
                <a:spLocks noChangeShapeType="1"/>
              </p:cNvSpPr>
              <p:nvPr/>
            </p:nvSpPr>
            <p:spPr bwMode="auto">
              <a:xfrm flipH="1" flipV="1">
                <a:off x="560" y="1817"/>
                <a:ext cx="273" cy="7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3" name="Line 37"/>
              <p:cNvSpPr>
                <a:spLocks noChangeShapeType="1"/>
              </p:cNvSpPr>
              <p:nvPr/>
            </p:nvSpPr>
            <p:spPr bwMode="auto">
              <a:xfrm flipH="1" flipV="1">
                <a:off x="689" y="1961"/>
                <a:ext cx="129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4" name="Line 38"/>
              <p:cNvSpPr>
                <a:spLocks noChangeShapeType="1"/>
              </p:cNvSpPr>
              <p:nvPr/>
            </p:nvSpPr>
            <p:spPr bwMode="auto">
              <a:xfrm flipH="1" flipV="1">
                <a:off x="515" y="2052"/>
                <a:ext cx="303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5" name="Line 39"/>
              <p:cNvSpPr>
                <a:spLocks noChangeShapeType="1"/>
              </p:cNvSpPr>
              <p:nvPr/>
            </p:nvSpPr>
            <p:spPr bwMode="auto">
              <a:xfrm flipH="1">
                <a:off x="704" y="2158"/>
                <a:ext cx="114" cy="22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6" name="Line 40"/>
              <p:cNvSpPr>
                <a:spLocks noChangeShapeType="1"/>
              </p:cNvSpPr>
              <p:nvPr/>
            </p:nvSpPr>
            <p:spPr bwMode="auto">
              <a:xfrm flipH="1">
                <a:off x="538" y="2241"/>
                <a:ext cx="340" cy="12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7" name="Line 41"/>
              <p:cNvSpPr>
                <a:spLocks noChangeShapeType="1"/>
              </p:cNvSpPr>
              <p:nvPr/>
            </p:nvSpPr>
            <p:spPr bwMode="auto">
              <a:xfrm flipV="1">
                <a:off x="840" y="2340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8" name="Line 42"/>
              <p:cNvSpPr>
                <a:spLocks noChangeShapeType="1"/>
              </p:cNvSpPr>
              <p:nvPr/>
            </p:nvSpPr>
            <p:spPr bwMode="auto">
              <a:xfrm flipV="1">
                <a:off x="1741" y="1537"/>
                <a:ext cx="219" cy="15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099" name="Line 43"/>
              <p:cNvSpPr>
                <a:spLocks noChangeShapeType="1"/>
              </p:cNvSpPr>
              <p:nvPr/>
            </p:nvSpPr>
            <p:spPr bwMode="auto">
              <a:xfrm flipV="1">
                <a:off x="1809" y="1703"/>
                <a:ext cx="105" cy="61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0" name="Line 44"/>
              <p:cNvSpPr>
                <a:spLocks noChangeShapeType="1"/>
              </p:cNvSpPr>
              <p:nvPr/>
            </p:nvSpPr>
            <p:spPr bwMode="auto">
              <a:xfrm flipV="1">
                <a:off x="1824" y="1764"/>
                <a:ext cx="272" cy="8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1" name="Line 45"/>
              <p:cNvSpPr>
                <a:spLocks noChangeShapeType="1"/>
              </p:cNvSpPr>
              <p:nvPr/>
            </p:nvSpPr>
            <p:spPr bwMode="auto">
              <a:xfrm flipV="1">
                <a:off x="1839" y="1923"/>
                <a:ext cx="128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2" name="Line 46"/>
              <p:cNvSpPr>
                <a:spLocks noChangeShapeType="1"/>
              </p:cNvSpPr>
              <p:nvPr/>
            </p:nvSpPr>
            <p:spPr bwMode="auto">
              <a:xfrm flipV="1">
                <a:off x="1839" y="2014"/>
                <a:ext cx="302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3" name="Line 47"/>
              <p:cNvSpPr>
                <a:spLocks noChangeShapeType="1"/>
              </p:cNvSpPr>
              <p:nvPr/>
            </p:nvSpPr>
            <p:spPr bwMode="auto">
              <a:xfrm>
                <a:off x="1839" y="2112"/>
                <a:ext cx="113" cy="2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4" name="Line 48"/>
              <p:cNvSpPr>
                <a:spLocks noChangeShapeType="1"/>
              </p:cNvSpPr>
              <p:nvPr/>
            </p:nvSpPr>
            <p:spPr bwMode="auto">
              <a:xfrm>
                <a:off x="1778" y="2203"/>
                <a:ext cx="348" cy="129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5" name="Line 49"/>
              <p:cNvSpPr>
                <a:spLocks noChangeShapeType="1"/>
              </p:cNvSpPr>
              <p:nvPr/>
            </p:nvSpPr>
            <p:spPr bwMode="auto">
              <a:xfrm>
                <a:off x="1725" y="2294"/>
                <a:ext cx="91" cy="53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45106" name="Line 50"/>
              <p:cNvSpPr>
                <a:spLocks noChangeShapeType="1"/>
              </p:cNvSpPr>
              <p:nvPr/>
            </p:nvSpPr>
            <p:spPr bwMode="auto">
              <a:xfrm flipV="1">
                <a:off x="1688" y="1544"/>
                <a:ext cx="75" cy="106"/>
              </a:xfrm>
              <a:prstGeom prst="line">
                <a:avLst/>
              </a:prstGeom>
              <a:noFill/>
              <a:ln w="17463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63500" dist="155023" dir="3300479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MS PGothic" pitchFamily="34" charset="-128"/>
                  <a:cs typeface="MS PGothic" pitchFamily="34" charset="-128"/>
                </a:endParaRPr>
              </a:p>
            </p:txBody>
          </p:sp>
        </p:grpSp>
      </p:grpSp>
      <p:sp>
        <p:nvSpPr>
          <p:cNvPr id="92170" name="Text Box 51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2171" name="Text Box 52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2172" name="Text Box 5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35</a:t>
            </a:r>
          </a:p>
        </p:txBody>
      </p:sp>
      <p:sp>
        <p:nvSpPr>
          <p:cNvPr id="92173" name="Text Box 56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57" name="Text Box 20"/>
          <p:cNvSpPr txBox="1">
            <a:spLocks noChangeArrowheads="1"/>
          </p:cNvSpPr>
          <p:nvPr/>
        </p:nvSpPr>
        <p:spPr bwMode="auto">
          <a:xfrm>
            <a:off x="6248400" y="990600"/>
            <a:ext cx="1600200" cy="240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5000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228600" y="0"/>
            <a:ext cx="1435100" cy="1778000"/>
          </a:xfrm>
          <a:prstGeom prst="ellips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4211" name="Text Box 9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4212" name="Text Box 10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4213" name="Text Box 11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94214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36</a:t>
            </a:r>
          </a:p>
        </p:txBody>
      </p:sp>
      <p:sp>
        <p:nvSpPr>
          <p:cNvPr id="94215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94216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2286000" y="-228600"/>
            <a:ext cx="4114800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pic>
        <p:nvPicPr>
          <p:cNvPr id="9625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59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03513" y="2197100"/>
            <a:ext cx="4845050" cy="1733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54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tkfO{sf]</a:t>
            </a:r>
          </a:p>
          <a:p>
            <a:pPr algn="ctr">
              <a:defRPr/>
            </a:pPr>
            <a:r>
              <a:rPr lang="en-US" sz="5400" i="1">
                <a:solidFill>
                  <a:srgbClr val="E8EC39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afOan hLjg</a:t>
            </a:r>
          </a:p>
        </p:txBody>
      </p:sp>
      <p:sp>
        <p:nvSpPr>
          <p:cNvPr id="96261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6262" name="Text Box 8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6263" name="Text Box 9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6264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37</a:t>
            </a:r>
          </a:p>
        </p:txBody>
      </p:sp>
      <p:sp>
        <p:nvSpPr>
          <p:cNvPr id="96265" name="Text Box 1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2533650"/>
            <a:ext cx="1738313" cy="4338638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pic>
        <p:nvPicPr>
          <p:cNvPr id="24579" name="Picture 4" descr="Northern Negev wadis aerial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"/>
          <a:stretch>
            <a:fillRect/>
          </a:stretch>
        </p:blipFill>
        <p:spPr bwMode="auto">
          <a:xfrm>
            <a:off x="-22225" y="2220913"/>
            <a:ext cx="9166225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388938" y="3103563"/>
            <a:ext cx="86264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Our ministry is deeply indebted to Todd Bolen, creator of the </a:t>
            </a:r>
            <a:r>
              <a:rPr lang="en-US" sz="2300" b="1" i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Pictorial Library of Bible Lands</a:t>
            </a: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, for his generous permission to use photo resources throughout THE BIBLE…BASICALLY®.  TBB users are urged to visit </a:t>
            </a:r>
            <a:r>
              <a:rPr lang="en-US" sz="2300" b="1" dirty="0" err="1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 and explore the thousands of photo resources available:  from the Holy Land, throughout the Aegean and Mediterranean Basin to Southern Europe where the Christian faith took root. </a:t>
            </a:r>
            <a:r>
              <a:rPr lang="en-US" sz="2300" b="1" dirty="0" err="1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BiblePlaces.com</a:t>
            </a:r>
            <a:r>
              <a:rPr lang="en-US" sz="2300" b="1" dirty="0">
                <a:solidFill>
                  <a:srgbClr val="FFFF00"/>
                </a:solidFill>
                <a:latin typeface="Papyrus" pitchFamily="-107" charset="0"/>
                <a:ea typeface="+mn-ea"/>
                <a:cs typeface="+mn-cs"/>
              </a:rPr>
              <a:t> offers teachers and visual producers an incomparable array of high-resolution digital photographic resources.  Please visit!                         Thanks, Todd!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6807200" y="1944688"/>
            <a:ext cx="2351088" cy="9874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 rot="-244415">
            <a:off x="-14288" y="1582738"/>
            <a:ext cx="3208338" cy="65405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-22225" y="2085975"/>
            <a:ext cx="1697038" cy="611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2020888" y="1592263"/>
            <a:ext cx="6621462" cy="9588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0" y="186213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>
                <a:solidFill>
                  <a:srgbClr val="00CC00"/>
                </a:solidFill>
                <a:latin typeface="Ligurino" pitchFamily="2" charset="0"/>
                <a:ea typeface="+mn-ea"/>
                <a:cs typeface="+mn-cs"/>
              </a:rPr>
              <a:t>The Pictorial Library of Bible Lands</a:t>
            </a: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Times" charset="0"/>
                <a:ea typeface="MS PGothic" pitchFamily="34" charset="-128"/>
                <a:cs typeface="MS PGothic" pitchFamily="34" charset="-128"/>
              </a:rPr>
              <a:t>7</a:t>
            </a:r>
          </a:p>
        </p:txBody>
      </p:sp>
      <p:sp>
        <p:nvSpPr>
          <p:cNvPr id="49155" name="Line 3"/>
          <p:cNvSpPr>
            <a:spLocks noChangeShapeType="1"/>
          </p:cNvSpPr>
          <p:nvPr/>
        </p:nvSpPr>
        <p:spPr bwMode="auto">
          <a:xfrm>
            <a:off x="863600" y="838200"/>
            <a:ext cx="31115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pic>
        <p:nvPicPr>
          <p:cNvPr id="98307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Rectangle 5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98310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98311" name="Text Box 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12649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0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1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5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38</a:t>
            </a:r>
          </a:p>
        </p:txBody>
      </p:sp>
      <p:pic>
        <p:nvPicPr>
          <p:cNvPr id="112653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379413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54" name="Final Cabinet" descr="Final Cabinet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82804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8" name="Text Box 15"/>
          <p:cNvSpPr txBox="1">
            <a:spLocks noChangeArrowheads="1"/>
          </p:cNvSpPr>
          <p:nvPr/>
        </p:nvSpPr>
        <p:spPr bwMode="auto">
          <a:xfrm>
            <a:off x="5214938" y="6524625"/>
            <a:ext cx="288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File Cabinet Movie w/ narration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2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112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2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26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1126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3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3"/>
                </p:tgtEl>
              </p:cMediaNode>
            </p:vide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6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1126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4"/>
                  </p:tgtEl>
                </p:cond>
              </p:nextCondLst>
            </p:seq>
            <p:vide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4"/>
                </p:tgtEl>
              </p:cMediaNode>
            </p:video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49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2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126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49"/>
                  </p:tgtEl>
                </p:cond>
              </p:nextCondLst>
            </p:seq>
            <p:vide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6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1126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0"/>
                  </p:tgtEl>
                </p:cond>
              </p:nextCondLst>
            </p:seq>
            <p:video>
              <p:cMediaNode>
                <p:cTn id="3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2651"/>
                </p:tgtEl>
              </p:cMediaNode>
            </p:vide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26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2" dur="1" fill="hold"/>
                                        <p:tgtEl>
                                          <p:spTgt spid="112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51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642938"/>
            <a:ext cx="5702300" cy="547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2205038" y="622300"/>
            <a:ext cx="5715000" cy="55292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620713" y="160338"/>
            <a:ext cx="663575" cy="1430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84438" y="1009650"/>
            <a:ext cx="2671762" cy="1565275"/>
            <a:chOff x="1366" y="632"/>
            <a:chExt cx="1683" cy="986"/>
          </a:xfrm>
        </p:grpSpPr>
        <p:grpSp>
          <p:nvGrpSpPr>
            <p:cNvPr id="100425" name="Group 7"/>
            <p:cNvGrpSpPr>
              <a:grpSpLocks/>
            </p:cNvGrpSpPr>
            <p:nvPr/>
          </p:nvGrpSpPr>
          <p:grpSpPr bwMode="auto">
            <a:xfrm>
              <a:off x="1366" y="669"/>
              <a:ext cx="1683" cy="949"/>
              <a:chOff x="1002" y="157"/>
              <a:chExt cx="1683" cy="949"/>
            </a:xfrm>
          </p:grpSpPr>
          <p:sp>
            <p:nvSpPr>
              <p:cNvPr id="100427" name="AutoShape 8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8" name="Rectangle 9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9" name="Rectangle 10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30" name="Rectangle 11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26" name="Text Box 12"/>
            <p:cNvSpPr txBox="1">
              <a:spLocks noChangeArrowheads="1"/>
            </p:cNvSpPr>
            <p:nvPr/>
          </p:nvSpPr>
          <p:spPr bwMode="auto">
            <a:xfrm>
              <a:off x="1840" y="632"/>
              <a:ext cx="1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!</a:t>
              </a: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763838" y="1390650"/>
            <a:ext cx="2671762" cy="1565275"/>
            <a:chOff x="1542" y="872"/>
            <a:chExt cx="1683" cy="986"/>
          </a:xfrm>
        </p:grpSpPr>
        <p:grpSp>
          <p:nvGrpSpPr>
            <p:cNvPr id="100419" name="Group 14"/>
            <p:cNvGrpSpPr>
              <a:grpSpLocks/>
            </p:cNvGrpSpPr>
            <p:nvPr/>
          </p:nvGrpSpPr>
          <p:grpSpPr bwMode="auto">
            <a:xfrm>
              <a:off x="1542" y="909"/>
              <a:ext cx="1683" cy="949"/>
              <a:chOff x="1002" y="157"/>
              <a:chExt cx="1683" cy="949"/>
            </a:xfrm>
          </p:grpSpPr>
          <p:sp>
            <p:nvSpPr>
              <p:cNvPr id="100421" name="AutoShape 15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2" name="Rectangle 16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3" name="Rectangle 17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24" name="Rectangle 18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20" name="Text Box 19"/>
            <p:cNvSpPr txBox="1">
              <a:spLocks noChangeArrowheads="1"/>
            </p:cNvSpPr>
            <p:nvPr/>
          </p:nvSpPr>
          <p:spPr bwMode="auto">
            <a:xfrm>
              <a:off x="2029" y="872"/>
              <a:ext cx="18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@</a:t>
              </a:r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3100388" y="1797050"/>
            <a:ext cx="2671762" cy="1539875"/>
            <a:chOff x="1754" y="1128"/>
            <a:chExt cx="1683" cy="970"/>
          </a:xfrm>
        </p:grpSpPr>
        <p:grpSp>
          <p:nvGrpSpPr>
            <p:cNvPr id="100413" name="Group 21"/>
            <p:cNvGrpSpPr>
              <a:grpSpLocks/>
            </p:cNvGrpSpPr>
            <p:nvPr/>
          </p:nvGrpSpPr>
          <p:grpSpPr bwMode="auto">
            <a:xfrm>
              <a:off x="1754" y="1149"/>
              <a:ext cx="1683" cy="949"/>
              <a:chOff x="1002" y="157"/>
              <a:chExt cx="1683" cy="949"/>
            </a:xfrm>
          </p:grpSpPr>
          <p:sp>
            <p:nvSpPr>
              <p:cNvPr id="100415" name="AutoShape 22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6" name="Rectangle 23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7" name="Rectangle 24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8" name="Rectangle 25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14" name="Text Box 26"/>
            <p:cNvSpPr txBox="1">
              <a:spLocks noChangeArrowheads="1"/>
            </p:cNvSpPr>
            <p:nvPr/>
          </p:nvSpPr>
          <p:spPr bwMode="auto">
            <a:xfrm>
              <a:off x="2217" y="1128"/>
              <a:ext cx="17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#</a:t>
              </a:r>
            </a:p>
          </p:txBody>
        </p:sp>
      </p:grp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3354388" y="2178050"/>
            <a:ext cx="2671762" cy="1552575"/>
            <a:chOff x="1914" y="1368"/>
            <a:chExt cx="1683" cy="978"/>
          </a:xfrm>
        </p:grpSpPr>
        <p:grpSp>
          <p:nvGrpSpPr>
            <p:cNvPr id="100407" name="Group 28"/>
            <p:cNvGrpSpPr>
              <a:grpSpLocks/>
            </p:cNvGrpSpPr>
            <p:nvPr/>
          </p:nvGrpSpPr>
          <p:grpSpPr bwMode="auto">
            <a:xfrm>
              <a:off x="1914" y="1397"/>
              <a:ext cx="1683" cy="949"/>
              <a:chOff x="1002" y="157"/>
              <a:chExt cx="1683" cy="949"/>
            </a:xfrm>
          </p:grpSpPr>
          <p:sp>
            <p:nvSpPr>
              <p:cNvPr id="100409" name="AutoShape 29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0" name="Rectangle 30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1" name="Rectangle 31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12" name="Rectangle 32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08" name="Text Box 33"/>
            <p:cNvSpPr txBox="1">
              <a:spLocks noChangeArrowheads="1"/>
            </p:cNvSpPr>
            <p:nvPr/>
          </p:nvSpPr>
          <p:spPr bwMode="auto">
            <a:xfrm>
              <a:off x="2380" y="1368"/>
              <a:ext cx="2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$</a:t>
              </a:r>
            </a:p>
          </p:txBody>
        </p:sp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3640138" y="2559050"/>
            <a:ext cx="2671762" cy="1552575"/>
            <a:chOff x="2094" y="1608"/>
            <a:chExt cx="1683" cy="978"/>
          </a:xfrm>
        </p:grpSpPr>
        <p:grpSp>
          <p:nvGrpSpPr>
            <p:cNvPr id="100401" name="Group 35"/>
            <p:cNvGrpSpPr>
              <a:grpSpLocks/>
            </p:cNvGrpSpPr>
            <p:nvPr/>
          </p:nvGrpSpPr>
          <p:grpSpPr bwMode="auto">
            <a:xfrm>
              <a:off x="2094" y="1637"/>
              <a:ext cx="1683" cy="949"/>
              <a:chOff x="1002" y="157"/>
              <a:chExt cx="1683" cy="949"/>
            </a:xfrm>
          </p:grpSpPr>
          <p:sp>
            <p:nvSpPr>
              <p:cNvPr id="100403" name="AutoShape 36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4" name="Rectangle 37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05" name="Rectangle 38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06" name="Rectangle 39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402" name="Text Box 40"/>
            <p:cNvSpPr txBox="1">
              <a:spLocks noChangeArrowheads="1"/>
            </p:cNvSpPr>
            <p:nvPr/>
          </p:nvSpPr>
          <p:spPr bwMode="auto">
            <a:xfrm>
              <a:off x="2570" y="1608"/>
              <a:ext cx="1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%</a:t>
              </a:r>
            </a:p>
          </p:txBody>
        </p:sp>
      </p:grpSp>
      <p:grpSp>
        <p:nvGrpSpPr>
          <p:cNvPr id="12" name="Group 41"/>
          <p:cNvGrpSpPr>
            <a:grpSpLocks/>
          </p:cNvGrpSpPr>
          <p:nvPr/>
        </p:nvGrpSpPr>
        <p:grpSpPr bwMode="auto">
          <a:xfrm>
            <a:off x="3944938" y="2927350"/>
            <a:ext cx="2671762" cy="1565275"/>
            <a:chOff x="2286" y="1840"/>
            <a:chExt cx="1683" cy="986"/>
          </a:xfrm>
        </p:grpSpPr>
        <p:grpSp>
          <p:nvGrpSpPr>
            <p:cNvPr id="100395" name="Group 42"/>
            <p:cNvGrpSpPr>
              <a:grpSpLocks/>
            </p:cNvGrpSpPr>
            <p:nvPr/>
          </p:nvGrpSpPr>
          <p:grpSpPr bwMode="auto">
            <a:xfrm>
              <a:off x="2286" y="1877"/>
              <a:ext cx="1683" cy="949"/>
              <a:chOff x="1002" y="157"/>
              <a:chExt cx="1683" cy="949"/>
            </a:xfrm>
          </p:grpSpPr>
          <p:sp>
            <p:nvSpPr>
              <p:cNvPr id="100397" name="AutoShape 43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8" name="Rectangle 44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9" name="Rectangle 45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400" name="Rectangle 46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96" name="Text Box 47"/>
            <p:cNvSpPr txBox="1">
              <a:spLocks noChangeArrowheads="1"/>
            </p:cNvSpPr>
            <p:nvPr/>
          </p:nvSpPr>
          <p:spPr bwMode="auto">
            <a:xfrm>
              <a:off x="2743" y="1840"/>
              <a:ext cx="17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^</a:t>
              </a:r>
            </a:p>
          </p:txBody>
        </p:sp>
      </p:grpSp>
      <p:grpSp>
        <p:nvGrpSpPr>
          <p:cNvPr id="14" name="Group 48"/>
          <p:cNvGrpSpPr>
            <a:grpSpLocks/>
          </p:cNvGrpSpPr>
          <p:nvPr/>
        </p:nvGrpSpPr>
        <p:grpSpPr bwMode="auto">
          <a:xfrm>
            <a:off x="4211638" y="3321050"/>
            <a:ext cx="2671762" cy="1552575"/>
            <a:chOff x="2454" y="2088"/>
            <a:chExt cx="1683" cy="978"/>
          </a:xfrm>
        </p:grpSpPr>
        <p:grpSp>
          <p:nvGrpSpPr>
            <p:cNvPr id="100389" name="Group 49"/>
            <p:cNvGrpSpPr>
              <a:grpSpLocks/>
            </p:cNvGrpSpPr>
            <p:nvPr/>
          </p:nvGrpSpPr>
          <p:grpSpPr bwMode="auto">
            <a:xfrm>
              <a:off x="2454" y="2117"/>
              <a:ext cx="1683" cy="949"/>
              <a:chOff x="1002" y="157"/>
              <a:chExt cx="1683" cy="949"/>
            </a:xfrm>
          </p:grpSpPr>
          <p:sp>
            <p:nvSpPr>
              <p:cNvPr id="100391" name="AutoShape 50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2" name="Rectangle 51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3" name="Rectangle 52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94" name="Rectangle 53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90" name="Text Box 54"/>
            <p:cNvSpPr txBox="1">
              <a:spLocks noChangeArrowheads="1"/>
            </p:cNvSpPr>
            <p:nvPr/>
          </p:nvSpPr>
          <p:spPr bwMode="auto">
            <a:xfrm>
              <a:off x="2923" y="2088"/>
              <a:ext cx="1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&amp;</a:t>
              </a:r>
            </a:p>
          </p:txBody>
        </p:sp>
      </p:grpSp>
      <p:grpSp>
        <p:nvGrpSpPr>
          <p:cNvPr id="16" name="Group 55"/>
          <p:cNvGrpSpPr>
            <a:grpSpLocks/>
          </p:cNvGrpSpPr>
          <p:nvPr/>
        </p:nvGrpSpPr>
        <p:grpSpPr bwMode="auto">
          <a:xfrm>
            <a:off x="4465638" y="3702050"/>
            <a:ext cx="2671762" cy="1552575"/>
            <a:chOff x="2614" y="2328"/>
            <a:chExt cx="1683" cy="978"/>
          </a:xfrm>
        </p:grpSpPr>
        <p:grpSp>
          <p:nvGrpSpPr>
            <p:cNvPr id="100383" name="Group 56"/>
            <p:cNvGrpSpPr>
              <a:grpSpLocks/>
            </p:cNvGrpSpPr>
            <p:nvPr/>
          </p:nvGrpSpPr>
          <p:grpSpPr bwMode="auto">
            <a:xfrm>
              <a:off x="2614" y="2357"/>
              <a:ext cx="1683" cy="949"/>
              <a:chOff x="1002" y="157"/>
              <a:chExt cx="1683" cy="949"/>
            </a:xfrm>
          </p:grpSpPr>
          <p:sp>
            <p:nvSpPr>
              <p:cNvPr id="100385" name="AutoShape 57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6" name="Rectangle 58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7" name="Rectangle 59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8" name="Rectangle 60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84" name="Text Box 61"/>
            <p:cNvSpPr txBox="1">
              <a:spLocks noChangeArrowheads="1"/>
            </p:cNvSpPr>
            <p:nvPr/>
          </p:nvSpPr>
          <p:spPr bwMode="auto">
            <a:xfrm>
              <a:off x="3092" y="2328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*</a:t>
              </a:r>
            </a:p>
          </p:txBody>
        </p:sp>
      </p:grpSp>
      <p:grpSp>
        <p:nvGrpSpPr>
          <p:cNvPr id="18" name="Group 62"/>
          <p:cNvGrpSpPr>
            <a:grpSpLocks/>
          </p:cNvGrpSpPr>
          <p:nvPr/>
        </p:nvGrpSpPr>
        <p:grpSpPr bwMode="auto">
          <a:xfrm>
            <a:off x="4783138" y="4070350"/>
            <a:ext cx="2671762" cy="1565275"/>
            <a:chOff x="2814" y="2560"/>
            <a:chExt cx="1683" cy="986"/>
          </a:xfrm>
        </p:grpSpPr>
        <p:grpSp>
          <p:nvGrpSpPr>
            <p:cNvPr id="100377" name="Group 63"/>
            <p:cNvGrpSpPr>
              <a:grpSpLocks/>
            </p:cNvGrpSpPr>
            <p:nvPr/>
          </p:nvGrpSpPr>
          <p:grpSpPr bwMode="auto">
            <a:xfrm>
              <a:off x="2814" y="2597"/>
              <a:ext cx="1683" cy="949"/>
              <a:chOff x="1002" y="157"/>
              <a:chExt cx="1683" cy="949"/>
            </a:xfrm>
          </p:grpSpPr>
          <p:sp>
            <p:nvSpPr>
              <p:cNvPr id="100379" name="AutoShape 64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0" name="Rectangle 65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1" name="Rectangle 66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82" name="Rectangle 67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78" name="Text Box 68"/>
            <p:cNvSpPr txBox="1">
              <a:spLocks noChangeArrowheads="1"/>
            </p:cNvSpPr>
            <p:nvPr/>
          </p:nvSpPr>
          <p:spPr bwMode="auto">
            <a:xfrm>
              <a:off x="3273" y="2560"/>
              <a:ext cx="1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(</a:t>
              </a: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5075238" y="4464050"/>
            <a:ext cx="2671762" cy="1552575"/>
            <a:chOff x="2998" y="2808"/>
            <a:chExt cx="1683" cy="978"/>
          </a:xfrm>
        </p:grpSpPr>
        <p:grpSp>
          <p:nvGrpSpPr>
            <p:cNvPr id="100371" name="Group 70"/>
            <p:cNvGrpSpPr>
              <a:grpSpLocks/>
            </p:cNvGrpSpPr>
            <p:nvPr/>
          </p:nvGrpSpPr>
          <p:grpSpPr bwMode="auto">
            <a:xfrm>
              <a:off x="2998" y="2837"/>
              <a:ext cx="1683" cy="949"/>
              <a:chOff x="1002" y="157"/>
              <a:chExt cx="1683" cy="949"/>
            </a:xfrm>
          </p:grpSpPr>
          <p:sp>
            <p:nvSpPr>
              <p:cNvPr id="100373" name="AutoShape 71"/>
              <p:cNvSpPr>
                <a:spLocks noChangeArrowheads="1"/>
              </p:cNvSpPr>
              <p:nvPr/>
            </p:nvSpPr>
            <p:spPr bwMode="auto">
              <a:xfrm>
                <a:off x="1002" y="157"/>
                <a:ext cx="1136" cy="415"/>
              </a:xfrm>
              <a:prstGeom prst="roundRect">
                <a:avLst>
                  <a:gd name="adj" fmla="val 10727"/>
                </a:avLst>
              </a:prstGeom>
              <a:solidFill>
                <a:srgbClr val="FFD34A"/>
              </a:solidFill>
              <a:ln w="38100">
                <a:solidFill>
                  <a:srgbClr val="1A000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4" name="Rectangle 72"/>
              <p:cNvSpPr>
                <a:spLocks noChangeArrowheads="1"/>
              </p:cNvSpPr>
              <p:nvPr/>
            </p:nvSpPr>
            <p:spPr bwMode="auto">
              <a:xfrm>
                <a:off x="1003" y="454"/>
                <a:ext cx="1682" cy="652"/>
              </a:xfrm>
              <a:prstGeom prst="rect">
                <a:avLst/>
              </a:prstGeom>
              <a:solidFill>
                <a:schemeClr val="tx2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5" name="Rectangle 73"/>
              <p:cNvSpPr>
                <a:spLocks noChangeArrowheads="1"/>
              </p:cNvSpPr>
              <p:nvPr/>
            </p:nvSpPr>
            <p:spPr bwMode="auto">
              <a:xfrm>
                <a:off x="1016" y="384"/>
                <a:ext cx="448" cy="16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76" name="Rectangle 74"/>
              <p:cNvSpPr>
                <a:spLocks noChangeArrowheads="1"/>
              </p:cNvSpPr>
              <p:nvPr/>
            </p:nvSpPr>
            <p:spPr bwMode="auto">
              <a:xfrm>
                <a:off x="1328" y="376"/>
                <a:ext cx="800" cy="168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0372" name="Text Box 75"/>
            <p:cNvSpPr txBox="1">
              <a:spLocks noChangeArrowheads="1"/>
            </p:cNvSpPr>
            <p:nvPr/>
          </p:nvSpPr>
          <p:spPr bwMode="auto">
            <a:xfrm>
              <a:off x="3404" y="2808"/>
              <a:ext cx="2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>
                  <a:solidFill>
                    <a:srgbClr val="000000"/>
                  </a:solidFill>
                  <a:latin typeface="Kantipur" charset="0"/>
                </a:rPr>
                <a:t>!)</a:t>
              </a:r>
            </a:p>
          </p:txBody>
        </p:sp>
      </p:grpSp>
      <p:sp>
        <p:nvSpPr>
          <p:cNvPr id="100366" name="Text Box 7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0367" name="Text Box 7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368" name="Text Box 78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0369" name="Text Box 7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39</a:t>
            </a:r>
          </a:p>
        </p:txBody>
      </p:sp>
      <p:sp>
        <p:nvSpPr>
          <p:cNvPr id="100370" name="Text Box 8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7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Vff]Ng[\ xf];</a:t>
            </a:r>
            <a: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5400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tkfO{sf] afOan vftf </a:t>
            </a: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endParaRPr lang="en-US" sz="5400" i="1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781425" y="3108325"/>
            <a:ext cx="185738" cy="3294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800">
              <a:solidFill>
                <a:srgbClr val="FC0128"/>
              </a:solidFill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2403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2404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2405" name="Text Box 10"/>
          <p:cNvSpPr txBox="1">
            <a:spLocks noChangeArrowheads="1"/>
          </p:cNvSpPr>
          <p:nvPr/>
        </p:nvSpPr>
        <p:spPr bwMode="auto">
          <a:xfrm>
            <a:off x="8340725" y="6486525"/>
            <a:ext cx="2333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2406" name="Text Box 11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02407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102408" name="Text Box 13"/>
          <p:cNvSpPr txBox="1">
            <a:spLocks noChangeArrowheads="1"/>
          </p:cNvSpPr>
          <p:nvPr/>
        </p:nvSpPr>
        <p:spPr bwMode="auto">
          <a:xfrm>
            <a:off x="7107238" y="6270625"/>
            <a:ext cx="1517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2323728" y="2374900"/>
            <a:ext cx="1600200" cy="3416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  <p:sp>
        <p:nvSpPr>
          <p:cNvPr id="37" name="Rectangle 15"/>
          <p:cNvSpPr>
            <a:spLocks noChangeArrowheads="1"/>
          </p:cNvSpPr>
          <p:nvPr/>
        </p:nvSpPr>
        <p:spPr bwMode="auto">
          <a:xfrm>
            <a:off x="755576" y="2348880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38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39" name="Rectangle 15"/>
          <p:cNvSpPr>
            <a:spLocks noChangeArrowheads="1"/>
          </p:cNvSpPr>
          <p:nvPr/>
        </p:nvSpPr>
        <p:spPr bwMode="auto">
          <a:xfrm>
            <a:off x="706755" y="2276872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726173" y="2283222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41" name="Rectangle 15"/>
          <p:cNvSpPr>
            <a:spLocks noChangeArrowheads="1"/>
          </p:cNvSpPr>
          <p:nvPr/>
        </p:nvSpPr>
        <p:spPr bwMode="auto">
          <a:xfrm>
            <a:off x="706755" y="2256631"/>
            <a:ext cx="8116888" cy="2174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lIns="90487" tIns="44450" rIns="90487" bIns="44450"/>
          <a:lstStyle/>
          <a:p>
            <a:pPr algn="ctr">
              <a:spcBef>
                <a:spcPct val="50000"/>
              </a:spcBef>
              <a:defRPr/>
            </a:pPr>
            <a:r>
              <a:rPr lang="en-US" sz="21600" b="1" dirty="0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31100" i="1" baseline="1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216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 </a:t>
            </a:r>
            <a:r>
              <a:rPr lang="en-US" sz="227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227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39" grpId="0"/>
      <p:bldP spid="40" grpId="0"/>
      <p:bldP spid="4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954088" y="3387725"/>
            <a:ext cx="1220787" cy="297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9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ctrTitle"/>
          </p:nvPr>
        </p:nvSpPr>
        <p:spPr bwMode="auto">
          <a:xfrm>
            <a:off x="654050" y="158115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5400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Vff]Ng[\ xf];</a:t>
            </a:r>
            <a: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</a:t>
            </a:r>
            <a:br>
              <a:rPr lang="en-US" sz="54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“</a:t>
            </a:r>
            <a:r>
              <a:rPr lang="en-US" sz="5400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tkfO{sf] afOan vftf </a:t>
            </a:r>
            <a:r>
              <a:rPr lang="ja-JP" altLang="en-US" sz="5400" i="1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”</a:t>
            </a:r>
            <a:endParaRPr lang="en-US" sz="5400" i="1">
              <a:solidFill>
                <a:srgbClr val="FAFD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2443163" y="3338513"/>
            <a:ext cx="6173787" cy="1773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  <a:defRPr/>
            </a:pPr>
            <a:r>
              <a:rPr lang="en-US" sz="17200">
                <a:effectLst>
                  <a:outerShdw blurRad="38100" dist="38100" dir="2700000" algn="tl">
                    <a:srgbClr val="000000"/>
                  </a:outerShdw>
                </a:effectLst>
              </a:rPr>
              <a:t>= </a:t>
            </a:r>
            <a:r>
              <a:rPr lang="en-US" sz="1720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</a:t>
            </a:r>
            <a:r>
              <a:rPr lang="en-US" sz="1560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1720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#</a:t>
            </a:r>
            <a:endParaRPr lang="en-US" sz="17200"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  <p:sp>
        <p:nvSpPr>
          <p:cNvPr id="104452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4453" name="Text Box 9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4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4455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41</a:t>
            </a:r>
          </a:p>
        </p:txBody>
      </p:sp>
      <p:sp>
        <p:nvSpPr>
          <p:cNvPr id="104456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04457" name="Text Box 1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4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654050" y="15811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4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Vff]Ng[\ xf]; </a:t>
            </a:r>
            <a:br>
              <a:rPr lang="en-US" sz="4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</a:br>
            <a:r>
              <a:rPr lang="ja-JP" altLang="en-US" sz="48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“</a:t>
            </a:r>
            <a:r>
              <a:rPr lang="en-US" sz="48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tkfO{sf] afOan vftf </a:t>
            </a:r>
            <a:r>
              <a:rPr lang="ja-JP" altLang="en-US" sz="4800" i="1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”</a:t>
            </a:r>
            <a:endParaRPr lang="en-US" sz="4800" i="1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1600" b="1">
              <a:solidFill>
                <a:srgbClr val="FFA27C"/>
              </a:solidFill>
            </a:endParaRP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6350" y="3227388"/>
            <a:ext cx="9042400" cy="175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US" sz="15600" b="1">
                <a:solidFill>
                  <a:srgbClr val="E8EC3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#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r>
              <a:rPr lang="en-US" sz="15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06500" name="Text Box 8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6501" name="Text Box 9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6502" name="Text Box 10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6503" name="Text Box 11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42</a:t>
            </a:r>
          </a:p>
        </p:txBody>
      </p:sp>
      <p:sp>
        <p:nvSpPr>
          <p:cNvPr id="106504" name="Text Box 1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06505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3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3588" y="428625"/>
            <a:ext cx="5967412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%d[\Vo zAbx? </a:t>
            </a: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71700" y="5046663"/>
            <a:ext cx="3159125" cy="1006475"/>
            <a:chOff x="1368" y="3179"/>
            <a:chExt cx="1990" cy="634"/>
          </a:xfrm>
        </p:grpSpPr>
        <p:sp>
          <p:nvSpPr>
            <p:cNvPr id="56326" name="Text Box 6"/>
            <p:cNvSpPr txBox="1">
              <a:spLocks noChangeArrowheads="1"/>
            </p:cNvSpPr>
            <p:nvPr/>
          </p:nvSpPr>
          <p:spPr bwMode="auto">
            <a:xfrm>
              <a:off x="1920" y="3179"/>
              <a:ext cx="143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27" name="AutoShape 7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47888" y="4081463"/>
            <a:ext cx="3833812" cy="1006475"/>
            <a:chOff x="1353" y="2571"/>
            <a:chExt cx="2415" cy="634"/>
          </a:xfrm>
        </p:grpSpPr>
        <p:sp>
          <p:nvSpPr>
            <p:cNvPr id="56329" name="Text Box 9"/>
            <p:cNvSpPr txBox="1">
              <a:spLocks noChangeArrowheads="1"/>
            </p:cNvSpPr>
            <p:nvPr/>
          </p:nvSpPr>
          <p:spPr bwMode="auto">
            <a:xfrm>
              <a:off x="1872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0" name="AutoShape 10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184400" y="3190875"/>
            <a:ext cx="5348288" cy="1006475"/>
            <a:chOff x="1376" y="2010"/>
            <a:chExt cx="3369" cy="634"/>
          </a:xfrm>
        </p:grpSpPr>
        <p:sp>
          <p:nvSpPr>
            <p:cNvPr id="56332" name="Text Box 12"/>
            <p:cNvSpPr txBox="1">
              <a:spLocks noChangeArrowheads="1"/>
            </p:cNvSpPr>
            <p:nvPr/>
          </p:nvSpPr>
          <p:spPr bwMode="auto">
            <a:xfrm>
              <a:off x="1966" y="2010"/>
              <a:ext cx="2779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;d[\bflo, hflt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3" name="AutoShape 13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2209800" y="2316163"/>
            <a:ext cx="4341813" cy="1098550"/>
            <a:chOff x="1376" y="1440"/>
            <a:chExt cx="2735" cy="692"/>
          </a:xfrm>
        </p:grpSpPr>
        <p:sp>
          <p:nvSpPr>
            <p:cNvPr id="56335" name="Text Box 15"/>
            <p:cNvSpPr txBox="1">
              <a:spLocks noChangeArrowheads="1"/>
            </p:cNvSpPr>
            <p:nvPr/>
          </p:nvSpPr>
          <p:spPr bwMode="auto">
            <a:xfrm>
              <a:off x="1808" y="1440"/>
              <a:ext cx="2303" cy="6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6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dflg;x?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6" name="AutoShape 16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133600" y="1447800"/>
            <a:ext cx="3798888" cy="914400"/>
            <a:chOff x="1360" y="938"/>
            <a:chExt cx="2393" cy="576"/>
          </a:xfrm>
        </p:grpSpPr>
        <p:sp>
          <p:nvSpPr>
            <p:cNvPr id="56338" name="Text Box 18"/>
            <p:cNvSpPr txBox="1">
              <a:spLocks noChangeArrowheads="1"/>
            </p:cNvSpPr>
            <p:nvPr/>
          </p:nvSpPr>
          <p:spPr bwMode="auto">
            <a:xfrm>
              <a:off x="1936" y="938"/>
              <a:ext cx="181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6339" name="AutoShape 19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08551" name="Text Box 2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08552" name="Text Box 21"/>
          <p:cNvSpPr txBox="1">
            <a:spLocks noChangeArrowheads="1"/>
          </p:cNvSpPr>
          <p:nvPr/>
        </p:nvSpPr>
        <p:spPr bwMode="auto">
          <a:xfrm>
            <a:off x="85534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08553" name="Text Box 22"/>
          <p:cNvSpPr txBox="1">
            <a:spLocks noChangeArrowheads="1"/>
          </p:cNvSpPr>
          <p:nvPr/>
        </p:nvSpPr>
        <p:spPr bwMode="auto">
          <a:xfrm>
            <a:off x="80597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8554" name="Text Box 23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08555" name="Text Box 24"/>
          <p:cNvSpPr txBox="1">
            <a:spLocks noChangeArrowheads="1"/>
          </p:cNvSpPr>
          <p:nvPr/>
        </p:nvSpPr>
        <p:spPr bwMode="auto">
          <a:xfrm>
            <a:off x="68119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08556" name="Text Box 25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43</a:t>
            </a: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animBg="1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428625"/>
            <a:ext cx="5967413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%d[\Vo zAbx? </a:t>
            </a: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 </a:t>
            </a:r>
          </a:p>
        </p:txBody>
      </p:sp>
      <p:sp>
        <p:nvSpPr>
          <p:cNvPr id="110594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0595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44</a:t>
            </a:r>
          </a:p>
        </p:txBody>
      </p:sp>
      <p:sp>
        <p:nvSpPr>
          <p:cNvPr id="110598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10599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235200" y="5046663"/>
            <a:ext cx="3248025" cy="1006475"/>
            <a:chOff x="1368" y="3179"/>
            <a:chExt cx="2046" cy="634"/>
          </a:xfrm>
        </p:grpSpPr>
        <p:sp>
          <p:nvSpPr>
            <p:cNvPr id="58380" name="Text Box 12"/>
            <p:cNvSpPr txBox="1">
              <a:spLocks noChangeArrowheads="1"/>
            </p:cNvSpPr>
            <p:nvPr/>
          </p:nvSpPr>
          <p:spPr bwMode="auto">
            <a:xfrm>
              <a:off x="1976" y="3179"/>
              <a:ext cx="143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81" name="AutoShape 13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11388" y="4081463"/>
            <a:ext cx="3922712" cy="1006475"/>
            <a:chOff x="1353" y="2571"/>
            <a:chExt cx="2471" cy="634"/>
          </a:xfrm>
        </p:grpSpPr>
        <p:sp>
          <p:nvSpPr>
            <p:cNvPr id="58383" name="Text Box 15"/>
            <p:cNvSpPr txBox="1">
              <a:spLocks noChangeArrowheads="1"/>
            </p:cNvSpPr>
            <p:nvPr/>
          </p:nvSpPr>
          <p:spPr bwMode="auto">
            <a:xfrm>
              <a:off x="1928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84" name="AutoShape 16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09800" y="3200400"/>
            <a:ext cx="6200775" cy="1006475"/>
            <a:chOff x="1376" y="2010"/>
            <a:chExt cx="3906" cy="634"/>
          </a:xfrm>
        </p:grpSpPr>
        <p:sp>
          <p:nvSpPr>
            <p:cNvPr id="58386" name="Text Box 18"/>
            <p:cNvSpPr txBox="1">
              <a:spLocks noChangeArrowheads="1"/>
            </p:cNvSpPr>
            <p:nvPr/>
          </p:nvSpPr>
          <p:spPr bwMode="auto">
            <a:xfrm>
              <a:off x="1438" y="2010"/>
              <a:ext cx="384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 </a:t>
              </a: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hfltx?, ;fd[\bfoL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87" name="AutoShape 19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184400" y="2332038"/>
            <a:ext cx="4478338" cy="1006475"/>
            <a:chOff x="1376" y="1469"/>
            <a:chExt cx="2821" cy="634"/>
          </a:xfrm>
        </p:grpSpPr>
        <p:sp>
          <p:nvSpPr>
            <p:cNvPr id="58389" name="Text Box 21"/>
            <p:cNvSpPr txBox="1">
              <a:spLocks noChangeArrowheads="1"/>
            </p:cNvSpPr>
            <p:nvPr/>
          </p:nvSpPr>
          <p:spPr bwMode="auto">
            <a:xfrm>
              <a:off x="1920" y="1469"/>
              <a:ext cx="2277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dflg;x?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58390" name="AutoShape 22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6" name="Group 23"/>
          <p:cNvGrpSpPr>
            <a:grpSpLocks/>
          </p:cNvGrpSpPr>
          <p:nvPr/>
        </p:nvGrpSpPr>
        <p:grpSpPr bwMode="auto">
          <a:xfrm>
            <a:off x="2209800" y="1524000"/>
            <a:ext cx="3886200" cy="914400"/>
            <a:chOff x="1360" y="938"/>
            <a:chExt cx="2448" cy="576"/>
          </a:xfrm>
        </p:grpSpPr>
        <p:sp>
          <p:nvSpPr>
            <p:cNvPr id="58392" name="Text Box 24"/>
            <p:cNvSpPr txBox="1">
              <a:spLocks noChangeArrowheads="1"/>
            </p:cNvSpPr>
            <p:nvPr/>
          </p:nvSpPr>
          <p:spPr bwMode="auto">
            <a:xfrm>
              <a:off x="1991" y="938"/>
              <a:ext cx="181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58393" name="AutoShape 25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1684338" y="1479550"/>
            <a:ext cx="6581775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8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4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457200"/>
            <a:ext cx="3071813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%d[\Vo zAbx? </a:t>
            </a:r>
            <a:r>
              <a:rPr lang="en-US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60421" name="Oval 5"/>
          <p:cNvSpPr>
            <a:spLocks noChangeArrowheads="1"/>
          </p:cNvSpPr>
          <p:nvPr/>
        </p:nvSpPr>
        <p:spPr bwMode="auto">
          <a:xfrm>
            <a:off x="1582738" y="2381250"/>
            <a:ext cx="6311900" cy="958850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2643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2644" name="Text Box 7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2645" name="Text Box 8"/>
          <p:cNvSpPr txBox="1">
            <a:spLocks noChangeArrowheads="1"/>
          </p:cNvSpPr>
          <p:nvPr/>
        </p:nvSpPr>
        <p:spPr bwMode="auto">
          <a:xfrm>
            <a:off x="8315325" y="64865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 </a:t>
            </a:r>
          </a:p>
        </p:txBody>
      </p:sp>
      <p:sp>
        <p:nvSpPr>
          <p:cNvPr id="112646" name="Text Box 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45</a:t>
            </a:r>
          </a:p>
        </p:txBody>
      </p:sp>
      <p:sp>
        <p:nvSpPr>
          <p:cNvPr id="112647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112648" name="Group 11"/>
          <p:cNvGrpSpPr>
            <a:grpSpLocks/>
          </p:cNvGrpSpPr>
          <p:nvPr/>
        </p:nvGrpSpPr>
        <p:grpSpPr bwMode="auto">
          <a:xfrm>
            <a:off x="2171700" y="5046663"/>
            <a:ext cx="3314700" cy="1006475"/>
            <a:chOff x="1368" y="3179"/>
            <a:chExt cx="2088" cy="634"/>
          </a:xfrm>
        </p:grpSpPr>
        <p:sp>
          <p:nvSpPr>
            <p:cNvPr id="60428" name="Text Box 12"/>
            <p:cNvSpPr txBox="1">
              <a:spLocks noChangeArrowheads="1"/>
            </p:cNvSpPr>
            <p:nvPr/>
          </p:nvSpPr>
          <p:spPr bwMode="auto">
            <a:xfrm>
              <a:off x="2112" y="3179"/>
              <a:ext cx="1344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29" name="AutoShape 13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49" name="Group 14"/>
          <p:cNvGrpSpPr>
            <a:grpSpLocks/>
          </p:cNvGrpSpPr>
          <p:nvPr/>
        </p:nvGrpSpPr>
        <p:grpSpPr bwMode="auto">
          <a:xfrm>
            <a:off x="2147888" y="4081463"/>
            <a:ext cx="3910012" cy="1006475"/>
            <a:chOff x="1353" y="2571"/>
            <a:chExt cx="2463" cy="634"/>
          </a:xfrm>
        </p:grpSpPr>
        <p:sp>
          <p:nvSpPr>
            <p:cNvPr id="60431" name="Text Box 15"/>
            <p:cNvSpPr txBox="1">
              <a:spLocks noChangeArrowheads="1"/>
            </p:cNvSpPr>
            <p:nvPr/>
          </p:nvSpPr>
          <p:spPr bwMode="auto">
            <a:xfrm>
              <a:off x="1920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32" name="AutoShape 16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50" name="Group 17"/>
          <p:cNvGrpSpPr>
            <a:grpSpLocks/>
          </p:cNvGrpSpPr>
          <p:nvPr/>
        </p:nvGrpSpPr>
        <p:grpSpPr bwMode="auto">
          <a:xfrm>
            <a:off x="2209800" y="3276600"/>
            <a:ext cx="6172200" cy="1006475"/>
            <a:chOff x="1376" y="1984"/>
            <a:chExt cx="3937" cy="686"/>
          </a:xfrm>
        </p:grpSpPr>
        <p:sp>
          <p:nvSpPr>
            <p:cNvPr id="60434" name="Text Box 18"/>
            <p:cNvSpPr txBox="1">
              <a:spLocks noChangeArrowheads="1"/>
            </p:cNvSpPr>
            <p:nvPr/>
          </p:nvSpPr>
          <p:spPr bwMode="auto">
            <a:xfrm>
              <a:off x="1555" y="1984"/>
              <a:ext cx="3758" cy="6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hfltx?, ;fd[\bfoL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35" name="AutoShape 19"/>
            <p:cNvSpPr>
              <a:spLocks noChangeArrowheads="1"/>
            </p:cNvSpPr>
            <p:nvPr/>
          </p:nvSpPr>
          <p:spPr bwMode="auto">
            <a:xfrm>
              <a:off x="1376" y="2135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51" name="Group 20"/>
          <p:cNvGrpSpPr>
            <a:grpSpLocks/>
          </p:cNvGrpSpPr>
          <p:nvPr/>
        </p:nvGrpSpPr>
        <p:grpSpPr bwMode="auto">
          <a:xfrm>
            <a:off x="2209800" y="2362200"/>
            <a:ext cx="3767138" cy="1006475"/>
            <a:chOff x="1376" y="1469"/>
            <a:chExt cx="2373" cy="634"/>
          </a:xfrm>
        </p:grpSpPr>
        <p:sp>
          <p:nvSpPr>
            <p:cNvPr id="60437" name="Text Box 21"/>
            <p:cNvSpPr txBox="1">
              <a:spLocks noChangeArrowheads="1"/>
            </p:cNvSpPr>
            <p:nvPr/>
          </p:nvSpPr>
          <p:spPr bwMode="auto">
            <a:xfrm>
              <a:off x="1904" y="1469"/>
              <a:ext cx="184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60438" name="AutoShape 22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12652" name="Group 23"/>
          <p:cNvGrpSpPr>
            <a:grpSpLocks/>
          </p:cNvGrpSpPr>
          <p:nvPr/>
        </p:nvGrpSpPr>
        <p:grpSpPr bwMode="auto">
          <a:xfrm>
            <a:off x="2159000" y="1489075"/>
            <a:ext cx="3702050" cy="914400"/>
            <a:chOff x="1360" y="938"/>
            <a:chExt cx="2332" cy="576"/>
          </a:xfrm>
        </p:grpSpPr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1968" y="938"/>
              <a:ext cx="1724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4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0441" name="AutoShape 25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12653" name="Text Box 26"/>
          <p:cNvSpPr txBox="1">
            <a:spLocks noChangeArrowheads="1"/>
          </p:cNvSpPr>
          <p:nvPr/>
        </p:nvSpPr>
        <p:spPr bwMode="auto">
          <a:xfrm>
            <a:off x="8791575" y="64135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22350" y="6096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4800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$ dflg;x? </a:t>
            </a:r>
            <a:r>
              <a:rPr lang="en-US" sz="4800">
                <a:solidFill>
                  <a:srgbClr val="FAFD00"/>
                </a:solidFill>
                <a:latin typeface="Times" charset="0"/>
                <a:ea typeface="ＭＳ Ｐゴシック" charset="0"/>
                <a:cs typeface="ＭＳ Ｐゴシック" charset="0"/>
              </a:rPr>
              <a:t>: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4100" y="1981200"/>
            <a:ext cx="4760913" cy="41148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a|fxfd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\</a:t>
            </a:r>
          </a:p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of]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;]km</a:t>
            </a:r>
          </a:p>
          <a:p>
            <a:pPr marL="677863" indent="-677863" defTabSz="1033463">
              <a:defRPr/>
            </a:pPr>
            <a:r>
              <a:rPr lang="en-US" sz="5400" b="1" dirty="0" err="1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df</a:t>
            </a: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zf</a:t>
            </a:r>
            <a:endParaRPr lang="en-US" sz="5400" b="1" dirty="0">
              <a:solidFill>
                <a:srgbClr val="FF5008"/>
              </a:solidFill>
              <a:effectLst>
                <a:outerShdw blurRad="38100" dist="76200" dir="2700000" algn="tl">
                  <a:srgbClr val="000000"/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  <a:p>
            <a:pPr marL="677863" indent="-677863" defTabSz="1033463">
              <a:defRPr/>
            </a:pPr>
            <a:r>
              <a:rPr lang="en-US" sz="5400" b="1" dirty="0"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o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xf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38100" dist="76200" dir="2700000" algn="tl">
                    <a:srgbClr val="000000"/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]z[\</a:t>
            </a: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2901950" y="205581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1" name="Oval 7"/>
          <p:cNvSpPr>
            <a:spLocks noChangeArrowheads="1"/>
          </p:cNvSpPr>
          <p:nvPr/>
        </p:nvSpPr>
        <p:spPr bwMode="auto">
          <a:xfrm>
            <a:off x="2874963" y="3049588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2" name="Oval 8"/>
          <p:cNvSpPr>
            <a:spLocks noChangeArrowheads="1"/>
          </p:cNvSpPr>
          <p:nvPr/>
        </p:nvSpPr>
        <p:spPr bwMode="auto">
          <a:xfrm>
            <a:off x="2919413" y="4056063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2473" name="Oval 9"/>
          <p:cNvSpPr>
            <a:spLocks noChangeArrowheads="1"/>
          </p:cNvSpPr>
          <p:nvPr/>
        </p:nvSpPr>
        <p:spPr bwMode="auto">
          <a:xfrm>
            <a:off x="2897188" y="5022850"/>
            <a:ext cx="825500" cy="765175"/>
          </a:xfrm>
          <a:prstGeom prst="ellipse">
            <a:avLst/>
          </a:prstGeom>
          <a:noFill/>
          <a:ln w="57150">
            <a:solidFill>
              <a:srgbClr val="1FCC16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14695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4696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4697" name="Text Box 12"/>
          <p:cNvSpPr txBox="1">
            <a:spLocks noChangeArrowheads="1"/>
          </p:cNvSpPr>
          <p:nvPr/>
        </p:nvSpPr>
        <p:spPr bwMode="auto">
          <a:xfrm>
            <a:off x="8339138" y="6486525"/>
            <a:ext cx="2333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14698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46</a:t>
            </a:r>
          </a:p>
        </p:txBody>
      </p:sp>
      <p:sp>
        <p:nvSpPr>
          <p:cNvPr id="114699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14700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2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nimBg="1" autoUpdateAnimBg="0"/>
      <p:bldP spid="62467" grpId="0" build="p" autoUpdateAnimBg="0"/>
      <p:bldP spid="62470" grpId="0" animBg="1"/>
      <p:bldP spid="62471" grpId="0" animBg="1"/>
      <p:bldP spid="62472" grpId="0" animBg="1"/>
      <p:bldP spid="6247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2062163" y="463550"/>
            <a:ext cx="5621337" cy="5999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c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of]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Gofostf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{n]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   </a:t>
            </a:r>
            <a:r>
              <a:rPr lang="en-US" sz="9600" b="1" dirty="0" err="1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df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ug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}{ k5{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</a:p>
          <a:p>
            <a:pPr>
              <a:defRPr/>
            </a:pP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     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</a:t>
            </a:r>
            <a:r>
              <a:rPr lang="en-US" sz="96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96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Gofo</a:t>
            </a:r>
            <a:r>
              <a:rPr lang="en-US" sz="96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76000"/>
                    </a:srgbClr>
                  </a:outerShdw>
                </a:effectLst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874838" y="582613"/>
            <a:ext cx="3159125" cy="5702300"/>
            <a:chOff x="1181" y="367"/>
            <a:chExt cx="1989" cy="3592"/>
          </a:xfrm>
        </p:grpSpPr>
        <p:sp>
          <p:nvSpPr>
            <p:cNvPr id="64518" name="Oval 6"/>
            <p:cNvSpPr>
              <a:spLocks noChangeArrowheads="1"/>
            </p:cNvSpPr>
            <p:nvPr/>
          </p:nvSpPr>
          <p:spPr bwMode="auto">
            <a:xfrm>
              <a:off x="1181" y="367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19" name="Oval 7"/>
            <p:cNvSpPr>
              <a:spLocks noChangeArrowheads="1"/>
            </p:cNvSpPr>
            <p:nvPr/>
          </p:nvSpPr>
          <p:spPr bwMode="auto">
            <a:xfrm>
              <a:off x="1519" y="1299"/>
              <a:ext cx="872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0" name="Oval 8"/>
            <p:cNvSpPr>
              <a:spLocks noChangeArrowheads="1"/>
            </p:cNvSpPr>
            <p:nvPr/>
          </p:nvSpPr>
          <p:spPr bwMode="auto">
            <a:xfrm>
              <a:off x="2033" y="2188"/>
              <a:ext cx="872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64521" name="Oval 9"/>
            <p:cNvSpPr>
              <a:spLocks noChangeArrowheads="1"/>
            </p:cNvSpPr>
            <p:nvPr/>
          </p:nvSpPr>
          <p:spPr bwMode="auto">
            <a:xfrm>
              <a:off x="2307" y="3096"/>
              <a:ext cx="863" cy="863"/>
            </a:xfrm>
            <a:prstGeom prst="ellipse">
              <a:avLst/>
            </a:prstGeom>
            <a:noFill/>
            <a:ln w="57150">
              <a:solidFill>
                <a:srgbClr val="CC1417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16739" name="Text Box 10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6740" name="Text Box 11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16741" name="Text Box 12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47</a:t>
            </a:r>
          </a:p>
        </p:txBody>
      </p:sp>
      <p:sp>
        <p:nvSpPr>
          <p:cNvPr id="116742" name="Text Box 13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build="p" autoUpdateAnimBg="0" advAuto="50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4638675" y="413861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908425" y="1744663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0550" y="-344488"/>
            <a:ext cx="7861300" cy="76200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afOan cfwf/e[\t sfo{s|d hf]xg O{= km|]dfg, lk=Pr=l8= 4f/f /rLt, lgdf{0fLt, / pTkflbt xf] .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600" b="1">
                <a:latin typeface="Times" charset="0"/>
              </a:rPr>
              <a:t>Copyright © 2004 The Bible…Basically Ministries Intl. Inc., Ft. Worth, Texas</a:t>
            </a:r>
          </a:p>
          <a:p>
            <a:pPr algn="ctr">
              <a:lnSpc>
                <a:spcPct val="90000"/>
              </a:lnSpc>
              <a:defRPr/>
            </a:pPr>
            <a:endParaRPr lang="en-US" sz="1600" b="1">
              <a:latin typeface="Times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1800" b="1"/>
              <a:t>©</a:t>
            </a:r>
            <a:r>
              <a:rPr lang="en-US" sz="1800" b="1">
                <a:latin typeface="Kantipur" charset="0"/>
              </a:rPr>
              <a:t>;j{flwsf/ n]vsdf lglot 5 . of] s[lt ;o[\St /fHo cd]l/sfsf] k|sfzg sfg[\g cGt/ut ;[\/lIft 5 . s[\g}</a:t>
            </a:r>
            <a:r>
              <a:rPr lang="en-US" sz="1800" b="1">
                <a:latin typeface="Times" charset="0"/>
              </a:rPr>
              <a:t> </a:t>
            </a:r>
            <a:r>
              <a:rPr lang="en-US" sz="1800" b="1">
                <a:latin typeface="Kantipur" charset="0"/>
              </a:rPr>
              <a:t>klg ljz]if sf/0f ljgf cf+lzs jf k[\0f{ n]vssf] cg[\dlt ljgf k|sfzg ug{ kfO{g] 5}g .</a:t>
            </a:r>
            <a:endParaRPr lang="en-US" sz="1800" b="1">
              <a:latin typeface="Times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sz="1800" b="1">
              <a:latin typeface="Times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lt efux? hf] ljz]if?kdf cg[\dlt lbO{Psf v08x? 5g\ lawfly{xsf] clgjfo{tf cg[\;f/ k|sfzg ug{ ;lsg]5 .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d+qfno 8f= 6f]8 an]g, df:6/ sn]h, h]?;]nd, O;|fon / lkS6f]l/on n}a/L ckm afOan n]i8 h;n] o; k|]sfzgdf t:jL/z? /fVg cg[\dlt lbg[\eOsf]df cfef/ AoSt ub{5f} . sfb]z af/g]sf] t:jL/z? /fVg cg[\dftL xfldn] 8f= nL l/6dfo/sf] cg[\dtL c:6nLofaf6 kfof}+ . cGo k|lt k|sfzg / To;k|sf/sf ;fdfu|Lx? Xfd|f] hfgsf/L / 1fg ljgf ug{ / ug[\{k/]df d+qfnon] ;[\rgf hfl/ ug]{5 . 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cfjZos kl/jt{gx? ul/g]5g\ . Tl:j/ / n]v v08df ulNtx? ;Sbf] x6fpg] k|of; ul/Psf]5 .</a:t>
            </a:r>
            <a:r>
              <a:rPr lang="en-US" sz="2000" b="1">
                <a:latin typeface="Times" charset="0"/>
              </a:rPr>
              <a:t> </a:t>
            </a:r>
          </a:p>
          <a:p>
            <a:pPr algn="ctr">
              <a:lnSpc>
                <a:spcPct val="90000"/>
              </a:lnSpc>
              <a:defRPr/>
            </a:pPr>
            <a:r>
              <a:rPr lang="en-US" sz="2000" b="1">
                <a:latin typeface="Kantipur" charset="0"/>
              </a:rPr>
              <a:t>lzIfs, ;+rf/stf{, / k|lzIfsn] s[\g} klg tl:j/, k|:t[\tL jf efiff jf tf}8tl/sf, ;+:s/0f cyjf s[\g} klg sDk[\6/ k|fljlwss[\/fx? pTkfbssf] cg[\dtL ljgf ug{ kfOg] 5}g .</a:t>
            </a:r>
          </a:p>
          <a:p>
            <a:pPr algn="ctr">
              <a:lnSpc>
                <a:spcPct val="90000"/>
              </a:lnSpc>
              <a:defRPr/>
            </a:pPr>
            <a:endParaRPr lang="en-US" sz="2000" b="1">
              <a:latin typeface="Kantipur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>
                <a:latin typeface="Kantipur" charset="0"/>
              </a:rPr>
              <a:t>of] s[lt ;o[\St /fHo cd]l/sfsf] k|sfzg sfg[\g cGt/ut ;[\/lIft 5 .</a:t>
            </a:r>
          </a:p>
          <a:p>
            <a:pPr algn="ctr">
              <a:lnSpc>
                <a:spcPct val="90000"/>
              </a:lnSpc>
              <a:defRPr/>
            </a:pPr>
            <a:endParaRPr lang="en-US" sz="1600" b="1">
              <a:latin typeface="Kantipur" charset="0"/>
            </a:endParaRP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327275" y="26828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481013" y="6545263"/>
            <a:ext cx="91598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7621588" y="6527800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54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03</a:t>
            </a:r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1116013" y="2846388"/>
            <a:ext cx="7778750" cy="955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of]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;]km</a:t>
            </a:r>
          </a:p>
        </p:txBody>
      </p:sp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1116013" y="4581525"/>
            <a:ext cx="7778750" cy="107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</a:t>
            </a: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o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xf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]z[\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116013" y="3724275"/>
            <a:ext cx="7778750" cy="935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 err="1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df</a:t>
            </a: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]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zf</a:t>
            </a:r>
            <a:endParaRPr lang="en-US" sz="5400" b="1" dirty="0">
              <a:solidFill>
                <a:srgbClr val="FF5008"/>
              </a:solidFill>
              <a:effectLst>
                <a:outerShdw blurRad="50800" dist="76200" dir="2700000" algn="tl" rotWithShape="0">
                  <a:srgbClr val="000000">
                    <a:alpha val="85000"/>
                  </a:srgbClr>
                </a:outerShdw>
              </a:effectLst>
              <a:latin typeface="Kantipur" charset="0"/>
            </a:endParaRP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1116013" y="1925638"/>
            <a:ext cx="5886450" cy="998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1820863" indent="-677863" defTabSz="1033463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Char char=""/>
              <a:defRPr/>
            </a:pPr>
            <a:r>
              <a:rPr lang="en-US" sz="5400" b="1" dirty="0"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c</a:t>
            </a:r>
            <a:r>
              <a:rPr lang="en-US" sz="5400" b="1" dirty="0">
                <a:solidFill>
                  <a:srgbClr val="00FF00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Times" charset="0"/>
              </a:rPr>
              <a:t>  </a:t>
            </a:r>
            <a:r>
              <a:rPr lang="en-US" sz="5400" b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a|fxfd</a:t>
            </a:r>
            <a:r>
              <a:rPr lang="en-US" sz="5400" b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5000"/>
                    </a:srgbClr>
                  </a:outerShdw>
                </a:effectLst>
                <a:latin typeface="Kantipur" charset="0"/>
              </a:rPr>
              <a:t>\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609600"/>
            <a:ext cx="621665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6600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$ AolStTjx? </a:t>
            </a:r>
            <a:r>
              <a:rPr lang="en-US" sz="6600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x[\g =====</a:t>
            </a:r>
          </a:p>
        </p:txBody>
      </p:sp>
      <p:sp>
        <p:nvSpPr>
          <p:cNvPr id="66569" name="Oval 9"/>
          <p:cNvSpPr>
            <a:spLocks noChangeArrowheads="1"/>
          </p:cNvSpPr>
          <p:nvPr/>
        </p:nvSpPr>
        <p:spPr bwMode="auto">
          <a:xfrm>
            <a:off x="2894013" y="19605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>
              <a:solidFill>
                <a:srgbClr val="FFA27C"/>
              </a:solidFill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0" name="Oval 10"/>
          <p:cNvSpPr>
            <a:spLocks noChangeArrowheads="1"/>
          </p:cNvSpPr>
          <p:nvPr/>
        </p:nvSpPr>
        <p:spPr bwMode="auto">
          <a:xfrm>
            <a:off x="2894013" y="28622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1" name="Oval 11"/>
          <p:cNvSpPr>
            <a:spLocks noChangeArrowheads="1"/>
          </p:cNvSpPr>
          <p:nvPr/>
        </p:nvSpPr>
        <p:spPr bwMode="auto">
          <a:xfrm>
            <a:off x="2894013" y="377031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2" name="Oval 12"/>
          <p:cNvSpPr>
            <a:spLocks noChangeArrowheads="1"/>
          </p:cNvSpPr>
          <p:nvPr/>
        </p:nvSpPr>
        <p:spPr bwMode="auto">
          <a:xfrm>
            <a:off x="2868613" y="4678363"/>
            <a:ext cx="865187" cy="788987"/>
          </a:xfrm>
          <a:prstGeom prst="ellipse">
            <a:avLst/>
          </a:prstGeom>
          <a:noFill/>
          <a:ln w="76200">
            <a:solidFill>
              <a:srgbClr val="FC0128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66573" name="Text Box 13"/>
          <p:cNvSpPr txBox="1">
            <a:spLocks noChangeArrowheads="1"/>
          </p:cNvSpPr>
          <p:nvPr/>
        </p:nvSpPr>
        <p:spPr bwMode="auto">
          <a:xfrm rot="-1943403">
            <a:off x="1082675" y="5386388"/>
            <a:ext cx="896938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Gofo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-1943403">
            <a:off x="844550" y="4468813"/>
            <a:ext cx="15462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ug}{ k5{</a:t>
            </a:r>
            <a:r>
              <a:rPr lang="en-US" sz="4000" b="1">
                <a:solidFill>
                  <a:srgbClr val="00CC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66575" name="Text Box 15"/>
          <p:cNvSpPr txBox="1">
            <a:spLocks noChangeArrowheads="1"/>
          </p:cNvSpPr>
          <p:nvPr/>
        </p:nvSpPr>
        <p:spPr bwMode="auto">
          <a:xfrm rot="-1943403">
            <a:off x="658813" y="3690938"/>
            <a:ext cx="1811337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AFD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Gofostf{n]</a:t>
            </a:r>
          </a:p>
        </p:txBody>
      </p:sp>
      <p:sp>
        <p:nvSpPr>
          <p:cNvPr id="66576" name="Text Box 16"/>
          <p:cNvSpPr txBox="1">
            <a:spLocks noChangeArrowheads="1"/>
          </p:cNvSpPr>
          <p:nvPr/>
        </p:nvSpPr>
        <p:spPr bwMode="auto">
          <a:xfrm rot="-1943403">
            <a:off x="1927225" y="2330450"/>
            <a:ext cx="454025" cy="427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55000"/>
              </a:lnSpc>
              <a:spcBef>
                <a:spcPct val="50000"/>
              </a:spcBef>
              <a:defRPr/>
            </a:pPr>
            <a:r>
              <a:rPr lang="en-US" sz="40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</a:t>
            </a:r>
          </a:p>
        </p:txBody>
      </p:sp>
      <p:sp>
        <p:nvSpPr>
          <p:cNvPr id="118798" name="Text Box 1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18799" name="Text Box 1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 b="1">
              <a:solidFill>
                <a:srgbClr val="FFFFFF"/>
              </a:solidFill>
            </a:endParaRPr>
          </a:p>
        </p:txBody>
      </p:sp>
      <p:sp>
        <p:nvSpPr>
          <p:cNvPr id="118800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48</a:t>
            </a:r>
          </a:p>
        </p:txBody>
      </p:sp>
      <p:sp>
        <p:nvSpPr>
          <p:cNvPr id="118801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118802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9600" y="2286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6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65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6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6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6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23" presetClass="entr" presetSubtype="52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6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build="p" autoUpdateAnimBg="0"/>
      <p:bldP spid="66562" grpId="0" build="p" autoUpdateAnimBg="0"/>
      <p:bldP spid="66563" grpId="0"/>
      <p:bldP spid="66565" grpId="0" build="p" autoUpdateAnimBg="0"/>
      <p:bldP spid="66566" grpId="0" animBg="1" autoUpdateAnimBg="0"/>
      <p:bldP spid="66569" grpId="0" animBg="1" autoUpdateAnimBg="0"/>
      <p:bldP spid="66570" grpId="0" animBg="1"/>
      <p:bldP spid="66571" grpId="0" animBg="1"/>
      <p:bldP spid="66572" grpId="0" animBg="1"/>
      <p:bldP spid="66573" grpId="0" autoUpdateAnimBg="0"/>
      <p:bldP spid="66574" grpId="0" autoUpdateAnimBg="0"/>
      <p:bldP spid="66575" grpId="0" autoUpdateAnimBg="0"/>
      <p:bldP spid="66576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3335338" y="958850"/>
            <a:ext cx="2417762" cy="512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6600" b="1" dirty="0" err="1">
                <a:solidFill>
                  <a:srgbClr val="F6FE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pTktL</a:t>
            </a:r>
            <a:endParaRPr lang="en-US" sz="6600" b="1" dirty="0">
              <a:solidFill>
                <a:srgbClr val="F6FE0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  <a:p>
            <a:pPr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c </a:t>
            </a:r>
            <a:r>
              <a:rPr lang="en-US" sz="6600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a|fxfd</a:t>
            </a:r>
            <a:endParaRPr lang="en-US" sz="66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of] </a:t>
            </a:r>
            <a:r>
              <a:rPr lang="en-US" sz="6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;[\km</a:t>
            </a:r>
          </a:p>
          <a:p>
            <a:pPr algn="ctr">
              <a:defRPr/>
            </a:pPr>
            <a:r>
              <a:rPr lang="en-US" sz="6600" b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df</a:t>
            </a: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] </a:t>
            </a:r>
            <a:r>
              <a:rPr lang="en-US" sz="6600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zf</a:t>
            </a:r>
            <a:endParaRPr lang="en-US" sz="6600" b="1" dirty="0">
              <a:solidFill>
                <a:srgbClr val="FF500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  <a:p>
            <a:pPr algn="ctr">
              <a:defRPr/>
            </a:pPr>
            <a:r>
              <a:rPr lang="en-US" sz="6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 </a:t>
            </a:r>
            <a:r>
              <a:rPr lang="en-US" sz="6600" b="1" dirty="0" err="1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xf</a:t>
            </a:r>
            <a:r>
              <a:rPr lang="en-US" sz="6600" b="1" dirty="0">
                <a:solidFill>
                  <a:srgbClr val="FF500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]z[\\</a:t>
            </a:r>
          </a:p>
        </p:txBody>
      </p:sp>
      <p:sp>
        <p:nvSpPr>
          <p:cNvPr id="120835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0836" name="Text Box 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0837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0838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49</a:t>
            </a:r>
          </a:p>
        </p:txBody>
      </p:sp>
      <p:sp>
        <p:nvSpPr>
          <p:cNvPr id="120839" name="Text Box 9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20840" name="Text Box 10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6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2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457200"/>
            <a:ext cx="52578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7200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%</a:t>
            </a:r>
            <a:r>
              <a:rPr lang="en-US" sz="6000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 d[\Vo zAbx? ======</a:t>
            </a:r>
          </a:p>
        </p:txBody>
      </p:sp>
      <p:sp>
        <p:nvSpPr>
          <p:cNvPr id="122882" name="Text Box 5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2883" name="Text Box 6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2884" name="Text Box 7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2885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50</a:t>
            </a:r>
          </a:p>
        </p:txBody>
      </p:sp>
      <p:sp>
        <p:nvSpPr>
          <p:cNvPr id="122886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grpSp>
        <p:nvGrpSpPr>
          <p:cNvPr id="122887" name="Group 10"/>
          <p:cNvGrpSpPr>
            <a:grpSpLocks/>
          </p:cNvGrpSpPr>
          <p:nvPr/>
        </p:nvGrpSpPr>
        <p:grpSpPr bwMode="auto">
          <a:xfrm>
            <a:off x="2171700" y="5046663"/>
            <a:ext cx="3659188" cy="1006475"/>
            <a:chOff x="1368" y="3179"/>
            <a:chExt cx="2305" cy="634"/>
          </a:xfrm>
        </p:grpSpPr>
        <p:sp>
          <p:nvSpPr>
            <p:cNvPr id="69643" name="Text Box 11"/>
            <p:cNvSpPr txBox="1">
              <a:spLocks noChangeArrowheads="1"/>
            </p:cNvSpPr>
            <p:nvPr/>
          </p:nvSpPr>
          <p:spPr bwMode="auto">
            <a:xfrm>
              <a:off x="2235" y="3179"/>
              <a:ext cx="1438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  <a:r>
                <a:rPr lang="en-US" sz="4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o]z[\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44" name="AutoShape 12"/>
            <p:cNvSpPr>
              <a:spLocks noChangeArrowheads="1"/>
            </p:cNvSpPr>
            <p:nvPr/>
          </p:nvSpPr>
          <p:spPr bwMode="auto">
            <a:xfrm>
              <a:off x="1368" y="3320"/>
              <a:ext cx="392" cy="377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88" name="Group 13"/>
          <p:cNvGrpSpPr>
            <a:grpSpLocks/>
          </p:cNvGrpSpPr>
          <p:nvPr/>
        </p:nvGrpSpPr>
        <p:grpSpPr bwMode="auto">
          <a:xfrm>
            <a:off x="2147888" y="4081463"/>
            <a:ext cx="4341812" cy="1006475"/>
            <a:chOff x="1353" y="2571"/>
            <a:chExt cx="2735" cy="634"/>
          </a:xfrm>
        </p:grpSpPr>
        <p:sp>
          <p:nvSpPr>
            <p:cNvPr id="69646" name="Text Box 14"/>
            <p:cNvSpPr txBox="1">
              <a:spLocks noChangeArrowheads="1"/>
            </p:cNvSpPr>
            <p:nvPr/>
          </p:nvSpPr>
          <p:spPr bwMode="auto">
            <a:xfrm>
              <a:off x="2192" y="2571"/>
              <a:ext cx="1896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17088" dir="243607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z[\Gotf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47" name="AutoShape 15"/>
            <p:cNvSpPr>
              <a:spLocks noChangeArrowheads="1"/>
            </p:cNvSpPr>
            <p:nvPr/>
          </p:nvSpPr>
          <p:spPr bwMode="auto">
            <a:xfrm>
              <a:off x="1353" y="2737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89" name="Group 16"/>
          <p:cNvGrpSpPr>
            <a:grpSpLocks/>
          </p:cNvGrpSpPr>
          <p:nvPr/>
        </p:nvGrpSpPr>
        <p:grpSpPr bwMode="auto">
          <a:xfrm>
            <a:off x="2184400" y="3190875"/>
            <a:ext cx="4564063" cy="1006475"/>
            <a:chOff x="1376" y="2010"/>
            <a:chExt cx="2875" cy="634"/>
          </a:xfrm>
        </p:grpSpPr>
        <p:sp>
          <p:nvSpPr>
            <p:cNvPr id="69649" name="Text Box 17"/>
            <p:cNvSpPr txBox="1">
              <a:spLocks noChangeArrowheads="1"/>
            </p:cNvSpPr>
            <p:nvPr/>
          </p:nvSpPr>
          <p:spPr bwMode="auto">
            <a:xfrm>
              <a:off x="2256" y="2010"/>
              <a:ext cx="199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27000" dir="2212194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4800" b="1">
                  <a:solidFill>
                    <a:srgbClr val="07DD3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hfltx?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50" name="AutoShape 18"/>
            <p:cNvSpPr>
              <a:spLocks noChangeArrowheads="1"/>
            </p:cNvSpPr>
            <p:nvPr/>
          </p:nvSpPr>
          <p:spPr bwMode="auto">
            <a:xfrm>
              <a:off x="1376" y="2136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81320" dir="2319588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90" name="Group 19"/>
          <p:cNvGrpSpPr>
            <a:grpSpLocks/>
          </p:cNvGrpSpPr>
          <p:nvPr/>
        </p:nvGrpSpPr>
        <p:grpSpPr bwMode="auto">
          <a:xfrm>
            <a:off x="2184400" y="2332038"/>
            <a:ext cx="4224338" cy="1006475"/>
            <a:chOff x="1376" y="1469"/>
            <a:chExt cx="2661" cy="634"/>
          </a:xfrm>
        </p:grpSpPr>
        <p:sp>
          <p:nvSpPr>
            <p:cNvPr id="69652" name="Text Box 20"/>
            <p:cNvSpPr txBox="1">
              <a:spLocks noChangeArrowheads="1"/>
            </p:cNvSpPr>
            <p:nvPr/>
          </p:nvSpPr>
          <p:spPr bwMode="auto">
            <a:xfrm>
              <a:off x="2192" y="1469"/>
              <a:ext cx="1845" cy="63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4800" b="1">
                  <a:solidFill>
                    <a:srgbClr val="EA304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dflg;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53" name="AutoShape 21"/>
            <p:cNvSpPr>
              <a:spLocks noChangeArrowheads="1"/>
            </p:cNvSpPr>
            <p:nvPr/>
          </p:nvSpPr>
          <p:spPr bwMode="auto">
            <a:xfrm>
              <a:off x="1376" y="1608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3500" dir="3187806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grpSp>
        <p:nvGrpSpPr>
          <p:cNvPr id="122891" name="Group 22"/>
          <p:cNvGrpSpPr>
            <a:grpSpLocks/>
          </p:cNvGrpSpPr>
          <p:nvPr/>
        </p:nvGrpSpPr>
        <p:grpSpPr bwMode="auto">
          <a:xfrm>
            <a:off x="2159000" y="1489075"/>
            <a:ext cx="4230688" cy="914400"/>
            <a:chOff x="1360" y="938"/>
            <a:chExt cx="2665" cy="576"/>
          </a:xfrm>
        </p:grpSpPr>
        <p:sp>
          <p:nvSpPr>
            <p:cNvPr id="69655" name="Text Box 23"/>
            <p:cNvSpPr txBox="1">
              <a:spLocks noChangeArrowheads="1"/>
            </p:cNvSpPr>
            <p:nvPr/>
          </p:nvSpPr>
          <p:spPr bwMode="auto">
            <a:xfrm>
              <a:off x="2208" y="938"/>
              <a:ext cx="1817" cy="5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9250" dir="326773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48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=  </a:t>
              </a:r>
              <a:r>
                <a:rPr lang="en-US" sz="5400" b="1">
                  <a:solidFill>
                    <a:srgbClr val="EDF63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pTktL</a:t>
              </a:r>
              <a:endParaRPr lang="en-US" sz="54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69656" name="AutoShape 24"/>
            <p:cNvSpPr>
              <a:spLocks noChangeArrowheads="1"/>
            </p:cNvSpPr>
            <p:nvPr/>
          </p:nvSpPr>
          <p:spPr bwMode="auto">
            <a:xfrm>
              <a:off x="1360" y="1024"/>
              <a:ext cx="392" cy="376"/>
            </a:xfrm>
            <a:prstGeom prst="sun">
              <a:avLst>
                <a:gd name="adj" fmla="val 25000"/>
              </a:avLst>
            </a:prstGeom>
            <a:solidFill>
              <a:srgbClr val="FFFF00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blurRad="63500" dist="68978" dir="4020649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69657" name="Oval 25"/>
          <p:cNvSpPr>
            <a:spLocks noChangeArrowheads="1"/>
          </p:cNvSpPr>
          <p:nvPr/>
        </p:nvSpPr>
        <p:spPr bwMode="auto">
          <a:xfrm>
            <a:off x="1760538" y="3155950"/>
            <a:ext cx="6311900" cy="1127125"/>
          </a:xfrm>
          <a:prstGeom prst="ellipse">
            <a:avLst/>
          </a:prstGeom>
          <a:noFill/>
          <a:ln w="76200">
            <a:solidFill>
              <a:srgbClr val="FF0718"/>
            </a:solidFill>
            <a:round/>
            <a:headEnd/>
            <a:tailEnd/>
          </a:ln>
          <a:effectLst>
            <a:outerShdw blurRad="63500" dist="144802" dir="2272499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reeform 2"/>
          <p:cNvSpPr>
            <a:spLocks/>
          </p:cNvSpPr>
          <p:nvPr/>
        </p:nvSpPr>
        <p:spPr bwMode="auto">
          <a:xfrm>
            <a:off x="4648200" y="1066800"/>
            <a:ext cx="1373188" cy="801688"/>
          </a:xfrm>
          <a:custGeom>
            <a:avLst/>
            <a:gdLst>
              <a:gd name="T0" fmla="*/ 2147483647 w 865"/>
              <a:gd name="T1" fmla="*/ 0 h 505"/>
              <a:gd name="T2" fmla="*/ 2147483647 w 865"/>
              <a:gd name="T3" fmla="*/ 2147483647 h 505"/>
              <a:gd name="T4" fmla="*/ 2147483647 w 865"/>
              <a:gd name="T5" fmla="*/ 2147483647 h 505"/>
              <a:gd name="T6" fmla="*/ 2147483647 w 865"/>
              <a:gd name="T7" fmla="*/ 2147483647 h 505"/>
              <a:gd name="T8" fmla="*/ 2147483647 w 865"/>
              <a:gd name="T9" fmla="*/ 2147483647 h 505"/>
              <a:gd name="T10" fmla="*/ 2147483647 w 865"/>
              <a:gd name="T11" fmla="*/ 2147483647 h 505"/>
              <a:gd name="T12" fmla="*/ 2147483647 w 865"/>
              <a:gd name="T13" fmla="*/ 2147483647 h 505"/>
              <a:gd name="T14" fmla="*/ 2147483647 w 865"/>
              <a:gd name="T15" fmla="*/ 2147483647 h 505"/>
              <a:gd name="T16" fmla="*/ 2147483647 w 865"/>
              <a:gd name="T17" fmla="*/ 2147483647 h 505"/>
              <a:gd name="T18" fmla="*/ 2147483647 w 865"/>
              <a:gd name="T19" fmla="*/ 2147483647 h 505"/>
              <a:gd name="T20" fmla="*/ 2147483647 w 865"/>
              <a:gd name="T21" fmla="*/ 2147483647 h 505"/>
              <a:gd name="T22" fmla="*/ 2147483647 w 865"/>
              <a:gd name="T23" fmla="*/ 2147483647 h 505"/>
              <a:gd name="T24" fmla="*/ 2147483647 w 865"/>
              <a:gd name="T25" fmla="*/ 2147483647 h 505"/>
              <a:gd name="T26" fmla="*/ 2147483647 w 865"/>
              <a:gd name="T27" fmla="*/ 2147483647 h 505"/>
              <a:gd name="T28" fmla="*/ 2147483647 w 865"/>
              <a:gd name="T29" fmla="*/ 2147483647 h 505"/>
              <a:gd name="T30" fmla="*/ 2147483647 w 865"/>
              <a:gd name="T31" fmla="*/ 2147483647 h 505"/>
              <a:gd name="T32" fmla="*/ 2147483647 w 865"/>
              <a:gd name="T33" fmla="*/ 2147483647 h 505"/>
              <a:gd name="T34" fmla="*/ 2147483647 w 865"/>
              <a:gd name="T35" fmla="*/ 2147483647 h 505"/>
              <a:gd name="T36" fmla="*/ 2147483647 w 865"/>
              <a:gd name="T37" fmla="*/ 2147483647 h 505"/>
              <a:gd name="T38" fmla="*/ 2147483647 w 865"/>
              <a:gd name="T39" fmla="*/ 2147483647 h 505"/>
              <a:gd name="T40" fmla="*/ 2147483647 w 865"/>
              <a:gd name="T41" fmla="*/ 2147483647 h 505"/>
              <a:gd name="T42" fmla="*/ 2147483647 w 865"/>
              <a:gd name="T43" fmla="*/ 2147483647 h 505"/>
              <a:gd name="T44" fmla="*/ 2147483647 w 865"/>
              <a:gd name="T45" fmla="*/ 2147483647 h 505"/>
              <a:gd name="T46" fmla="*/ 2147483647 w 865"/>
              <a:gd name="T47" fmla="*/ 2147483647 h 505"/>
              <a:gd name="T48" fmla="*/ 2147483647 w 865"/>
              <a:gd name="T49" fmla="*/ 2147483647 h 505"/>
              <a:gd name="T50" fmla="*/ 2147483647 w 865"/>
              <a:gd name="T51" fmla="*/ 2147483647 h 505"/>
              <a:gd name="T52" fmla="*/ 2147483647 w 865"/>
              <a:gd name="T53" fmla="*/ 2147483647 h 505"/>
              <a:gd name="T54" fmla="*/ 2147483647 w 865"/>
              <a:gd name="T55" fmla="*/ 2147483647 h 505"/>
              <a:gd name="T56" fmla="*/ 2147483647 w 865"/>
              <a:gd name="T57" fmla="*/ 2147483647 h 505"/>
              <a:gd name="T58" fmla="*/ 2147483647 w 865"/>
              <a:gd name="T59" fmla="*/ 2147483647 h 505"/>
              <a:gd name="T60" fmla="*/ 2147483647 w 865"/>
              <a:gd name="T61" fmla="*/ 2147483647 h 505"/>
              <a:gd name="T62" fmla="*/ 2147483647 w 865"/>
              <a:gd name="T63" fmla="*/ 2147483647 h 505"/>
              <a:gd name="T64" fmla="*/ 2147483647 w 865"/>
              <a:gd name="T65" fmla="*/ 2147483647 h 505"/>
              <a:gd name="T66" fmla="*/ 2147483647 w 865"/>
              <a:gd name="T67" fmla="*/ 2147483647 h 505"/>
              <a:gd name="T68" fmla="*/ 2147483647 w 865"/>
              <a:gd name="T69" fmla="*/ 2147483647 h 505"/>
              <a:gd name="T70" fmla="*/ 2147483647 w 865"/>
              <a:gd name="T71" fmla="*/ 2147483647 h 505"/>
              <a:gd name="T72" fmla="*/ 2147483647 w 865"/>
              <a:gd name="T73" fmla="*/ 2147483647 h 505"/>
              <a:gd name="T74" fmla="*/ 2147483647 w 865"/>
              <a:gd name="T75" fmla="*/ 2147483647 h 505"/>
              <a:gd name="T76" fmla="*/ 2147483647 w 865"/>
              <a:gd name="T77" fmla="*/ 2147483647 h 505"/>
              <a:gd name="T78" fmla="*/ 2147483647 w 865"/>
              <a:gd name="T79" fmla="*/ 2147483647 h 505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865"/>
              <a:gd name="T121" fmla="*/ 0 h 505"/>
              <a:gd name="T122" fmla="*/ 865 w 865"/>
              <a:gd name="T123" fmla="*/ 505 h 505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865" h="505">
                <a:moveTo>
                  <a:pt x="864" y="0"/>
                </a:moveTo>
                <a:lnTo>
                  <a:pt x="840" y="0"/>
                </a:lnTo>
                <a:lnTo>
                  <a:pt x="840" y="24"/>
                </a:lnTo>
                <a:lnTo>
                  <a:pt x="828" y="48"/>
                </a:lnTo>
                <a:lnTo>
                  <a:pt x="816" y="72"/>
                </a:lnTo>
                <a:lnTo>
                  <a:pt x="792" y="84"/>
                </a:lnTo>
                <a:lnTo>
                  <a:pt x="780" y="108"/>
                </a:lnTo>
                <a:lnTo>
                  <a:pt x="756" y="120"/>
                </a:lnTo>
                <a:lnTo>
                  <a:pt x="720" y="144"/>
                </a:lnTo>
                <a:lnTo>
                  <a:pt x="696" y="156"/>
                </a:lnTo>
                <a:lnTo>
                  <a:pt x="684" y="180"/>
                </a:lnTo>
                <a:lnTo>
                  <a:pt x="660" y="192"/>
                </a:lnTo>
                <a:lnTo>
                  <a:pt x="636" y="192"/>
                </a:lnTo>
                <a:lnTo>
                  <a:pt x="612" y="216"/>
                </a:lnTo>
                <a:lnTo>
                  <a:pt x="576" y="216"/>
                </a:lnTo>
                <a:lnTo>
                  <a:pt x="552" y="228"/>
                </a:lnTo>
                <a:lnTo>
                  <a:pt x="528" y="228"/>
                </a:lnTo>
                <a:lnTo>
                  <a:pt x="504" y="240"/>
                </a:lnTo>
                <a:lnTo>
                  <a:pt x="480" y="264"/>
                </a:lnTo>
                <a:lnTo>
                  <a:pt x="456" y="276"/>
                </a:lnTo>
                <a:lnTo>
                  <a:pt x="456" y="300"/>
                </a:lnTo>
                <a:lnTo>
                  <a:pt x="432" y="312"/>
                </a:lnTo>
                <a:lnTo>
                  <a:pt x="432" y="336"/>
                </a:lnTo>
                <a:lnTo>
                  <a:pt x="408" y="348"/>
                </a:lnTo>
                <a:lnTo>
                  <a:pt x="384" y="372"/>
                </a:lnTo>
                <a:lnTo>
                  <a:pt x="360" y="372"/>
                </a:lnTo>
                <a:lnTo>
                  <a:pt x="336" y="384"/>
                </a:lnTo>
                <a:lnTo>
                  <a:pt x="312" y="384"/>
                </a:lnTo>
                <a:lnTo>
                  <a:pt x="288" y="384"/>
                </a:lnTo>
                <a:lnTo>
                  <a:pt x="264" y="384"/>
                </a:lnTo>
                <a:lnTo>
                  <a:pt x="240" y="384"/>
                </a:lnTo>
                <a:lnTo>
                  <a:pt x="216" y="384"/>
                </a:lnTo>
                <a:lnTo>
                  <a:pt x="192" y="396"/>
                </a:lnTo>
                <a:lnTo>
                  <a:pt x="168" y="396"/>
                </a:lnTo>
                <a:lnTo>
                  <a:pt x="132" y="396"/>
                </a:lnTo>
                <a:lnTo>
                  <a:pt x="108" y="396"/>
                </a:lnTo>
                <a:lnTo>
                  <a:pt x="72" y="408"/>
                </a:lnTo>
                <a:lnTo>
                  <a:pt x="48" y="408"/>
                </a:lnTo>
                <a:lnTo>
                  <a:pt x="24" y="420"/>
                </a:lnTo>
                <a:lnTo>
                  <a:pt x="12" y="444"/>
                </a:lnTo>
                <a:lnTo>
                  <a:pt x="0" y="468"/>
                </a:lnTo>
                <a:lnTo>
                  <a:pt x="12" y="492"/>
                </a:lnTo>
                <a:lnTo>
                  <a:pt x="36" y="492"/>
                </a:lnTo>
                <a:lnTo>
                  <a:pt x="60" y="504"/>
                </a:lnTo>
                <a:lnTo>
                  <a:pt x="84" y="504"/>
                </a:lnTo>
                <a:lnTo>
                  <a:pt x="108" y="504"/>
                </a:lnTo>
                <a:lnTo>
                  <a:pt x="132" y="504"/>
                </a:lnTo>
                <a:lnTo>
                  <a:pt x="168" y="504"/>
                </a:lnTo>
                <a:lnTo>
                  <a:pt x="192" y="504"/>
                </a:lnTo>
                <a:lnTo>
                  <a:pt x="228" y="504"/>
                </a:lnTo>
                <a:lnTo>
                  <a:pt x="252" y="504"/>
                </a:lnTo>
                <a:lnTo>
                  <a:pt x="276" y="504"/>
                </a:lnTo>
                <a:lnTo>
                  <a:pt x="300" y="492"/>
                </a:lnTo>
                <a:lnTo>
                  <a:pt x="336" y="480"/>
                </a:lnTo>
                <a:lnTo>
                  <a:pt x="372" y="468"/>
                </a:lnTo>
                <a:lnTo>
                  <a:pt x="396" y="456"/>
                </a:lnTo>
                <a:lnTo>
                  <a:pt x="432" y="444"/>
                </a:lnTo>
                <a:lnTo>
                  <a:pt x="456" y="432"/>
                </a:lnTo>
                <a:lnTo>
                  <a:pt x="480" y="420"/>
                </a:lnTo>
                <a:lnTo>
                  <a:pt x="504" y="408"/>
                </a:lnTo>
                <a:lnTo>
                  <a:pt x="516" y="384"/>
                </a:lnTo>
                <a:lnTo>
                  <a:pt x="540" y="348"/>
                </a:lnTo>
                <a:lnTo>
                  <a:pt x="564" y="324"/>
                </a:lnTo>
                <a:lnTo>
                  <a:pt x="588" y="300"/>
                </a:lnTo>
                <a:lnTo>
                  <a:pt x="612" y="264"/>
                </a:lnTo>
                <a:lnTo>
                  <a:pt x="624" y="240"/>
                </a:lnTo>
                <a:lnTo>
                  <a:pt x="648" y="228"/>
                </a:lnTo>
                <a:lnTo>
                  <a:pt x="660" y="204"/>
                </a:lnTo>
                <a:lnTo>
                  <a:pt x="684" y="180"/>
                </a:lnTo>
                <a:lnTo>
                  <a:pt x="720" y="180"/>
                </a:lnTo>
                <a:lnTo>
                  <a:pt x="756" y="180"/>
                </a:lnTo>
                <a:lnTo>
                  <a:pt x="780" y="180"/>
                </a:lnTo>
                <a:lnTo>
                  <a:pt x="804" y="180"/>
                </a:lnTo>
                <a:lnTo>
                  <a:pt x="840" y="168"/>
                </a:lnTo>
                <a:lnTo>
                  <a:pt x="852" y="144"/>
                </a:lnTo>
                <a:lnTo>
                  <a:pt x="852" y="120"/>
                </a:lnTo>
                <a:lnTo>
                  <a:pt x="852" y="96"/>
                </a:lnTo>
                <a:lnTo>
                  <a:pt x="852" y="72"/>
                </a:lnTo>
                <a:lnTo>
                  <a:pt x="852" y="48"/>
                </a:lnTo>
                <a:lnTo>
                  <a:pt x="840" y="24"/>
                </a:lnTo>
                <a:lnTo>
                  <a:pt x="864" y="0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0" name="Freeform 3"/>
          <p:cNvSpPr>
            <a:spLocks/>
          </p:cNvSpPr>
          <p:nvPr/>
        </p:nvSpPr>
        <p:spPr bwMode="auto">
          <a:xfrm>
            <a:off x="3276600" y="533400"/>
            <a:ext cx="1773238" cy="515938"/>
          </a:xfrm>
          <a:custGeom>
            <a:avLst/>
            <a:gdLst>
              <a:gd name="T0" fmla="*/ 2147483647 w 1117"/>
              <a:gd name="T1" fmla="*/ 2147483647 h 325"/>
              <a:gd name="T2" fmla="*/ 2147483647 w 1117"/>
              <a:gd name="T3" fmla="*/ 2147483647 h 325"/>
              <a:gd name="T4" fmla="*/ 2147483647 w 1117"/>
              <a:gd name="T5" fmla="*/ 2147483647 h 325"/>
              <a:gd name="T6" fmla="*/ 2147483647 w 1117"/>
              <a:gd name="T7" fmla="*/ 2147483647 h 325"/>
              <a:gd name="T8" fmla="*/ 2147483647 w 1117"/>
              <a:gd name="T9" fmla="*/ 2147483647 h 325"/>
              <a:gd name="T10" fmla="*/ 2147483647 w 1117"/>
              <a:gd name="T11" fmla="*/ 2147483647 h 325"/>
              <a:gd name="T12" fmla="*/ 2147483647 w 1117"/>
              <a:gd name="T13" fmla="*/ 2147483647 h 325"/>
              <a:gd name="T14" fmla="*/ 2147483647 w 1117"/>
              <a:gd name="T15" fmla="*/ 2147483647 h 325"/>
              <a:gd name="T16" fmla="*/ 2147483647 w 1117"/>
              <a:gd name="T17" fmla="*/ 2147483647 h 325"/>
              <a:gd name="T18" fmla="*/ 2147483647 w 1117"/>
              <a:gd name="T19" fmla="*/ 2147483647 h 325"/>
              <a:gd name="T20" fmla="*/ 2147483647 w 1117"/>
              <a:gd name="T21" fmla="*/ 2147483647 h 325"/>
              <a:gd name="T22" fmla="*/ 2147483647 w 1117"/>
              <a:gd name="T23" fmla="*/ 2147483647 h 325"/>
              <a:gd name="T24" fmla="*/ 2147483647 w 1117"/>
              <a:gd name="T25" fmla="*/ 2147483647 h 325"/>
              <a:gd name="T26" fmla="*/ 2147483647 w 1117"/>
              <a:gd name="T27" fmla="*/ 2147483647 h 325"/>
              <a:gd name="T28" fmla="*/ 2147483647 w 1117"/>
              <a:gd name="T29" fmla="*/ 2147483647 h 325"/>
              <a:gd name="T30" fmla="*/ 2147483647 w 1117"/>
              <a:gd name="T31" fmla="*/ 2147483647 h 325"/>
              <a:gd name="T32" fmla="*/ 2147483647 w 1117"/>
              <a:gd name="T33" fmla="*/ 2147483647 h 325"/>
              <a:gd name="T34" fmla="*/ 2147483647 w 1117"/>
              <a:gd name="T35" fmla="*/ 0 h 325"/>
              <a:gd name="T36" fmla="*/ 2147483647 w 1117"/>
              <a:gd name="T37" fmla="*/ 0 h 325"/>
              <a:gd name="T38" fmla="*/ 2147483647 w 1117"/>
              <a:gd name="T39" fmla="*/ 0 h 325"/>
              <a:gd name="T40" fmla="*/ 2147483647 w 1117"/>
              <a:gd name="T41" fmla="*/ 0 h 325"/>
              <a:gd name="T42" fmla="*/ 0 w 1117"/>
              <a:gd name="T43" fmla="*/ 2147483647 h 325"/>
              <a:gd name="T44" fmla="*/ 2147483647 w 1117"/>
              <a:gd name="T45" fmla="*/ 2147483647 h 325"/>
              <a:gd name="T46" fmla="*/ 2147483647 w 1117"/>
              <a:gd name="T47" fmla="*/ 2147483647 h 325"/>
              <a:gd name="T48" fmla="*/ 2147483647 w 1117"/>
              <a:gd name="T49" fmla="*/ 2147483647 h 325"/>
              <a:gd name="T50" fmla="*/ 2147483647 w 1117"/>
              <a:gd name="T51" fmla="*/ 2147483647 h 325"/>
              <a:gd name="T52" fmla="*/ 2147483647 w 1117"/>
              <a:gd name="T53" fmla="*/ 2147483647 h 325"/>
              <a:gd name="T54" fmla="*/ 2147483647 w 1117"/>
              <a:gd name="T55" fmla="*/ 2147483647 h 325"/>
              <a:gd name="T56" fmla="*/ 2147483647 w 1117"/>
              <a:gd name="T57" fmla="*/ 2147483647 h 325"/>
              <a:gd name="T58" fmla="*/ 2147483647 w 1117"/>
              <a:gd name="T59" fmla="*/ 2147483647 h 325"/>
              <a:gd name="T60" fmla="*/ 2147483647 w 1117"/>
              <a:gd name="T61" fmla="*/ 2147483647 h 325"/>
              <a:gd name="T62" fmla="*/ 2147483647 w 1117"/>
              <a:gd name="T63" fmla="*/ 2147483647 h 325"/>
              <a:gd name="T64" fmla="*/ 2147483647 w 1117"/>
              <a:gd name="T65" fmla="*/ 2147483647 h 325"/>
              <a:gd name="T66" fmla="*/ 2147483647 w 1117"/>
              <a:gd name="T67" fmla="*/ 2147483647 h 325"/>
              <a:gd name="T68" fmla="*/ 2147483647 w 1117"/>
              <a:gd name="T69" fmla="*/ 2147483647 h 325"/>
              <a:gd name="T70" fmla="*/ 2147483647 w 1117"/>
              <a:gd name="T71" fmla="*/ 2147483647 h 325"/>
              <a:gd name="T72" fmla="*/ 2147483647 w 1117"/>
              <a:gd name="T73" fmla="*/ 2147483647 h 325"/>
              <a:gd name="T74" fmla="*/ 2147483647 w 1117"/>
              <a:gd name="T75" fmla="*/ 2147483647 h 325"/>
              <a:gd name="T76" fmla="*/ 2147483647 w 1117"/>
              <a:gd name="T77" fmla="*/ 2147483647 h 325"/>
              <a:gd name="T78" fmla="*/ 2147483647 w 1117"/>
              <a:gd name="T79" fmla="*/ 2147483647 h 325"/>
              <a:gd name="T80" fmla="*/ 2147483647 w 1117"/>
              <a:gd name="T81" fmla="*/ 2147483647 h 325"/>
              <a:gd name="T82" fmla="*/ 2147483647 w 1117"/>
              <a:gd name="T83" fmla="*/ 2147483647 h 325"/>
              <a:gd name="T84" fmla="*/ 2147483647 w 1117"/>
              <a:gd name="T85" fmla="*/ 2147483647 h 325"/>
              <a:gd name="T86" fmla="*/ 2147483647 w 1117"/>
              <a:gd name="T87" fmla="*/ 2147483647 h 3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117"/>
              <a:gd name="T133" fmla="*/ 0 h 325"/>
              <a:gd name="T134" fmla="*/ 1117 w 1117"/>
              <a:gd name="T135" fmla="*/ 325 h 3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117" h="325">
                <a:moveTo>
                  <a:pt x="1104" y="288"/>
                </a:moveTo>
                <a:lnTo>
                  <a:pt x="1080" y="276"/>
                </a:lnTo>
                <a:lnTo>
                  <a:pt x="1056" y="276"/>
                </a:lnTo>
                <a:lnTo>
                  <a:pt x="1032" y="264"/>
                </a:lnTo>
                <a:lnTo>
                  <a:pt x="1008" y="264"/>
                </a:lnTo>
                <a:lnTo>
                  <a:pt x="984" y="240"/>
                </a:lnTo>
                <a:lnTo>
                  <a:pt x="960" y="228"/>
                </a:lnTo>
                <a:lnTo>
                  <a:pt x="936" y="204"/>
                </a:lnTo>
                <a:lnTo>
                  <a:pt x="912" y="204"/>
                </a:lnTo>
                <a:lnTo>
                  <a:pt x="888" y="204"/>
                </a:lnTo>
                <a:lnTo>
                  <a:pt x="864" y="204"/>
                </a:lnTo>
                <a:lnTo>
                  <a:pt x="840" y="204"/>
                </a:lnTo>
                <a:lnTo>
                  <a:pt x="816" y="192"/>
                </a:lnTo>
                <a:lnTo>
                  <a:pt x="792" y="192"/>
                </a:lnTo>
                <a:lnTo>
                  <a:pt x="768" y="192"/>
                </a:lnTo>
                <a:lnTo>
                  <a:pt x="744" y="192"/>
                </a:lnTo>
                <a:lnTo>
                  <a:pt x="696" y="192"/>
                </a:lnTo>
                <a:lnTo>
                  <a:pt x="648" y="192"/>
                </a:lnTo>
                <a:lnTo>
                  <a:pt x="624" y="180"/>
                </a:lnTo>
                <a:lnTo>
                  <a:pt x="588" y="156"/>
                </a:lnTo>
                <a:lnTo>
                  <a:pt x="564" y="144"/>
                </a:lnTo>
                <a:lnTo>
                  <a:pt x="540" y="120"/>
                </a:lnTo>
                <a:lnTo>
                  <a:pt x="516" y="108"/>
                </a:lnTo>
                <a:lnTo>
                  <a:pt x="492" y="96"/>
                </a:lnTo>
                <a:lnTo>
                  <a:pt x="468" y="84"/>
                </a:lnTo>
                <a:lnTo>
                  <a:pt x="444" y="72"/>
                </a:lnTo>
                <a:lnTo>
                  <a:pt x="420" y="60"/>
                </a:lnTo>
                <a:lnTo>
                  <a:pt x="396" y="60"/>
                </a:lnTo>
                <a:lnTo>
                  <a:pt x="372" y="48"/>
                </a:lnTo>
                <a:lnTo>
                  <a:pt x="360" y="24"/>
                </a:lnTo>
                <a:lnTo>
                  <a:pt x="336" y="24"/>
                </a:lnTo>
                <a:lnTo>
                  <a:pt x="312" y="24"/>
                </a:lnTo>
                <a:lnTo>
                  <a:pt x="288" y="24"/>
                </a:lnTo>
                <a:lnTo>
                  <a:pt x="264" y="12"/>
                </a:lnTo>
                <a:lnTo>
                  <a:pt x="240" y="0"/>
                </a:lnTo>
                <a:lnTo>
                  <a:pt x="216" y="0"/>
                </a:lnTo>
                <a:lnTo>
                  <a:pt x="192" y="0"/>
                </a:lnTo>
                <a:lnTo>
                  <a:pt x="168" y="0"/>
                </a:lnTo>
                <a:lnTo>
                  <a:pt x="144" y="0"/>
                </a:lnTo>
                <a:lnTo>
                  <a:pt x="120" y="0"/>
                </a:lnTo>
                <a:lnTo>
                  <a:pt x="84" y="0"/>
                </a:lnTo>
                <a:lnTo>
                  <a:pt x="60" y="0"/>
                </a:lnTo>
                <a:lnTo>
                  <a:pt x="24" y="0"/>
                </a:lnTo>
                <a:lnTo>
                  <a:pt x="0" y="12"/>
                </a:lnTo>
                <a:lnTo>
                  <a:pt x="12" y="36"/>
                </a:lnTo>
                <a:lnTo>
                  <a:pt x="48" y="60"/>
                </a:lnTo>
                <a:lnTo>
                  <a:pt x="72" y="60"/>
                </a:lnTo>
                <a:lnTo>
                  <a:pt x="96" y="72"/>
                </a:lnTo>
                <a:lnTo>
                  <a:pt x="120" y="84"/>
                </a:lnTo>
                <a:lnTo>
                  <a:pt x="144" y="108"/>
                </a:lnTo>
                <a:lnTo>
                  <a:pt x="180" y="120"/>
                </a:lnTo>
                <a:lnTo>
                  <a:pt x="204" y="120"/>
                </a:lnTo>
                <a:lnTo>
                  <a:pt x="240" y="132"/>
                </a:lnTo>
                <a:lnTo>
                  <a:pt x="276" y="144"/>
                </a:lnTo>
                <a:lnTo>
                  <a:pt x="312" y="144"/>
                </a:lnTo>
                <a:lnTo>
                  <a:pt x="336" y="144"/>
                </a:lnTo>
                <a:lnTo>
                  <a:pt x="360" y="156"/>
                </a:lnTo>
                <a:lnTo>
                  <a:pt x="360" y="180"/>
                </a:lnTo>
                <a:lnTo>
                  <a:pt x="384" y="204"/>
                </a:lnTo>
                <a:lnTo>
                  <a:pt x="408" y="228"/>
                </a:lnTo>
                <a:lnTo>
                  <a:pt x="432" y="228"/>
                </a:lnTo>
                <a:lnTo>
                  <a:pt x="456" y="240"/>
                </a:lnTo>
                <a:lnTo>
                  <a:pt x="480" y="240"/>
                </a:lnTo>
                <a:lnTo>
                  <a:pt x="516" y="252"/>
                </a:lnTo>
                <a:lnTo>
                  <a:pt x="540" y="252"/>
                </a:lnTo>
                <a:lnTo>
                  <a:pt x="564" y="264"/>
                </a:lnTo>
                <a:lnTo>
                  <a:pt x="588" y="264"/>
                </a:lnTo>
                <a:lnTo>
                  <a:pt x="612" y="276"/>
                </a:lnTo>
                <a:lnTo>
                  <a:pt x="636" y="276"/>
                </a:lnTo>
                <a:lnTo>
                  <a:pt x="660" y="276"/>
                </a:lnTo>
                <a:lnTo>
                  <a:pt x="684" y="288"/>
                </a:lnTo>
                <a:lnTo>
                  <a:pt x="708" y="300"/>
                </a:lnTo>
                <a:lnTo>
                  <a:pt x="732" y="300"/>
                </a:lnTo>
                <a:lnTo>
                  <a:pt x="768" y="300"/>
                </a:lnTo>
                <a:lnTo>
                  <a:pt x="792" y="300"/>
                </a:lnTo>
                <a:lnTo>
                  <a:pt x="828" y="300"/>
                </a:lnTo>
                <a:lnTo>
                  <a:pt x="864" y="300"/>
                </a:lnTo>
                <a:lnTo>
                  <a:pt x="900" y="300"/>
                </a:lnTo>
                <a:lnTo>
                  <a:pt x="924" y="300"/>
                </a:lnTo>
                <a:lnTo>
                  <a:pt x="948" y="312"/>
                </a:lnTo>
                <a:lnTo>
                  <a:pt x="972" y="324"/>
                </a:lnTo>
                <a:lnTo>
                  <a:pt x="996" y="312"/>
                </a:lnTo>
                <a:lnTo>
                  <a:pt x="1020" y="312"/>
                </a:lnTo>
                <a:lnTo>
                  <a:pt x="1044" y="300"/>
                </a:lnTo>
                <a:lnTo>
                  <a:pt x="1068" y="288"/>
                </a:lnTo>
                <a:lnTo>
                  <a:pt x="1092" y="288"/>
                </a:lnTo>
                <a:lnTo>
                  <a:pt x="1116" y="288"/>
                </a:lnTo>
                <a:lnTo>
                  <a:pt x="1104" y="288"/>
                </a:lnTo>
              </a:path>
            </a:pathLst>
          </a:custGeom>
          <a:solidFill>
            <a:srgbClr val="47474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2336800" y="1092200"/>
            <a:ext cx="5054600" cy="4902200"/>
          </a:xfrm>
          <a:prstGeom prst="ellips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4932" name="Freeform 5"/>
          <p:cNvSpPr>
            <a:spLocks/>
          </p:cNvSpPr>
          <p:nvPr/>
        </p:nvSpPr>
        <p:spPr bwMode="auto">
          <a:xfrm>
            <a:off x="3530600" y="2647950"/>
            <a:ext cx="1125538" cy="515938"/>
          </a:xfrm>
          <a:custGeom>
            <a:avLst/>
            <a:gdLst>
              <a:gd name="T0" fmla="*/ 2147483647 w 709"/>
              <a:gd name="T1" fmla="*/ 2147483647 h 325"/>
              <a:gd name="T2" fmla="*/ 2147483647 w 709"/>
              <a:gd name="T3" fmla="*/ 2147483647 h 325"/>
              <a:gd name="T4" fmla="*/ 2147483647 w 709"/>
              <a:gd name="T5" fmla="*/ 2147483647 h 325"/>
              <a:gd name="T6" fmla="*/ 2147483647 w 709"/>
              <a:gd name="T7" fmla="*/ 2147483647 h 325"/>
              <a:gd name="T8" fmla="*/ 2147483647 w 709"/>
              <a:gd name="T9" fmla="*/ 2147483647 h 325"/>
              <a:gd name="T10" fmla="*/ 2147483647 w 709"/>
              <a:gd name="T11" fmla="*/ 2147483647 h 325"/>
              <a:gd name="T12" fmla="*/ 2147483647 w 709"/>
              <a:gd name="T13" fmla="*/ 2147483647 h 325"/>
              <a:gd name="T14" fmla="*/ 2147483647 w 709"/>
              <a:gd name="T15" fmla="*/ 2147483647 h 325"/>
              <a:gd name="T16" fmla="*/ 2147483647 w 709"/>
              <a:gd name="T17" fmla="*/ 2147483647 h 325"/>
              <a:gd name="T18" fmla="*/ 2147483647 w 709"/>
              <a:gd name="T19" fmla="*/ 2147483647 h 325"/>
              <a:gd name="T20" fmla="*/ 2147483647 w 709"/>
              <a:gd name="T21" fmla="*/ 2147483647 h 325"/>
              <a:gd name="T22" fmla="*/ 2147483647 w 709"/>
              <a:gd name="T23" fmla="*/ 2147483647 h 325"/>
              <a:gd name="T24" fmla="*/ 2147483647 w 709"/>
              <a:gd name="T25" fmla="*/ 2147483647 h 325"/>
              <a:gd name="T26" fmla="*/ 2147483647 w 709"/>
              <a:gd name="T27" fmla="*/ 2147483647 h 325"/>
              <a:gd name="T28" fmla="*/ 2147483647 w 709"/>
              <a:gd name="T29" fmla="*/ 2147483647 h 325"/>
              <a:gd name="T30" fmla="*/ 2147483647 w 709"/>
              <a:gd name="T31" fmla="*/ 2147483647 h 325"/>
              <a:gd name="T32" fmla="*/ 2147483647 w 709"/>
              <a:gd name="T33" fmla="*/ 2147483647 h 325"/>
              <a:gd name="T34" fmla="*/ 2147483647 w 709"/>
              <a:gd name="T35" fmla="*/ 2147483647 h 325"/>
              <a:gd name="T36" fmla="*/ 2147483647 w 709"/>
              <a:gd name="T37" fmla="*/ 2147483647 h 325"/>
              <a:gd name="T38" fmla="*/ 2147483647 w 709"/>
              <a:gd name="T39" fmla="*/ 2147483647 h 325"/>
              <a:gd name="T40" fmla="*/ 2147483647 w 709"/>
              <a:gd name="T41" fmla="*/ 2147483647 h 325"/>
              <a:gd name="T42" fmla="*/ 2147483647 w 709"/>
              <a:gd name="T43" fmla="*/ 2147483647 h 325"/>
              <a:gd name="T44" fmla="*/ 2147483647 w 709"/>
              <a:gd name="T45" fmla="*/ 2147483647 h 325"/>
              <a:gd name="T46" fmla="*/ 2147483647 w 709"/>
              <a:gd name="T47" fmla="*/ 2147483647 h 325"/>
              <a:gd name="T48" fmla="*/ 2147483647 w 709"/>
              <a:gd name="T49" fmla="*/ 2147483647 h 325"/>
              <a:gd name="T50" fmla="*/ 2147483647 w 709"/>
              <a:gd name="T51" fmla="*/ 2147483647 h 325"/>
              <a:gd name="T52" fmla="*/ 2147483647 w 709"/>
              <a:gd name="T53" fmla="*/ 2147483647 h 325"/>
              <a:gd name="T54" fmla="*/ 2147483647 w 709"/>
              <a:gd name="T55" fmla="*/ 2147483647 h 325"/>
              <a:gd name="T56" fmla="*/ 2147483647 w 709"/>
              <a:gd name="T57" fmla="*/ 2147483647 h 325"/>
              <a:gd name="T58" fmla="*/ 2147483647 w 709"/>
              <a:gd name="T59" fmla="*/ 2147483647 h 325"/>
              <a:gd name="T60" fmla="*/ 2147483647 w 709"/>
              <a:gd name="T61" fmla="*/ 2147483647 h 325"/>
              <a:gd name="T62" fmla="*/ 0 w 709"/>
              <a:gd name="T63" fmla="*/ 2147483647 h 325"/>
              <a:gd name="T64" fmla="*/ 2147483647 w 709"/>
              <a:gd name="T65" fmla="*/ 2147483647 h 325"/>
              <a:gd name="T66" fmla="*/ 2147483647 w 709"/>
              <a:gd name="T67" fmla="*/ 2147483647 h 325"/>
              <a:gd name="T68" fmla="*/ 2147483647 w 709"/>
              <a:gd name="T69" fmla="*/ 2147483647 h 325"/>
              <a:gd name="T70" fmla="*/ 2147483647 w 709"/>
              <a:gd name="T71" fmla="*/ 2147483647 h 325"/>
              <a:gd name="T72" fmla="*/ 2147483647 w 709"/>
              <a:gd name="T73" fmla="*/ 2147483647 h 325"/>
              <a:gd name="T74" fmla="*/ 0 w 709"/>
              <a:gd name="T75" fmla="*/ 2147483647 h 325"/>
              <a:gd name="T76" fmla="*/ 2147483647 w 709"/>
              <a:gd name="T77" fmla="*/ 2147483647 h 325"/>
              <a:gd name="T78" fmla="*/ 2147483647 w 709"/>
              <a:gd name="T79" fmla="*/ 2147483647 h 325"/>
              <a:gd name="T80" fmla="*/ 2147483647 w 709"/>
              <a:gd name="T81" fmla="*/ 2147483647 h 32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9"/>
              <a:gd name="T124" fmla="*/ 0 h 325"/>
              <a:gd name="T125" fmla="*/ 709 w 709"/>
              <a:gd name="T126" fmla="*/ 325 h 325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9" h="325">
                <a:moveTo>
                  <a:pt x="24" y="24"/>
                </a:moveTo>
                <a:lnTo>
                  <a:pt x="48" y="12"/>
                </a:lnTo>
                <a:lnTo>
                  <a:pt x="72" y="12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12"/>
                </a:lnTo>
                <a:lnTo>
                  <a:pt x="192" y="12"/>
                </a:lnTo>
                <a:lnTo>
                  <a:pt x="216" y="24"/>
                </a:lnTo>
                <a:lnTo>
                  <a:pt x="240" y="36"/>
                </a:lnTo>
                <a:lnTo>
                  <a:pt x="264" y="36"/>
                </a:lnTo>
                <a:lnTo>
                  <a:pt x="288" y="36"/>
                </a:lnTo>
                <a:lnTo>
                  <a:pt x="312" y="48"/>
                </a:lnTo>
                <a:lnTo>
                  <a:pt x="336" y="48"/>
                </a:lnTo>
                <a:lnTo>
                  <a:pt x="360" y="60"/>
                </a:lnTo>
                <a:lnTo>
                  <a:pt x="384" y="60"/>
                </a:lnTo>
                <a:lnTo>
                  <a:pt x="408" y="72"/>
                </a:lnTo>
                <a:lnTo>
                  <a:pt x="432" y="84"/>
                </a:lnTo>
                <a:lnTo>
                  <a:pt x="456" y="84"/>
                </a:lnTo>
                <a:lnTo>
                  <a:pt x="480" y="84"/>
                </a:lnTo>
                <a:lnTo>
                  <a:pt x="504" y="96"/>
                </a:lnTo>
                <a:lnTo>
                  <a:pt x="540" y="108"/>
                </a:lnTo>
                <a:lnTo>
                  <a:pt x="576" y="120"/>
                </a:lnTo>
                <a:lnTo>
                  <a:pt x="600" y="120"/>
                </a:lnTo>
                <a:lnTo>
                  <a:pt x="624" y="132"/>
                </a:lnTo>
                <a:lnTo>
                  <a:pt x="648" y="132"/>
                </a:lnTo>
                <a:lnTo>
                  <a:pt x="672" y="144"/>
                </a:lnTo>
                <a:lnTo>
                  <a:pt x="696" y="168"/>
                </a:lnTo>
                <a:lnTo>
                  <a:pt x="708" y="192"/>
                </a:lnTo>
                <a:lnTo>
                  <a:pt x="708" y="216"/>
                </a:lnTo>
                <a:lnTo>
                  <a:pt x="708" y="240"/>
                </a:lnTo>
                <a:lnTo>
                  <a:pt x="696" y="264"/>
                </a:lnTo>
                <a:lnTo>
                  <a:pt x="684" y="288"/>
                </a:lnTo>
                <a:lnTo>
                  <a:pt x="672" y="312"/>
                </a:lnTo>
                <a:lnTo>
                  <a:pt x="648" y="324"/>
                </a:lnTo>
                <a:lnTo>
                  <a:pt x="624" y="324"/>
                </a:lnTo>
                <a:lnTo>
                  <a:pt x="600" y="324"/>
                </a:lnTo>
                <a:lnTo>
                  <a:pt x="564" y="312"/>
                </a:lnTo>
                <a:lnTo>
                  <a:pt x="528" y="300"/>
                </a:lnTo>
                <a:lnTo>
                  <a:pt x="504" y="300"/>
                </a:lnTo>
                <a:lnTo>
                  <a:pt x="480" y="300"/>
                </a:lnTo>
                <a:lnTo>
                  <a:pt x="456" y="300"/>
                </a:lnTo>
                <a:lnTo>
                  <a:pt x="432" y="288"/>
                </a:lnTo>
                <a:lnTo>
                  <a:pt x="408" y="288"/>
                </a:lnTo>
                <a:lnTo>
                  <a:pt x="384" y="276"/>
                </a:lnTo>
                <a:lnTo>
                  <a:pt x="360" y="276"/>
                </a:lnTo>
                <a:lnTo>
                  <a:pt x="336" y="276"/>
                </a:lnTo>
                <a:lnTo>
                  <a:pt x="312" y="264"/>
                </a:lnTo>
                <a:lnTo>
                  <a:pt x="288" y="264"/>
                </a:lnTo>
                <a:lnTo>
                  <a:pt x="264" y="264"/>
                </a:lnTo>
                <a:lnTo>
                  <a:pt x="240" y="252"/>
                </a:lnTo>
                <a:lnTo>
                  <a:pt x="216" y="252"/>
                </a:lnTo>
                <a:lnTo>
                  <a:pt x="192" y="240"/>
                </a:lnTo>
                <a:lnTo>
                  <a:pt x="168" y="240"/>
                </a:lnTo>
                <a:lnTo>
                  <a:pt x="144" y="240"/>
                </a:lnTo>
                <a:lnTo>
                  <a:pt x="120" y="240"/>
                </a:lnTo>
                <a:lnTo>
                  <a:pt x="96" y="228"/>
                </a:lnTo>
                <a:lnTo>
                  <a:pt x="72" y="216"/>
                </a:lnTo>
                <a:lnTo>
                  <a:pt x="48" y="204"/>
                </a:lnTo>
                <a:lnTo>
                  <a:pt x="36" y="180"/>
                </a:lnTo>
                <a:lnTo>
                  <a:pt x="12" y="168"/>
                </a:lnTo>
                <a:lnTo>
                  <a:pt x="12" y="144"/>
                </a:lnTo>
                <a:lnTo>
                  <a:pt x="0" y="120"/>
                </a:lnTo>
                <a:lnTo>
                  <a:pt x="0" y="96"/>
                </a:lnTo>
                <a:lnTo>
                  <a:pt x="12" y="72"/>
                </a:lnTo>
                <a:lnTo>
                  <a:pt x="36" y="60"/>
                </a:lnTo>
                <a:lnTo>
                  <a:pt x="48" y="36"/>
                </a:lnTo>
                <a:lnTo>
                  <a:pt x="72" y="24"/>
                </a:lnTo>
                <a:lnTo>
                  <a:pt x="84" y="0"/>
                </a:lnTo>
                <a:lnTo>
                  <a:pt x="108" y="12"/>
                </a:lnTo>
                <a:lnTo>
                  <a:pt x="84" y="12"/>
                </a:lnTo>
                <a:lnTo>
                  <a:pt x="60" y="12"/>
                </a:lnTo>
                <a:lnTo>
                  <a:pt x="36" y="12"/>
                </a:lnTo>
                <a:lnTo>
                  <a:pt x="12" y="12"/>
                </a:lnTo>
                <a:lnTo>
                  <a:pt x="0" y="36"/>
                </a:lnTo>
                <a:lnTo>
                  <a:pt x="0" y="60"/>
                </a:lnTo>
                <a:lnTo>
                  <a:pt x="24" y="72"/>
                </a:lnTo>
                <a:lnTo>
                  <a:pt x="48" y="72"/>
                </a:lnTo>
                <a:lnTo>
                  <a:pt x="72" y="72"/>
                </a:lnTo>
                <a:lnTo>
                  <a:pt x="96" y="60"/>
                </a:lnTo>
                <a:lnTo>
                  <a:pt x="120" y="48"/>
                </a:lnTo>
                <a:lnTo>
                  <a:pt x="132" y="24"/>
                </a:lnTo>
                <a:lnTo>
                  <a:pt x="156" y="24"/>
                </a:lnTo>
              </a:path>
            </a:pathLst>
          </a:custGeom>
          <a:solidFill>
            <a:srgbClr val="5053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3" name="Freeform 8"/>
          <p:cNvSpPr>
            <a:spLocks/>
          </p:cNvSpPr>
          <p:nvPr/>
        </p:nvSpPr>
        <p:spPr bwMode="auto">
          <a:xfrm>
            <a:off x="3409950" y="1955800"/>
            <a:ext cx="1754188" cy="1982788"/>
          </a:xfrm>
          <a:custGeom>
            <a:avLst/>
            <a:gdLst>
              <a:gd name="T0" fmla="*/ 2147483647 w 1105"/>
              <a:gd name="T1" fmla="*/ 2147483647 h 1249"/>
              <a:gd name="T2" fmla="*/ 2147483647 w 1105"/>
              <a:gd name="T3" fmla="*/ 2147483647 h 1249"/>
              <a:gd name="T4" fmla="*/ 2147483647 w 1105"/>
              <a:gd name="T5" fmla="*/ 2147483647 h 1249"/>
              <a:gd name="T6" fmla="*/ 2147483647 w 1105"/>
              <a:gd name="T7" fmla="*/ 2147483647 h 1249"/>
              <a:gd name="T8" fmla="*/ 2147483647 w 1105"/>
              <a:gd name="T9" fmla="*/ 2147483647 h 1249"/>
              <a:gd name="T10" fmla="*/ 2147483647 w 1105"/>
              <a:gd name="T11" fmla="*/ 2147483647 h 1249"/>
              <a:gd name="T12" fmla="*/ 2147483647 w 1105"/>
              <a:gd name="T13" fmla="*/ 2147483647 h 1249"/>
              <a:gd name="T14" fmla="*/ 2147483647 w 1105"/>
              <a:gd name="T15" fmla="*/ 2147483647 h 1249"/>
              <a:gd name="T16" fmla="*/ 2147483647 w 1105"/>
              <a:gd name="T17" fmla="*/ 2147483647 h 1249"/>
              <a:gd name="T18" fmla="*/ 2147483647 w 1105"/>
              <a:gd name="T19" fmla="*/ 2147483647 h 1249"/>
              <a:gd name="T20" fmla="*/ 2147483647 w 1105"/>
              <a:gd name="T21" fmla="*/ 2147483647 h 1249"/>
              <a:gd name="T22" fmla="*/ 2147483647 w 1105"/>
              <a:gd name="T23" fmla="*/ 2147483647 h 1249"/>
              <a:gd name="T24" fmla="*/ 2147483647 w 1105"/>
              <a:gd name="T25" fmla="*/ 2147483647 h 1249"/>
              <a:gd name="T26" fmla="*/ 2147483647 w 1105"/>
              <a:gd name="T27" fmla="*/ 2147483647 h 1249"/>
              <a:gd name="T28" fmla="*/ 2147483647 w 1105"/>
              <a:gd name="T29" fmla="*/ 2147483647 h 1249"/>
              <a:gd name="T30" fmla="*/ 2147483647 w 1105"/>
              <a:gd name="T31" fmla="*/ 2147483647 h 1249"/>
              <a:gd name="T32" fmla="*/ 2147483647 w 1105"/>
              <a:gd name="T33" fmla="*/ 2147483647 h 1249"/>
              <a:gd name="T34" fmla="*/ 2147483647 w 1105"/>
              <a:gd name="T35" fmla="*/ 2147483647 h 1249"/>
              <a:gd name="T36" fmla="*/ 2147483647 w 1105"/>
              <a:gd name="T37" fmla="*/ 2147483647 h 1249"/>
              <a:gd name="T38" fmla="*/ 2147483647 w 1105"/>
              <a:gd name="T39" fmla="*/ 2147483647 h 1249"/>
              <a:gd name="T40" fmla="*/ 2147483647 w 1105"/>
              <a:gd name="T41" fmla="*/ 2147483647 h 1249"/>
              <a:gd name="T42" fmla="*/ 2147483647 w 1105"/>
              <a:gd name="T43" fmla="*/ 2147483647 h 1249"/>
              <a:gd name="T44" fmla="*/ 2147483647 w 1105"/>
              <a:gd name="T45" fmla="*/ 2147483647 h 1249"/>
              <a:gd name="T46" fmla="*/ 2147483647 w 1105"/>
              <a:gd name="T47" fmla="*/ 2147483647 h 1249"/>
              <a:gd name="T48" fmla="*/ 2147483647 w 1105"/>
              <a:gd name="T49" fmla="*/ 2147483647 h 1249"/>
              <a:gd name="T50" fmla="*/ 2147483647 w 1105"/>
              <a:gd name="T51" fmla="*/ 2147483647 h 1249"/>
              <a:gd name="T52" fmla="*/ 2147483647 w 1105"/>
              <a:gd name="T53" fmla="*/ 2147483647 h 1249"/>
              <a:gd name="T54" fmla="*/ 2147483647 w 1105"/>
              <a:gd name="T55" fmla="*/ 2147483647 h 1249"/>
              <a:gd name="T56" fmla="*/ 2147483647 w 1105"/>
              <a:gd name="T57" fmla="*/ 2147483647 h 1249"/>
              <a:gd name="T58" fmla="*/ 2147483647 w 1105"/>
              <a:gd name="T59" fmla="*/ 2147483647 h 1249"/>
              <a:gd name="T60" fmla="*/ 2147483647 w 1105"/>
              <a:gd name="T61" fmla="*/ 2147483647 h 1249"/>
              <a:gd name="T62" fmla="*/ 2147483647 w 1105"/>
              <a:gd name="T63" fmla="*/ 2147483647 h 1249"/>
              <a:gd name="T64" fmla="*/ 2147483647 w 1105"/>
              <a:gd name="T65" fmla="*/ 0 h 1249"/>
              <a:gd name="T66" fmla="*/ 2147483647 w 1105"/>
              <a:gd name="T67" fmla="*/ 2147483647 h 1249"/>
              <a:gd name="T68" fmla="*/ 0 w 1105"/>
              <a:gd name="T69" fmla="*/ 2147483647 h 1249"/>
              <a:gd name="T70" fmla="*/ 2147483647 w 1105"/>
              <a:gd name="T71" fmla="*/ 2147483647 h 1249"/>
              <a:gd name="T72" fmla="*/ 2147483647 w 1105"/>
              <a:gd name="T73" fmla="*/ 2147483647 h 1249"/>
              <a:gd name="T74" fmla="*/ 2147483647 w 1105"/>
              <a:gd name="T75" fmla="*/ 2147483647 h 1249"/>
              <a:gd name="T76" fmla="*/ 2147483647 w 1105"/>
              <a:gd name="T77" fmla="*/ 2147483647 h 1249"/>
              <a:gd name="T78" fmla="*/ 2147483647 w 1105"/>
              <a:gd name="T79" fmla="*/ 2147483647 h 1249"/>
              <a:gd name="T80" fmla="*/ 2147483647 w 1105"/>
              <a:gd name="T81" fmla="*/ 2147483647 h 1249"/>
              <a:gd name="T82" fmla="*/ 2147483647 w 1105"/>
              <a:gd name="T83" fmla="*/ 2147483647 h 1249"/>
              <a:gd name="T84" fmla="*/ 2147483647 w 1105"/>
              <a:gd name="T85" fmla="*/ 2147483647 h 1249"/>
              <a:gd name="T86" fmla="*/ 2147483647 w 1105"/>
              <a:gd name="T87" fmla="*/ 2147483647 h 1249"/>
              <a:gd name="T88" fmla="*/ 2147483647 w 1105"/>
              <a:gd name="T89" fmla="*/ 2147483647 h 1249"/>
              <a:gd name="T90" fmla="*/ 2147483647 w 1105"/>
              <a:gd name="T91" fmla="*/ 2147483647 h 1249"/>
              <a:gd name="T92" fmla="*/ 2147483647 w 1105"/>
              <a:gd name="T93" fmla="*/ 2147483647 h 1249"/>
              <a:gd name="T94" fmla="*/ 2147483647 w 1105"/>
              <a:gd name="T95" fmla="*/ 2147483647 h 1249"/>
              <a:gd name="T96" fmla="*/ 2147483647 w 1105"/>
              <a:gd name="T97" fmla="*/ 2147483647 h 1249"/>
              <a:gd name="T98" fmla="*/ 2147483647 w 1105"/>
              <a:gd name="T99" fmla="*/ 2147483647 h 1249"/>
              <a:gd name="T100" fmla="*/ 2147483647 w 1105"/>
              <a:gd name="T101" fmla="*/ 2147483647 h 1249"/>
              <a:gd name="T102" fmla="*/ 2147483647 w 1105"/>
              <a:gd name="T103" fmla="*/ 2147483647 h 1249"/>
              <a:gd name="T104" fmla="*/ 2147483647 w 1105"/>
              <a:gd name="T105" fmla="*/ 2147483647 h 1249"/>
              <a:gd name="T106" fmla="*/ 2147483647 w 1105"/>
              <a:gd name="T107" fmla="*/ 2147483647 h 1249"/>
              <a:gd name="T108" fmla="*/ 2147483647 w 1105"/>
              <a:gd name="T109" fmla="*/ 2147483647 h 1249"/>
              <a:gd name="T110" fmla="*/ 2147483647 w 1105"/>
              <a:gd name="T111" fmla="*/ 2147483647 h 1249"/>
              <a:gd name="T112" fmla="*/ 2147483647 w 1105"/>
              <a:gd name="T113" fmla="*/ 2147483647 h 1249"/>
              <a:gd name="T114" fmla="*/ 2147483647 w 1105"/>
              <a:gd name="T115" fmla="*/ 2147483647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105"/>
              <a:gd name="T175" fmla="*/ 0 h 1249"/>
              <a:gd name="T176" fmla="*/ 1105 w 1105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105" h="1249">
                <a:moveTo>
                  <a:pt x="816" y="1216"/>
                </a:moveTo>
                <a:lnTo>
                  <a:pt x="848" y="1184"/>
                </a:lnTo>
                <a:lnTo>
                  <a:pt x="880" y="1184"/>
                </a:lnTo>
                <a:lnTo>
                  <a:pt x="912" y="1184"/>
                </a:lnTo>
                <a:lnTo>
                  <a:pt x="944" y="1200"/>
                </a:lnTo>
                <a:lnTo>
                  <a:pt x="976" y="1200"/>
                </a:lnTo>
                <a:lnTo>
                  <a:pt x="1008" y="1200"/>
                </a:lnTo>
                <a:lnTo>
                  <a:pt x="1040" y="1200"/>
                </a:lnTo>
                <a:lnTo>
                  <a:pt x="1072" y="1200"/>
                </a:lnTo>
                <a:lnTo>
                  <a:pt x="1088" y="1168"/>
                </a:lnTo>
                <a:lnTo>
                  <a:pt x="1104" y="1136"/>
                </a:lnTo>
                <a:lnTo>
                  <a:pt x="1104" y="1104"/>
                </a:lnTo>
                <a:lnTo>
                  <a:pt x="1104" y="1056"/>
                </a:lnTo>
                <a:lnTo>
                  <a:pt x="1104" y="1024"/>
                </a:lnTo>
                <a:lnTo>
                  <a:pt x="1104" y="992"/>
                </a:lnTo>
                <a:lnTo>
                  <a:pt x="1104" y="960"/>
                </a:lnTo>
                <a:lnTo>
                  <a:pt x="1088" y="928"/>
                </a:lnTo>
                <a:lnTo>
                  <a:pt x="1072" y="896"/>
                </a:lnTo>
                <a:lnTo>
                  <a:pt x="1056" y="848"/>
                </a:lnTo>
                <a:lnTo>
                  <a:pt x="1056" y="816"/>
                </a:lnTo>
                <a:lnTo>
                  <a:pt x="1040" y="784"/>
                </a:lnTo>
                <a:lnTo>
                  <a:pt x="1024" y="736"/>
                </a:lnTo>
                <a:lnTo>
                  <a:pt x="1008" y="704"/>
                </a:lnTo>
                <a:lnTo>
                  <a:pt x="992" y="672"/>
                </a:lnTo>
                <a:lnTo>
                  <a:pt x="976" y="640"/>
                </a:lnTo>
                <a:lnTo>
                  <a:pt x="944" y="592"/>
                </a:lnTo>
                <a:lnTo>
                  <a:pt x="912" y="560"/>
                </a:lnTo>
                <a:lnTo>
                  <a:pt x="880" y="528"/>
                </a:lnTo>
                <a:lnTo>
                  <a:pt x="864" y="496"/>
                </a:lnTo>
                <a:lnTo>
                  <a:pt x="832" y="496"/>
                </a:lnTo>
                <a:lnTo>
                  <a:pt x="816" y="464"/>
                </a:lnTo>
                <a:lnTo>
                  <a:pt x="784" y="432"/>
                </a:lnTo>
                <a:lnTo>
                  <a:pt x="752" y="416"/>
                </a:lnTo>
                <a:lnTo>
                  <a:pt x="720" y="416"/>
                </a:lnTo>
                <a:lnTo>
                  <a:pt x="688" y="416"/>
                </a:lnTo>
                <a:lnTo>
                  <a:pt x="656" y="400"/>
                </a:lnTo>
                <a:lnTo>
                  <a:pt x="624" y="400"/>
                </a:lnTo>
                <a:lnTo>
                  <a:pt x="592" y="416"/>
                </a:lnTo>
                <a:lnTo>
                  <a:pt x="560" y="416"/>
                </a:lnTo>
                <a:lnTo>
                  <a:pt x="592" y="400"/>
                </a:lnTo>
                <a:lnTo>
                  <a:pt x="624" y="400"/>
                </a:lnTo>
                <a:lnTo>
                  <a:pt x="656" y="400"/>
                </a:lnTo>
                <a:lnTo>
                  <a:pt x="688" y="384"/>
                </a:lnTo>
                <a:lnTo>
                  <a:pt x="720" y="384"/>
                </a:lnTo>
                <a:lnTo>
                  <a:pt x="720" y="352"/>
                </a:lnTo>
                <a:lnTo>
                  <a:pt x="704" y="320"/>
                </a:lnTo>
                <a:lnTo>
                  <a:pt x="672" y="304"/>
                </a:lnTo>
                <a:lnTo>
                  <a:pt x="640" y="288"/>
                </a:lnTo>
                <a:lnTo>
                  <a:pt x="608" y="272"/>
                </a:lnTo>
                <a:lnTo>
                  <a:pt x="576" y="256"/>
                </a:lnTo>
                <a:lnTo>
                  <a:pt x="544" y="240"/>
                </a:lnTo>
                <a:lnTo>
                  <a:pt x="528" y="208"/>
                </a:lnTo>
                <a:lnTo>
                  <a:pt x="496" y="192"/>
                </a:lnTo>
                <a:lnTo>
                  <a:pt x="464" y="160"/>
                </a:lnTo>
                <a:lnTo>
                  <a:pt x="432" y="160"/>
                </a:lnTo>
                <a:lnTo>
                  <a:pt x="400" y="144"/>
                </a:lnTo>
                <a:lnTo>
                  <a:pt x="368" y="128"/>
                </a:lnTo>
                <a:lnTo>
                  <a:pt x="320" y="112"/>
                </a:lnTo>
                <a:lnTo>
                  <a:pt x="288" y="80"/>
                </a:lnTo>
                <a:lnTo>
                  <a:pt x="256" y="80"/>
                </a:lnTo>
                <a:lnTo>
                  <a:pt x="224" y="48"/>
                </a:lnTo>
                <a:lnTo>
                  <a:pt x="192" y="48"/>
                </a:lnTo>
                <a:lnTo>
                  <a:pt x="160" y="32"/>
                </a:lnTo>
                <a:lnTo>
                  <a:pt x="128" y="16"/>
                </a:lnTo>
                <a:lnTo>
                  <a:pt x="96" y="0"/>
                </a:lnTo>
                <a:lnTo>
                  <a:pt x="64" y="0"/>
                </a:lnTo>
                <a:lnTo>
                  <a:pt x="48" y="32"/>
                </a:lnTo>
                <a:lnTo>
                  <a:pt x="48" y="64"/>
                </a:lnTo>
                <a:lnTo>
                  <a:pt x="16" y="80"/>
                </a:lnTo>
                <a:lnTo>
                  <a:pt x="0" y="112"/>
                </a:lnTo>
                <a:lnTo>
                  <a:pt x="0" y="144"/>
                </a:lnTo>
                <a:lnTo>
                  <a:pt x="16" y="176"/>
                </a:lnTo>
                <a:lnTo>
                  <a:pt x="16" y="208"/>
                </a:lnTo>
                <a:lnTo>
                  <a:pt x="48" y="224"/>
                </a:lnTo>
                <a:lnTo>
                  <a:pt x="64" y="256"/>
                </a:lnTo>
                <a:lnTo>
                  <a:pt x="96" y="272"/>
                </a:lnTo>
                <a:lnTo>
                  <a:pt x="128" y="288"/>
                </a:lnTo>
                <a:lnTo>
                  <a:pt x="144" y="320"/>
                </a:lnTo>
                <a:lnTo>
                  <a:pt x="176" y="336"/>
                </a:lnTo>
                <a:lnTo>
                  <a:pt x="208" y="352"/>
                </a:lnTo>
                <a:lnTo>
                  <a:pt x="240" y="368"/>
                </a:lnTo>
                <a:lnTo>
                  <a:pt x="272" y="368"/>
                </a:lnTo>
                <a:lnTo>
                  <a:pt x="304" y="384"/>
                </a:lnTo>
                <a:lnTo>
                  <a:pt x="336" y="400"/>
                </a:lnTo>
                <a:lnTo>
                  <a:pt x="368" y="400"/>
                </a:lnTo>
                <a:lnTo>
                  <a:pt x="384" y="432"/>
                </a:lnTo>
                <a:lnTo>
                  <a:pt x="416" y="448"/>
                </a:lnTo>
                <a:lnTo>
                  <a:pt x="432" y="480"/>
                </a:lnTo>
                <a:lnTo>
                  <a:pt x="464" y="496"/>
                </a:lnTo>
                <a:lnTo>
                  <a:pt x="464" y="528"/>
                </a:lnTo>
                <a:lnTo>
                  <a:pt x="480" y="560"/>
                </a:lnTo>
                <a:lnTo>
                  <a:pt x="512" y="576"/>
                </a:lnTo>
                <a:lnTo>
                  <a:pt x="528" y="608"/>
                </a:lnTo>
                <a:lnTo>
                  <a:pt x="560" y="624"/>
                </a:lnTo>
                <a:lnTo>
                  <a:pt x="576" y="656"/>
                </a:lnTo>
                <a:lnTo>
                  <a:pt x="592" y="688"/>
                </a:lnTo>
                <a:lnTo>
                  <a:pt x="608" y="720"/>
                </a:lnTo>
                <a:lnTo>
                  <a:pt x="624" y="752"/>
                </a:lnTo>
                <a:lnTo>
                  <a:pt x="640" y="784"/>
                </a:lnTo>
                <a:lnTo>
                  <a:pt x="672" y="800"/>
                </a:lnTo>
                <a:lnTo>
                  <a:pt x="688" y="832"/>
                </a:lnTo>
                <a:lnTo>
                  <a:pt x="704" y="864"/>
                </a:lnTo>
                <a:lnTo>
                  <a:pt x="736" y="880"/>
                </a:lnTo>
                <a:lnTo>
                  <a:pt x="752" y="912"/>
                </a:lnTo>
                <a:lnTo>
                  <a:pt x="784" y="944"/>
                </a:lnTo>
                <a:lnTo>
                  <a:pt x="800" y="976"/>
                </a:lnTo>
                <a:lnTo>
                  <a:pt x="816" y="1008"/>
                </a:lnTo>
                <a:lnTo>
                  <a:pt x="816" y="1040"/>
                </a:lnTo>
                <a:lnTo>
                  <a:pt x="832" y="1088"/>
                </a:lnTo>
                <a:lnTo>
                  <a:pt x="832" y="1120"/>
                </a:lnTo>
                <a:lnTo>
                  <a:pt x="832" y="1152"/>
                </a:lnTo>
                <a:lnTo>
                  <a:pt x="832" y="1184"/>
                </a:lnTo>
                <a:lnTo>
                  <a:pt x="832" y="1216"/>
                </a:lnTo>
                <a:lnTo>
                  <a:pt x="832" y="1248"/>
                </a:lnTo>
                <a:lnTo>
                  <a:pt x="912" y="1168"/>
                </a:lnTo>
                <a:lnTo>
                  <a:pt x="816" y="1216"/>
                </a:lnTo>
              </a:path>
            </a:pathLst>
          </a:custGeom>
          <a:solidFill>
            <a:srgbClr val="51515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4" name="Freeform 9"/>
          <p:cNvSpPr>
            <a:spLocks/>
          </p:cNvSpPr>
          <p:nvPr/>
        </p:nvSpPr>
        <p:spPr bwMode="auto">
          <a:xfrm>
            <a:off x="4808538" y="990600"/>
            <a:ext cx="2709862" cy="2684463"/>
          </a:xfrm>
          <a:custGeom>
            <a:avLst/>
            <a:gdLst>
              <a:gd name="T0" fmla="*/ 2147483647 w 1707"/>
              <a:gd name="T1" fmla="*/ 2147483647 h 1691"/>
              <a:gd name="T2" fmla="*/ 2147483647 w 1707"/>
              <a:gd name="T3" fmla="*/ 2147483647 h 1691"/>
              <a:gd name="T4" fmla="*/ 2147483647 w 1707"/>
              <a:gd name="T5" fmla="*/ 2147483647 h 1691"/>
              <a:gd name="T6" fmla="*/ 2147483647 w 1707"/>
              <a:gd name="T7" fmla="*/ 2147483647 h 1691"/>
              <a:gd name="T8" fmla="*/ 2147483647 w 1707"/>
              <a:gd name="T9" fmla="*/ 2147483647 h 1691"/>
              <a:gd name="T10" fmla="*/ 2147483647 w 1707"/>
              <a:gd name="T11" fmla="*/ 2147483647 h 1691"/>
              <a:gd name="T12" fmla="*/ 2147483647 w 1707"/>
              <a:gd name="T13" fmla="*/ 2147483647 h 1691"/>
              <a:gd name="T14" fmla="*/ 2147483647 w 1707"/>
              <a:gd name="T15" fmla="*/ 2147483647 h 1691"/>
              <a:gd name="T16" fmla="*/ 2147483647 w 1707"/>
              <a:gd name="T17" fmla="*/ 2147483647 h 1691"/>
              <a:gd name="T18" fmla="*/ 2147483647 w 1707"/>
              <a:gd name="T19" fmla="*/ 2147483647 h 1691"/>
              <a:gd name="T20" fmla="*/ 2147483647 w 1707"/>
              <a:gd name="T21" fmla="*/ 2147483647 h 1691"/>
              <a:gd name="T22" fmla="*/ 2147483647 w 1707"/>
              <a:gd name="T23" fmla="*/ 2147483647 h 1691"/>
              <a:gd name="T24" fmla="*/ 2147483647 w 1707"/>
              <a:gd name="T25" fmla="*/ 2147483647 h 1691"/>
              <a:gd name="T26" fmla="*/ 2147483647 w 1707"/>
              <a:gd name="T27" fmla="*/ 2147483647 h 1691"/>
              <a:gd name="T28" fmla="*/ 2147483647 w 1707"/>
              <a:gd name="T29" fmla="*/ 2147483647 h 1691"/>
              <a:gd name="T30" fmla="*/ 2147483647 w 1707"/>
              <a:gd name="T31" fmla="*/ 2147483647 h 1691"/>
              <a:gd name="T32" fmla="*/ 2147483647 w 1707"/>
              <a:gd name="T33" fmla="*/ 2147483647 h 1691"/>
              <a:gd name="T34" fmla="*/ 2147483647 w 1707"/>
              <a:gd name="T35" fmla="*/ 2147483647 h 1691"/>
              <a:gd name="T36" fmla="*/ 2147483647 w 1707"/>
              <a:gd name="T37" fmla="*/ 2147483647 h 1691"/>
              <a:gd name="T38" fmla="*/ 2147483647 w 1707"/>
              <a:gd name="T39" fmla="*/ 2147483647 h 1691"/>
              <a:gd name="T40" fmla="*/ 2147483647 w 1707"/>
              <a:gd name="T41" fmla="*/ 2147483647 h 1691"/>
              <a:gd name="T42" fmla="*/ 2147483647 w 1707"/>
              <a:gd name="T43" fmla="*/ 2147483647 h 1691"/>
              <a:gd name="T44" fmla="*/ 2147483647 w 1707"/>
              <a:gd name="T45" fmla="*/ 2147483647 h 1691"/>
              <a:gd name="T46" fmla="*/ 2147483647 w 1707"/>
              <a:gd name="T47" fmla="*/ 2147483647 h 1691"/>
              <a:gd name="T48" fmla="*/ 2147483647 w 1707"/>
              <a:gd name="T49" fmla="*/ 2147483647 h 1691"/>
              <a:gd name="T50" fmla="*/ 2147483647 w 1707"/>
              <a:gd name="T51" fmla="*/ 2147483647 h 1691"/>
              <a:gd name="T52" fmla="*/ 2147483647 w 1707"/>
              <a:gd name="T53" fmla="*/ 2147483647 h 1691"/>
              <a:gd name="T54" fmla="*/ 2147483647 w 1707"/>
              <a:gd name="T55" fmla="*/ 2147483647 h 1691"/>
              <a:gd name="T56" fmla="*/ 2147483647 w 1707"/>
              <a:gd name="T57" fmla="*/ 2147483647 h 1691"/>
              <a:gd name="T58" fmla="*/ 2147483647 w 1707"/>
              <a:gd name="T59" fmla="*/ 2147483647 h 1691"/>
              <a:gd name="T60" fmla="*/ 2147483647 w 1707"/>
              <a:gd name="T61" fmla="*/ 2147483647 h 1691"/>
              <a:gd name="T62" fmla="*/ 2147483647 w 1707"/>
              <a:gd name="T63" fmla="*/ 2147483647 h 1691"/>
              <a:gd name="T64" fmla="*/ 2147483647 w 1707"/>
              <a:gd name="T65" fmla="*/ 2147483647 h 1691"/>
              <a:gd name="T66" fmla="*/ 2147483647 w 1707"/>
              <a:gd name="T67" fmla="*/ 2147483647 h 1691"/>
              <a:gd name="T68" fmla="*/ 2147483647 w 1707"/>
              <a:gd name="T69" fmla="*/ 2147483647 h 1691"/>
              <a:gd name="T70" fmla="*/ 2147483647 w 1707"/>
              <a:gd name="T71" fmla="*/ 2147483647 h 1691"/>
              <a:gd name="T72" fmla="*/ 2147483647 w 1707"/>
              <a:gd name="T73" fmla="*/ 2147483647 h 1691"/>
              <a:gd name="T74" fmla="*/ 2147483647 w 1707"/>
              <a:gd name="T75" fmla="*/ 2147483647 h 1691"/>
              <a:gd name="T76" fmla="*/ 2147483647 w 1707"/>
              <a:gd name="T77" fmla="*/ 2147483647 h 1691"/>
              <a:gd name="T78" fmla="*/ 2147483647 w 1707"/>
              <a:gd name="T79" fmla="*/ 2147483647 h 1691"/>
              <a:gd name="T80" fmla="*/ 2147483647 w 1707"/>
              <a:gd name="T81" fmla="*/ 2147483647 h 1691"/>
              <a:gd name="T82" fmla="*/ 2147483647 w 1707"/>
              <a:gd name="T83" fmla="*/ 2147483647 h 1691"/>
              <a:gd name="T84" fmla="*/ 2147483647 w 1707"/>
              <a:gd name="T85" fmla="*/ 2147483647 h 1691"/>
              <a:gd name="T86" fmla="*/ 2147483647 w 1707"/>
              <a:gd name="T87" fmla="*/ 0 h 1691"/>
              <a:gd name="T88" fmla="*/ 2147483647 w 1707"/>
              <a:gd name="T89" fmla="*/ 2147483647 h 1691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1707"/>
              <a:gd name="T136" fmla="*/ 0 h 1691"/>
              <a:gd name="T137" fmla="*/ 1707 w 1707"/>
              <a:gd name="T138" fmla="*/ 1691 h 1691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1707" h="1691">
                <a:moveTo>
                  <a:pt x="59" y="8"/>
                </a:moveTo>
                <a:cubicBezTo>
                  <a:pt x="61" y="45"/>
                  <a:pt x="62" y="82"/>
                  <a:pt x="67" y="120"/>
                </a:cubicBezTo>
                <a:cubicBezTo>
                  <a:pt x="67" y="128"/>
                  <a:pt x="69" y="138"/>
                  <a:pt x="75" y="144"/>
                </a:cubicBezTo>
                <a:cubicBezTo>
                  <a:pt x="99" y="168"/>
                  <a:pt x="144" y="155"/>
                  <a:pt x="179" y="160"/>
                </a:cubicBezTo>
                <a:cubicBezTo>
                  <a:pt x="232" y="166"/>
                  <a:pt x="278" y="192"/>
                  <a:pt x="331" y="200"/>
                </a:cubicBezTo>
                <a:cubicBezTo>
                  <a:pt x="438" y="215"/>
                  <a:pt x="377" y="199"/>
                  <a:pt x="451" y="216"/>
                </a:cubicBezTo>
                <a:cubicBezTo>
                  <a:pt x="533" y="234"/>
                  <a:pt x="614" y="254"/>
                  <a:pt x="691" y="288"/>
                </a:cubicBezTo>
                <a:cubicBezTo>
                  <a:pt x="706" y="294"/>
                  <a:pt x="724" y="294"/>
                  <a:pt x="739" y="304"/>
                </a:cubicBezTo>
                <a:cubicBezTo>
                  <a:pt x="818" y="357"/>
                  <a:pt x="899" y="410"/>
                  <a:pt x="979" y="464"/>
                </a:cubicBezTo>
                <a:cubicBezTo>
                  <a:pt x="1012" y="486"/>
                  <a:pt x="1035" y="514"/>
                  <a:pt x="1075" y="528"/>
                </a:cubicBezTo>
                <a:cubicBezTo>
                  <a:pt x="1120" y="596"/>
                  <a:pt x="1059" y="515"/>
                  <a:pt x="1115" y="560"/>
                </a:cubicBezTo>
                <a:cubicBezTo>
                  <a:pt x="1122" y="566"/>
                  <a:pt x="1124" y="577"/>
                  <a:pt x="1131" y="584"/>
                </a:cubicBezTo>
                <a:cubicBezTo>
                  <a:pt x="1137" y="590"/>
                  <a:pt x="1147" y="593"/>
                  <a:pt x="1155" y="600"/>
                </a:cubicBezTo>
                <a:cubicBezTo>
                  <a:pt x="1180" y="621"/>
                  <a:pt x="1191" y="645"/>
                  <a:pt x="1219" y="664"/>
                </a:cubicBezTo>
                <a:cubicBezTo>
                  <a:pt x="1230" y="681"/>
                  <a:pt x="1295" y="796"/>
                  <a:pt x="1307" y="808"/>
                </a:cubicBezTo>
                <a:cubicBezTo>
                  <a:pt x="1355" y="856"/>
                  <a:pt x="1386" y="917"/>
                  <a:pt x="1419" y="976"/>
                </a:cubicBezTo>
                <a:cubicBezTo>
                  <a:pt x="1428" y="992"/>
                  <a:pt x="1444" y="1005"/>
                  <a:pt x="1451" y="1024"/>
                </a:cubicBezTo>
                <a:cubicBezTo>
                  <a:pt x="1458" y="1045"/>
                  <a:pt x="1468" y="1098"/>
                  <a:pt x="1483" y="1120"/>
                </a:cubicBezTo>
                <a:cubicBezTo>
                  <a:pt x="1497" y="1141"/>
                  <a:pt x="1512" y="1168"/>
                  <a:pt x="1523" y="1192"/>
                </a:cubicBezTo>
                <a:cubicBezTo>
                  <a:pt x="1547" y="1247"/>
                  <a:pt x="1548" y="1309"/>
                  <a:pt x="1563" y="1368"/>
                </a:cubicBezTo>
                <a:cubicBezTo>
                  <a:pt x="1568" y="1467"/>
                  <a:pt x="1568" y="1496"/>
                  <a:pt x="1579" y="1584"/>
                </a:cubicBezTo>
                <a:cubicBezTo>
                  <a:pt x="1582" y="1611"/>
                  <a:pt x="1578" y="1642"/>
                  <a:pt x="1595" y="1664"/>
                </a:cubicBezTo>
                <a:cubicBezTo>
                  <a:pt x="1610" y="1683"/>
                  <a:pt x="1637" y="1683"/>
                  <a:pt x="1659" y="1688"/>
                </a:cubicBezTo>
                <a:cubicBezTo>
                  <a:pt x="1706" y="1678"/>
                  <a:pt x="1707" y="1691"/>
                  <a:pt x="1707" y="1632"/>
                </a:cubicBezTo>
                <a:cubicBezTo>
                  <a:pt x="1707" y="1446"/>
                  <a:pt x="1701" y="1374"/>
                  <a:pt x="1635" y="1224"/>
                </a:cubicBezTo>
                <a:cubicBezTo>
                  <a:pt x="1600" y="1145"/>
                  <a:pt x="1573" y="1062"/>
                  <a:pt x="1539" y="984"/>
                </a:cubicBezTo>
                <a:cubicBezTo>
                  <a:pt x="1528" y="960"/>
                  <a:pt x="1529" y="933"/>
                  <a:pt x="1515" y="912"/>
                </a:cubicBezTo>
                <a:cubicBezTo>
                  <a:pt x="1484" y="866"/>
                  <a:pt x="1459" y="816"/>
                  <a:pt x="1435" y="768"/>
                </a:cubicBezTo>
                <a:cubicBezTo>
                  <a:pt x="1412" y="723"/>
                  <a:pt x="1372" y="657"/>
                  <a:pt x="1339" y="624"/>
                </a:cubicBezTo>
                <a:cubicBezTo>
                  <a:pt x="1331" y="616"/>
                  <a:pt x="1322" y="608"/>
                  <a:pt x="1315" y="600"/>
                </a:cubicBezTo>
                <a:cubicBezTo>
                  <a:pt x="1308" y="592"/>
                  <a:pt x="1289" y="572"/>
                  <a:pt x="1299" y="576"/>
                </a:cubicBezTo>
                <a:cubicBezTo>
                  <a:pt x="1328" y="586"/>
                  <a:pt x="1354" y="605"/>
                  <a:pt x="1379" y="624"/>
                </a:cubicBezTo>
                <a:cubicBezTo>
                  <a:pt x="1389" y="632"/>
                  <a:pt x="1422" y="642"/>
                  <a:pt x="1411" y="648"/>
                </a:cubicBezTo>
                <a:cubicBezTo>
                  <a:pt x="1395" y="655"/>
                  <a:pt x="1379" y="637"/>
                  <a:pt x="1363" y="632"/>
                </a:cubicBezTo>
                <a:cubicBezTo>
                  <a:pt x="1355" y="629"/>
                  <a:pt x="1339" y="624"/>
                  <a:pt x="1339" y="624"/>
                </a:cubicBezTo>
                <a:cubicBezTo>
                  <a:pt x="1324" y="609"/>
                  <a:pt x="1304" y="600"/>
                  <a:pt x="1291" y="584"/>
                </a:cubicBezTo>
                <a:cubicBezTo>
                  <a:pt x="1278" y="568"/>
                  <a:pt x="1287" y="542"/>
                  <a:pt x="1275" y="528"/>
                </a:cubicBezTo>
                <a:cubicBezTo>
                  <a:pt x="1270" y="522"/>
                  <a:pt x="1190" y="463"/>
                  <a:pt x="1179" y="456"/>
                </a:cubicBezTo>
                <a:cubicBezTo>
                  <a:pt x="1119" y="366"/>
                  <a:pt x="1013" y="314"/>
                  <a:pt x="923" y="264"/>
                </a:cubicBezTo>
                <a:cubicBezTo>
                  <a:pt x="842" y="219"/>
                  <a:pt x="767" y="165"/>
                  <a:pt x="683" y="128"/>
                </a:cubicBezTo>
                <a:cubicBezTo>
                  <a:pt x="640" y="109"/>
                  <a:pt x="577" y="105"/>
                  <a:pt x="539" y="80"/>
                </a:cubicBezTo>
                <a:cubicBezTo>
                  <a:pt x="531" y="74"/>
                  <a:pt x="523" y="67"/>
                  <a:pt x="515" y="64"/>
                </a:cubicBezTo>
                <a:cubicBezTo>
                  <a:pt x="470" y="44"/>
                  <a:pt x="408" y="46"/>
                  <a:pt x="363" y="40"/>
                </a:cubicBezTo>
                <a:cubicBezTo>
                  <a:pt x="298" y="31"/>
                  <a:pt x="234" y="12"/>
                  <a:pt x="171" y="0"/>
                </a:cubicBezTo>
                <a:cubicBezTo>
                  <a:pt x="37" y="8"/>
                  <a:pt x="0" y="8"/>
                  <a:pt x="59" y="8"/>
                </a:cubicBezTo>
                <a:close/>
              </a:path>
            </a:pathLst>
          </a:custGeom>
          <a:solidFill>
            <a:srgbClr val="51525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5" name="Freeform 10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1" name="Arc 11"/>
          <p:cNvSpPr>
            <a:spLocks/>
          </p:cNvSpPr>
          <p:nvPr/>
        </p:nvSpPr>
        <p:spPr bwMode="auto">
          <a:xfrm>
            <a:off x="4525963" y="1073150"/>
            <a:ext cx="2860675" cy="2738438"/>
          </a:xfrm>
          <a:custGeom>
            <a:avLst/>
            <a:gdLst>
              <a:gd name="G0" fmla="+- 0 0 0"/>
              <a:gd name="G1" fmla="+- 21469 0 0"/>
              <a:gd name="G2" fmla="+- 21600 0 0"/>
              <a:gd name="T0" fmla="*/ 2372 w 21600"/>
              <a:gd name="T1" fmla="*/ 0 h 24271"/>
              <a:gd name="T2" fmla="*/ 21417 w 21600"/>
              <a:gd name="T3" fmla="*/ 24271 h 24271"/>
              <a:gd name="T4" fmla="*/ 0 w 21600"/>
              <a:gd name="T5" fmla="*/ 21469 h 24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271" fill="none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</a:path>
              <a:path w="21600" h="24271" stroke="0" extrusionOk="0">
                <a:moveTo>
                  <a:pt x="2372" y="-1"/>
                </a:moveTo>
                <a:cubicBezTo>
                  <a:pt x="13316" y="1208"/>
                  <a:pt x="21600" y="10457"/>
                  <a:pt x="21600" y="21469"/>
                </a:cubicBezTo>
                <a:cubicBezTo>
                  <a:pt x="21600" y="22405"/>
                  <a:pt x="21539" y="23341"/>
                  <a:pt x="21417" y="24271"/>
                </a:cubicBezTo>
                <a:lnTo>
                  <a:pt x="0" y="21469"/>
                </a:lnTo>
                <a:close/>
              </a:path>
            </a:pathLst>
          </a:custGeom>
          <a:noFill/>
          <a:ln w="57150">
            <a:solidFill>
              <a:srgbClr val="FC0128"/>
            </a:solidFill>
            <a:prstDash val="sysDot"/>
            <a:round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>
              <a:solidFill>
                <a:srgbClr val="FFA27C"/>
              </a:solidFill>
              <a:latin typeface="Times New Roman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2874963" y="1443038"/>
            <a:ext cx="4646612" cy="246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15600">
                <a:solidFill>
                  <a:srgbClr val="51DC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</a:t>
            </a:r>
            <a:r>
              <a:rPr lang="en-US" sz="15600">
                <a:solidFill>
                  <a:srgbClr val="51DC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5600">
                <a:solidFill>
                  <a:srgbClr val="51DC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/f</a:t>
            </a:r>
            <a:r>
              <a:rPr lang="en-US" sz="15600">
                <a:solidFill>
                  <a:srgbClr val="51DC00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5600">
                <a:solidFill>
                  <a:srgbClr val="51DC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bf</a:t>
            </a:r>
          </a:p>
        </p:txBody>
      </p:sp>
      <p:sp>
        <p:nvSpPr>
          <p:cNvPr id="124938" name="Text Box 13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4939" name="Text Box 14"/>
          <p:cNvSpPr txBox="1">
            <a:spLocks noChangeArrowheads="1"/>
          </p:cNvSpPr>
          <p:nvPr/>
        </p:nvSpPr>
        <p:spPr bwMode="auto">
          <a:xfrm>
            <a:off x="8797925" y="6184900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24940" name="Text Box 1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4941" name="Text Box 1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51</a:t>
            </a:r>
          </a:p>
        </p:txBody>
      </p:sp>
      <p:sp>
        <p:nvSpPr>
          <p:cNvPr id="124942" name="Text Box 17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24943" name="Text Box 1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2" grpId="0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905000" y="1295400"/>
            <a:ext cx="4578350" cy="11430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800" dirty="0">
                <a:solidFill>
                  <a:schemeClr val="accent1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Times" charset="0"/>
                <a:ea typeface="ＭＳ Ｐゴシック" charset="0"/>
                <a:cs typeface="ＭＳ Ｐゴシック" charset="0"/>
              </a:rPr>
              <a:t>   </a:t>
            </a:r>
            <a:r>
              <a:rPr lang="en-US" sz="60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#</a:t>
            </a:r>
            <a:r>
              <a:rPr lang="en-US" sz="54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 ;d[\</a:t>
            </a:r>
            <a:r>
              <a:rPr lang="en-US" sz="5400" b="1" dirty="0" err="1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bfoLx</a:t>
            </a:r>
            <a:r>
              <a:rPr lang="en-US" sz="5400" b="1" dirty="0">
                <a:solidFill>
                  <a:srgbClr val="FAFD00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?======</a:t>
            </a: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207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26979" name="Freeform 6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0" name="Text Box 7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6981" name="Text Box 8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26982" name="Text Box 9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26983" name="Text Box 10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52</a:t>
            </a:r>
          </a:p>
        </p:txBody>
      </p:sp>
      <p:sp>
        <p:nvSpPr>
          <p:cNvPr id="126984" name="Text Box 11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126985" name="Text Box 12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73741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03250" y="2514600"/>
            <a:ext cx="7778750" cy="4114800"/>
          </a:xfrm>
          <a:ln w="12700">
            <a:miter lim="800000"/>
            <a:headEnd/>
            <a:tailEnd/>
          </a:ln>
        </p:spPr>
        <p:txBody>
          <a:bodyPr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c  /fhstf{</a:t>
            </a:r>
            <a:endParaRPr lang="en-US" sz="7200" b="1">
              <a:solidFill>
                <a:srgbClr val="00FF00"/>
              </a:solidFill>
              <a:effectLst>
                <a:outerShdw blurRad="50800" dist="88900" dir="2700000" algn="tl" rotWithShape="0">
                  <a:srgbClr val="000000">
                    <a:alpha val="84000"/>
                  </a:srgbClr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/f  hkl/jf/</a:t>
            </a:r>
            <a:endParaRPr lang="en-US" sz="7200" b="1">
              <a:solidFill>
                <a:srgbClr val="00FF00"/>
              </a:solidFill>
              <a:effectLst>
                <a:outerShdw blurRad="50800" dist="88900" dir="2700000" algn="tl" rotWithShape="0">
                  <a:srgbClr val="000000">
                    <a:alpha val="84000"/>
                  </a:srgbClr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  <a:p>
            <a:pPr marL="2179638" indent="-866775" algn="l" defTabSz="1033463">
              <a:buFont typeface="Monotype Sorts" charset="0"/>
              <a:buChar char=""/>
              <a:defRPr/>
            </a:pPr>
            <a:r>
              <a:rPr lang="en-US" sz="7200" b="1">
                <a:solidFill>
                  <a:srgbClr val="F6FE0A"/>
                </a:solidFill>
                <a:effectLst>
                  <a:outerShdw blurRad="50800" dist="88900" dir="2700000" algn="tl" rotWithShape="0">
                    <a:srgbClr val="000000">
                      <a:alpha val="84000"/>
                    </a:srgbClr>
                  </a:outerShdw>
                </a:effectLst>
                <a:latin typeface="Kantipur" charset="0"/>
                <a:ea typeface="ＭＳ Ｐゴシック" charset="0"/>
                <a:cs typeface="ＭＳ Ｐゴシック" charset="0"/>
              </a:rPr>
              <a:t>bf  ;Tj</a:t>
            </a:r>
            <a:endParaRPr lang="en-US" sz="7200" b="1">
              <a:solidFill>
                <a:srgbClr val="00FF00"/>
              </a:solidFill>
              <a:effectLst>
                <a:outerShdw blurRad="50800" dist="88900" dir="2700000" algn="tl" rotWithShape="0">
                  <a:srgbClr val="000000">
                    <a:alpha val="84000"/>
                  </a:srgbClr>
                </a:outerShdw>
              </a:effectLst>
              <a:latin typeface="Kantipu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42" name="Oval 14"/>
          <p:cNvSpPr>
            <a:spLocks noChangeArrowheads="1"/>
          </p:cNvSpPr>
          <p:nvPr/>
        </p:nvSpPr>
        <p:spPr bwMode="auto">
          <a:xfrm>
            <a:off x="2605088" y="3884613"/>
            <a:ext cx="1189037" cy="11033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3" name="Oval 15"/>
          <p:cNvSpPr>
            <a:spLocks noChangeArrowheads="1"/>
          </p:cNvSpPr>
          <p:nvPr/>
        </p:nvSpPr>
        <p:spPr bwMode="auto">
          <a:xfrm>
            <a:off x="2608263" y="5172075"/>
            <a:ext cx="1187450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73744" name="Oval 16"/>
          <p:cNvSpPr>
            <a:spLocks noChangeArrowheads="1"/>
          </p:cNvSpPr>
          <p:nvPr/>
        </p:nvSpPr>
        <p:spPr bwMode="auto">
          <a:xfrm>
            <a:off x="2601913" y="2584450"/>
            <a:ext cx="1190625" cy="11033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73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3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3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3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 animBg="1" autoUpdateAnimBg="0"/>
      <p:bldP spid="73741" grpId="0" build="p" autoUpdateAnimBg="0"/>
      <p:bldP spid="73742" grpId="0" animBg="1"/>
      <p:bldP spid="73743" grpId="0" animBg="1"/>
      <p:bldP spid="73744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438400" y="838200"/>
            <a:ext cx="6019800" cy="54102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45000"/>
              </a:lnSpc>
              <a:defRPr/>
            </a:pPr>
            <a:br>
              <a:rPr lang="en-US" sz="4000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pTktL </a:t>
            </a:r>
            <a:b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ca|xfd</a:t>
            </a: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of];[\km</a:t>
            </a: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df]zf</a:t>
            </a: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F5008"/>
                </a:solidFill>
                <a:latin typeface="Kantipur" charset="0"/>
                <a:ea typeface="ＭＳ Ｐゴシック" charset="0"/>
                <a:cs typeface="Kantipur" charset="0"/>
              </a:rPr>
              <a:t>oxf]z[\</a:t>
            </a:r>
            <a:br>
              <a:rPr lang="en-US" b="1"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c/fhstf{</a:t>
            </a:r>
            <a:br>
              <a:rPr lang="en-US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/fhkl/jf/</a:t>
            </a:r>
            <a:b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br>
              <a:rPr lang="en-US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</a:br>
            <a:r>
              <a:rPr lang="en-US" b="1">
                <a:solidFill>
                  <a:srgbClr val="FAFD00"/>
                </a:solidFill>
                <a:latin typeface="Kantipur" charset="0"/>
                <a:ea typeface="ＭＳ Ｐゴシック" charset="0"/>
                <a:cs typeface="Kantipur" charset="0"/>
              </a:rPr>
              <a:t>bf;Tj</a:t>
            </a:r>
            <a:r>
              <a:rPr lang="en-US" sz="4000" b="1">
                <a:solidFill>
                  <a:srgbClr val="00FF00"/>
                </a:solidFill>
                <a:latin typeface="Kantipur" charset="0"/>
                <a:ea typeface="ＭＳ Ｐゴシック" charset="0"/>
                <a:cs typeface="Kantipur" charset="0"/>
              </a:rPr>
              <a:t> </a:t>
            </a:r>
          </a:p>
        </p:txBody>
      </p:sp>
      <p:sp>
        <p:nvSpPr>
          <p:cNvPr id="129026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27" name="Text Box 6"/>
          <p:cNvSpPr txBox="1">
            <a:spLocks noChangeArrowheads="1"/>
          </p:cNvSpPr>
          <p:nvPr/>
        </p:nvSpPr>
        <p:spPr bwMode="auto">
          <a:xfrm>
            <a:off x="8753475" y="66675"/>
            <a:ext cx="1841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129028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53</a:t>
            </a:r>
          </a:p>
        </p:txBody>
      </p:sp>
      <p:sp>
        <p:nvSpPr>
          <p:cNvPr id="129029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nimBg="1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ChangeArrowheads="1"/>
          </p:cNvSpPr>
          <p:nvPr/>
        </p:nvSpPr>
        <p:spPr bwMode="auto">
          <a:xfrm>
            <a:off x="2570163" y="828675"/>
            <a:ext cx="4587875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3363913" y="508000"/>
            <a:ext cx="2311400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k[\g bf]/\of} </a:t>
            </a:r>
            <a:r>
              <a:rPr lang="en-US" sz="4000" i="1"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rPr>
              <a:t>... 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43000" y="3505200"/>
            <a:ext cx="7235825" cy="3073400"/>
            <a:chOff x="546" y="1990"/>
            <a:chExt cx="4562" cy="1936"/>
          </a:xfrm>
        </p:grpSpPr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546" y="2372"/>
              <a:ext cx="4562" cy="1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>
                <a:spcBef>
                  <a:spcPct val="20000"/>
                </a:spcBef>
                <a:defRPr/>
              </a:pPr>
              <a:r>
                <a:rPr lang="en-US" sz="15600">
                  <a:solidFill>
                    <a:srgbClr val="F6FE0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p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rgbClr val="FF5008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$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#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z[\</a:t>
              </a:r>
              <a:r>
                <a:rPr lang="en-US" sz="15600">
                  <a:solidFill>
                    <a:srgbClr val="00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en-US" sz="15600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rPr>
                <a:t>o]</a:t>
              </a:r>
            </a:p>
          </p:txBody>
        </p:sp>
        <p:sp>
          <p:nvSpPr>
            <p:cNvPr id="77833" name="AutoShape 9"/>
            <p:cNvSpPr>
              <a:spLocks noChangeArrowheads="1"/>
            </p:cNvSpPr>
            <p:nvPr/>
          </p:nvSpPr>
          <p:spPr bwMode="auto">
            <a:xfrm rot="6562349">
              <a:off x="2033" y="2128"/>
              <a:ext cx="605" cy="328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7834" name="AutoShape 10"/>
            <p:cNvSpPr>
              <a:spLocks noChangeArrowheads="1"/>
            </p:cNvSpPr>
            <p:nvPr/>
          </p:nvSpPr>
          <p:spPr bwMode="auto">
            <a:xfrm rot="4152488">
              <a:off x="2412" y="2124"/>
              <a:ext cx="605" cy="337"/>
            </a:xfrm>
            <a:prstGeom prst="rightArrow">
              <a:avLst>
                <a:gd name="adj1" fmla="val 38870"/>
                <a:gd name="adj2" fmla="val 41839"/>
              </a:avLst>
            </a:prstGeom>
            <a:solidFill>
              <a:srgbClr val="CC1417"/>
            </a:solidFill>
            <a:ln w="28575">
              <a:solidFill>
                <a:srgbClr val="FFF30C"/>
              </a:solidFill>
              <a:miter lim="800000"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sp>
        <p:nvSpPr>
          <p:cNvPr id="131076" name="Text Box 11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1077" name="Text Box 12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1078" name="Text Box 13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54</a:t>
            </a:r>
          </a:p>
        </p:txBody>
      </p:sp>
      <p:sp>
        <p:nvSpPr>
          <p:cNvPr id="131079" name="Text Box 14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31080" name="Text Box 15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1890713" y="1219200"/>
            <a:ext cx="5757862" cy="2466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p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5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o]</a:t>
            </a:r>
            <a:endParaRPr lang="en-US" sz="156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  <p:sp>
        <p:nvSpPr>
          <p:cNvPr id="77844" name="Text Box 20"/>
          <p:cNvSpPr txBox="1">
            <a:spLocks noChangeArrowheads="1"/>
          </p:cNvSpPr>
          <p:nvPr/>
        </p:nvSpPr>
        <p:spPr bwMode="auto">
          <a:xfrm>
            <a:off x="1752600" y="381000"/>
            <a:ext cx="4114800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/>
      <p:bldP spid="7784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082800"/>
            <a:ext cx="7772400" cy="1143000"/>
          </a:xfrm>
          <a:ln w="12700">
            <a:miter lim="800000"/>
            <a:headEnd/>
            <a:tailEnd/>
          </a:ln>
          <a:effectLst>
            <a:outerShdw blurRad="63500" dist="107763" dir="2700000" algn="ctr" rotWithShape="0">
              <a:schemeClr val="bg2"/>
            </a:outerShdw>
          </a:effectLst>
        </p:spPr>
        <p:txBody>
          <a:bodyPr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br>
              <a:rPr lang="en-US" sz="4800">
                <a:latin typeface="Times" charset="0"/>
                <a:ea typeface="ＭＳ Ｐゴシック" charset="0"/>
                <a:cs typeface="ＭＳ Ｐゴシック" charset="0"/>
              </a:rPr>
            </a:br>
            <a:br>
              <a:rPr lang="en-US" sz="6000">
                <a:latin typeface="Times" charset="0"/>
                <a:ea typeface="ＭＳ Ｐゴシック" charset="0"/>
                <a:cs typeface="ＭＳ Ｐゴシック" charset="0"/>
              </a:rPr>
            </a:br>
            <a:r>
              <a:rPr lang="en-US" sz="6000">
                <a:latin typeface="Times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6000" b="1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pTktL</a:t>
            </a:r>
            <a:br>
              <a:rPr lang="en-US" sz="6000" b="1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 i="1">
                <a:solidFill>
                  <a:srgbClr val="FAFD00"/>
                </a:solidFill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6000" b="1" i="1">
                <a:solidFill>
                  <a:srgbClr val="FF5008"/>
                </a:solidFill>
                <a:latin typeface="Kantipur" charset="0"/>
                <a:ea typeface="ＭＳ Ｐゴシック" charset="0"/>
                <a:cs typeface="ＭＳ Ｐゴシック" charset="0"/>
              </a:rPr>
              <a:t>$  dflg;</a:t>
            </a:r>
            <a:b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6000" b="1" i="1">
                <a:solidFill>
                  <a:srgbClr val="00FF00"/>
                </a:solidFill>
                <a:latin typeface="Kantipur" charset="0"/>
                <a:ea typeface="ＭＳ Ｐゴシック" charset="0"/>
                <a:cs typeface="ＭＳ Ｐゴシック" charset="0"/>
              </a:rPr>
              <a:t>#  ;fd[\bflox?</a:t>
            </a:r>
            <a:b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 i="1"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6000" b="1" i="1">
                <a:solidFill>
                  <a:srgbClr val="E8EC39"/>
                </a:solidFill>
                <a:latin typeface="Kantipur" charset="0"/>
                <a:ea typeface="Batang" charset="0"/>
                <a:cs typeface="Batang" charset="0"/>
              </a:rPr>
              <a:t>z[\Gotf</a:t>
            </a:r>
            <a:br>
              <a:rPr lang="en-US" sz="6000" b="1" i="1">
                <a:solidFill>
                  <a:schemeClr val="accent1"/>
                </a:solidFill>
                <a:latin typeface="Kantipur" charset="0"/>
                <a:ea typeface="ＭＳ Ｐゴシック" charset="0"/>
                <a:cs typeface="ＭＳ Ｐゴシック" charset="0"/>
              </a:rPr>
            </a:br>
            <a:r>
              <a:rPr lang="en-US" sz="6000" b="1">
                <a:solidFill>
                  <a:schemeClr val="accent1"/>
                </a:solidFill>
                <a:latin typeface="Kantipur" charset="0"/>
                <a:ea typeface="ＭＳ Ｐゴシック" charset="0"/>
                <a:cs typeface="ＭＳ Ｐゴシック" charset="0"/>
              </a:rPr>
              <a:t>     </a:t>
            </a:r>
            <a:r>
              <a:rPr lang="en-US" sz="8000" b="1" i="1">
                <a:solidFill>
                  <a:schemeClr val="hlink"/>
                </a:solidFill>
                <a:latin typeface="Kantipur" charset="0"/>
                <a:ea typeface="ＭＳ Ｐゴシック" charset="0"/>
                <a:cs typeface="ＭＳ Ｐゴシック" charset="0"/>
              </a:rPr>
              <a:t>o]z[\</a:t>
            </a:r>
            <a:endParaRPr lang="en-US" sz="8000" i="1">
              <a:solidFill>
                <a:schemeClr val="hlink"/>
              </a:solidFill>
              <a:latin typeface="Kantipur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122" name="Freeform 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3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3124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55</a:t>
            </a:r>
          </a:p>
        </p:txBody>
      </p:sp>
      <p:sp>
        <p:nvSpPr>
          <p:cNvPr id="133125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ChangeArrowheads="1"/>
          </p:cNvSpPr>
          <p:nvPr/>
        </p:nvSpPr>
        <p:spPr bwMode="auto">
          <a:xfrm>
            <a:off x="614363" y="2182813"/>
            <a:ext cx="184150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2317750" y="533400"/>
            <a:ext cx="1398588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 i="1">
                <a:solidFill>
                  <a:srgbClr val="F6FE0A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pTktL 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2700338" y="1084263"/>
            <a:ext cx="163830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en-US" sz="4400" b="1" i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ca|fxfd</a:t>
            </a:r>
            <a:endParaRPr lang="en-US" sz="4400" b="1" i="1" dirty="0">
              <a:solidFill>
                <a:srgbClr val="FF5008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013075" y="1633538"/>
            <a:ext cx="1362075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of];[\km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2957513" y="2184400"/>
            <a:ext cx="2109787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df</a:t>
            </a:r>
            <a:r>
              <a:rPr lang="en-US" sz="4400" b="1" i="1" dirty="0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]</a:t>
            </a:r>
            <a:r>
              <a:rPr lang="en-US" sz="4400" b="1" i="1" dirty="0" err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zf</a:t>
            </a:r>
            <a:endParaRPr lang="en-US" sz="4400" b="1" i="1" dirty="0">
              <a:solidFill>
                <a:srgbClr val="FF5008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3810000" y="2735263"/>
            <a:ext cx="144780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>
                <a:solidFill>
                  <a:srgbClr val="FF5008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oxf]z[\</a:t>
            </a: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4262438" y="3284538"/>
            <a:ext cx="1824037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c/</a:t>
            </a:r>
            <a:r>
              <a:rPr lang="en-US" sz="44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fhstf</a:t>
            </a: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{</a:t>
            </a: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4648200" y="3835400"/>
            <a:ext cx="1939925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/</a:t>
            </a:r>
            <a:r>
              <a:rPr lang="en-US" sz="44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fhkl</a:t>
            </a: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/</a:t>
            </a:r>
            <a:r>
              <a:rPr lang="en-US" sz="4400" b="1" dirty="0" err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jf</a:t>
            </a:r>
            <a:r>
              <a:rPr lang="en-US" sz="4400" b="1" dirty="0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/</a:t>
            </a:r>
            <a:endParaRPr lang="en-US" b="1" dirty="0">
              <a:solidFill>
                <a:srgbClr val="FAFD00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5003800" y="4386263"/>
            <a:ext cx="137160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>
                <a:solidFill>
                  <a:srgbClr val="FAFD00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charset="0"/>
              </a:rPr>
              <a:t>bf;Tj</a:t>
            </a: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5434013" y="4935538"/>
            <a:ext cx="1441450" cy="766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 dirty="0">
                <a:solidFill>
                  <a:srgbClr val="E8EC39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z[\</a:t>
            </a:r>
            <a:r>
              <a:rPr lang="en-US" sz="4400" b="1" i="1" dirty="0" err="1">
                <a:solidFill>
                  <a:srgbClr val="E8EC39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Gotf</a:t>
            </a:r>
            <a:endParaRPr lang="en-US" sz="4400" b="1" i="1" dirty="0">
              <a:solidFill>
                <a:srgbClr val="E8EC39"/>
              </a:solidFill>
              <a:effectLst>
                <a:outerShdw blurRad="50800" dist="76200" dir="2700000" algn="tl" rotWithShape="0">
                  <a:srgbClr val="000000">
                    <a:alpha val="88000"/>
                  </a:srgbClr>
                </a:outerShdw>
              </a:effectLst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5915025" y="5486400"/>
            <a:ext cx="904875" cy="766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4400" b="1" i="1">
                <a:solidFill>
                  <a:schemeClr val="hlink"/>
                </a:solidFill>
                <a:effectLst>
                  <a:outerShdw blurRad="50800" dist="76200" dir="2700000" algn="tl" rotWithShape="0">
                    <a:srgbClr val="000000">
                      <a:alpha val="88000"/>
                    </a:srgbClr>
                  </a:outerShdw>
                </a:effectLst>
                <a:latin typeface="Kantipur" pitchFamily="2" charset="0"/>
                <a:ea typeface="MS PGothic" pitchFamily="34" charset="-128"/>
                <a:cs typeface="MS PGothic" pitchFamily="34" charset="-128"/>
              </a:rPr>
              <a:t>o]z[\</a:t>
            </a:r>
          </a:p>
        </p:txBody>
      </p:sp>
      <p:sp>
        <p:nvSpPr>
          <p:cNvPr id="135180" name="Freeform 15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1" name="Text Box 16"/>
          <p:cNvSpPr txBox="1">
            <a:spLocks noChangeArrowheads="1"/>
          </p:cNvSpPr>
          <p:nvPr/>
        </p:nvSpPr>
        <p:spPr bwMode="auto">
          <a:xfrm>
            <a:off x="8726488" y="90488"/>
            <a:ext cx="25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</a:rPr>
              <a:t> </a:t>
            </a:r>
          </a:p>
        </p:txBody>
      </p:sp>
      <p:sp>
        <p:nvSpPr>
          <p:cNvPr id="135182" name="Text Box 1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5183" name="Text Box 18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5184" name="Text Box 19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56</a:t>
            </a:r>
          </a:p>
        </p:txBody>
      </p:sp>
      <p:sp>
        <p:nvSpPr>
          <p:cNvPr id="135185" name="Text Box 2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35186" name="Text Box 21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1" grpId="0" autoUpdateAnimBg="0"/>
      <p:bldP spid="81932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Freeform 2"/>
          <p:cNvSpPr>
            <a:spLocks/>
          </p:cNvSpPr>
          <p:nvPr/>
        </p:nvSpPr>
        <p:spPr bwMode="auto">
          <a:xfrm>
            <a:off x="7131050" y="2638425"/>
            <a:ext cx="1103313" cy="1035050"/>
          </a:xfrm>
          <a:custGeom>
            <a:avLst/>
            <a:gdLst>
              <a:gd name="T0" fmla="*/ 2147483647 w 695"/>
              <a:gd name="T1" fmla="*/ 2147483647 h 652"/>
              <a:gd name="T2" fmla="*/ 2147483647 w 695"/>
              <a:gd name="T3" fmla="*/ 2147483647 h 652"/>
              <a:gd name="T4" fmla="*/ 2147483647 w 695"/>
              <a:gd name="T5" fmla="*/ 2147483647 h 652"/>
              <a:gd name="T6" fmla="*/ 2147483647 w 695"/>
              <a:gd name="T7" fmla="*/ 2147483647 h 652"/>
              <a:gd name="T8" fmla="*/ 2147483647 w 695"/>
              <a:gd name="T9" fmla="*/ 2147483647 h 652"/>
              <a:gd name="T10" fmla="*/ 2147483647 w 695"/>
              <a:gd name="T11" fmla="*/ 2147483647 h 652"/>
              <a:gd name="T12" fmla="*/ 2147483647 w 695"/>
              <a:gd name="T13" fmla="*/ 2147483647 h 652"/>
              <a:gd name="T14" fmla="*/ 2147483647 w 695"/>
              <a:gd name="T15" fmla="*/ 2147483647 h 652"/>
              <a:gd name="T16" fmla="*/ 2147483647 w 695"/>
              <a:gd name="T17" fmla="*/ 2147483647 h 652"/>
              <a:gd name="T18" fmla="*/ 2147483647 w 695"/>
              <a:gd name="T19" fmla="*/ 2147483647 h 652"/>
              <a:gd name="T20" fmla="*/ 2147483647 w 695"/>
              <a:gd name="T21" fmla="*/ 2147483647 h 652"/>
              <a:gd name="T22" fmla="*/ 2147483647 w 695"/>
              <a:gd name="T23" fmla="*/ 2147483647 h 652"/>
              <a:gd name="T24" fmla="*/ 2147483647 w 695"/>
              <a:gd name="T25" fmla="*/ 2147483647 h 652"/>
              <a:gd name="T26" fmla="*/ 2147483647 w 695"/>
              <a:gd name="T27" fmla="*/ 2147483647 h 652"/>
              <a:gd name="T28" fmla="*/ 2147483647 w 695"/>
              <a:gd name="T29" fmla="*/ 2147483647 h 652"/>
              <a:gd name="T30" fmla="*/ 2147483647 w 695"/>
              <a:gd name="T31" fmla="*/ 2147483647 h 652"/>
              <a:gd name="T32" fmla="*/ 2147483647 w 695"/>
              <a:gd name="T33" fmla="*/ 2147483647 h 652"/>
              <a:gd name="T34" fmla="*/ 2147483647 w 695"/>
              <a:gd name="T35" fmla="*/ 2147483647 h 652"/>
              <a:gd name="T36" fmla="*/ 2147483647 w 695"/>
              <a:gd name="T37" fmla="*/ 2147483647 h 652"/>
              <a:gd name="T38" fmla="*/ 2147483647 w 695"/>
              <a:gd name="T39" fmla="*/ 2147483647 h 652"/>
              <a:gd name="T40" fmla="*/ 2147483647 w 695"/>
              <a:gd name="T41" fmla="*/ 2147483647 h 652"/>
              <a:gd name="T42" fmla="*/ 2147483647 w 695"/>
              <a:gd name="T43" fmla="*/ 2147483647 h 652"/>
              <a:gd name="T44" fmla="*/ 2147483647 w 695"/>
              <a:gd name="T45" fmla="*/ 2147483647 h 652"/>
              <a:gd name="T46" fmla="*/ 2147483647 w 695"/>
              <a:gd name="T47" fmla="*/ 2147483647 h 652"/>
              <a:gd name="T48" fmla="*/ 2147483647 w 695"/>
              <a:gd name="T49" fmla="*/ 2147483647 h 652"/>
              <a:gd name="T50" fmla="*/ 2147483647 w 695"/>
              <a:gd name="T51" fmla="*/ 2147483647 h 652"/>
              <a:gd name="T52" fmla="*/ 2147483647 w 695"/>
              <a:gd name="T53" fmla="*/ 2147483647 h 652"/>
              <a:gd name="T54" fmla="*/ 2147483647 w 695"/>
              <a:gd name="T55" fmla="*/ 2147483647 h 652"/>
              <a:gd name="T56" fmla="*/ 2147483647 w 695"/>
              <a:gd name="T57" fmla="*/ 2147483647 h 652"/>
              <a:gd name="T58" fmla="*/ 2147483647 w 695"/>
              <a:gd name="T59" fmla="*/ 2147483647 h 65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95"/>
              <a:gd name="T91" fmla="*/ 0 h 652"/>
              <a:gd name="T92" fmla="*/ 695 w 695"/>
              <a:gd name="T93" fmla="*/ 652 h 65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95" h="652">
                <a:moveTo>
                  <a:pt x="112" y="111"/>
                </a:moveTo>
                <a:cubicBezTo>
                  <a:pt x="81" y="169"/>
                  <a:pt x="107" y="112"/>
                  <a:pt x="89" y="181"/>
                </a:cubicBezTo>
                <a:cubicBezTo>
                  <a:pt x="84" y="196"/>
                  <a:pt x="86" y="218"/>
                  <a:pt x="73" y="228"/>
                </a:cubicBezTo>
                <a:cubicBezTo>
                  <a:pt x="57" y="238"/>
                  <a:pt x="26" y="260"/>
                  <a:pt x="26" y="260"/>
                </a:cubicBezTo>
                <a:cubicBezTo>
                  <a:pt x="0" y="333"/>
                  <a:pt x="18" y="361"/>
                  <a:pt x="41" y="432"/>
                </a:cubicBezTo>
                <a:cubicBezTo>
                  <a:pt x="38" y="442"/>
                  <a:pt x="37" y="453"/>
                  <a:pt x="34" y="464"/>
                </a:cubicBezTo>
                <a:cubicBezTo>
                  <a:pt x="29" y="479"/>
                  <a:pt x="18" y="511"/>
                  <a:pt x="18" y="511"/>
                </a:cubicBezTo>
                <a:cubicBezTo>
                  <a:pt x="26" y="578"/>
                  <a:pt x="28" y="598"/>
                  <a:pt x="96" y="628"/>
                </a:cubicBezTo>
                <a:cubicBezTo>
                  <a:pt x="111" y="634"/>
                  <a:pt x="127" y="638"/>
                  <a:pt x="143" y="644"/>
                </a:cubicBezTo>
                <a:cubicBezTo>
                  <a:pt x="150" y="646"/>
                  <a:pt x="167" y="652"/>
                  <a:pt x="167" y="652"/>
                </a:cubicBezTo>
                <a:cubicBezTo>
                  <a:pt x="254" y="646"/>
                  <a:pt x="328" y="641"/>
                  <a:pt x="410" y="613"/>
                </a:cubicBezTo>
                <a:cubicBezTo>
                  <a:pt x="415" y="605"/>
                  <a:pt x="419" y="596"/>
                  <a:pt x="426" y="589"/>
                </a:cubicBezTo>
                <a:cubicBezTo>
                  <a:pt x="435" y="577"/>
                  <a:pt x="448" y="569"/>
                  <a:pt x="457" y="558"/>
                </a:cubicBezTo>
                <a:cubicBezTo>
                  <a:pt x="461" y="551"/>
                  <a:pt x="459" y="540"/>
                  <a:pt x="465" y="534"/>
                </a:cubicBezTo>
                <a:cubicBezTo>
                  <a:pt x="476" y="519"/>
                  <a:pt x="494" y="510"/>
                  <a:pt x="512" y="503"/>
                </a:cubicBezTo>
                <a:cubicBezTo>
                  <a:pt x="527" y="496"/>
                  <a:pt x="543" y="492"/>
                  <a:pt x="559" y="487"/>
                </a:cubicBezTo>
                <a:cubicBezTo>
                  <a:pt x="566" y="484"/>
                  <a:pt x="583" y="479"/>
                  <a:pt x="583" y="479"/>
                </a:cubicBezTo>
                <a:cubicBezTo>
                  <a:pt x="600" y="451"/>
                  <a:pt x="614" y="442"/>
                  <a:pt x="645" y="432"/>
                </a:cubicBezTo>
                <a:cubicBezTo>
                  <a:pt x="695" y="383"/>
                  <a:pt x="681" y="313"/>
                  <a:pt x="614" y="291"/>
                </a:cubicBezTo>
                <a:cubicBezTo>
                  <a:pt x="559" y="297"/>
                  <a:pt x="527" y="313"/>
                  <a:pt x="496" y="268"/>
                </a:cubicBezTo>
                <a:cubicBezTo>
                  <a:pt x="486" y="235"/>
                  <a:pt x="479" y="173"/>
                  <a:pt x="449" y="150"/>
                </a:cubicBezTo>
                <a:cubicBezTo>
                  <a:pt x="442" y="144"/>
                  <a:pt x="433" y="145"/>
                  <a:pt x="426" y="142"/>
                </a:cubicBezTo>
                <a:lnTo>
                  <a:pt x="379" y="111"/>
                </a:lnTo>
                <a:cubicBezTo>
                  <a:pt x="379" y="111"/>
                  <a:pt x="379" y="111"/>
                  <a:pt x="379" y="111"/>
                </a:cubicBezTo>
                <a:cubicBezTo>
                  <a:pt x="345" y="77"/>
                  <a:pt x="364" y="93"/>
                  <a:pt x="324" y="64"/>
                </a:cubicBezTo>
                <a:cubicBezTo>
                  <a:pt x="286" y="9"/>
                  <a:pt x="307" y="27"/>
                  <a:pt x="269" y="1"/>
                </a:cubicBezTo>
                <a:cubicBezTo>
                  <a:pt x="224" y="8"/>
                  <a:pt x="194" y="0"/>
                  <a:pt x="151" y="9"/>
                </a:cubicBezTo>
                <a:cubicBezTo>
                  <a:pt x="123" y="50"/>
                  <a:pt x="134" y="67"/>
                  <a:pt x="120" y="119"/>
                </a:cubicBezTo>
                <a:cubicBezTo>
                  <a:pt x="117" y="127"/>
                  <a:pt x="110" y="148"/>
                  <a:pt x="104" y="142"/>
                </a:cubicBezTo>
                <a:cubicBezTo>
                  <a:pt x="96" y="134"/>
                  <a:pt x="109" y="121"/>
                  <a:pt x="112" y="111"/>
                </a:cubicBezTo>
                <a:close/>
              </a:path>
            </a:pathLst>
          </a:custGeom>
          <a:solidFill>
            <a:srgbClr val="58595A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3663" y="904875"/>
            <a:ext cx="6584950" cy="53514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84038" name="Text Box 70"/>
          <p:cNvSpPr txBox="1">
            <a:spLocks noChangeArrowheads="1"/>
          </p:cNvSpPr>
          <p:nvPr/>
        </p:nvSpPr>
        <p:spPr bwMode="auto">
          <a:xfrm>
            <a:off x="1609725" y="407988"/>
            <a:ext cx="592931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tkfO{sf] dfgl;s</a:t>
            </a:r>
            <a:r>
              <a:rPr 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 </a:t>
            </a:r>
            <a:r>
              <a:rPr lang="ja-JP" alt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“</a:t>
            </a:r>
            <a:r>
              <a:rPr 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afOan vftf</a:t>
            </a:r>
            <a:r>
              <a:rPr lang="ja-JP" altLang="en-US" sz="4400" b="1">
                <a:solidFill>
                  <a:srgbClr val="DCF2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”</a:t>
            </a:r>
            <a:endParaRPr lang="en-US" sz="4400" b="1">
              <a:solidFill>
                <a:srgbClr val="DCF21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</a:endParaRP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37283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4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5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3" name="Rectangle 75"/>
            <p:cNvSpPr>
              <a:spLocks noChangeArrowheads="1"/>
            </p:cNvSpPr>
            <p:nvPr/>
          </p:nvSpPr>
          <p:spPr bwMode="auto">
            <a:xfrm>
              <a:off x="2653" y="2078"/>
              <a:ext cx="4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pTktL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87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2362200" y="1600200"/>
            <a:ext cx="2763838" cy="1343025"/>
            <a:chOff x="2412" y="2052"/>
            <a:chExt cx="1741" cy="846"/>
          </a:xfrm>
        </p:grpSpPr>
        <p:sp>
          <p:nvSpPr>
            <p:cNvPr id="137278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9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80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49" name="Rectangle 81"/>
            <p:cNvSpPr>
              <a:spLocks noChangeArrowheads="1"/>
            </p:cNvSpPr>
            <p:nvPr/>
          </p:nvSpPr>
          <p:spPr bwMode="auto">
            <a:xfrm>
              <a:off x="2635" y="2078"/>
              <a:ext cx="4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0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ca|fxfd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82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37273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4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5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55" name="Rectangle 87"/>
            <p:cNvSpPr>
              <a:spLocks noChangeArrowheads="1"/>
            </p:cNvSpPr>
            <p:nvPr/>
          </p:nvSpPr>
          <p:spPr bwMode="auto">
            <a:xfrm>
              <a:off x="2679" y="2078"/>
              <a:ext cx="3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of];[\km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77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37268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9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70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1" name="Rectangle 93"/>
            <p:cNvSpPr>
              <a:spLocks noChangeArrowheads="1"/>
            </p:cNvSpPr>
            <p:nvPr/>
          </p:nvSpPr>
          <p:spPr bwMode="auto">
            <a:xfrm>
              <a:off x="2687" y="2078"/>
              <a:ext cx="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df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zf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72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37263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4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5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67" name="Rectangle 99"/>
            <p:cNvSpPr>
              <a:spLocks noChangeArrowheads="1"/>
            </p:cNvSpPr>
            <p:nvPr/>
          </p:nvSpPr>
          <p:spPr bwMode="auto">
            <a:xfrm>
              <a:off x="2675" y="2078"/>
              <a:ext cx="3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oxf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]z[\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67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37258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9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60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3" name="Rectangle 105"/>
            <p:cNvSpPr>
              <a:spLocks noChangeArrowheads="1"/>
            </p:cNvSpPr>
            <p:nvPr/>
          </p:nvSpPr>
          <p:spPr bwMode="auto">
            <a:xfrm>
              <a:off x="2574" y="2078"/>
              <a:ext cx="5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c/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fhstf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{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62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37253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4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5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79" name="Rectangle 111"/>
            <p:cNvSpPr>
              <a:spLocks noChangeArrowheads="1"/>
            </p:cNvSpPr>
            <p:nvPr/>
          </p:nvSpPr>
          <p:spPr bwMode="auto">
            <a:xfrm>
              <a:off x="2561" y="2078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fhkl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jf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57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37248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9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50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85" name="Rectangle 117"/>
            <p:cNvSpPr>
              <a:spLocks noChangeArrowheads="1"/>
            </p:cNvSpPr>
            <p:nvPr/>
          </p:nvSpPr>
          <p:spPr bwMode="auto">
            <a:xfrm>
              <a:off x="2655" y="2078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bf;Tj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37252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37244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5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46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091" name="Rectangle 123"/>
            <p:cNvSpPr>
              <a:spLocks noChangeArrowheads="1"/>
            </p:cNvSpPr>
            <p:nvPr/>
          </p:nvSpPr>
          <p:spPr bwMode="auto">
            <a:xfrm>
              <a:off x="2918" y="2298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z[\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Gotf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</p:grpSp>
      <p:grpSp>
        <p:nvGrpSpPr>
          <p:cNvPr id="11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37236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37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7238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239" name="Group 128"/>
            <p:cNvGrpSpPr>
              <a:grpSpLocks/>
            </p:cNvGrpSpPr>
            <p:nvPr/>
          </p:nvGrpSpPr>
          <p:grpSpPr bwMode="auto">
            <a:xfrm>
              <a:off x="4060" y="130"/>
              <a:ext cx="497" cy="284"/>
              <a:chOff x="3083" y="3101"/>
              <a:chExt cx="390" cy="235"/>
            </a:xfrm>
          </p:grpSpPr>
          <p:sp>
            <p:nvSpPr>
              <p:cNvPr id="84097" name="Rectangle 129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7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84098" name="Rectangle 130"/>
              <p:cNvSpPr>
                <a:spLocks noChangeArrowheads="1"/>
              </p:cNvSpPr>
              <p:nvPr/>
            </p:nvSpPr>
            <p:spPr bwMode="auto">
              <a:xfrm>
                <a:off x="3285" y="3101"/>
                <a:ext cx="188" cy="2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900" b="1" dirty="0">
                    <a:solidFill>
                      <a:srgbClr val="790015"/>
                    </a:solidFill>
                    <a:latin typeface="Kantipur" charset="0"/>
                  </a:rPr>
                  <a:t>o]z[\</a:t>
                </a:r>
                <a:endParaRPr lang="en-US" sz="4000" b="1" dirty="0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endParaRPr>
              </a:p>
            </p:txBody>
          </p:sp>
        </p:grpSp>
        <p:sp>
          <p:nvSpPr>
            <p:cNvPr id="137240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241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7230" name="Text Box 133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7231" name="Text Box 134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7232" name="Text Box 13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37233" name="Text Box 13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57</a:t>
            </a:r>
          </a:p>
        </p:txBody>
      </p:sp>
      <p:sp>
        <p:nvSpPr>
          <p:cNvPr id="137234" name="Text Box 137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11</a:t>
            </a:r>
          </a:p>
        </p:txBody>
      </p:sp>
      <p:sp>
        <p:nvSpPr>
          <p:cNvPr id="137235" name="Text Box 138"/>
          <p:cNvSpPr txBox="1">
            <a:spLocks noChangeArrowheads="1"/>
          </p:cNvSpPr>
          <p:nvPr/>
        </p:nvSpPr>
        <p:spPr bwMode="auto">
          <a:xfrm>
            <a:off x="7107238" y="6270625"/>
            <a:ext cx="15176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38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3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2867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8677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28678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0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rgbClr val="1A0004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28681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28682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3" name="Text Box 8"/>
          <p:cNvSpPr txBox="1">
            <a:spLocks noChangeArrowheads="1"/>
          </p:cNvSpPr>
          <p:nvPr/>
        </p:nvSpPr>
        <p:spPr bwMode="auto">
          <a:xfrm>
            <a:off x="623888" y="66976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28684" name="Rectangle 9"/>
          <p:cNvSpPr>
            <a:spLocks noChangeArrowheads="1"/>
          </p:cNvSpPr>
          <p:nvPr/>
        </p:nvSpPr>
        <p:spPr bwMode="auto">
          <a:xfrm>
            <a:off x="7812088" y="6678613"/>
            <a:ext cx="581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1000" b="1">
                <a:latin typeface="Comic Sans MS" charset="0"/>
              </a:rPr>
              <a:t>8.0.01.</a:t>
            </a:r>
          </a:p>
        </p:txBody>
      </p:sp>
      <p:sp>
        <p:nvSpPr>
          <p:cNvPr id="28685" name="Text Box 10"/>
          <p:cNvSpPr txBox="1">
            <a:spLocks noChangeArrowheads="1"/>
          </p:cNvSpPr>
          <p:nvPr/>
        </p:nvSpPr>
        <p:spPr bwMode="auto">
          <a:xfrm>
            <a:off x="8224838" y="6684963"/>
            <a:ext cx="3524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  <a:latin typeface="Comic Sans MS" charset="0"/>
                <a:cs typeface="Comic Sans MS" charset="0"/>
              </a:rPr>
              <a:t>04</a:t>
            </a:r>
          </a:p>
        </p:txBody>
      </p:sp>
      <p:grpSp>
        <p:nvGrpSpPr>
          <p:cNvPr id="28686" name="Group 3"/>
          <p:cNvGrpSpPr>
            <a:grpSpLocks/>
          </p:cNvGrpSpPr>
          <p:nvPr/>
        </p:nvGrpSpPr>
        <p:grpSpPr bwMode="auto">
          <a:xfrm>
            <a:off x="225425" y="5340350"/>
            <a:ext cx="8596313" cy="1346200"/>
            <a:chOff x="48" y="3424"/>
            <a:chExt cx="5415" cy="848"/>
          </a:xfrm>
        </p:grpSpPr>
        <p:sp>
          <p:nvSpPr>
            <p:cNvPr id="28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rgbClr val="1A0004">
                  <a:alpha val="74998"/>
                </a:srgbClr>
              </a:outerShdw>
            </a:effectLst>
          </p:spPr>
          <p:txBody>
            <a:bodyPr anchor="ctr"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1200" b="1" ker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1A0004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afOan cfwf/e[\t ;]jfsfO{sf] k|:t[\lt</a:t>
              </a:r>
              <a:br>
                <a:rPr lang="en-US" b="1" i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</a:br>
              <a:r>
                <a:rPr lang="en-US" sz="2000" b="1" kern="0">
                  <a:solidFill>
                    <a:srgbClr val="FAFD00"/>
                  </a:solidFill>
                  <a:latin typeface="Kantipur" pitchFamily="2" charset="0"/>
                  <a:ea typeface="MS PGothic" pitchFamily="34" charset="-128"/>
                  <a:cs typeface="MS PGothic" pitchFamily="34" charset="-128"/>
                </a:rPr>
                <a:t>kmf]y{ jf]y{, 6f/;;\</a:t>
              </a:r>
            </a:p>
          </p:txBody>
        </p:sp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ct val="50000"/>
                </a:spcBef>
                <a:spcAft>
                  <a:spcPts val="0"/>
                </a:spcAft>
                <a:defRPr/>
              </a:pPr>
              <a:endParaRPr lang="en-US" sz="2000" kern="0" dirty="0">
                <a:solidFill>
                  <a:srgbClr val="FFFB0C"/>
                </a:solidFill>
                <a:latin typeface="Helvetica" charset="0"/>
                <a:ea typeface="MS PGothic" pitchFamily="34" charset="-128"/>
                <a:cs typeface="MS PGothic" pitchFamily="34" charset="-128"/>
              </a:endParaRPr>
            </a:p>
          </p:txBody>
        </p:sp>
      </p:grpSp>
    </p:spTree>
  </p:cSld>
  <p:clrMapOvr>
    <a:masterClrMapping/>
  </p:clrMapOvr>
  <p:transition spd="slow"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5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39267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39268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39269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58</a:t>
            </a:r>
          </a:p>
        </p:txBody>
      </p:sp>
      <p:sp>
        <p:nvSpPr>
          <p:cNvPr id="139270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39271" name="Rectangle 10"/>
          <p:cNvSpPr>
            <a:spLocks noChangeArrowheads="1"/>
          </p:cNvSpPr>
          <p:nvPr/>
        </p:nvSpPr>
        <p:spPr bwMode="auto">
          <a:xfrm>
            <a:off x="655638" y="1641475"/>
            <a:ext cx="7759700" cy="4618038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72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1315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1316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1317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59</a:t>
            </a:r>
          </a:p>
        </p:txBody>
      </p:sp>
      <p:sp>
        <p:nvSpPr>
          <p:cNvPr id="141318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1319" name="Rectangle 10"/>
          <p:cNvSpPr>
            <a:spLocks noChangeArrowheads="1"/>
          </p:cNvSpPr>
          <p:nvPr/>
        </p:nvSpPr>
        <p:spPr bwMode="auto">
          <a:xfrm>
            <a:off x="641350" y="2808288"/>
            <a:ext cx="7839075" cy="34639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0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3962400" y="2057400"/>
            <a:ext cx="1025525" cy="457200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dflg;</a:t>
            </a:r>
            <a:endParaRPr lang="en-US" b="1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5461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3363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336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3365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43366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143367" name="Rectangle 10"/>
          <p:cNvSpPr>
            <a:spLocks noChangeArrowheads="1"/>
          </p:cNvSpPr>
          <p:nvPr/>
        </p:nvSpPr>
        <p:spPr bwMode="auto">
          <a:xfrm>
            <a:off x="654050" y="4219575"/>
            <a:ext cx="7812088" cy="2079625"/>
          </a:xfrm>
          <a:prstGeom prst="rect">
            <a:avLst/>
          </a:prstGeom>
          <a:solidFill>
            <a:srgbClr val="251C3B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51" name="Rectangle 11"/>
          <p:cNvSpPr>
            <a:spLocks noChangeArrowheads="1"/>
          </p:cNvSpPr>
          <p:nvPr/>
        </p:nvSpPr>
        <p:spPr bwMode="auto">
          <a:xfrm>
            <a:off x="3962400" y="2057400"/>
            <a:ext cx="1025525" cy="457200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dflg;</a:t>
            </a:r>
            <a:endParaRPr lang="en-US" b="1" i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3369" name="Text Box 12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87053" name="Rectangle 13"/>
          <p:cNvSpPr>
            <a:spLocks noChangeArrowheads="1"/>
          </p:cNvSpPr>
          <p:nvPr/>
        </p:nvSpPr>
        <p:spPr bwMode="auto">
          <a:xfrm>
            <a:off x="3810000" y="32766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# ;d[\\bfoL</a:t>
            </a:r>
            <a:endParaRPr lang="en-US" b="1" i="1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858125" cy="5740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44513" y="158750"/>
            <a:ext cx="742950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45411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5412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5413" name="Text Box 8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61</a:t>
            </a:r>
          </a:p>
        </p:txBody>
      </p:sp>
      <p:sp>
        <p:nvSpPr>
          <p:cNvPr id="145414" name="Text Box 9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3962400" y="2057400"/>
            <a:ext cx="1025525" cy="457200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dflg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6" name="Text Box 11"/>
          <p:cNvSpPr txBox="1">
            <a:spLocks noChangeArrowheads="1"/>
          </p:cNvSpPr>
          <p:nvPr/>
        </p:nvSpPr>
        <p:spPr bwMode="auto">
          <a:xfrm>
            <a:off x="3810000" y="762000"/>
            <a:ext cx="1447800" cy="457200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b="1">
                <a:latin typeface="Kantipur" charset="0"/>
              </a:rPr>
              <a:t>pTktL</a:t>
            </a:r>
            <a:endParaRPr lang="en-US"/>
          </a:p>
        </p:txBody>
      </p:sp>
      <p:sp>
        <p:nvSpPr>
          <p:cNvPr id="88076" name="Rectangle 12"/>
          <p:cNvSpPr>
            <a:spLocks noChangeArrowheads="1"/>
          </p:cNvSpPr>
          <p:nvPr/>
        </p:nvSpPr>
        <p:spPr bwMode="auto">
          <a:xfrm>
            <a:off x="3810000" y="3276600"/>
            <a:ext cx="1295400" cy="4572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# ;d[\\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bfoL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8077" name="Rectangle 13"/>
          <p:cNvSpPr>
            <a:spLocks noChangeArrowheads="1"/>
          </p:cNvSpPr>
          <p:nvPr/>
        </p:nvSpPr>
        <p:spPr bwMode="auto">
          <a:xfrm>
            <a:off x="2590800" y="4495800"/>
            <a:ext cx="1447800" cy="519113"/>
          </a:xfrm>
          <a:prstGeom prst="rect">
            <a:avLst/>
          </a:prstGeom>
          <a:solidFill>
            <a:srgbClr val="E8722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z[\Gotf</a:t>
            </a:r>
            <a:endParaRPr lang="en-US" sz="2800" b="1" i="1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5419" name="Rectangle 14"/>
          <p:cNvSpPr>
            <a:spLocks noChangeArrowheads="1"/>
          </p:cNvSpPr>
          <p:nvPr/>
        </p:nvSpPr>
        <p:spPr bwMode="auto">
          <a:xfrm>
            <a:off x="5029200" y="4572000"/>
            <a:ext cx="990600" cy="579438"/>
          </a:xfrm>
          <a:prstGeom prst="rect">
            <a:avLst/>
          </a:prstGeom>
          <a:solidFill>
            <a:srgbClr val="E8722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660066"/>
                </a:solidFill>
                <a:latin typeface="Kantipur" charset="0"/>
              </a:rPr>
              <a:t>o]z</a:t>
            </a:r>
            <a:r>
              <a:rPr lang="en-US" sz="3200" b="1" i="1">
                <a:solidFill>
                  <a:srgbClr val="660066"/>
                </a:solidFill>
                <a:latin typeface="Kantipur" charset="0"/>
              </a:rPr>
              <a:t>[\</a:t>
            </a:r>
          </a:p>
        </p:txBody>
      </p:sp>
    </p:spTree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ChangeArrowheads="1"/>
          </p:cNvSpPr>
          <p:nvPr/>
        </p:nvSpPr>
        <p:spPr bwMode="auto">
          <a:xfrm>
            <a:off x="1549400" y="901700"/>
            <a:ext cx="6483350" cy="4978400"/>
          </a:xfrm>
          <a:prstGeom prst="rect">
            <a:avLst/>
          </a:prstGeom>
          <a:noFill/>
          <a:ln w="508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58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7459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47460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62</a:t>
            </a:r>
          </a:p>
        </p:txBody>
      </p:sp>
      <p:sp>
        <p:nvSpPr>
          <p:cNvPr id="147461" name="Text Box 8"/>
          <p:cNvSpPr txBox="1">
            <a:spLocks noChangeArrowheads="1"/>
          </p:cNvSpPr>
          <p:nvPr/>
        </p:nvSpPr>
        <p:spPr bwMode="auto">
          <a:xfrm>
            <a:off x="7091363" y="6270625"/>
            <a:ext cx="1549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8-14</a:t>
            </a:r>
          </a:p>
        </p:txBody>
      </p:sp>
      <p:pic>
        <p:nvPicPr>
          <p:cNvPr id="14746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2575" y="952500"/>
            <a:ext cx="6402388" cy="4897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8" name="WordArt 10"/>
          <p:cNvSpPr>
            <a:spLocks noChangeArrowheads="1" noChangeShapeType="1" noTextEdit="1"/>
          </p:cNvSpPr>
          <p:nvPr/>
        </p:nvSpPr>
        <p:spPr bwMode="auto">
          <a:xfrm>
            <a:off x="381000" y="4191000"/>
            <a:ext cx="8393113" cy="24828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06157"/>
                </a:solidFill>
                <a:effectLst>
                  <a:outerShdw blurRad="63500" dist="81320" dir="3080412" algn="ctr" rotWithShape="0">
                    <a:schemeClr val="bg2">
                      <a:alpha val="74997"/>
                    </a:schemeClr>
                  </a:outerShdw>
                </a:effectLst>
                <a:latin typeface="Kantipur"/>
                <a:ea typeface="Kantipur"/>
                <a:cs typeface="Kantipur"/>
              </a:rPr>
              <a:t>of];+;f/ ;fr}+ kl/jt{g ePsf] 5 .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05" name="Group 2"/>
          <p:cNvGrpSpPr>
            <a:grpSpLocks/>
          </p:cNvGrpSpPr>
          <p:nvPr/>
        </p:nvGrpSpPr>
        <p:grpSpPr bwMode="auto">
          <a:xfrm>
            <a:off x="2773363" y="1468438"/>
            <a:ext cx="4448175" cy="3598862"/>
            <a:chOff x="235" y="1788"/>
            <a:chExt cx="2803" cy="2267"/>
          </a:xfrm>
        </p:grpSpPr>
        <p:sp>
          <p:nvSpPr>
            <p:cNvPr id="149583" name="Rectangle 3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16" name="Rectangle 4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85" name="Rectangle 5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6" name="AutoShape 6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87" name="Rectangle 7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0" name="Rectangle 8"/>
            <p:cNvSpPr>
              <a:spLocks noChangeArrowheads="1"/>
            </p:cNvSpPr>
            <p:nvPr/>
          </p:nvSpPr>
          <p:spPr bwMode="auto">
            <a:xfrm>
              <a:off x="235" y="1790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CREATION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589" name="Line 9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0" name="Line 10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1" name="Rectangle 11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4" name="Rectangle 12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93" name="Rectangle 13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4" name="AutoShape 14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95" name="Rectangle 15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28" name="Rectangle 16"/>
            <p:cNvSpPr>
              <a:spLocks noChangeArrowheads="1"/>
            </p:cNvSpPr>
            <p:nvPr/>
          </p:nvSpPr>
          <p:spPr bwMode="auto">
            <a:xfrm>
              <a:off x="376" y="1957"/>
              <a:ext cx="82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ABRAHAM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597" name="Line 17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8" name="Line 18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99" name="Rectangle 19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2" name="Rectangle 20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601" name="Rectangle 21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2" name="AutoShape 22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3" name="Rectangle 23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36" name="Rectangle 24"/>
            <p:cNvSpPr>
              <a:spLocks noChangeArrowheads="1"/>
            </p:cNvSpPr>
            <p:nvPr/>
          </p:nvSpPr>
          <p:spPr bwMode="auto">
            <a:xfrm>
              <a:off x="572" y="2126"/>
              <a:ext cx="70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JOSEPH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05" name="Line 25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6" name="Line 26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07" name="Rectangle 27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8" name="AutoShape 28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09" name="Rectangle 29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Rectangle 30"/>
            <p:cNvSpPr>
              <a:spLocks noChangeArrowheads="1"/>
            </p:cNvSpPr>
            <p:nvPr/>
          </p:nvSpPr>
          <p:spPr bwMode="auto">
            <a:xfrm>
              <a:off x="787" y="2287"/>
              <a:ext cx="6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MOSES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11" name="Line 31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2" name="Line 32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3" name="Rectangle 33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4" name="AutoShape 34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5" name="Rectangle 35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8" name="Rectangle 36"/>
            <p:cNvSpPr>
              <a:spLocks noChangeArrowheads="1"/>
            </p:cNvSpPr>
            <p:nvPr/>
          </p:nvSpPr>
          <p:spPr bwMode="auto">
            <a:xfrm>
              <a:off x="877" y="2462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JOSHUA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17" name="Line 37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18" name="Rectangle 38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19" name="AutoShape 39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0" name="Rectangle 40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3" name="Rectangle 41"/>
            <p:cNvSpPr>
              <a:spLocks noChangeArrowheads="1"/>
            </p:cNvSpPr>
            <p:nvPr/>
          </p:nvSpPr>
          <p:spPr bwMode="auto">
            <a:xfrm>
              <a:off x="956" y="2624"/>
              <a:ext cx="83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ANARCHY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22" name="Line 42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3" name="Rectangle 43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4" name="AutoShape 44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5" name="Rectangle 45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58" name="Rectangle 46"/>
            <p:cNvSpPr>
              <a:spLocks noChangeArrowheads="1"/>
            </p:cNvSpPr>
            <p:nvPr/>
          </p:nvSpPr>
          <p:spPr bwMode="auto">
            <a:xfrm>
              <a:off x="1129" y="2807"/>
              <a:ext cx="80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ROYALTY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27" name="Line 47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28" name="Rectangle 48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29" name="AutoShape 49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0" name="Rectangle 50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3" name="Rectangle 51"/>
            <p:cNvSpPr>
              <a:spLocks noChangeArrowheads="1"/>
            </p:cNvSpPr>
            <p:nvPr/>
          </p:nvSpPr>
          <p:spPr bwMode="auto">
            <a:xfrm>
              <a:off x="1223" y="2982"/>
              <a:ext cx="8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CAPTIVITY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32" name="Line 52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33" name="Line 53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34" name="Rectangle 54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5" name="AutoShape 55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36" name="Rectangle 56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69" name="Rectangle 57"/>
            <p:cNvSpPr>
              <a:spLocks noChangeArrowheads="1"/>
            </p:cNvSpPr>
            <p:nvPr/>
          </p:nvSpPr>
          <p:spPr bwMode="auto">
            <a:xfrm>
              <a:off x="1460" y="316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SILENCE</a:t>
              </a:r>
              <a:endParaRPr lang="en-US" sz="28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endParaRPr>
            </a:p>
          </p:txBody>
        </p:sp>
        <p:sp>
          <p:nvSpPr>
            <p:cNvPr id="149638" name="Line 58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39" name="Line 59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40" name="Rectangle 60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41" name="AutoShape 61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642" name="Rectangle 62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9643" name="Group 63"/>
            <p:cNvGrpSpPr>
              <a:grpSpLocks/>
            </p:cNvGrpSpPr>
            <p:nvPr/>
          </p:nvGrpSpPr>
          <p:grpSpPr bwMode="auto">
            <a:xfrm>
              <a:off x="1686" y="3356"/>
              <a:ext cx="762" cy="280"/>
              <a:chOff x="2996" y="3101"/>
              <a:chExt cx="762" cy="280"/>
            </a:xfrm>
          </p:grpSpPr>
          <p:sp>
            <p:nvSpPr>
              <p:cNvPr id="90176" name="Rectangle 64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0177" name="Rectangle 65"/>
              <p:cNvSpPr>
                <a:spLocks noChangeArrowheads="1"/>
              </p:cNvSpPr>
              <p:nvPr/>
            </p:nvSpPr>
            <p:spPr bwMode="auto">
              <a:xfrm>
                <a:off x="2996" y="3101"/>
                <a:ext cx="762" cy="2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900" b="1">
                    <a:solidFill>
                      <a:schemeClr val="accent1"/>
                    </a:solidFill>
                    <a:latin typeface="Helvetica" charset="0"/>
                  </a:rPr>
                  <a:t>JESUS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</p:grpSp>
        <p:sp>
          <p:nvSpPr>
            <p:cNvPr id="149644" name="Line 66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645" name="Line 67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6" name="AutoShape 68"/>
          <p:cNvSpPr>
            <a:spLocks noChangeArrowheads="1"/>
          </p:cNvSpPr>
          <p:nvPr/>
        </p:nvSpPr>
        <p:spPr bwMode="auto">
          <a:xfrm rot="10800000">
            <a:off x="5886450" y="1143000"/>
            <a:ext cx="476250" cy="476250"/>
          </a:xfrm>
          <a:prstGeom prst="rtTriangle">
            <a:avLst/>
          </a:prstGeom>
          <a:solidFill>
            <a:srgbClr val="56565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7" name="AutoShape 69"/>
          <p:cNvSpPr>
            <a:spLocks noChangeArrowheads="1"/>
          </p:cNvSpPr>
          <p:nvPr/>
        </p:nvSpPr>
        <p:spPr bwMode="auto">
          <a:xfrm rot="-5400000">
            <a:off x="2997200" y="1435100"/>
            <a:ext cx="273050" cy="120650"/>
          </a:xfrm>
          <a:prstGeom prst="rightArrow">
            <a:avLst>
              <a:gd name="adj1" fmla="val 50000"/>
              <a:gd name="adj2" fmla="val 113168"/>
            </a:avLst>
          </a:prstGeom>
          <a:noFill/>
          <a:ln w="12700">
            <a:solidFill>
              <a:srgbClr val="51515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08" name="Text Box 72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49509" name="Text Box 7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49510" name="Text Box 74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63</a:t>
            </a:r>
          </a:p>
        </p:txBody>
      </p:sp>
      <p:grpSp>
        <p:nvGrpSpPr>
          <p:cNvPr id="149511" name="Group 80"/>
          <p:cNvGrpSpPr>
            <a:grpSpLocks/>
          </p:cNvGrpSpPr>
          <p:nvPr/>
        </p:nvGrpSpPr>
        <p:grpSpPr bwMode="auto">
          <a:xfrm>
            <a:off x="2867025" y="1458913"/>
            <a:ext cx="4360863" cy="3598862"/>
            <a:chOff x="290" y="1788"/>
            <a:chExt cx="2748" cy="2267"/>
          </a:xfrm>
        </p:grpSpPr>
        <p:sp>
          <p:nvSpPr>
            <p:cNvPr id="149518" name="Rectangle 81"/>
            <p:cNvSpPr>
              <a:spLocks noChangeArrowheads="1"/>
            </p:cNvSpPr>
            <p:nvPr/>
          </p:nvSpPr>
          <p:spPr bwMode="auto">
            <a:xfrm>
              <a:off x="290" y="2004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4" name="Rectangle 82"/>
            <p:cNvSpPr>
              <a:spLocks noChangeArrowheads="1"/>
            </p:cNvSpPr>
            <p:nvPr/>
          </p:nvSpPr>
          <p:spPr bwMode="auto">
            <a:xfrm>
              <a:off x="369" y="1822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20" name="Rectangle 83"/>
            <p:cNvSpPr>
              <a:spLocks noChangeArrowheads="1"/>
            </p:cNvSpPr>
            <p:nvPr/>
          </p:nvSpPr>
          <p:spPr bwMode="auto">
            <a:xfrm>
              <a:off x="290" y="2004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1" name="AutoShape 84"/>
            <p:cNvSpPr>
              <a:spLocks noChangeArrowheads="1"/>
            </p:cNvSpPr>
            <p:nvPr/>
          </p:nvSpPr>
          <p:spPr bwMode="auto">
            <a:xfrm>
              <a:off x="290" y="1788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2" name="Rectangle 85"/>
            <p:cNvSpPr>
              <a:spLocks noChangeArrowheads="1"/>
            </p:cNvSpPr>
            <p:nvPr/>
          </p:nvSpPr>
          <p:spPr bwMode="auto">
            <a:xfrm>
              <a:off x="290" y="2004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98" name="Rectangle 86"/>
            <p:cNvSpPr>
              <a:spLocks noChangeArrowheads="1"/>
            </p:cNvSpPr>
            <p:nvPr/>
          </p:nvSpPr>
          <p:spPr bwMode="auto">
            <a:xfrm>
              <a:off x="478" y="1790"/>
              <a:ext cx="3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pTktL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24" name="Line 87"/>
            <p:cNvSpPr>
              <a:spLocks noChangeShapeType="1"/>
            </p:cNvSpPr>
            <p:nvPr/>
          </p:nvSpPr>
          <p:spPr bwMode="auto">
            <a:xfrm>
              <a:off x="290" y="1950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25" name="Line 88"/>
            <p:cNvSpPr>
              <a:spLocks noChangeShapeType="1"/>
            </p:cNvSpPr>
            <p:nvPr/>
          </p:nvSpPr>
          <p:spPr bwMode="auto">
            <a:xfrm>
              <a:off x="1079" y="200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26" name="Rectangle 89"/>
            <p:cNvSpPr>
              <a:spLocks noChangeArrowheads="1"/>
            </p:cNvSpPr>
            <p:nvPr/>
          </p:nvSpPr>
          <p:spPr bwMode="auto">
            <a:xfrm>
              <a:off x="437" y="2165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2" name="Rectangle 90"/>
            <p:cNvSpPr>
              <a:spLocks noChangeArrowheads="1"/>
            </p:cNvSpPr>
            <p:nvPr/>
          </p:nvSpPr>
          <p:spPr bwMode="auto">
            <a:xfrm>
              <a:off x="512" y="1997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28" name="Rectangle 91"/>
            <p:cNvSpPr>
              <a:spLocks noChangeArrowheads="1"/>
            </p:cNvSpPr>
            <p:nvPr/>
          </p:nvSpPr>
          <p:spPr bwMode="auto">
            <a:xfrm>
              <a:off x="437" y="2165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9" name="AutoShape 92"/>
            <p:cNvSpPr>
              <a:spLocks noChangeArrowheads="1"/>
            </p:cNvSpPr>
            <p:nvPr/>
          </p:nvSpPr>
          <p:spPr bwMode="auto">
            <a:xfrm>
              <a:off x="437" y="1950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0" name="Rectangle 93"/>
            <p:cNvSpPr>
              <a:spLocks noChangeArrowheads="1"/>
            </p:cNvSpPr>
            <p:nvPr/>
          </p:nvSpPr>
          <p:spPr bwMode="auto">
            <a:xfrm>
              <a:off x="437" y="2165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06" name="Rectangle 94"/>
            <p:cNvSpPr>
              <a:spLocks noChangeArrowheads="1"/>
            </p:cNvSpPr>
            <p:nvPr/>
          </p:nvSpPr>
          <p:spPr bwMode="auto">
            <a:xfrm>
              <a:off x="561" y="1957"/>
              <a:ext cx="45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ca|fxfd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32" name="Line 95"/>
            <p:cNvSpPr>
              <a:spLocks noChangeShapeType="1"/>
            </p:cNvSpPr>
            <p:nvPr/>
          </p:nvSpPr>
          <p:spPr bwMode="auto">
            <a:xfrm>
              <a:off x="437" y="2125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3" name="Line 96"/>
            <p:cNvSpPr>
              <a:spLocks noChangeShapeType="1"/>
            </p:cNvSpPr>
            <p:nvPr/>
          </p:nvSpPr>
          <p:spPr bwMode="auto">
            <a:xfrm>
              <a:off x="1226" y="2165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34" name="Rectangle 97"/>
            <p:cNvSpPr>
              <a:spLocks noChangeArrowheads="1"/>
            </p:cNvSpPr>
            <p:nvPr/>
          </p:nvSpPr>
          <p:spPr bwMode="auto">
            <a:xfrm>
              <a:off x="584" y="2340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0" name="Rectangle 98"/>
            <p:cNvSpPr>
              <a:spLocks noChangeArrowheads="1"/>
            </p:cNvSpPr>
            <p:nvPr/>
          </p:nvSpPr>
          <p:spPr bwMode="auto">
            <a:xfrm>
              <a:off x="655" y="2158"/>
              <a:ext cx="7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>
                  <a:solidFill>
                    <a:srgbClr val="790015"/>
                  </a:solidFill>
                  <a:latin typeface="Times" charset="0"/>
                </a:rPr>
                <a:t>ABRAHAM</a:t>
              </a:r>
              <a:endParaRPr lang="en-US" sz="280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</a:endParaRPr>
            </a:p>
          </p:txBody>
        </p:sp>
        <p:sp>
          <p:nvSpPr>
            <p:cNvPr id="149536" name="Rectangle 99"/>
            <p:cNvSpPr>
              <a:spLocks noChangeArrowheads="1"/>
            </p:cNvSpPr>
            <p:nvPr/>
          </p:nvSpPr>
          <p:spPr bwMode="auto">
            <a:xfrm>
              <a:off x="584" y="2340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7" name="AutoShape 100"/>
            <p:cNvSpPr>
              <a:spLocks noChangeArrowheads="1"/>
            </p:cNvSpPr>
            <p:nvPr/>
          </p:nvSpPr>
          <p:spPr bwMode="auto">
            <a:xfrm>
              <a:off x="584" y="2125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38" name="Rectangle 101"/>
            <p:cNvSpPr>
              <a:spLocks noChangeArrowheads="1"/>
            </p:cNvSpPr>
            <p:nvPr/>
          </p:nvSpPr>
          <p:spPr bwMode="auto">
            <a:xfrm>
              <a:off x="584" y="2340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14" name="Rectangle 102"/>
            <p:cNvSpPr>
              <a:spLocks noChangeArrowheads="1"/>
            </p:cNvSpPr>
            <p:nvPr/>
          </p:nvSpPr>
          <p:spPr bwMode="auto">
            <a:xfrm>
              <a:off x="727" y="2126"/>
              <a:ext cx="39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 o;[\km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40" name="Line 103"/>
            <p:cNvSpPr>
              <a:spLocks noChangeShapeType="1"/>
            </p:cNvSpPr>
            <p:nvPr/>
          </p:nvSpPr>
          <p:spPr bwMode="auto">
            <a:xfrm>
              <a:off x="584" y="2286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1" name="Line 104"/>
            <p:cNvSpPr>
              <a:spLocks noChangeShapeType="1"/>
            </p:cNvSpPr>
            <p:nvPr/>
          </p:nvSpPr>
          <p:spPr bwMode="auto">
            <a:xfrm>
              <a:off x="1360" y="2340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2" name="Rectangle 105"/>
            <p:cNvSpPr>
              <a:spLocks noChangeArrowheads="1"/>
            </p:cNvSpPr>
            <p:nvPr/>
          </p:nvSpPr>
          <p:spPr bwMode="auto">
            <a:xfrm>
              <a:off x="758" y="2501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3" name="AutoShape 106"/>
            <p:cNvSpPr>
              <a:spLocks noChangeArrowheads="1"/>
            </p:cNvSpPr>
            <p:nvPr/>
          </p:nvSpPr>
          <p:spPr bwMode="auto">
            <a:xfrm>
              <a:off x="758" y="2286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4" name="Rectangle 107"/>
            <p:cNvSpPr>
              <a:spLocks noChangeArrowheads="1"/>
            </p:cNvSpPr>
            <p:nvPr/>
          </p:nvSpPr>
          <p:spPr bwMode="auto">
            <a:xfrm>
              <a:off x="758" y="2501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0" name="Rectangle 108"/>
            <p:cNvSpPr>
              <a:spLocks noChangeArrowheads="1"/>
            </p:cNvSpPr>
            <p:nvPr/>
          </p:nvSpPr>
          <p:spPr bwMode="auto">
            <a:xfrm>
              <a:off x="948" y="2287"/>
              <a:ext cx="3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df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zf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46" name="Line 109"/>
            <p:cNvSpPr>
              <a:spLocks noChangeShapeType="1"/>
            </p:cNvSpPr>
            <p:nvPr/>
          </p:nvSpPr>
          <p:spPr bwMode="auto">
            <a:xfrm>
              <a:off x="758" y="246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7" name="Line 110"/>
            <p:cNvSpPr>
              <a:spLocks noChangeShapeType="1"/>
            </p:cNvSpPr>
            <p:nvPr/>
          </p:nvSpPr>
          <p:spPr bwMode="auto">
            <a:xfrm>
              <a:off x="1548" y="250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48" name="Rectangle 111"/>
            <p:cNvSpPr>
              <a:spLocks noChangeArrowheads="1"/>
            </p:cNvSpPr>
            <p:nvPr/>
          </p:nvSpPr>
          <p:spPr bwMode="auto">
            <a:xfrm>
              <a:off x="905" y="266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49" name="AutoShape 112"/>
            <p:cNvSpPr>
              <a:spLocks noChangeArrowheads="1"/>
            </p:cNvSpPr>
            <p:nvPr/>
          </p:nvSpPr>
          <p:spPr bwMode="auto">
            <a:xfrm>
              <a:off x="905" y="2461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0" name="Rectangle 113"/>
            <p:cNvSpPr>
              <a:spLocks noChangeArrowheads="1"/>
            </p:cNvSpPr>
            <p:nvPr/>
          </p:nvSpPr>
          <p:spPr bwMode="auto">
            <a:xfrm>
              <a:off x="905" y="2663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26" name="Rectangle 114"/>
            <p:cNvSpPr>
              <a:spLocks noChangeArrowheads="1"/>
            </p:cNvSpPr>
            <p:nvPr/>
          </p:nvSpPr>
          <p:spPr bwMode="auto">
            <a:xfrm>
              <a:off x="1044" y="2462"/>
              <a:ext cx="38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 dirty="0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oxf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]z[\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52" name="Line 115"/>
            <p:cNvSpPr>
              <a:spLocks noChangeShapeType="1"/>
            </p:cNvSpPr>
            <p:nvPr/>
          </p:nvSpPr>
          <p:spPr bwMode="auto">
            <a:xfrm>
              <a:off x="905" y="2623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53" name="Rectangle 116"/>
            <p:cNvSpPr>
              <a:spLocks noChangeArrowheads="1"/>
            </p:cNvSpPr>
            <p:nvPr/>
          </p:nvSpPr>
          <p:spPr bwMode="auto">
            <a:xfrm>
              <a:off x="1039" y="2846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4" name="AutoShape 117"/>
            <p:cNvSpPr>
              <a:spLocks noChangeArrowheads="1"/>
            </p:cNvSpPr>
            <p:nvPr/>
          </p:nvSpPr>
          <p:spPr bwMode="auto">
            <a:xfrm>
              <a:off x="1039" y="2623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5" name="Rectangle 118"/>
            <p:cNvSpPr>
              <a:spLocks noChangeArrowheads="1"/>
            </p:cNvSpPr>
            <p:nvPr/>
          </p:nvSpPr>
          <p:spPr bwMode="auto">
            <a:xfrm>
              <a:off x="1039" y="2846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1" name="Rectangle 119"/>
            <p:cNvSpPr>
              <a:spLocks noChangeArrowheads="1"/>
            </p:cNvSpPr>
            <p:nvPr/>
          </p:nvSpPr>
          <p:spPr bwMode="auto">
            <a:xfrm>
              <a:off x="1084" y="2624"/>
              <a:ext cx="5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c/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fhstf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{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57" name="Line 120"/>
            <p:cNvSpPr>
              <a:spLocks noChangeShapeType="1"/>
            </p:cNvSpPr>
            <p:nvPr/>
          </p:nvSpPr>
          <p:spPr bwMode="auto">
            <a:xfrm>
              <a:off x="1039" y="2806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58" name="Rectangle 121"/>
            <p:cNvSpPr>
              <a:spLocks noChangeArrowheads="1"/>
            </p:cNvSpPr>
            <p:nvPr/>
          </p:nvSpPr>
          <p:spPr bwMode="auto">
            <a:xfrm>
              <a:off x="1178" y="3033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59" name="AutoShape 122"/>
            <p:cNvSpPr>
              <a:spLocks noChangeArrowheads="1"/>
            </p:cNvSpPr>
            <p:nvPr/>
          </p:nvSpPr>
          <p:spPr bwMode="auto">
            <a:xfrm>
              <a:off x="1178" y="2806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0" name="Rectangle 123"/>
            <p:cNvSpPr>
              <a:spLocks noChangeArrowheads="1"/>
            </p:cNvSpPr>
            <p:nvPr/>
          </p:nvSpPr>
          <p:spPr bwMode="auto">
            <a:xfrm>
              <a:off x="1178" y="3037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36" name="Rectangle 124"/>
            <p:cNvSpPr>
              <a:spLocks noChangeArrowheads="1"/>
            </p:cNvSpPr>
            <p:nvPr/>
          </p:nvSpPr>
          <p:spPr bwMode="auto">
            <a:xfrm>
              <a:off x="1228" y="2807"/>
              <a:ext cx="60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fhkl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jf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/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62" name="Line 125"/>
            <p:cNvSpPr>
              <a:spLocks noChangeShapeType="1"/>
            </p:cNvSpPr>
            <p:nvPr/>
          </p:nvSpPr>
          <p:spPr bwMode="auto">
            <a:xfrm>
              <a:off x="1178" y="2984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63" name="Rectangle 126"/>
            <p:cNvSpPr>
              <a:spLocks noChangeArrowheads="1"/>
            </p:cNvSpPr>
            <p:nvPr/>
          </p:nvSpPr>
          <p:spPr bwMode="auto">
            <a:xfrm>
              <a:off x="1328" y="3207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4" name="AutoShape 127"/>
            <p:cNvSpPr>
              <a:spLocks noChangeArrowheads="1"/>
            </p:cNvSpPr>
            <p:nvPr/>
          </p:nvSpPr>
          <p:spPr bwMode="auto">
            <a:xfrm>
              <a:off x="1328" y="2984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65" name="Rectangle 128"/>
            <p:cNvSpPr>
              <a:spLocks noChangeArrowheads="1"/>
            </p:cNvSpPr>
            <p:nvPr/>
          </p:nvSpPr>
          <p:spPr bwMode="auto">
            <a:xfrm>
              <a:off x="1328" y="3207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1" name="Rectangle 129"/>
            <p:cNvSpPr>
              <a:spLocks noChangeArrowheads="1"/>
            </p:cNvSpPr>
            <p:nvPr/>
          </p:nvSpPr>
          <p:spPr bwMode="auto">
            <a:xfrm>
              <a:off x="1450" y="2982"/>
              <a:ext cx="41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bf;Tj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67" name="Line 130"/>
            <p:cNvSpPr>
              <a:spLocks noChangeShapeType="1"/>
            </p:cNvSpPr>
            <p:nvPr/>
          </p:nvSpPr>
          <p:spPr bwMode="auto">
            <a:xfrm>
              <a:off x="1328" y="3167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68" name="Line 131"/>
            <p:cNvSpPr>
              <a:spLocks noChangeShapeType="1"/>
            </p:cNvSpPr>
            <p:nvPr/>
          </p:nvSpPr>
          <p:spPr bwMode="auto">
            <a:xfrm>
              <a:off x="2118" y="3207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69" name="Rectangle 132"/>
            <p:cNvSpPr>
              <a:spLocks noChangeArrowheads="1"/>
            </p:cNvSpPr>
            <p:nvPr/>
          </p:nvSpPr>
          <p:spPr bwMode="auto">
            <a:xfrm>
              <a:off x="1500" y="3382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0" name="AutoShape 133"/>
            <p:cNvSpPr>
              <a:spLocks noChangeArrowheads="1"/>
            </p:cNvSpPr>
            <p:nvPr/>
          </p:nvSpPr>
          <p:spPr bwMode="auto">
            <a:xfrm>
              <a:off x="1500" y="3167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1" name="Rectangle 134"/>
            <p:cNvSpPr>
              <a:spLocks noChangeArrowheads="1"/>
            </p:cNvSpPr>
            <p:nvPr/>
          </p:nvSpPr>
          <p:spPr bwMode="auto">
            <a:xfrm>
              <a:off x="1500" y="3382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247" name="Rectangle 135"/>
            <p:cNvSpPr>
              <a:spLocks noChangeArrowheads="1"/>
            </p:cNvSpPr>
            <p:nvPr/>
          </p:nvSpPr>
          <p:spPr bwMode="auto">
            <a:xfrm>
              <a:off x="1614" y="3168"/>
              <a:ext cx="43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>
                  <a:solidFill>
                    <a:srgbClr val="790015"/>
                  </a:solidFill>
                  <a:latin typeface="Kantipur" charset="0"/>
                </a:rPr>
                <a:t>z[\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Gotf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49573" name="Line 136"/>
            <p:cNvSpPr>
              <a:spLocks noChangeShapeType="1"/>
            </p:cNvSpPr>
            <p:nvPr/>
          </p:nvSpPr>
          <p:spPr bwMode="auto">
            <a:xfrm>
              <a:off x="1500" y="334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74" name="Line 137"/>
            <p:cNvSpPr>
              <a:spLocks noChangeShapeType="1"/>
            </p:cNvSpPr>
            <p:nvPr/>
          </p:nvSpPr>
          <p:spPr bwMode="auto">
            <a:xfrm>
              <a:off x="2289" y="3382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75" name="Rectangle 138"/>
            <p:cNvSpPr>
              <a:spLocks noChangeArrowheads="1"/>
            </p:cNvSpPr>
            <p:nvPr/>
          </p:nvSpPr>
          <p:spPr bwMode="auto">
            <a:xfrm>
              <a:off x="1673" y="3592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6" name="AutoShape 139"/>
            <p:cNvSpPr>
              <a:spLocks noChangeArrowheads="1"/>
            </p:cNvSpPr>
            <p:nvPr/>
          </p:nvSpPr>
          <p:spPr bwMode="auto">
            <a:xfrm>
              <a:off x="1673" y="334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77" name="Rectangle 140"/>
            <p:cNvSpPr>
              <a:spLocks noChangeArrowheads="1"/>
            </p:cNvSpPr>
            <p:nvPr/>
          </p:nvSpPr>
          <p:spPr bwMode="auto">
            <a:xfrm>
              <a:off x="1673" y="3612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9578" name="Group 141"/>
            <p:cNvGrpSpPr>
              <a:grpSpLocks/>
            </p:cNvGrpSpPr>
            <p:nvPr/>
          </p:nvGrpSpPr>
          <p:grpSpPr bwMode="auto">
            <a:xfrm>
              <a:off x="1753" y="3356"/>
              <a:ext cx="489" cy="307"/>
              <a:chOff x="3063" y="3101"/>
              <a:chExt cx="489" cy="307"/>
            </a:xfrm>
          </p:grpSpPr>
          <p:sp>
            <p:nvSpPr>
              <p:cNvPr id="90254" name="Rectangle 142"/>
              <p:cNvSpPr>
                <a:spLocks noChangeArrowheads="1"/>
              </p:cNvSpPr>
              <p:nvPr/>
            </p:nvSpPr>
            <p:spPr bwMode="auto">
              <a:xfrm>
                <a:off x="3063" y="3112"/>
                <a:ext cx="186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chemeClr val="accent1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90255" name="Rectangle 143"/>
              <p:cNvSpPr>
                <a:spLocks noChangeArrowheads="1"/>
              </p:cNvSpPr>
              <p:nvPr/>
            </p:nvSpPr>
            <p:spPr bwMode="auto">
              <a:xfrm>
                <a:off x="3203" y="3101"/>
                <a:ext cx="349" cy="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3200" b="1" dirty="0">
                    <a:solidFill>
                      <a:schemeClr val="accent1"/>
                    </a:solidFill>
                    <a:latin typeface="Kantipur" charset="0"/>
                  </a:rPr>
                  <a:t>o]z[\ </a:t>
                </a:r>
                <a:endParaRPr lang="en-US" sz="32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endParaRPr>
              </a:p>
            </p:txBody>
          </p:sp>
        </p:grpSp>
        <p:sp>
          <p:nvSpPr>
            <p:cNvPr id="149579" name="Line 144"/>
            <p:cNvSpPr>
              <a:spLocks noChangeShapeType="1"/>
            </p:cNvSpPr>
            <p:nvPr/>
          </p:nvSpPr>
          <p:spPr bwMode="auto">
            <a:xfrm>
              <a:off x="1673" y="35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580" name="Line 145"/>
            <p:cNvSpPr>
              <a:spLocks noChangeShapeType="1"/>
            </p:cNvSpPr>
            <p:nvPr/>
          </p:nvSpPr>
          <p:spPr bwMode="auto">
            <a:xfrm flipV="1">
              <a:off x="2132" y="3036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" name="Rectangle 2"/>
          <p:cNvSpPr>
            <a:spLocks noChangeArrowheads="1"/>
          </p:cNvSpPr>
          <p:nvPr/>
        </p:nvSpPr>
        <p:spPr bwMode="auto">
          <a:xfrm>
            <a:off x="609600" y="152400"/>
            <a:ext cx="663575" cy="1430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880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pic>
        <p:nvPicPr>
          <p:cNvPr id="163848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196975"/>
            <a:ext cx="25273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9" name="Picture 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3400" y="2187575"/>
            <a:ext cx="2433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0" name="Picture 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2675" y="2603500"/>
            <a:ext cx="2474913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1" name="Picture 7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6688" y="3513138"/>
            <a:ext cx="12906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52" name="Picture 7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3338" y="3398838"/>
            <a:ext cx="2852737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569200" cy="55435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554" name="Text Box 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1556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64</a:t>
            </a:r>
          </a:p>
        </p:txBody>
      </p:sp>
      <p:sp>
        <p:nvSpPr>
          <p:cNvPr id="151557" name="Rectangle 1"/>
          <p:cNvSpPr>
            <a:spLocks noChangeArrowheads="1"/>
          </p:cNvSpPr>
          <p:nvPr/>
        </p:nvSpPr>
        <p:spPr bwMode="auto">
          <a:xfrm>
            <a:off x="3708400" y="2751138"/>
            <a:ext cx="1389063" cy="461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Kantipur" charset="0"/>
              </a:rPr>
              <a:t>afOan vftf</a:t>
            </a:r>
          </a:p>
        </p:txBody>
      </p:sp>
      <p:sp>
        <p:nvSpPr>
          <p:cNvPr id="91139" name="Oval 3"/>
          <p:cNvSpPr>
            <a:spLocks noChangeArrowheads="1"/>
          </p:cNvSpPr>
          <p:nvPr/>
        </p:nvSpPr>
        <p:spPr bwMode="auto">
          <a:xfrm>
            <a:off x="3357563" y="2178050"/>
            <a:ext cx="1905000" cy="1203325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1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53602" name="Rectangle 32"/>
          <p:cNvSpPr>
            <a:spLocks noChangeArrowheads="1"/>
          </p:cNvSpPr>
          <p:nvPr/>
        </p:nvSpPr>
        <p:spPr bwMode="auto">
          <a:xfrm>
            <a:off x="2124075" y="3860800"/>
            <a:ext cx="4968875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3" name="Rectangle 1"/>
          <p:cNvSpPr>
            <a:spLocks noChangeArrowheads="1"/>
          </p:cNvSpPr>
          <p:nvPr/>
        </p:nvSpPr>
        <p:spPr bwMode="auto">
          <a:xfrm>
            <a:off x="2195513" y="22050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4" name="Rectangle 29"/>
          <p:cNvSpPr>
            <a:spLocks noChangeArrowheads="1"/>
          </p:cNvSpPr>
          <p:nvPr/>
        </p:nvSpPr>
        <p:spPr bwMode="auto">
          <a:xfrm>
            <a:off x="2195513" y="2757488"/>
            <a:ext cx="4968875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5" name="Rectangle 30"/>
          <p:cNvSpPr>
            <a:spLocks noChangeArrowheads="1"/>
          </p:cNvSpPr>
          <p:nvPr/>
        </p:nvSpPr>
        <p:spPr bwMode="auto">
          <a:xfrm>
            <a:off x="2195513" y="32845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06" name="TextBox 19"/>
          <p:cNvSpPr txBox="1">
            <a:spLocks noChangeArrowheads="1"/>
          </p:cNvSpPr>
          <p:nvPr/>
        </p:nvSpPr>
        <p:spPr bwMode="auto">
          <a:xfrm>
            <a:off x="3203575" y="2060575"/>
            <a:ext cx="102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ca|fxfd</a:t>
            </a:r>
          </a:p>
        </p:txBody>
      </p:sp>
      <p:sp>
        <p:nvSpPr>
          <p:cNvPr id="153607" name="TextBox 27"/>
          <p:cNvSpPr txBox="1">
            <a:spLocks noChangeArrowheads="1"/>
          </p:cNvSpPr>
          <p:nvPr/>
        </p:nvSpPr>
        <p:spPr bwMode="auto">
          <a:xfrm>
            <a:off x="3246438" y="3708400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oxf]z[\</a:t>
            </a:r>
          </a:p>
        </p:txBody>
      </p:sp>
      <p:sp>
        <p:nvSpPr>
          <p:cNvPr id="153608" name="TextBox 20"/>
          <p:cNvSpPr txBox="1">
            <a:spLocks noChangeArrowheads="1"/>
          </p:cNvSpPr>
          <p:nvPr/>
        </p:nvSpPr>
        <p:spPr bwMode="auto">
          <a:xfrm>
            <a:off x="4211638" y="2060575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c/fhstf{</a:t>
            </a:r>
          </a:p>
        </p:txBody>
      </p:sp>
      <p:sp>
        <p:nvSpPr>
          <p:cNvPr id="153609" name="TextBox 21"/>
          <p:cNvSpPr txBox="1">
            <a:spLocks noChangeArrowheads="1"/>
          </p:cNvSpPr>
          <p:nvPr/>
        </p:nvSpPr>
        <p:spPr bwMode="auto">
          <a:xfrm>
            <a:off x="5292725" y="206057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z[\Gotf</a:t>
            </a:r>
          </a:p>
        </p:txBody>
      </p:sp>
      <p:sp>
        <p:nvSpPr>
          <p:cNvPr id="153610" name="TextBox 22"/>
          <p:cNvSpPr txBox="1">
            <a:spLocks noChangeArrowheads="1"/>
          </p:cNvSpPr>
          <p:nvPr/>
        </p:nvSpPr>
        <p:spPr bwMode="auto">
          <a:xfrm>
            <a:off x="6475413" y="2060575"/>
            <a:ext cx="97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o]z[\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19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3620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3621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3622" name="Text Box 1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65</a:t>
            </a:r>
          </a:p>
        </p:txBody>
      </p:sp>
      <p:sp>
        <p:nvSpPr>
          <p:cNvPr id="153623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2416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3084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3626" name="TextBox 23"/>
          <p:cNvSpPr txBox="1">
            <a:spLocks noChangeArrowheads="1"/>
          </p:cNvSpPr>
          <p:nvPr/>
        </p:nvSpPr>
        <p:spPr bwMode="auto">
          <a:xfrm>
            <a:off x="324643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o;[\km</a:t>
            </a:r>
          </a:p>
        </p:txBody>
      </p:sp>
      <p:sp>
        <p:nvSpPr>
          <p:cNvPr id="153627" name="TextBox 24"/>
          <p:cNvSpPr txBox="1">
            <a:spLocks noChangeArrowheads="1"/>
          </p:cNvSpPr>
          <p:nvPr/>
        </p:nvSpPr>
        <p:spPr bwMode="auto">
          <a:xfrm>
            <a:off x="324643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df]zf</a:t>
            </a:r>
          </a:p>
        </p:txBody>
      </p:sp>
      <p:sp>
        <p:nvSpPr>
          <p:cNvPr id="153628" name="TextBox 25"/>
          <p:cNvSpPr txBox="1">
            <a:spLocks noChangeArrowheads="1"/>
          </p:cNvSpPr>
          <p:nvPr/>
        </p:nvSpPr>
        <p:spPr bwMode="auto">
          <a:xfrm>
            <a:off x="431958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/fhkl/jf/</a:t>
            </a:r>
          </a:p>
        </p:txBody>
      </p:sp>
      <p:sp>
        <p:nvSpPr>
          <p:cNvPr id="153629" name="TextBox 26"/>
          <p:cNvSpPr txBox="1">
            <a:spLocks noChangeArrowheads="1"/>
          </p:cNvSpPr>
          <p:nvPr/>
        </p:nvSpPr>
        <p:spPr bwMode="auto">
          <a:xfrm>
            <a:off x="431958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bf;Tj</a:t>
            </a:r>
          </a:p>
        </p:txBody>
      </p:sp>
      <p:sp>
        <p:nvSpPr>
          <p:cNvPr id="153630" name="TextBox 27"/>
          <p:cNvSpPr txBox="1">
            <a:spLocks noChangeArrowheads="1"/>
          </p:cNvSpPr>
          <p:nvPr/>
        </p:nvSpPr>
        <p:spPr bwMode="auto">
          <a:xfrm>
            <a:off x="2124075" y="206533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pTktL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609600"/>
            <a:ext cx="7607300" cy="56086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</p:pic>
      <p:sp>
        <p:nvSpPr>
          <p:cNvPr id="155650" name="Rectangle 32"/>
          <p:cNvSpPr>
            <a:spLocks noChangeArrowheads="1"/>
          </p:cNvSpPr>
          <p:nvPr/>
        </p:nvSpPr>
        <p:spPr bwMode="auto">
          <a:xfrm>
            <a:off x="2124075" y="3860800"/>
            <a:ext cx="4968875" cy="1444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1" name="Rectangle 1"/>
          <p:cNvSpPr>
            <a:spLocks noChangeArrowheads="1"/>
          </p:cNvSpPr>
          <p:nvPr/>
        </p:nvSpPr>
        <p:spPr bwMode="auto">
          <a:xfrm>
            <a:off x="2195513" y="22050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2" name="Rectangle 29"/>
          <p:cNvSpPr>
            <a:spLocks noChangeArrowheads="1"/>
          </p:cNvSpPr>
          <p:nvPr/>
        </p:nvSpPr>
        <p:spPr bwMode="auto">
          <a:xfrm>
            <a:off x="2195513" y="2757488"/>
            <a:ext cx="4968875" cy="215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3" name="Rectangle 30"/>
          <p:cNvSpPr>
            <a:spLocks noChangeArrowheads="1"/>
          </p:cNvSpPr>
          <p:nvPr/>
        </p:nvSpPr>
        <p:spPr bwMode="auto">
          <a:xfrm>
            <a:off x="2195513" y="3284538"/>
            <a:ext cx="4968875" cy="1444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5654" name="TextBox 19"/>
          <p:cNvSpPr txBox="1">
            <a:spLocks noChangeArrowheads="1"/>
          </p:cNvSpPr>
          <p:nvPr/>
        </p:nvSpPr>
        <p:spPr bwMode="auto">
          <a:xfrm>
            <a:off x="3203575" y="2060575"/>
            <a:ext cx="1020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ca|fxfd</a:t>
            </a:r>
          </a:p>
        </p:txBody>
      </p:sp>
      <p:sp>
        <p:nvSpPr>
          <p:cNvPr id="155655" name="TextBox 27"/>
          <p:cNvSpPr txBox="1">
            <a:spLocks noChangeArrowheads="1"/>
          </p:cNvSpPr>
          <p:nvPr/>
        </p:nvSpPr>
        <p:spPr bwMode="auto">
          <a:xfrm>
            <a:off x="3246438" y="3708400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oxf]z[\</a:t>
            </a:r>
          </a:p>
        </p:txBody>
      </p:sp>
      <p:sp>
        <p:nvSpPr>
          <p:cNvPr id="155656" name="TextBox 20"/>
          <p:cNvSpPr txBox="1">
            <a:spLocks noChangeArrowheads="1"/>
          </p:cNvSpPr>
          <p:nvPr/>
        </p:nvSpPr>
        <p:spPr bwMode="auto">
          <a:xfrm>
            <a:off x="4211638" y="2060575"/>
            <a:ext cx="1085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c/fhstf{</a:t>
            </a:r>
          </a:p>
        </p:txBody>
      </p:sp>
      <p:sp>
        <p:nvSpPr>
          <p:cNvPr id="155657" name="TextBox 21"/>
          <p:cNvSpPr txBox="1">
            <a:spLocks noChangeArrowheads="1"/>
          </p:cNvSpPr>
          <p:nvPr/>
        </p:nvSpPr>
        <p:spPr bwMode="auto">
          <a:xfrm>
            <a:off x="5292725" y="2060575"/>
            <a:ext cx="108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z[\Gotf</a:t>
            </a:r>
          </a:p>
        </p:txBody>
      </p:sp>
      <p:sp>
        <p:nvSpPr>
          <p:cNvPr id="155658" name="TextBox 22"/>
          <p:cNvSpPr txBox="1">
            <a:spLocks noChangeArrowheads="1"/>
          </p:cNvSpPr>
          <p:nvPr/>
        </p:nvSpPr>
        <p:spPr bwMode="auto">
          <a:xfrm>
            <a:off x="6475413" y="2060575"/>
            <a:ext cx="97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o]z[\ </a:t>
            </a:r>
          </a:p>
        </p:txBody>
      </p:sp>
      <p:sp>
        <p:nvSpPr>
          <p:cNvPr id="92164" name="Line 4"/>
          <p:cNvSpPr>
            <a:spLocks noChangeShapeType="1"/>
          </p:cNvSpPr>
          <p:nvPr/>
        </p:nvSpPr>
        <p:spPr bwMode="auto">
          <a:xfrm>
            <a:off x="2166938" y="23876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5" name="Line 5"/>
          <p:cNvSpPr>
            <a:spLocks noChangeShapeType="1"/>
          </p:cNvSpPr>
          <p:nvPr/>
        </p:nvSpPr>
        <p:spPr bwMode="auto">
          <a:xfrm>
            <a:off x="32512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6" name="Line 6"/>
          <p:cNvSpPr>
            <a:spLocks noChangeShapeType="1"/>
          </p:cNvSpPr>
          <p:nvPr/>
        </p:nvSpPr>
        <p:spPr bwMode="auto">
          <a:xfrm>
            <a:off x="4330700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7" name="Line 7"/>
          <p:cNvSpPr>
            <a:spLocks noChangeShapeType="1"/>
          </p:cNvSpPr>
          <p:nvPr/>
        </p:nvSpPr>
        <p:spPr bwMode="auto">
          <a:xfrm>
            <a:off x="53800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68" name="Line 8"/>
          <p:cNvSpPr>
            <a:spLocks noChangeShapeType="1"/>
          </p:cNvSpPr>
          <p:nvPr/>
        </p:nvSpPr>
        <p:spPr bwMode="auto">
          <a:xfrm>
            <a:off x="6459538" y="23907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0" name="Line 10"/>
          <p:cNvSpPr>
            <a:spLocks noChangeShapeType="1"/>
          </p:cNvSpPr>
          <p:nvPr/>
        </p:nvSpPr>
        <p:spPr bwMode="auto">
          <a:xfrm>
            <a:off x="3241675" y="3482975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1" name="Line 11"/>
          <p:cNvSpPr>
            <a:spLocks noChangeShapeType="1"/>
          </p:cNvSpPr>
          <p:nvPr/>
        </p:nvSpPr>
        <p:spPr bwMode="auto">
          <a:xfrm>
            <a:off x="3228975" y="4033838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3" name="Line 13"/>
          <p:cNvSpPr>
            <a:spLocks noChangeShapeType="1"/>
          </p:cNvSpPr>
          <p:nvPr/>
        </p:nvSpPr>
        <p:spPr bwMode="auto">
          <a:xfrm>
            <a:off x="4302125" y="34798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5667" name="Text Box 14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5668" name="Text Box 1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55669" name="Text Box 1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55670" name="Text Box 17"/>
          <p:cNvSpPr txBox="1">
            <a:spLocks noChangeArrowheads="1"/>
          </p:cNvSpPr>
          <p:nvPr/>
        </p:nvSpPr>
        <p:spPr bwMode="auto">
          <a:xfrm>
            <a:off x="8085138" y="6532563"/>
            <a:ext cx="327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66</a:t>
            </a:r>
          </a:p>
        </p:txBody>
      </p:sp>
      <p:sp>
        <p:nvSpPr>
          <p:cNvPr id="155671" name="Text Box 18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92169" name="Line 9"/>
          <p:cNvSpPr>
            <a:spLocks noChangeShapeType="1"/>
          </p:cNvSpPr>
          <p:nvPr/>
        </p:nvSpPr>
        <p:spPr bwMode="auto">
          <a:xfrm>
            <a:off x="32416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172" name="Line 12"/>
          <p:cNvSpPr>
            <a:spLocks noChangeShapeType="1"/>
          </p:cNvSpPr>
          <p:nvPr/>
        </p:nvSpPr>
        <p:spPr bwMode="auto">
          <a:xfrm>
            <a:off x="4308475" y="2997200"/>
            <a:ext cx="939800" cy="0"/>
          </a:xfrm>
          <a:prstGeom prst="line">
            <a:avLst/>
          </a:prstGeom>
          <a:noFill/>
          <a:ln w="38100">
            <a:solidFill>
              <a:srgbClr val="CC1417"/>
            </a:solidFill>
            <a:round/>
            <a:headEnd/>
            <a:tailEnd/>
          </a:ln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5674" name="TextBox 23"/>
          <p:cNvSpPr txBox="1">
            <a:spLocks noChangeArrowheads="1"/>
          </p:cNvSpPr>
          <p:nvPr/>
        </p:nvSpPr>
        <p:spPr bwMode="auto">
          <a:xfrm>
            <a:off x="324643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o;[\km</a:t>
            </a:r>
          </a:p>
        </p:txBody>
      </p:sp>
      <p:sp>
        <p:nvSpPr>
          <p:cNvPr id="155675" name="TextBox 24"/>
          <p:cNvSpPr txBox="1">
            <a:spLocks noChangeArrowheads="1"/>
          </p:cNvSpPr>
          <p:nvPr/>
        </p:nvSpPr>
        <p:spPr bwMode="auto">
          <a:xfrm>
            <a:off x="324643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df]zf</a:t>
            </a:r>
          </a:p>
        </p:txBody>
      </p:sp>
      <p:sp>
        <p:nvSpPr>
          <p:cNvPr id="155676" name="TextBox 25"/>
          <p:cNvSpPr txBox="1">
            <a:spLocks noChangeArrowheads="1"/>
          </p:cNvSpPr>
          <p:nvPr/>
        </p:nvSpPr>
        <p:spPr bwMode="auto">
          <a:xfrm>
            <a:off x="4319588" y="2649538"/>
            <a:ext cx="977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/fhkl/jf/</a:t>
            </a:r>
          </a:p>
        </p:txBody>
      </p:sp>
      <p:sp>
        <p:nvSpPr>
          <p:cNvPr id="155677" name="TextBox 26"/>
          <p:cNvSpPr txBox="1">
            <a:spLocks noChangeArrowheads="1"/>
          </p:cNvSpPr>
          <p:nvPr/>
        </p:nvSpPr>
        <p:spPr bwMode="auto">
          <a:xfrm>
            <a:off x="4319588" y="3141663"/>
            <a:ext cx="977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 bf;Tj</a:t>
            </a:r>
          </a:p>
        </p:txBody>
      </p:sp>
      <p:sp>
        <p:nvSpPr>
          <p:cNvPr id="155678" name="TextBox 27"/>
          <p:cNvSpPr txBox="1">
            <a:spLocks noChangeArrowheads="1"/>
          </p:cNvSpPr>
          <p:nvPr/>
        </p:nvSpPr>
        <p:spPr bwMode="auto">
          <a:xfrm>
            <a:off x="2124075" y="2065338"/>
            <a:ext cx="1152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1800" b="1">
                <a:solidFill>
                  <a:schemeClr val="bg2"/>
                </a:solidFill>
                <a:latin typeface="Kantipur" charset="0"/>
              </a:rPr>
              <a:t>pTktL</a:t>
            </a:r>
          </a:p>
        </p:txBody>
      </p:sp>
      <p:sp>
        <p:nvSpPr>
          <p:cNvPr id="155679" name="Rectangle 14"/>
          <p:cNvSpPr>
            <a:spLocks noChangeArrowheads="1"/>
          </p:cNvSpPr>
          <p:nvPr/>
        </p:nvSpPr>
        <p:spPr bwMode="auto">
          <a:xfrm>
            <a:off x="1265238" y="2757488"/>
            <a:ext cx="16859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$</a:t>
            </a:r>
            <a:r>
              <a:rPr lang="en-US" sz="2800" b="1" i="1">
                <a:solidFill>
                  <a:schemeClr val="accent2"/>
                </a:solidFill>
                <a:latin typeface="Times" charset="0"/>
              </a:rPr>
              <a:t>  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  <a:latin typeface="Times" charset="0"/>
              </a:rPr>
              <a:t>   </a:t>
            </a:r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dflg;</a:t>
            </a:r>
            <a:r>
              <a:rPr lang="en-US" b="1" i="1">
                <a:solidFill>
                  <a:schemeClr val="accent2"/>
                </a:solidFill>
                <a:latin typeface="Times" charset="0"/>
              </a:rPr>
              <a:t>    </a:t>
            </a:r>
          </a:p>
        </p:txBody>
      </p:sp>
      <p:sp>
        <p:nvSpPr>
          <p:cNvPr id="155680" name="Rectangle 15"/>
          <p:cNvSpPr>
            <a:spLocks noChangeArrowheads="1"/>
          </p:cNvSpPr>
          <p:nvPr/>
        </p:nvSpPr>
        <p:spPr bwMode="auto">
          <a:xfrm>
            <a:off x="5861050" y="2852738"/>
            <a:ext cx="2127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#</a:t>
            </a:r>
          </a:p>
          <a:p>
            <a:pPr algn="ctr"/>
            <a:r>
              <a:rPr lang="en-US" sz="2800" b="1" i="1">
                <a:solidFill>
                  <a:schemeClr val="accent2"/>
                </a:solidFill>
                <a:latin typeface="Times" charset="0"/>
              </a:rPr>
              <a:t>  </a:t>
            </a:r>
            <a:r>
              <a:rPr lang="en-US" sz="2800" b="1" i="1">
                <a:solidFill>
                  <a:schemeClr val="accent2"/>
                </a:solidFill>
                <a:latin typeface="Kantipur" charset="0"/>
              </a:rPr>
              <a:t>hfltx?</a:t>
            </a:r>
          </a:p>
        </p:txBody>
      </p:sp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2946400" y="1565275"/>
            <a:ext cx="914400" cy="28225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{</a:t>
            </a:r>
          </a:p>
        </p:txBody>
      </p:sp>
      <p:sp>
        <p:nvSpPr>
          <p:cNvPr id="39" name="Text Box 17"/>
          <p:cNvSpPr txBox="1">
            <a:spLocks noChangeArrowheads="1"/>
          </p:cNvSpPr>
          <p:nvPr/>
        </p:nvSpPr>
        <p:spPr bwMode="auto">
          <a:xfrm>
            <a:off x="5313363" y="1652588"/>
            <a:ext cx="1130300" cy="2713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18753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7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 Script MT" charset="0"/>
              </a:rPr>
              <a:t>}</a:t>
            </a:r>
          </a:p>
        </p:txBody>
      </p:sp>
      <p:sp>
        <p:nvSpPr>
          <p:cNvPr id="155683" name="Text Box 20"/>
          <p:cNvSpPr txBox="1">
            <a:spLocks noChangeArrowheads="1"/>
          </p:cNvSpPr>
          <p:nvPr/>
        </p:nvSpPr>
        <p:spPr bwMode="auto">
          <a:xfrm>
            <a:off x="8875713" y="2190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5684" name="Rectangle 18"/>
          <p:cNvSpPr>
            <a:spLocks noChangeArrowheads="1"/>
          </p:cNvSpPr>
          <p:nvPr/>
        </p:nvSpPr>
        <p:spPr bwMode="auto">
          <a:xfrm>
            <a:off x="2373313" y="1196975"/>
            <a:ext cx="545465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p</a:t>
            </a:r>
            <a:r>
              <a:rPr lang="en-US" sz="4000" b="1" i="1">
                <a:solidFill>
                  <a:schemeClr val="accent2"/>
                </a:solidFill>
                <a:latin typeface="Times" charset="0"/>
              </a:rPr>
              <a:t>           </a:t>
            </a:r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&amp;</a:t>
            </a:r>
            <a:r>
              <a:rPr lang="en-US" sz="4000" b="1" i="1">
                <a:solidFill>
                  <a:schemeClr val="accent2"/>
                </a:solidFill>
                <a:latin typeface="Times" charset="0"/>
              </a:rPr>
              <a:t>           </a:t>
            </a:r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z[\</a:t>
            </a:r>
            <a:r>
              <a:rPr lang="en-US" sz="4000" b="1" i="1">
                <a:solidFill>
                  <a:schemeClr val="accent2"/>
                </a:solidFill>
                <a:latin typeface="Times" charset="0"/>
              </a:rPr>
              <a:t>      </a:t>
            </a:r>
            <a:r>
              <a:rPr lang="en-US" sz="4000" b="1" i="1">
                <a:solidFill>
                  <a:schemeClr val="accent2"/>
                </a:solidFill>
                <a:latin typeface="Kantipur" charset="0"/>
              </a:rPr>
              <a:t>o]</a:t>
            </a:r>
          </a:p>
        </p:txBody>
      </p:sp>
    </p:spTree>
  </p:cSld>
  <p:clrMapOvr>
    <a:masterClrMapping/>
  </p:clrMapOvr>
  <p:transition>
    <p:cut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7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738" y="576263"/>
            <a:ext cx="7985125" cy="5743575"/>
          </a:xfrm>
          <a:prstGeom prst="rect">
            <a:avLst/>
          </a:prstGeom>
          <a:noFill/>
          <a:ln w="76200">
            <a:solidFill>
              <a:srgbClr val="990033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7698" name="Text Box 6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57699" name="Text Box 6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67</a:t>
            </a:r>
          </a:p>
        </p:txBody>
      </p:sp>
      <p:sp>
        <p:nvSpPr>
          <p:cNvPr id="157700" name="Text Box 72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  <p:grpSp>
        <p:nvGrpSpPr>
          <p:cNvPr id="73" name="Group 71"/>
          <p:cNvGrpSpPr>
            <a:grpSpLocks/>
          </p:cNvGrpSpPr>
          <p:nvPr/>
        </p:nvGrpSpPr>
        <p:grpSpPr bwMode="auto">
          <a:xfrm>
            <a:off x="2076450" y="1225550"/>
            <a:ext cx="2763838" cy="1343025"/>
            <a:chOff x="2412" y="2052"/>
            <a:chExt cx="1741" cy="846"/>
          </a:xfrm>
        </p:grpSpPr>
        <p:sp>
          <p:nvSpPr>
            <p:cNvPr id="157763" name="Rectangle 7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4" name="AutoShape 7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5" name="Rectangle 7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Rectangle 75"/>
            <p:cNvSpPr>
              <a:spLocks noChangeArrowheads="1"/>
            </p:cNvSpPr>
            <p:nvPr/>
          </p:nvSpPr>
          <p:spPr bwMode="auto">
            <a:xfrm>
              <a:off x="2653" y="2078"/>
              <a:ext cx="42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 dirty="0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 dirty="0" err="1">
                  <a:solidFill>
                    <a:srgbClr val="790015"/>
                  </a:solidFill>
                  <a:latin typeface="Kantipur" charset="0"/>
                </a:rPr>
                <a:t>pTktL</a:t>
              </a:r>
              <a:endParaRPr lang="en-US" sz="2000" b="1" dirty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67" name="Line 7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9" name="Group 77"/>
          <p:cNvGrpSpPr>
            <a:grpSpLocks/>
          </p:cNvGrpSpPr>
          <p:nvPr/>
        </p:nvGrpSpPr>
        <p:grpSpPr bwMode="auto">
          <a:xfrm>
            <a:off x="2362200" y="1600200"/>
            <a:ext cx="2763838" cy="1343025"/>
            <a:chOff x="2412" y="2052"/>
            <a:chExt cx="1741" cy="846"/>
          </a:xfrm>
        </p:grpSpPr>
        <p:sp>
          <p:nvSpPr>
            <p:cNvPr id="157758" name="Rectangle 7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9" name="AutoShape 7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60" name="Rectangle 8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Rectangle 81"/>
            <p:cNvSpPr>
              <a:spLocks noChangeArrowheads="1"/>
            </p:cNvSpPr>
            <p:nvPr/>
          </p:nvSpPr>
          <p:spPr bwMode="auto">
            <a:xfrm>
              <a:off x="2635" y="2078"/>
              <a:ext cx="46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20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ca|fxfd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62" name="Line 8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83"/>
          <p:cNvGrpSpPr>
            <a:grpSpLocks/>
          </p:cNvGrpSpPr>
          <p:nvPr/>
        </p:nvGrpSpPr>
        <p:grpSpPr bwMode="auto">
          <a:xfrm>
            <a:off x="2597150" y="1924050"/>
            <a:ext cx="2763838" cy="1343025"/>
            <a:chOff x="2412" y="2052"/>
            <a:chExt cx="1741" cy="846"/>
          </a:xfrm>
        </p:grpSpPr>
        <p:sp>
          <p:nvSpPr>
            <p:cNvPr id="157753" name="Rectangle 8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4" name="AutoShape 8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5" name="Rectangle 8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87"/>
            <p:cNvSpPr>
              <a:spLocks noChangeArrowheads="1"/>
            </p:cNvSpPr>
            <p:nvPr/>
          </p:nvSpPr>
          <p:spPr bwMode="auto">
            <a:xfrm>
              <a:off x="2679" y="2078"/>
              <a:ext cx="37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of];[\km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57" name="Line 8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" name="Group 89"/>
          <p:cNvGrpSpPr>
            <a:grpSpLocks/>
          </p:cNvGrpSpPr>
          <p:nvPr/>
        </p:nvGrpSpPr>
        <p:grpSpPr bwMode="auto">
          <a:xfrm>
            <a:off x="2889250" y="2241550"/>
            <a:ext cx="2763838" cy="1343025"/>
            <a:chOff x="2412" y="2052"/>
            <a:chExt cx="1741" cy="846"/>
          </a:xfrm>
        </p:grpSpPr>
        <p:sp>
          <p:nvSpPr>
            <p:cNvPr id="157748" name="Rectangle 90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9" name="AutoShape 91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50" name="Rectangle 92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Rectangle 93"/>
            <p:cNvSpPr>
              <a:spLocks noChangeArrowheads="1"/>
            </p:cNvSpPr>
            <p:nvPr/>
          </p:nvSpPr>
          <p:spPr bwMode="auto">
            <a:xfrm>
              <a:off x="2687" y="2078"/>
              <a:ext cx="35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df]zf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52" name="Line 94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7" name="Group 95"/>
          <p:cNvGrpSpPr>
            <a:grpSpLocks/>
          </p:cNvGrpSpPr>
          <p:nvPr/>
        </p:nvGrpSpPr>
        <p:grpSpPr bwMode="auto">
          <a:xfrm>
            <a:off x="3155950" y="2546350"/>
            <a:ext cx="2763838" cy="1343025"/>
            <a:chOff x="2412" y="2052"/>
            <a:chExt cx="1741" cy="846"/>
          </a:xfrm>
        </p:grpSpPr>
        <p:sp>
          <p:nvSpPr>
            <p:cNvPr id="157743" name="Rectangle 96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4" name="AutoShape 97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5" name="Rectangle 98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99"/>
            <p:cNvSpPr>
              <a:spLocks noChangeArrowheads="1"/>
            </p:cNvSpPr>
            <p:nvPr/>
          </p:nvSpPr>
          <p:spPr bwMode="auto">
            <a:xfrm>
              <a:off x="2675" y="2078"/>
              <a:ext cx="3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oxf]z[\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47" name="Line 100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" name="Group 101"/>
          <p:cNvGrpSpPr>
            <a:grpSpLocks/>
          </p:cNvGrpSpPr>
          <p:nvPr/>
        </p:nvGrpSpPr>
        <p:grpSpPr bwMode="auto">
          <a:xfrm>
            <a:off x="3435350" y="2851150"/>
            <a:ext cx="2763838" cy="1343025"/>
            <a:chOff x="2412" y="2052"/>
            <a:chExt cx="1741" cy="846"/>
          </a:xfrm>
        </p:grpSpPr>
        <p:sp>
          <p:nvSpPr>
            <p:cNvPr id="157738" name="Rectangle 102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9" name="AutoShape 103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40" name="Rectangle 104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Rectangle 105"/>
            <p:cNvSpPr>
              <a:spLocks noChangeArrowheads="1"/>
            </p:cNvSpPr>
            <p:nvPr/>
          </p:nvSpPr>
          <p:spPr bwMode="auto">
            <a:xfrm>
              <a:off x="2574" y="2078"/>
              <a:ext cx="58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c/fhstf{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42" name="Line 106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9" name="Group 107"/>
          <p:cNvGrpSpPr>
            <a:grpSpLocks/>
          </p:cNvGrpSpPr>
          <p:nvPr/>
        </p:nvGrpSpPr>
        <p:grpSpPr bwMode="auto">
          <a:xfrm>
            <a:off x="3727450" y="3168650"/>
            <a:ext cx="2763838" cy="1343025"/>
            <a:chOff x="2412" y="2052"/>
            <a:chExt cx="1741" cy="846"/>
          </a:xfrm>
        </p:grpSpPr>
        <p:sp>
          <p:nvSpPr>
            <p:cNvPr id="157733" name="Rectangle 108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4" name="AutoShape 109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5" name="Rectangle 110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Rectangle 111"/>
            <p:cNvSpPr>
              <a:spLocks noChangeArrowheads="1"/>
            </p:cNvSpPr>
            <p:nvPr/>
          </p:nvSpPr>
          <p:spPr bwMode="auto">
            <a:xfrm>
              <a:off x="2561" y="2078"/>
              <a:ext cx="60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/fhkl/jf/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37" name="Line 112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5" name="Group 113"/>
          <p:cNvGrpSpPr>
            <a:grpSpLocks/>
          </p:cNvGrpSpPr>
          <p:nvPr/>
        </p:nvGrpSpPr>
        <p:grpSpPr bwMode="auto">
          <a:xfrm>
            <a:off x="3968750" y="3524250"/>
            <a:ext cx="2763838" cy="1343025"/>
            <a:chOff x="2412" y="2052"/>
            <a:chExt cx="1741" cy="846"/>
          </a:xfrm>
        </p:grpSpPr>
        <p:sp>
          <p:nvSpPr>
            <p:cNvPr id="157728" name="Rectangle 114"/>
            <p:cNvSpPr>
              <a:spLocks noChangeArrowheads="1"/>
            </p:cNvSpPr>
            <p:nvPr/>
          </p:nvSpPr>
          <p:spPr bwMode="auto">
            <a:xfrm>
              <a:off x="2412" y="2331"/>
              <a:ext cx="1741" cy="56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9" name="AutoShape 115"/>
            <p:cNvSpPr>
              <a:spLocks noChangeArrowheads="1"/>
            </p:cNvSpPr>
            <p:nvPr/>
          </p:nvSpPr>
          <p:spPr bwMode="auto">
            <a:xfrm>
              <a:off x="2412" y="2052"/>
              <a:ext cx="1024" cy="728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30" name="Rectangle 116"/>
            <p:cNvSpPr>
              <a:spLocks noChangeArrowheads="1"/>
            </p:cNvSpPr>
            <p:nvPr/>
          </p:nvSpPr>
          <p:spPr bwMode="auto">
            <a:xfrm>
              <a:off x="2438" y="2352"/>
              <a:ext cx="1246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Rectangle 117"/>
            <p:cNvSpPr>
              <a:spLocks noChangeArrowheads="1"/>
            </p:cNvSpPr>
            <p:nvPr/>
          </p:nvSpPr>
          <p:spPr bwMode="auto">
            <a:xfrm>
              <a:off x="2655" y="2078"/>
              <a:ext cx="42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</a:t>
              </a:r>
              <a:r>
                <a:rPr lang="en-US" sz="2000" b="1">
                  <a:solidFill>
                    <a:srgbClr val="790015"/>
                  </a:solidFill>
                  <a:latin typeface="Helvetica" charset="0"/>
                </a:rPr>
                <a:t>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bf;Tj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  <p:sp>
          <p:nvSpPr>
            <p:cNvPr id="157732" name="Line 118"/>
            <p:cNvSpPr>
              <a:spLocks noChangeShapeType="1"/>
            </p:cNvSpPr>
            <p:nvPr/>
          </p:nvSpPr>
          <p:spPr bwMode="auto">
            <a:xfrm>
              <a:off x="2412" y="2271"/>
              <a:ext cx="2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1" name="Group 119"/>
          <p:cNvGrpSpPr>
            <a:grpSpLocks/>
          </p:cNvGrpSpPr>
          <p:nvPr/>
        </p:nvGrpSpPr>
        <p:grpSpPr bwMode="auto">
          <a:xfrm>
            <a:off x="4273550" y="3859213"/>
            <a:ext cx="2760663" cy="1333500"/>
            <a:chOff x="2652" y="2271"/>
            <a:chExt cx="1739" cy="840"/>
          </a:xfrm>
        </p:grpSpPr>
        <p:sp>
          <p:nvSpPr>
            <p:cNvPr id="157724" name="Rectangle 120"/>
            <p:cNvSpPr>
              <a:spLocks noChangeArrowheads="1"/>
            </p:cNvSpPr>
            <p:nvPr/>
          </p:nvSpPr>
          <p:spPr bwMode="auto">
            <a:xfrm>
              <a:off x="2652" y="2559"/>
              <a:ext cx="1739" cy="55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AutoShape 121"/>
            <p:cNvSpPr>
              <a:spLocks noChangeArrowheads="1"/>
            </p:cNvSpPr>
            <p:nvPr/>
          </p:nvSpPr>
          <p:spPr bwMode="auto">
            <a:xfrm>
              <a:off x="2652" y="2271"/>
              <a:ext cx="1006" cy="71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Rectangle 122"/>
            <p:cNvSpPr>
              <a:spLocks noChangeArrowheads="1"/>
            </p:cNvSpPr>
            <p:nvPr/>
          </p:nvSpPr>
          <p:spPr bwMode="auto">
            <a:xfrm>
              <a:off x="2678" y="2585"/>
              <a:ext cx="1227" cy="502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Rectangle 123"/>
            <p:cNvSpPr>
              <a:spLocks noChangeArrowheads="1"/>
            </p:cNvSpPr>
            <p:nvPr/>
          </p:nvSpPr>
          <p:spPr bwMode="auto">
            <a:xfrm>
              <a:off x="2918" y="2298"/>
              <a:ext cx="43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1800" b="1">
                  <a:solidFill>
                    <a:srgbClr val="790015"/>
                  </a:solidFill>
                  <a:latin typeface="Helvetica" charset="0"/>
                </a:rPr>
                <a:t>   </a:t>
              </a:r>
              <a:r>
                <a:rPr lang="en-US" sz="2000" b="1">
                  <a:solidFill>
                    <a:srgbClr val="790015"/>
                  </a:solidFill>
                  <a:latin typeface="Kantipur" charset="0"/>
                </a:rPr>
                <a:t>z[\Gotf</a:t>
              </a:r>
              <a:endParaRPr lang="en-US" sz="2000" b="1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endParaRPr>
            </a:p>
          </p:txBody>
        </p:sp>
      </p:grpSp>
      <p:grpSp>
        <p:nvGrpSpPr>
          <p:cNvPr id="126" name="Group 124"/>
          <p:cNvGrpSpPr>
            <a:grpSpLocks/>
          </p:cNvGrpSpPr>
          <p:nvPr/>
        </p:nvGrpSpPr>
        <p:grpSpPr bwMode="auto">
          <a:xfrm>
            <a:off x="4540250" y="4208463"/>
            <a:ext cx="2762250" cy="1479550"/>
            <a:chOff x="3948" y="107"/>
            <a:chExt cx="1740" cy="932"/>
          </a:xfrm>
        </p:grpSpPr>
        <p:sp>
          <p:nvSpPr>
            <p:cNvPr id="157716" name="Rectangle 125"/>
            <p:cNvSpPr>
              <a:spLocks noChangeArrowheads="1"/>
            </p:cNvSpPr>
            <p:nvPr/>
          </p:nvSpPr>
          <p:spPr bwMode="auto">
            <a:xfrm>
              <a:off x="3948" y="472"/>
              <a:ext cx="1740" cy="567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7" name="AutoShape 126"/>
            <p:cNvSpPr>
              <a:spLocks noChangeArrowheads="1"/>
            </p:cNvSpPr>
            <p:nvPr/>
          </p:nvSpPr>
          <p:spPr bwMode="auto">
            <a:xfrm>
              <a:off x="3948" y="107"/>
              <a:ext cx="1007" cy="712"/>
            </a:xfrm>
            <a:prstGeom prst="roundRect">
              <a:avLst>
                <a:gd name="adj" fmla="val 10727"/>
              </a:avLst>
            </a:prstGeom>
            <a:solidFill>
              <a:schemeClr val="tx2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18" name="Rectangle 127"/>
            <p:cNvSpPr>
              <a:spLocks noChangeArrowheads="1"/>
            </p:cNvSpPr>
            <p:nvPr/>
          </p:nvSpPr>
          <p:spPr bwMode="auto">
            <a:xfrm>
              <a:off x="3953" y="472"/>
              <a:ext cx="1245" cy="470"/>
            </a:xfrm>
            <a:prstGeom prst="rect">
              <a:avLst/>
            </a:prstGeom>
            <a:solidFill>
              <a:schemeClr val="tx2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7719" name="Group 128"/>
            <p:cNvGrpSpPr>
              <a:grpSpLocks/>
            </p:cNvGrpSpPr>
            <p:nvPr/>
          </p:nvGrpSpPr>
          <p:grpSpPr bwMode="auto">
            <a:xfrm>
              <a:off x="4060" y="130"/>
              <a:ext cx="497" cy="284"/>
              <a:chOff x="3083" y="3101"/>
              <a:chExt cx="390" cy="235"/>
            </a:xfrm>
          </p:grpSpPr>
          <p:sp>
            <p:nvSpPr>
              <p:cNvPr id="133" name="Rectangle 129"/>
              <p:cNvSpPr>
                <a:spLocks noChangeArrowheads="1"/>
              </p:cNvSpPr>
              <p:nvPr/>
            </p:nvSpPr>
            <p:spPr bwMode="auto">
              <a:xfrm>
                <a:off x="3083" y="3113"/>
                <a:ext cx="147" cy="223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800" b="1">
                    <a:solidFill>
                      <a:srgbClr val="790015"/>
                    </a:solidFill>
                    <a:latin typeface="Helvetica" charset="0"/>
                  </a:rPr>
                  <a:t>   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Helvetica" charset="0"/>
                </a:endParaRPr>
              </a:p>
            </p:txBody>
          </p:sp>
          <p:sp>
            <p:nvSpPr>
              <p:cNvPr id="134" name="Rectangle 130"/>
              <p:cNvSpPr>
                <a:spLocks noChangeArrowheads="1"/>
              </p:cNvSpPr>
              <p:nvPr/>
            </p:nvSpPr>
            <p:spPr bwMode="auto">
              <a:xfrm>
                <a:off x="3285" y="3101"/>
                <a:ext cx="188" cy="230"/>
              </a:xfrm>
              <a:prstGeom prst="rect">
                <a:avLst/>
              </a:prstGeom>
              <a:solidFill>
                <a:schemeClr val="tx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defRPr/>
                </a:pPr>
                <a:r>
                  <a:rPr lang="en-US" sz="2900" b="1">
                    <a:solidFill>
                      <a:srgbClr val="790015"/>
                    </a:solidFill>
                    <a:latin typeface="Kantipur" charset="0"/>
                  </a:rPr>
                  <a:t>o]z[\</a:t>
                </a:r>
                <a:endParaRPr lang="en-US" sz="4000" b="1">
                  <a:solidFill>
                    <a:srgbClr val="FFA27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Kantipur" charset="0"/>
                </a:endParaRPr>
              </a:p>
            </p:txBody>
          </p:sp>
        </p:grpSp>
        <p:sp>
          <p:nvSpPr>
            <p:cNvPr id="157720" name="Line 131"/>
            <p:cNvSpPr>
              <a:spLocks noChangeShapeType="1"/>
            </p:cNvSpPr>
            <p:nvPr/>
          </p:nvSpPr>
          <p:spPr bwMode="auto">
            <a:xfrm>
              <a:off x="3948" y="412"/>
              <a:ext cx="1" cy="55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721" name="Line 132"/>
            <p:cNvSpPr>
              <a:spLocks noChangeShapeType="1"/>
            </p:cNvSpPr>
            <p:nvPr/>
          </p:nvSpPr>
          <p:spPr bwMode="auto">
            <a:xfrm>
              <a:off x="4945" y="472"/>
              <a:ext cx="545" cy="2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75" name="Rectangle 67"/>
          <p:cNvSpPr>
            <a:spLocks noChangeArrowheads="1"/>
          </p:cNvSpPr>
          <p:nvPr/>
        </p:nvSpPr>
        <p:spPr bwMode="auto">
          <a:xfrm>
            <a:off x="684213" y="549275"/>
            <a:ext cx="7980362" cy="5788025"/>
          </a:xfrm>
          <a:prstGeom prst="rect">
            <a:avLst/>
          </a:prstGeom>
          <a:solidFill>
            <a:schemeClr val="bg2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1331913" y="1268413"/>
            <a:ext cx="68199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tkfO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{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sf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dl:tis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afOan</a:t>
            </a:r>
            <a:r>
              <a:rPr lang="en-US" sz="54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5400" b="1" dirty="0" err="1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vftf</a:t>
            </a:r>
            <a:r>
              <a:rPr lang="en-US" sz="4800" b="1" dirty="0">
                <a:solidFill>
                  <a:schemeClr val="tx2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4800" b="1" dirty="0">
                <a:solidFill>
                  <a:schemeClr val="tx2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3646488" y="2030413"/>
            <a:ext cx="2189162" cy="118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72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cWoog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3384550" y="3022600"/>
            <a:ext cx="2714625" cy="1433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lj:t[t 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3513138" y="4240213"/>
            <a:ext cx="2457450" cy="14335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800" b="1" dirty="0">
                <a:latin typeface="Kantipur" pitchFamily="2" charset="0"/>
                <a:ea typeface="MS PGothic" pitchFamily="34" charset="-128"/>
                <a:cs typeface="MS PGothic" pitchFamily="34" charset="-128"/>
              </a:rPr>
              <a:t>;[\;+</a:t>
            </a:r>
            <a:r>
              <a:rPr lang="en-US" sz="8800" b="1" dirty="0" err="1">
                <a:latin typeface="Kantipur" pitchFamily="2" charset="0"/>
                <a:ea typeface="MS PGothic" pitchFamily="34" charset="-128"/>
                <a:cs typeface="MS PGothic" pitchFamily="34" charset="-128"/>
              </a:rPr>
              <a:t>ut</a:t>
            </a:r>
            <a:endParaRPr lang="en-US" sz="8800" b="1" dirty="0"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75" grpId="0" animBg="1"/>
      <p:bldP spid="94276" grpId="0" autoUpdateAnimBg="0"/>
      <p:bldP spid="94277" grpId="0" autoUpdateAnimBg="0"/>
      <p:bldP spid="94278" grpId="0" autoUpdateAnimBg="0"/>
      <p:bldP spid="9427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0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0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-1047750" y="1225550"/>
            <a:ext cx="7870825" cy="564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8088313" y="6556375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05</a:t>
            </a: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629525" y="65278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-1082675" y="1217613"/>
            <a:ext cx="7870825" cy="564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90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692150" y="622300"/>
            <a:ext cx="8086725" cy="591502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563" y="612775"/>
            <a:ext cx="7854950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Rectangle 10"/>
          <p:cNvSpPr>
            <a:spLocks noChangeArrowheads="1"/>
          </p:cNvSpPr>
          <p:nvPr/>
        </p:nvSpPr>
        <p:spPr bwMode="auto">
          <a:xfrm>
            <a:off x="596900" y="615950"/>
            <a:ext cx="7870825" cy="5640388"/>
          </a:xfrm>
          <a:prstGeom prst="rect">
            <a:avLst/>
          </a:prstGeom>
          <a:noFill/>
          <a:ln w="190500">
            <a:solidFill>
              <a:srgbClr val="790015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84286" y="653504"/>
            <a:ext cx="7704138" cy="5511800"/>
            <a:chOff x="460" y="457"/>
            <a:chExt cx="4853" cy="3472"/>
          </a:xfrm>
        </p:grpSpPr>
        <p:pic>
          <p:nvPicPr>
            <p:cNvPr id="30737" name="Picture 14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" y="457"/>
              <a:ext cx="4724" cy="3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8" name="Picture 1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" y="457"/>
              <a:ext cx="4846" cy="3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9" name="Rectangle 16"/>
            <p:cNvSpPr>
              <a:spLocks noChangeArrowheads="1"/>
            </p:cNvSpPr>
            <p:nvPr/>
          </p:nvSpPr>
          <p:spPr bwMode="auto">
            <a:xfrm>
              <a:off x="460" y="457"/>
              <a:ext cx="4853" cy="3472"/>
            </a:xfrm>
            <a:prstGeom prst="rect">
              <a:avLst/>
            </a:prstGeom>
            <a:solidFill>
              <a:srgbClr val="080808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10" name="Text Box 18"/>
          <p:cNvSpPr txBox="1">
            <a:spLocks noChangeArrowheads="1"/>
          </p:cNvSpPr>
          <p:nvPr/>
        </p:nvSpPr>
        <p:spPr bwMode="auto">
          <a:xfrm>
            <a:off x="3716338" y="3368675"/>
            <a:ext cx="1481137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Effu Ps</a:t>
            </a:r>
          </a:p>
        </p:txBody>
      </p:sp>
      <p:grpSp>
        <p:nvGrpSpPr>
          <p:cNvPr id="30732" name="Group 24"/>
          <p:cNvGrpSpPr>
            <a:grpSpLocks/>
          </p:cNvGrpSpPr>
          <p:nvPr/>
        </p:nvGrpSpPr>
        <p:grpSpPr bwMode="auto">
          <a:xfrm>
            <a:off x="1905000" y="2209800"/>
            <a:ext cx="5175250" cy="1003300"/>
            <a:chOff x="48" y="1285"/>
            <a:chExt cx="5189" cy="1229"/>
          </a:xfrm>
        </p:grpSpPr>
        <p:sp>
          <p:nvSpPr>
            <p:cNvPr id="8217" name="Text Box 25"/>
            <p:cNvSpPr txBox="1">
              <a:spLocks noChangeArrowheads="1"/>
            </p:cNvSpPr>
            <p:nvPr/>
          </p:nvSpPr>
          <p:spPr bwMode="auto">
            <a:xfrm>
              <a:off x="48" y="1394"/>
              <a:ext cx="5089" cy="11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5400" b="1" i="1" dirty="0" err="1">
                  <a:solidFill>
                    <a:srgbClr val="FFFC1E"/>
                  </a:solidFill>
                  <a:latin typeface="Kantipur" charset="0"/>
                </a:rPr>
                <a:t>afOan</a:t>
              </a:r>
              <a:r>
                <a:rPr lang="en-US" sz="5400" b="1" i="1" dirty="0">
                  <a:solidFill>
                    <a:srgbClr val="FFFC1E"/>
                  </a:solidFill>
                  <a:latin typeface="Kantipur" charset="0"/>
                </a:rPr>
                <a:t>===</a:t>
              </a:r>
              <a:r>
                <a:rPr lang="en-US" sz="5400" b="1" i="1" dirty="0" err="1">
                  <a:solidFill>
                    <a:srgbClr val="FFFC1E"/>
                  </a:solidFill>
                  <a:latin typeface="Kantipur" charset="0"/>
                </a:rPr>
                <a:t>cfwf</a:t>
              </a:r>
              <a:r>
                <a:rPr lang="en-US" sz="5400" b="1" i="1" dirty="0">
                  <a:solidFill>
                    <a:srgbClr val="FFFC1E"/>
                  </a:solidFill>
                  <a:latin typeface="Kantipur" charset="0"/>
                </a:rPr>
                <a:t>/e[\t</a:t>
              </a:r>
              <a:endParaRPr lang="en-US" sz="5400" b="1" i="1" baseline="100000" dirty="0">
                <a:solidFill>
                  <a:srgbClr val="27FC31"/>
                </a:solidFill>
                <a:latin typeface="Kantipur" charset="0"/>
              </a:endParaRPr>
            </a:p>
          </p:txBody>
        </p:sp>
        <p:sp>
          <p:nvSpPr>
            <p:cNvPr id="30736" name="Text Box 26"/>
            <p:cNvSpPr txBox="1">
              <a:spLocks noChangeArrowheads="1"/>
            </p:cNvSpPr>
            <p:nvPr/>
          </p:nvSpPr>
          <p:spPr bwMode="auto">
            <a:xfrm>
              <a:off x="4865" y="1285"/>
              <a:ext cx="372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000" b="1" i="1">
                  <a:solidFill>
                    <a:srgbClr val="FFFC1E"/>
                  </a:solidFill>
                </a:rPr>
                <a:t>®</a:t>
              </a:r>
            </a:p>
          </p:txBody>
        </p:sp>
      </p:grpSp>
      <p:sp>
        <p:nvSpPr>
          <p:cNvPr id="8219" name="Text Box 27"/>
          <p:cNvSpPr txBox="1">
            <a:spLocks noChangeArrowheads="1"/>
          </p:cNvSpPr>
          <p:nvPr/>
        </p:nvSpPr>
        <p:spPr bwMode="auto">
          <a:xfrm>
            <a:off x="762000" y="990600"/>
            <a:ext cx="7756525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laifo, afOannfO{ dl:tisdf Aojl:yt\ ug{[\ .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1066800" y="4068763"/>
            <a:ext cx="7024688" cy="17065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;[\?jft\ / cu|ufld</a:t>
            </a:r>
          </a:p>
          <a:p>
            <a:pPr algn="ctr">
              <a:spcBef>
                <a:spcPct val="50000"/>
              </a:spcBef>
              <a:defRPr/>
            </a:pPr>
            <a:r>
              <a:rPr lang="ja-JP" altLang="en-US" sz="44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“</a:t>
            </a:r>
            <a:r>
              <a:rPr lang="en-US" sz="44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afOan hLjg</a:t>
            </a:r>
            <a:r>
              <a:rPr lang="ja-JP" altLang="en-US" sz="4400" b="1" i="1">
                <a:solidFill>
                  <a:srgbClr val="77FD6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”</a:t>
            </a:r>
            <a:endParaRPr lang="en-US" sz="4400" b="1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75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275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utoUpdateAnimBg="0"/>
      <p:bldP spid="822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4838" y="3159125"/>
            <a:ext cx="7731125" cy="2905125"/>
            <a:chOff x="381" y="1982"/>
            <a:chExt cx="4870" cy="1830"/>
          </a:xfrm>
        </p:grpSpPr>
        <p:grpSp>
          <p:nvGrpSpPr>
            <p:cNvPr id="159756" name="Group 3"/>
            <p:cNvGrpSpPr>
              <a:grpSpLocks/>
            </p:cNvGrpSpPr>
            <p:nvPr/>
          </p:nvGrpSpPr>
          <p:grpSpPr bwMode="auto">
            <a:xfrm>
              <a:off x="381" y="1982"/>
              <a:ext cx="4870" cy="1830"/>
              <a:chOff x="493" y="1982"/>
              <a:chExt cx="4870" cy="1830"/>
            </a:xfrm>
          </p:grpSpPr>
          <p:sp>
            <p:nvSpPr>
              <p:cNvPr id="95236" name="AutoShape 4"/>
              <p:cNvSpPr>
                <a:spLocks noChangeArrowheads="1"/>
              </p:cNvSpPr>
              <p:nvPr/>
            </p:nvSpPr>
            <p:spPr bwMode="auto">
              <a:xfrm>
                <a:off x="525" y="1982"/>
                <a:ext cx="4838" cy="183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187534">
                      <a:gamma/>
                      <a:shade val="0"/>
                      <a:invGamma/>
                    </a:srgbClr>
                  </a:gs>
                  <a:gs pos="50000">
                    <a:srgbClr val="187534"/>
                  </a:gs>
                  <a:gs pos="100000">
                    <a:srgbClr val="187534">
                      <a:gamma/>
                      <a:shade val="0"/>
                      <a:invGamma/>
                    </a:srgbClr>
                  </a:gs>
                </a:gsLst>
                <a:lin ang="5400000" scaled="1"/>
              </a:gradFill>
              <a:ln w="76200">
                <a:solidFill>
                  <a:srgbClr val="1FCC16"/>
                </a:solidFill>
                <a:round/>
                <a:headEnd/>
                <a:tailEnd/>
              </a:ln>
              <a:effectLst>
                <a:outerShdw blurRad="63500" dist="81320" dir="3080412" algn="ctr" rotWithShape="0">
                  <a:srgbClr val="040404">
                    <a:alpha val="74998"/>
                  </a:srgbClr>
                </a:outerShdw>
              </a:effectLst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ea typeface="MS PGothic" pitchFamily="34" charset="-128"/>
                  <a:cs typeface="MS PGothic" pitchFamily="34" charset="-128"/>
                </a:endParaRPr>
              </a:p>
            </p:txBody>
          </p:sp>
          <p:sp>
            <p:nvSpPr>
              <p:cNvPr id="95237" name="Text Box 5"/>
              <p:cNvSpPr txBox="1">
                <a:spLocks noChangeArrowheads="1"/>
              </p:cNvSpPr>
              <p:nvPr/>
            </p:nvSpPr>
            <p:spPr bwMode="auto">
              <a:xfrm>
                <a:off x="493" y="2493"/>
                <a:ext cx="1821" cy="67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>
                <a:outerShdw blurRad="63500" dist="81320" dir="3080412" algn="ctr" rotWithShape="0">
                  <a:schemeClr val="bg2">
                    <a:alpha val="74998"/>
                  </a:schemeClr>
                </a:outerShdw>
              </a:effectLst>
            </p:spPr>
            <p:txBody>
              <a:bodyPr anchor="ctr"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en-US" sz="3200" b="1">
                    <a:solidFill>
                      <a:srgbClr val="FFEA18"/>
                    </a:solidFill>
                    <a:latin typeface="Kantipur" pitchFamily="2" charset="0"/>
                    <a:ea typeface="MS PGothic" pitchFamily="34" charset="-128"/>
                    <a:cs typeface="MS PGothic" pitchFamily="34" charset="-128"/>
                  </a:rPr>
                  <a:t>pTt/ lbg[\ kg]{ tLg k|Zgx?</a:t>
                </a:r>
              </a:p>
            </p:txBody>
          </p:sp>
        </p:grpSp>
        <p:sp>
          <p:nvSpPr>
            <p:cNvPr id="95238" name="Line 6"/>
            <p:cNvSpPr>
              <a:spLocks noChangeShapeType="1"/>
            </p:cNvSpPr>
            <p:nvPr/>
          </p:nvSpPr>
          <p:spPr bwMode="auto">
            <a:xfrm>
              <a:off x="2247" y="2149"/>
              <a:ext cx="0" cy="1439"/>
            </a:xfrm>
            <a:prstGeom prst="line">
              <a:avLst/>
            </a:prstGeom>
            <a:noFill/>
            <a:ln w="57150">
              <a:solidFill>
                <a:srgbClr val="FFEA18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</p:grpSp>
      <p:pic>
        <p:nvPicPr>
          <p:cNvPr id="95239" name="Picture 7"/>
          <p:cNvPicPr>
            <a:picLocks noChangeAspect="1" noChangeArrowheads="1"/>
          </p:cNvPicPr>
          <p:nvPr/>
        </p:nvPicPr>
        <p:blipFill>
          <a:blip r:embed="rId3">
            <a:lum contrast="12000"/>
          </a:blip>
          <a:srcRect/>
          <a:stretch>
            <a:fillRect/>
          </a:stretch>
        </p:blipFill>
        <p:spPr bwMode="auto">
          <a:xfrm>
            <a:off x="146050" y="219075"/>
            <a:ext cx="2541588" cy="19843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40404">
                <a:alpha val="74998"/>
              </a:srgbClr>
            </a:outerShdw>
          </a:effectLst>
        </p:spPr>
      </p:pic>
      <p:sp>
        <p:nvSpPr>
          <p:cNvPr id="95240" name="Oval 8"/>
          <p:cNvSpPr>
            <a:spLocks noChangeArrowheads="1"/>
          </p:cNvSpPr>
          <p:nvPr/>
        </p:nvSpPr>
        <p:spPr bwMode="auto">
          <a:xfrm>
            <a:off x="66675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EC14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2730500" y="358775"/>
            <a:ext cx="58039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600" b="1" i="1">
                <a:solidFill>
                  <a:srgbClr val="FF0A1E"/>
                </a:solidFill>
                <a:latin typeface="Kantipur" charset="0"/>
                <a:cs typeface="Kantipur" charset="0"/>
              </a:rPr>
              <a:t>ca b]lv afOan ..cfwf/e[\t, tkfO{sf] ljj]sdf 5 …</a:t>
            </a:r>
          </a:p>
        </p:txBody>
      </p:sp>
      <p:sp>
        <p:nvSpPr>
          <p:cNvPr id="95242" name="Text Box 10"/>
          <p:cNvSpPr txBox="1">
            <a:spLocks noChangeArrowheads="1"/>
          </p:cNvSpPr>
          <p:nvPr/>
        </p:nvSpPr>
        <p:spPr bwMode="auto">
          <a:xfrm>
            <a:off x="401638" y="1524000"/>
            <a:ext cx="8742362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                 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•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ts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{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rflx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+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“</a:t>
            </a:r>
            <a:r>
              <a:rPr lang="en-US" sz="3200" b="1" dirty="0" err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afOan</a:t>
            </a:r>
            <a:r>
              <a:rPr lang="en-US" sz="3200" b="1" dirty="0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en-US" sz="3200" b="1" dirty="0" err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vftf</a:t>
            </a:r>
            <a:r>
              <a:rPr lang="en-US" sz="2800" b="1" dirty="0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ja-JP" altLang="en-US" sz="2800" b="1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”</a:t>
            </a:r>
            <a:endParaRPr lang="en-US" sz="2800" b="1" dirty="0">
              <a:solidFill>
                <a:srgbClr val="FFCC18"/>
              </a:solidFill>
              <a:effectLst>
                <a:outerShdw blurRad="63500" dist="101600" dir="2700000" algn="tl" rotWithShape="0">
                  <a:prstClr val="black">
                    <a:alpha val="66000"/>
                  </a:prstClr>
                </a:outerShdw>
              </a:effectLst>
              <a:latin typeface="Comic Sans MS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•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vf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]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Ngsf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]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nflu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en-US" sz="3200" b="1" dirty="0">
                <a:solidFill>
                  <a:srgbClr val="1EAFCC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d[\Vo a[\bf+</a:t>
            </a:r>
            <a:r>
              <a:rPr lang="en-US" sz="2800" dirty="0"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</a:rPr>
              <a:t> </a:t>
            </a:r>
            <a:r>
              <a:rPr lang="ja-JP" altLang="en-US" sz="2800" b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afOan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en-US" sz="3200" b="1" dirty="0" err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vftf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 </a:t>
            </a:r>
            <a:r>
              <a:rPr lang="ja-JP" altLang="en-US" sz="2800" b="1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… 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p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&amp;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Comic Sans MS" charset="0"/>
              </a:rPr>
              <a:t> </a:t>
            </a:r>
            <a:r>
              <a:rPr lang="en-US" sz="3200" b="1" dirty="0">
                <a:solidFill>
                  <a:srgbClr val="FFCC18"/>
                </a:solidFill>
                <a:effectLst>
                  <a:outerShdw blurRad="63500" dist="101600" dir="2700000" algn="tl" rotWithShape="0">
                    <a:prstClr val="black">
                      <a:alpha val="66000"/>
                    </a:prstClr>
                  </a:outerShdw>
                </a:effectLst>
                <a:latin typeface="Kantipur" charset="0"/>
              </a:rPr>
              <a:t>z[\ o]</a:t>
            </a: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solidFill>
                <a:srgbClr val="FFCC18"/>
              </a:solidFill>
              <a:effectLst>
                <a:outerShdw blurRad="63500" dist="101600" dir="2700000" algn="tl" rotWithShape="0">
                  <a:prstClr val="black">
                    <a:alpha val="66000"/>
                  </a:prstClr>
                </a:outerShdw>
              </a:effectLst>
              <a:latin typeface="Comic Sans MS" charset="0"/>
            </a:endParaRPr>
          </a:p>
        </p:txBody>
      </p:sp>
      <p:sp>
        <p:nvSpPr>
          <p:cNvPr id="95243" name="AutoShape 11"/>
          <p:cNvSpPr>
            <a:spLocks noChangeArrowheads="1"/>
          </p:cNvSpPr>
          <p:nvPr/>
        </p:nvSpPr>
        <p:spPr bwMode="auto">
          <a:xfrm>
            <a:off x="381000" y="1524000"/>
            <a:ext cx="7986713" cy="13001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1FCC16"/>
            </a:solidFill>
            <a:round/>
            <a:headEnd/>
            <a:tailEnd/>
          </a:ln>
          <a:effectLst>
            <a:outerShdw blurRad="63500" dist="81320" dir="3080412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59751" name="Text Box 12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68</a:t>
            </a:r>
          </a:p>
        </p:txBody>
      </p:sp>
      <p:sp>
        <p:nvSpPr>
          <p:cNvPr id="95245" name="Text Box 13"/>
          <p:cNvSpPr txBox="1">
            <a:spLocks noChangeArrowheads="1"/>
          </p:cNvSpPr>
          <p:nvPr/>
        </p:nvSpPr>
        <p:spPr bwMode="auto">
          <a:xfrm>
            <a:off x="3694113" y="4460875"/>
            <a:ext cx="4535487" cy="1076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marL="444500" indent="-444500">
              <a:spcBef>
                <a:spcPct val="50000"/>
              </a:spcBef>
              <a:defRPr/>
            </a:pP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Arial" charset="0"/>
                <a:cs typeface="Arial" charset="0"/>
              </a:rPr>
              <a:t>#</a:t>
            </a:r>
            <a:r>
              <a:rPr lang="en-US" sz="3000" b="1">
                <a:solidFill>
                  <a:srgbClr val="FFEA18"/>
                </a:solidFill>
                <a:ea typeface="Arial" charset="0"/>
                <a:cs typeface="Arial" charset="0"/>
              </a:rPr>
              <a:t>. </a:t>
            </a:r>
            <a:r>
              <a:rPr lang="en-US" sz="3200" b="1" i="1">
                <a:latin typeface="Kantipur" pitchFamily="2" charset="0"/>
                <a:ea typeface="BatangChe" pitchFamily="49" charset="-128"/>
                <a:cs typeface="BatangChe" pitchFamily="49" charset="-128"/>
              </a:rPr>
              <a:t>k|efjx?,</a:t>
            </a: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Arial" charset="0"/>
                <a:cs typeface="Arial" charset="0"/>
              </a:rPr>
              <a:t> </a:t>
            </a:r>
            <a:r>
              <a:rPr lang="en-US" sz="3200">
                <a:solidFill>
                  <a:srgbClr val="FFEA18"/>
                </a:solidFill>
                <a:latin typeface="Kantipur" pitchFamily="2" charset="0"/>
                <a:ea typeface="Arial" charset="0"/>
                <a:cs typeface="Arial" charset="0"/>
              </a:rPr>
              <a:t>wd{zf:qsf] cfsf/ / ljifo</a:t>
            </a:r>
          </a:p>
        </p:txBody>
      </p:sp>
      <p:sp>
        <p:nvSpPr>
          <p:cNvPr id="95246" name="Text Box 14"/>
          <p:cNvSpPr txBox="1">
            <a:spLocks noChangeArrowheads="1"/>
          </p:cNvSpPr>
          <p:nvPr/>
        </p:nvSpPr>
        <p:spPr bwMode="auto">
          <a:xfrm>
            <a:off x="3694113" y="3228975"/>
            <a:ext cx="4622800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0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!</a:t>
            </a:r>
            <a:r>
              <a:rPr lang="en-US" sz="30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.</a:t>
            </a:r>
            <a:r>
              <a:rPr lang="en-US" sz="3000" b="1" i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2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s] </a:t>
            </a:r>
            <a:r>
              <a:rPr lang="en-US" sz="32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eof]</a:t>
            </a:r>
            <a:r>
              <a:rPr lang="en-US" sz="30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30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sp>
        <p:nvSpPr>
          <p:cNvPr id="95247" name="Text Box 15"/>
          <p:cNvSpPr txBox="1">
            <a:spLocks noChangeArrowheads="1"/>
          </p:cNvSpPr>
          <p:nvPr/>
        </p:nvSpPr>
        <p:spPr bwMode="auto">
          <a:xfrm>
            <a:off x="3694113" y="3876675"/>
            <a:ext cx="4941887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@</a:t>
            </a:r>
            <a:r>
              <a:rPr lang="en-US" sz="32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. </a:t>
            </a:r>
            <a:r>
              <a:rPr lang="en-US" sz="3200" b="1" i="1">
                <a:latin typeface="Kantipur" pitchFamily="2" charset="0"/>
                <a:ea typeface="MS PGothic" pitchFamily="34" charset="-128"/>
                <a:cs typeface="MS PGothic" pitchFamily="34" charset="-128"/>
              </a:rPr>
              <a:t>lsg</a:t>
            </a:r>
            <a:r>
              <a:rPr lang="en-US" sz="32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  </a:t>
            </a:r>
            <a:r>
              <a:rPr lang="en-US" sz="3200" b="1">
                <a:solidFill>
                  <a:srgbClr val="FFEA18"/>
                </a:solidFill>
                <a:latin typeface="Kantipur" pitchFamily="2" charset="0"/>
                <a:ea typeface="Batang" pitchFamily="18" charset="-128"/>
                <a:cs typeface="Batang" pitchFamily="18" charset="-128"/>
              </a:rPr>
              <a:t>o:tf] eof]</a:t>
            </a:r>
            <a:r>
              <a:rPr lang="en-US" sz="3000" b="1">
                <a:solidFill>
                  <a:srgbClr val="FFEA18"/>
                </a:solidFill>
                <a:latin typeface="Kantipur" pitchFamily="2" charset="0"/>
                <a:ea typeface="Batang" pitchFamily="18" charset="-128"/>
                <a:cs typeface="Batang" pitchFamily="18" charset="-128"/>
              </a:rPr>
              <a:t> </a:t>
            </a:r>
            <a:r>
              <a:rPr lang="en-US" sz="3000" b="1">
                <a:solidFill>
                  <a:srgbClr val="FFEA18"/>
                </a:solidFill>
                <a:ea typeface="MS PGothic" pitchFamily="34" charset="-128"/>
                <a:cs typeface="MS PGothic" pitchFamily="34" charset="-128"/>
              </a:rPr>
              <a:t>!</a:t>
            </a:r>
          </a:p>
        </p:txBody>
      </p:sp>
      <p:sp>
        <p:nvSpPr>
          <p:cNvPr id="159755" name="Text Box 16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95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5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5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5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5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0" grpId="0" animBg="1" autoUpdateAnimBg="0"/>
      <p:bldP spid="95242" grpId="0" build="p" autoUpdateAnimBg="0" advAuto="0"/>
      <p:bldP spid="95243" grpId="0" animBg="1"/>
      <p:bldP spid="95243" grpId="1" animBg="1"/>
      <p:bldP spid="95245" grpId="0" autoUpdateAnimBg="0"/>
      <p:bldP spid="95246" grpId="0" autoUpdateAnimBg="0"/>
      <p:bldP spid="9524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-27384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22E52C-5984-9B4A-A761-55B1E3AB2B0E}"/>
              </a:ext>
            </a:extLst>
          </p:cNvPr>
          <p:cNvGrpSpPr/>
          <p:nvPr/>
        </p:nvGrpSpPr>
        <p:grpSpPr>
          <a:xfrm>
            <a:off x="1933575" y="55563"/>
            <a:ext cx="5191125" cy="6858000"/>
            <a:chOff x="1933575" y="55563"/>
            <a:chExt cx="5191125" cy="685800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B20CB12-AD1A-5C40-AB7C-6F1B19AFF4AA}"/>
                </a:ext>
              </a:extLst>
            </p:cNvPr>
            <p:cNvGrpSpPr/>
            <p:nvPr/>
          </p:nvGrpSpPr>
          <p:grpSpPr>
            <a:xfrm>
              <a:off x="1933575" y="55563"/>
              <a:ext cx="5191125" cy="6858000"/>
              <a:chOff x="1933575" y="55563"/>
              <a:chExt cx="5191125" cy="6858000"/>
            </a:xfrm>
          </p:grpSpPr>
          <p:pic>
            <p:nvPicPr>
              <p:cNvPr id="58" name="Picture 3">
                <a:extLst>
                  <a:ext uri="{FF2B5EF4-FFF2-40B4-BE49-F238E27FC236}">
                    <a16:creationId xmlns:a16="http://schemas.microsoft.com/office/drawing/2014/main" id="{0F6BA70B-D3E2-8941-B4D5-BD926CDFC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3575" y="55563"/>
                <a:ext cx="5191125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50B6B39-CF55-2B4A-B087-31A63B2C9532}"/>
                  </a:ext>
                </a:extLst>
              </p:cNvPr>
              <p:cNvSpPr/>
              <p:nvPr/>
            </p:nvSpPr>
            <p:spPr bwMode="auto">
              <a:xfrm>
                <a:off x="2724092" y="1295592"/>
                <a:ext cx="762000" cy="10287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055E4B98-DC2E-9442-88FB-F01EA24C1644}"/>
                  </a:ext>
                </a:extLst>
              </p:cNvPr>
              <p:cNvSpPr/>
              <p:nvPr/>
            </p:nvSpPr>
            <p:spPr bwMode="auto">
              <a:xfrm>
                <a:off x="4641792" y="1295592"/>
                <a:ext cx="762000" cy="10287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24A6F1F-D813-3B4F-8B68-38D11A217DE9}"/>
                  </a:ext>
                </a:extLst>
              </p:cNvPr>
              <p:cNvSpPr/>
              <p:nvPr/>
            </p:nvSpPr>
            <p:spPr bwMode="auto">
              <a:xfrm>
                <a:off x="5581592" y="1295592"/>
                <a:ext cx="762000" cy="1028700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76E9AC84-45D6-D447-AB2A-2E17B5791A4D}"/>
                  </a:ext>
                </a:extLst>
              </p:cNvPr>
              <p:cNvSpPr/>
              <p:nvPr/>
            </p:nvSpPr>
            <p:spPr bwMode="auto">
              <a:xfrm>
                <a:off x="3670397" y="1295591"/>
                <a:ext cx="762000" cy="920885"/>
              </a:xfrm>
              <a:prstGeom prst="rect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rgbClr val="FFA27C"/>
                  </a:solidFill>
                  <a:effectLst/>
                  <a:latin typeface="Arial" pitchFamily="-107" charset="0"/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39639C25-D234-AD45-9A37-F59A03849424}"/>
                </a:ext>
              </a:extLst>
            </p:cNvPr>
            <p:cNvSpPr/>
            <p:nvPr/>
          </p:nvSpPr>
          <p:spPr bwMode="auto">
            <a:xfrm>
              <a:off x="2168665" y="202301"/>
              <a:ext cx="4644829" cy="93058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DC742C4-DF61-4F41-89D8-3C147C708AFA}"/>
                </a:ext>
              </a:extLst>
            </p:cNvPr>
            <p:cNvSpPr/>
            <p:nvPr/>
          </p:nvSpPr>
          <p:spPr bwMode="auto">
            <a:xfrm>
              <a:off x="2035484" y="5696792"/>
              <a:ext cx="4644829" cy="62308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1D84071-9B13-A242-996D-F6D7E1CAF013}"/>
                </a:ext>
              </a:extLst>
            </p:cNvPr>
            <p:cNvSpPr/>
            <p:nvPr/>
          </p:nvSpPr>
          <p:spPr bwMode="auto">
            <a:xfrm>
              <a:off x="2355850" y="2966573"/>
              <a:ext cx="1108075" cy="56290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922C25-2670-004E-B28B-138EC2EE1A57}"/>
                </a:ext>
              </a:extLst>
            </p:cNvPr>
            <p:cNvSpPr/>
            <p:nvPr/>
          </p:nvSpPr>
          <p:spPr bwMode="auto">
            <a:xfrm>
              <a:off x="5765800" y="2418620"/>
              <a:ext cx="676811" cy="13809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DC9FD97-C9E8-694B-9C61-AE089165AAD1}"/>
                </a:ext>
              </a:extLst>
            </p:cNvPr>
            <p:cNvSpPr/>
            <p:nvPr/>
          </p:nvSpPr>
          <p:spPr bwMode="auto">
            <a:xfrm>
              <a:off x="2327275" y="3574415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E6E0A8C-CC14-4B4F-BFAD-311B90C3D25F}"/>
                </a:ext>
              </a:extLst>
            </p:cNvPr>
            <p:cNvSpPr/>
            <p:nvPr/>
          </p:nvSpPr>
          <p:spPr bwMode="auto">
            <a:xfrm>
              <a:off x="2359025" y="3794125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E4913C3-5B51-CD45-A214-155D8A913DE3}"/>
                </a:ext>
              </a:extLst>
            </p:cNvPr>
            <p:cNvSpPr/>
            <p:nvPr/>
          </p:nvSpPr>
          <p:spPr bwMode="auto">
            <a:xfrm>
              <a:off x="2362200" y="400685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0BB5E71-3E32-FE4A-93A6-2E8083361C80}"/>
                </a:ext>
              </a:extLst>
            </p:cNvPr>
            <p:cNvSpPr/>
            <p:nvPr/>
          </p:nvSpPr>
          <p:spPr bwMode="auto">
            <a:xfrm>
              <a:off x="2632075" y="478790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8C252C7-2F42-A348-BA38-DB3B86E26EC2}"/>
                </a:ext>
              </a:extLst>
            </p:cNvPr>
            <p:cNvSpPr/>
            <p:nvPr/>
          </p:nvSpPr>
          <p:spPr bwMode="auto">
            <a:xfrm>
              <a:off x="2663825" y="499745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E7A9EA6-E366-F844-B825-F881AA4A3903}"/>
                </a:ext>
              </a:extLst>
            </p:cNvPr>
            <p:cNvSpPr/>
            <p:nvPr/>
          </p:nvSpPr>
          <p:spPr bwMode="auto">
            <a:xfrm>
              <a:off x="2667000" y="5226050"/>
              <a:ext cx="676811" cy="157627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111C7BA-F06E-F841-974C-205449284FFC}"/>
                </a:ext>
              </a:extLst>
            </p:cNvPr>
            <p:cNvSpPr/>
            <p:nvPr/>
          </p:nvSpPr>
          <p:spPr bwMode="auto">
            <a:xfrm>
              <a:off x="2520950" y="4268323"/>
              <a:ext cx="1108075" cy="562904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CDEC1A2-F1B0-D244-AA62-5F60CFD3159C}"/>
                </a:ext>
              </a:extLst>
            </p:cNvPr>
            <p:cNvSpPr/>
            <p:nvPr/>
          </p:nvSpPr>
          <p:spPr bwMode="auto">
            <a:xfrm>
              <a:off x="2974975" y="4455735"/>
              <a:ext cx="1108075" cy="426292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4D1B2F8-B808-FA46-A1E3-69ED226A0A6B}"/>
                </a:ext>
              </a:extLst>
            </p:cNvPr>
            <p:cNvSpPr/>
            <p:nvPr/>
          </p:nvSpPr>
          <p:spPr bwMode="auto">
            <a:xfrm>
              <a:off x="2481178" y="2448699"/>
              <a:ext cx="676811" cy="138091"/>
            </a:xfrm>
            <a:prstGeom prst="rect">
              <a:avLst/>
            </a:prstGeom>
            <a:solidFill>
              <a:schemeClr val="tx1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FFA27C"/>
                </a:solidFill>
                <a:effectLst/>
                <a:latin typeface="Arial" pitchFamily="-107" charset="0"/>
              </a:endParaRP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4B858ABD-B578-0E48-BC44-6FF6B648955B}"/>
                </a:ext>
              </a:extLst>
            </p:cNvPr>
            <p:cNvCxnSpPr/>
            <p:nvPr/>
          </p:nvCxnSpPr>
          <p:spPr bwMode="auto">
            <a:xfrm>
              <a:off x="5765800" y="2526631"/>
              <a:ext cx="65210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D4D03D3-FBCE-7743-9C92-BE450E77BFBC}"/>
                </a:ext>
              </a:extLst>
            </p:cNvPr>
            <p:cNvCxnSpPr/>
            <p:nvPr/>
          </p:nvCxnSpPr>
          <p:spPr bwMode="auto">
            <a:xfrm>
              <a:off x="2481179" y="2526631"/>
              <a:ext cx="652103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2745779" y="961405"/>
            <a:ext cx="71120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p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2441525" y="2944987"/>
            <a:ext cx="1122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$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dflg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;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724737" y="1016968"/>
            <a:ext cx="6254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&amp;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4617970" y="961405"/>
            <a:ext cx="755650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z[\</a:t>
            </a: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5641379" y="1037605"/>
            <a:ext cx="658813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o]</a:t>
            </a: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513013" y="2243312"/>
            <a:ext cx="620712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pTktL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673600" y="2230612"/>
            <a:ext cx="59690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Z[\</a:t>
            </a: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Gotf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2590800" y="3245024"/>
            <a:ext cx="777875" cy="671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>
                <a:solidFill>
                  <a:srgbClr val="ED181E"/>
                </a:solidFill>
                <a:latin typeface="Kantipur" charset="0"/>
              </a:rPr>
              <a:t>ca|fxfd</a:t>
            </a:r>
          </a:p>
          <a:p>
            <a:pPr algn="ctr">
              <a:spcBef>
                <a:spcPct val="50000"/>
              </a:spcBef>
              <a:defRPr/>
            </a:pPr>
            <a:endParaRPr lang="en-US" sz="12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2667000" y="3473624"/>
            <a:ext cx="558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charset="0"/>
              </a:rPr>
              <a:t>o;[\km</a:t>
            </a:r>
          </a:p>
          <a:p>
            <a:pPr algn="ctr">
              <a:spcBef>
                <a:spcPct val="50000"/>
              </a:spcBef>
              <a:defRPr/>
            </a:pPr>
            <a:endParaRPr lang="en-US" sz="12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68" name="Text Box 12"/>
          <p:cNvSpPr txBox="1">
            <a:spLocks noChangeArrowheads="1"/>
          </p:cNvSpPr>
          <p:nvPr/>
        </p:nvSpPr>
        <p:spPr bwMode="auto">
          <a:xfrm>
            <a:off x="2667000" y="3645024"/>
            <a:ext cx="477838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Df]</a:t>
            </a: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zf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69" name="Text Box 13"/>
          <p:cNvSpPr txBox="1">
            <a:spLocks noChangeArrowheads="1"/>
          </p:cNvSpPr>
          <p:nvPr/>
        </p:nvSpPr>
        <p:spPr bwMode="auto">
          <a:xfrm>
            <a:off x="2711450" y="3867770"/>
            <a:ext cx="55880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charset="0"/>
              </a:rPr>
              <a:t>oxf</a:t>
            </a:r>
            <a:r>
              <a:rPr lang="en-US" sz="1800" b="1" dirty="0">
                <a:solidFill>
                  <a:srgbClr val="ED181E"/>
                </a:solidFill>
                <a:latin typeface="Kantipur" charset="0"/>
              </a:rPr>
              <a:t>]z[\</a:t>
            </a:r>
          </a:p>
          <a:p>
            <a:pPr algn="ctr">
              <a:spcBef>
                <a:spcPct val="50000"/>
              </a:spcBef>
              <a:defRPr/>
            </a:pPr>
            <a:endParaRPr lang="en-US" sz="1200" b="1" dirty="0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70" name="Text Box 14"/>
          <p:cNvSpPr txBox="1">
            <a:spLocks noChangeArrowheads="1"/>
          </p:cNvSpPr>
          <p:nvPr/>
        </p:nvSpPr>
        <p:spPr bwMode="auto">
          <a:xfrm>
            <a:off x="3048000" y="4625752"/>
            <a:ext cx="8493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c/</a:t>
            </a: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fhstf</a:t>
            </a: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{</a:t>
            </a:r>
          </a:p>
        </p:txBody>
      </p:sp>
      <p:sp>
        <p:nvSpPr>
          <p:cNvPr id="96271" name="Text Box 15"/>
          <p:cNvSpPr txBox="1">
            <a:spLocks noChangeArrowheads="1"/>
          </p:cNvSpPr>
          <p:nvPr/>
        </p:nvSpPr>
        <p:spPr bwMode="auto">
          <a:xfrm>
            <a:off x="2971800" y="4845224"/>
            <a:ext cx="8874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/fhkl/jf/</a:t>
            </a:r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3136900" y="5073824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bf;Tj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3630613" y="2996952"/>
            <a:ext cx="717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ca|fxfd</a:t>
            </a:r>
            <a:endParaRPr lang="en-US" sz="1800" b="1" dirty="0">
              <a:solidFill>
                <a:srgbClr val="ED181E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6274" name="Text Box 18"/>
          <p:cNvSpPr txBox="1">
            <a:spLocks noChangeArrowheads="1"/>
          </p:cNvSpPr>
          <p:nvPr/>
        </p:nvSpPr>
        <p:spPr bwMode="auto">
          <a:xfrm>
            <a:off x="4445000" y="3225552"/>
            <a:ext cx="558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o;[\km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5221288" y="3441452"/>
            <a:ext cx="4778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Df]zf</a:t>
            </a:r>
          </a:p>
        </p:txBody>
      </p:sp>
      <p:sp>
        <p:nvSpPr>
          <p:cNvPr id="96276" name="Text Box 20"/>
          <p:cNvSpPr txBox="1">
            <a:spLocks noChangeArrowheads="1"/>
          </p:cNvSpPr>
          <p:nvPr/>
        </p:nvSpPr>
        <p:spPr bwMode="auto">
          <a:xfrm>
            <a:off x="5842000" y="3670052"/>
            <a:ext cx="5588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 dirty="0" err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oxf</a:t>
            </a:r>
            <a:r>
              <a:rPr lang="en-US" sz="1800" b="1" dirty="0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]z[\</a:t>
            </a:r>
          </a:p>
        </p:txBody>
      </p:sp>
      <p:sp>
        <p:nvSpPr>
          <p:cNvPr id="96277" name="Text Box 21"/>
          <p:cNvSpPr txBox="1">
            <a:spLocks noChangeArrowheads="1"/>
          </p:cNvSpPr>
          <p:nvPr/>
        </p:nvSpPr>
        <p:spPr bwMode="auto">
          <a:xfrm>
            <a:off x="4070350" y="4509120"/>
            <a:ext cx="849313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ED181E"/>
                </a:solidFill>
                <a:latin typeface="Kantipur" charset="0"/>
              </a:rPr>
              <a:t>c/</a:t>
            </a:r>
            <a:r>
              <a:rPr lang="en-US" sz="1800" b="1" dirty="0" err="1">
                <a:solidFill>
                  <a:srgbClr val="ED181E"/>
                </a:solidFill>
                <a:latin typeface="Kantipur" charset="0"/>
              </a:rPr>
              <a:t>fhstf</a:t>
            </a:r>
            <a:r>
              <a:rPr lang="en-US" sz="1800" b="1" dirty="0">
                <a:solidFill>
                  <a:srgbClr val="ED181E"/>
                </a:solidFill>
                <a:latin typeface="Kantipur" charset="0"/>
              </a:rPr>
              <a:t>{</a:t>
            </a:r>
          </a:p>
          <a:p>
            <a:pPr algn="ctr">
              <a:spcBef>
                <a:spcPct val="50000"/>
              </a:spcBef>
              <a:defRPr/>
            </a:pPr>
            <a:endParaRPr lang="en-US" sz="900" b="1" dirty="0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78" name="Text Box 22"/>
          <p:cNvSpPr txBox="1">
            <a:spLocks noChangeArrowheads="1"/>
          </p:cNvSpPr>
          <p:nvPr/>
        </p:nvSpPr>
        <p:spPr bwMode="auto">
          <a:xfrm>
            <a:off x="4833938" y="4737720"/>
            <a:ext cx="887412" cy="571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charset="0"/>
              </a:rPr>
              <a:t>/fhkl/jf/</a:t>
            </a:r>
          </a:p>
          <a:p>
            <a:pPr algn="ctr">
              <a:spcBef>
                <a:spcPct val="50000"/>
              </a:spcBef>
              <a:defRPr/>
            </a:pPr>
            <a:endParaRPr lang="en-US" sz="900" b="1">
              <a:solidFill>
                <a:srgbClr val="ED181E"/>
              </a:solidFill>
              <a:latin typeface="Lucida Handwriting" charset="0"/>
            </a:endParaRPr>
          </a:p>
        </p:txBody>
      </p:sp>
      <p:sp>
        <p:nvSpPr>
          <p:cNvPr id="96279" name="Text Box 23"/>
          <p:cNvSpPr txBox="1">
            <a:spLocks noChangeArrowheads="1"/>
          </p:cNvSpPr>
          <p:nvPr/>
        </p:nvSpPr>
        <p:spPr bwMode="auto">
          <a:xfrm>
            <a:off x="5816600" y="4944095"/>
            <a:ext cx="60960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bf;Tj</a:t>
            </a:r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5829300" y="4408488"/>
            <a:ext cx="2995613" cy="5143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cWoog ;xof]uL </a:t>
            </a:r>
            <a:r>
              <a:rPr lang="en-US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400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#0</a:t>
            </a: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!</a:t>
            </a:r>
            <a:r>
              <a:rPr lang="en-US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161818" name="Text Box 25"/>
          <p:cNvSpPr txBox="1">
            <a:spLocks noChangeArrowheads="1"/>
          </p:cNvSpPr>
          <p:nvPr/>
        </p:nvSpPr>
        <p:spPr bwMode="auto">
          <a:xfrm>
            <a:off x="8834438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61819" name="Text Box 2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61821" name="Text Box 28"/>
          <p:cNvSpPr txBox="1">
            <a:spLocks noChangeArrowheads="1"/>
          </p:cNvSpPr>
          <p:nvPr/>
        </p:nvSpPr>
        <p:spPr bwMode="auto">
          <a:xfrm>
            <a:off x="282575" y="652303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7616825" y="6528506"/>
            <a:ext cx="661988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61823" name="Text Box 30"/>
          <p:cNvSpPr txBox="1">
            <a:spLocks noChangeArrowheads="1"/>
          </p:cNvSpPr>
          <p:nvPr/>
        </p:nvSpPr>
        <p:spPr bwMode="auto">
          <a:xfrm>
            <a:off x="8100392" y="6531845"/>
            <a:ext cx="34176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100" b="1" dirty="0">
                <a:solidFill>
                  <a:srgbClr val="FFFFFF"/>
                </a:solidFill>
              </a:rPr>
              <a:t>69</a:t>
            </a:r>
          </a:p>
        </p:txBody>
      </p:sp>
      <p:sp>
        <p:nvSpPr>
          <p:cNvPr id="161824" name="Text Box 31"/>
          <p:cNvSpPr txBox="1">
            <a:spLocks noChangeArrowheads="1"/>
          </p:cNvSpPr>
          <p:nvPr/>
        </p:nvSpPr>
        <p:spPr bwMode="auto">
          <a:xfrm>
            <a:off x="8651875" y="64135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1905000" y="2940224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ea typeface="MS PGothic" pitchFamily="34" charset="-128"/>
                <a:cs typeface="MS PGothic" pitchFamily="34" charset="-128"/>
              </a:rPr>
              <a:t>{</a:t>
            </a:r>
          </a:p>
        </p:txBody>
      </p:sp>
      <p:sp>
        <p:nvSpPr>
          <p:cNvPr id="96289" name="Text Box 33"/>
          <p:cNvSpPr txBox="1">
            <a:spLocks noChangeArrowheads="1"/>
          </p:cNvSpPr>
          <p:nvPr/>
        </p:nvSpPr>
        <p:spPr bwMode="auto">
          <a:xfrm>
            <a:off x="2422525" y="4235624"/>
            <a:ext cx="523875" cy="1311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8000">
                <a:solidFill>
                  <a:srgbClr val="EF1F1D"/>
                </a:solidFill>
                <a:ea typeface="MS PGothic" pitchFamily="34" charset="-128"/>
                <a:cs typeface="MS PGothic" pitchFamily="34" charset="-128"/>
              </a:rPr>
              <a:t>{</a:t>
            </a:r>
          </a:p>
        </p:txBody>
      </p:sp>
      <p:sp>
        <p:nvSpPr>
          <p:cNvPr id="161827" name="Text Box 34"/>
          <p:cNvSpPr txBox="1">
            <a:spLocks noChangeArrowheads="1"/>
          </p:cNvSpPr>
          <p:nvPr/>
        </p:nvSpPr>
        <p:spPr bwMode="auto">
          <a:xfrm>
            <a:off x="2286000" y="5607224"/>
            <a:ext cx="4495800" cy="579438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1A0004"/>
                </a:solidFill>
                <a:latin typeface="Kantipur" charset="0"/>
              </a:rPr>
              <a:t>tkfO{sf] dl:tis afOan vftf</a:t>
            </a:r>
          </a:p>
        </p:txBody>
      </p:sp>
      <p:sp>
        <p:nvSpPr>
          <p:cNvPr id="161828" name="TextBox 34"/>
          <p:cNvSpPr txBox="1">
            <a:spLocks noChangeArrowheads="1"/>
          </p:cNvSpPr>
          <p:nvPr/>
        </p:nvSpPr>
        <p:spPr bwMode="auto">
          <a:xfrm>
            <a:off x="2687638" y="197024"/>
            <a:ext cx="3713162" cy="70802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4000" b="1" i="1">
                <a:solidFill>
                  <a:schemeClr val="bg2"/>
                </a:solidFill>
                <a:latin typeface="Kantipur" charset="0"/>
              </a:rPr>
              <a:t>afOan </a:t>
            </a:r>
            <a:r>
              <a:rPr lang="en-US" sz="4000" b="1" i="1">
                <a:solidFill>
                  <a:schemeClr val="bg2"/>
                </a:solidFill>
                <a:latin typeface="Times" charset="0"/>
              </a:rPr>
              <a:t>…</a:t>
            </a:r>
            <a:r>
              <a:rPr lang="en-US" sz="4000" b="1" i="1">
                <a:solidFill>
                  <a:schemeClr val="bg2"/>
                </a:solidFill>
                <a:latin typeface="Kantipur" charset="0"/>
              </a:rPr>
              <a:t>cfwf/e[\t</a:t>
            </a:r>
            <a:endParaRPr lang="en-US" sz="4000" i="1">
              <a:solidFill>
                <a:schemeClr val="bg2"/>
              </a:solidFill>
              <a:latin typeface="Kantipur" charset="0"/>
            </a:endParaRPr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2771800" y="4265712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# ;d[\\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Kantipur" charset="0"/>
              </a:rPr>
              <a:t>bfoL</a:t>
            </a:r>
            <a:endParaRPr lang="en-US" b="1" i="1" dirty="0">
              <a:solidFill>
                <a:schemeClr val="bg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39" name="Text Box 9"/>
          <p:cNvSpPr txBox="1">
            <a:spLocks noChangeArrowheads="1"/>
          </p:cNvSpPr>
          <p:nvPr/>
        </p:nvSpPr>
        <p:spPr bwMode="auto">
          <a:xfrm>
            <a:off x="5829300" y="2249662"/>
            <a:ext cx="466725" cy="369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1800" b="1">
                <a:solidFill>
                  <a:srgbClr val="ED181E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defRPr>
            </a:lvl1pPr>
          </a:lstStyle>
          <a:p>
            <a:pPr>
              <a:defRPr/>
            </a:pPr>
            <a:r>
              <a:rPr lang="en-US" dirty="0"/>
              <a:t>o]z[\ 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6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6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6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6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6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6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96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6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utoUpdateAnimBg="0"/>
      <p:bldP spid="96261" grpId="0" autoUpdateAnimBg="0"/>
      <p:bldP spid="96262" grpId="0" autoUpdateAnimBg="0"/>
      <p:bldP spid="96263" grpId="0" autoUpdateAnimBg="0"/>
      <p:bldP spid="96264" grpId="0" autoUpdateAnimBg="0"/>
      <p:bldP spid="96265" grpId="0" autoUpdateAnimBg="0"/>
      <p:bldP spid="96266" grpId="0" autoUpdateAnimBg="0"/>
      <p:bldP spid="96267" grpId="0" autoUpdateAnimBg="0"/>
      <p:bldP spid="96268" grpId="0" autoUpdateAnimBg="0"/>
      <p:bldP spid="96269" grpId="0" autoUpdateAnimBg="0"/>
      <p:bldP spid="96270" grpId="0" autoUpdateAnimBg="0"/>
      <p:bldP spid="96271" grpId="0" autoUpdateAnimBg="0"/>
      <p:bldP spid="96272" grpId="0" autoUpdateAnimBg="0"/>
      <p:bldP spid="96273" grpId="0" autoUpdateAnimBg="0"/>
      <p:bldP spid="96274" grpId="0" autoUpdateAnimBg="0"/>
      <p:bldP spid="96275" grpId="0" autoUpdateAnimBg="0"/>
      <p:bldP spid="96276" grpId="0" autoUpdateAnimBg="0"/>
      <p:bldP spid="96277" grpId="0" autoUpdateAnimBg="0"/>
      <p:bldP spid="96278" grpId="0" autoUpdateAnimBg="0"/>
      <p:bldP spid="96279" grpId="0" autoUpdateAnimBg="0"/>
      <p:bldP spid="96280" grpId="0" animBg="1" autoUpdateAnimBg="0"/>
      <p:bldP spid="39" grpId="0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160771" name="Rectangle 23"/>
          <p:cNvSpPr>
            <a:spLocks noChangeArrowheads="1"/>
          </p:cNvSpPr>
          <p:nvPr/>
        </p:nvSpPr>
        <p:spPr bwMode="auto">
          <a:xfrm>
            <a:off x="1878013" y="0"/>
            <a:ext cx="5230812" cy="6858000"/>
          </a:xfrm>
          <a:prstGeom prst="rect">
            <a:avLst/>
          </a:prstGeom>
          <a:solidFill>
            <a:srgbClr val="FFFFFF"/>
          </a:solidFill>
          <a:ln w="76200" cmpd="tri">
            <a:solidFill>
              <a:srgbClr val="1A0004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ea typeface="+mn-ea"/>
              <a:cs typeface="+mn-cs"/>
            </a:endParaRPr>
          </a:p>
        </p:txBody>
      </p:sp>
      <p:sp>
        <p:nvSpPr>
          <p:cNvPr id="211972" name="AutoShape 4"/>
          <p:cNvSpPr>
            <a:spLocks noChangeArrowheads="1"/>
          </p:cNvSpPr>
          <p:nvPr/>
        </p:nvSpPr>
        <p:spPr bwMode="auto">
          <a:xfrm>
            <a:off x="2225675" y="1100138"/>
            <a:ext cx="3343275" cy="28575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4400">
              <a:solidFill>
                <a:srgbClr val="FFA27C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3" name="AutoShape 5"/>
          <p:cNvSpPr>
            <a:spLocks noChangeArrowheads="1"/>
          </p:cNvSpPr>
          <p:nvPr/>
        </p:nvSpPr>
        <p:spPr bwMode="auto">
          <a:xfrm>
            <a:off x="5730875" y="1071563"/>
            <a:ext cx="1228725" cy="3127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ED181E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4400">
              <a:solidFill>
                <a:srgbClr val="FFA27C"/>
              </a:solidFill>
              <a:latin typeface="Lucida Handwriting" pitchFamily="-107" charset="0"/>
              <a:ea typeface="+mn-ea"/>
              <a:cs typeface="+mn-cs"/>
            </a:endParaRPr>
          </a:p>
        </p:txBody>
      </p:sp>
      <p:sp>
        <p:nvSpPr>
          <p:cNvPr id="211974" name="Oval 6"/>
          <p:cNvSpPr>
            <a:spLocks noChangeArrowheads="1"/>
          </p:cNvSpPr>
          <p:nvPr/>
        </p:nvSpPr>
        <p:spPr bwMode="auto">
          <a:xfrm>
            <a:off x="2376488" y="14811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5" name="Oval 7"/>
          <p:cNvSpPr>
            <a:spLocks noChangeArrowheads="1"/>
          </p:cNvSpPr>
          <p:nvPr/>
        </p:nvSpPr>
        <p:spPr bwMode="auto">
          <a:xfrm>
            <a:off x="2376488" y="185102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6" name="Oval 8"/>
          <p:cNvSpPr>
            <a:spLocks noChangeArrowheads="1"/>
          </p:cNvSpPr>
          <p:nvPr/>
        </p:nvSpPr>
        <p:spPr bwMode="auto">
          <a:xfrm>
            <a:off x="2376488" y="21796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7" name="Oval 9"/>
          <p:cNvSpPr>
            <a:spLocks noChangeArrowheads="1"/>
          </p:cNvSpPr>
          <p:nvPr/>
        </p:nvSpPr>
        <p:spPr bwMode="auto">
          <a:xfrm>
            <a:off x="2376488" y="2979738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1A0004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8" name="Oval 10"/>
          <p:cNvSpPr>
            <a:spLocks noChangeArrowheads="1"/>
          </p:cNvSpPr>
          <p:nvPr/>
        </p:nvSpPr>
        <p:spPr bwMode="auto">
          <a:xfrm>
            <a:off x="3659188" y="3762375"/>
            <a:ext cx="163512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latin typeface="Arial" pitchFamily="-107" charset="0"/>
              <a:ea typeface="+mn-ea"/>
              <a:cs typeface="+mn-cs"/>
            </a:endParaRPr>
          </a:p>
        </p:txBody>
      </p:sp>
      <p:sp>
        <p:nvSpPr>
          <p:cNvPr id="211979" name="Oval 11"/>
          <p:cNvSpPr>
            <a:spLocks noChangeArrowheads="1"/>
          </p:cNvSpPr>
          <p:nvPr/>
        </p:nvSpPr>
        <p:spPr bwMode="auto">
          <a:xfrm>
            <a:off x="3883025" y="4117975"/>
            <a:ext cx="163513" cy="13652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 sz="900">
              <a:solidFill>
                <a:srgbClr val="FFA27C"/>
              </a:solidFill>
              <a:latin typeface="Arial" pitchFamily="-107" charset="0"/>
              <a:ea typeface="+mn-ea"/>
              <a:cs typeface="+mn-cs"/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4335463" y="4168775"/>
            <a:ext cx="419100" cy="384175"/>
            <a:chOff x="2399" y="2759"/>
            <a:chExt cx="264" cy="242"/>
          </a:xfrm>
        </p:grpSpPr>
        <p:sp>
          <p:nvSpPr>
            <p:cNvPr id="211980" name="Oval 12"/>
            <p:cNvSpPr>
              <a:spLocks noChangeArrowheads="1"/>
            </p:cNvSpPr>
            <p:nvPr/>
          </p:nvSpPr>
          <p:spPr bwMode="auto">
            <a:xfrm>
              <a:off x="2399" y="2915"/>
              <a:ext cx="103" cy="86"/>
            </a:xfrm>
            <a:prstGeom prst="ellipse">
              <a:avLst/>
            </a:prstGeom>
            <a:solidFill>
              <a:srgbClr val="ED181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sz="900">
                <a:solidFill>
                  <a:srgbClr val="FFA27C"/>
                </a:solidFill>
                <a:latin typeface="Arial" pitchFamily="-107" charset="0"/>
                <a:ea typeface="+mn-ea"/>
                <a:cs typeface="+mn-cs"/>
              </a:endParaRPr>
            </a:p>
          </p:txBody>
        </p:sp>
        <p:sp>
          <p:nvSpPr>
            <p:cNvPr id="160883" name="Text Box 15"/>
            <p:cNvSpPr txBox="1">
              <a:spLocks noChangeArrowheads="1"/>
            </p:cNvSpPr>
            <p:nvPr/>
          </p:nvSpPr>
          <p:spPr bwMode="auto">
            <a:xfrm>
              <a:off x="2421" y="2759"/>
              <a:ext cx="24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600" b="1">
                  <a:solidFill>
                    <a:srgbClr val="FF0000"/>
                  </a:solidFill>
                  <a:latin typeface="Lucida Handwriting" charset="0"/>
                  <a:ea typeface="+mn-ea"/>
                  <a:cs typeface="+mn-cs"/>
                </a:rPr>
                <a:t>...</a:t>
              </a:r>
            </a:p>
          </p:txBody>
        </p:sp>
      </p:grpSp>
      <p:sp>
        <p:nvSpPr>
          <p:cNvPr id="160781" name="Text Box 16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60782" name="Text Box 22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1000" b="1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11992" name="Rectangle 24"/>
          <p:cNvSpPr>
            <a:spLocks noChangeArrowheads="1"/>
          </p:cNvSpPr>
          <p:nvPr/>
        </p:nvSpPr>
        <p:spPr bwMode="auto">
          <a:xfrm>
            <a:off x="7580313" y="6523038"/>
            <a:ext cx="7366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9.65.01.</a:t>
            </a:r>
          </a:p>
        </p:txBody>
      </p:sp>
      <p:sp>
        <p:nvSpPr>
          <p:cNvPr id="160784" name="Text Box 25"/>
          <p:cNvSpPr txBox="1">
            <a:spLocks noChangeArrowheads="1"/>
          </p:cNvSpPr>
          <p:nvPr/>
        </p:nvSpPr>
        <p:spPr bwMode="auto">
          <a:xfrm>
            <a:off x="8086725" y="6524625"/>
            <a:ext cx="32543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a typeface="+mn-ea"/>
                <a:cs typeface="+mn-cs"/>
              </a:rPr>
              <a:t>70</a:t>
            </a:r>
          </a:p>
        </p:txBody>
      </p:sp>
      <p:sp>
        <p:nvSpPr>
          <p:cNvPr id="160785" name="Text Box 26"/>
          <p:cNvSpPr txBox="1">
            <a:spLocks noChangeArrowheads="1"/>
          </p:cNvSpPr>
          <p:nvPr/>
        </p:nvSpPr>
        <p:spPr bwMode="auto">
          <a:xfrm>
            <a:off x="8740775" y="64008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solidFill>
                  <a:srgbClr val="FFFFFF"/>
                </a:solidFill>
                <a:ea typeface="+mn-ea"/>
                <a:cs typeface="+mn-cs"/>
              </a:rPr>
              <a:t>9</a:t>
            </a:r>
          </a:p>
        </p:txBody>
      </p:sp>
      <p:sp>
        <p:nvSpPr>
          <p:cNvPr id="160786" name="Text Box 5"/>
          <p:cNvSpPr txBox="1">
            <a:spLocks noChangeArrowheads="1"/>
          </p:cNvSpPr>
          <p:nvPr/>
        </p:nvSpPr>
        <p:spPr bwMode="auto">
          <a:xfrm>
            <a:off x="1870075" y="565150"/>
            <a:ext cx="51863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Now…try your hand at opening your mental Bible File,</a:t>
            </a:r>
            <a:br>
              <a:rPr lang="en-US" sz="120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</a:br>
            <a:r>
              <a:rPr lang="en-US" sz="1200" b="1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 either by yourself or by drilling or quizzing someone else.</a:t>
            </a:r>
          </a:p>
        </p:txBody>
      </p:sp>
      <p:sp>
        <p:nvSpPr>
          <p:cNvPr id="118" name="Rectangle 6"/>
          <p:cNvSpPr>
            <a:spLocks noChangeArrowheads="1"/>
          </p:cNvSpPr>
          <p:nvPr/>
        </p:nvSpPr>
        <p:spPr bwMode="auto">
          <a:xfrm>
            <a:off x="2001838" y="5970588"/>
            <a:ext cx="1922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46662" dir="3284183" algn="ctr" rotWithShape="0">
              <a:srgbClr val="000000">
                <a:alpha val="74998"/>
              </a:srgb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en-US" sz="1800" b="1" dirty="0">
                <a:solidFill>
                  <a:srgbClr val="1A0004"/>
                </a:solidFill>
                <a:latin typeface="Comic Sans MS" charset="0"/>
              </a:rPr>
              <a:t>YOUR MENTAL BIBLE FILE!</a:t>
            </a:r>
            <a:endParaRPr lang="en-US" sz="1800" dirty="0">
              <a:solidFill>
                <a:srgbClr val="1A0004"/>
              </a:solidFill>
              <a:latin typeface="Times" charset="0"/>
            </a:endParaRPr>
          </a:p>
        </p:txBody>
      </p:sp>
      <p:sp>
        <p:nvSpPr>
          <p:cNvPr id="160788" name="Text Box 8"/>
          <p:cNvSpPr txBox="1">
            <a:spLocks noChangeArrowheads="1"/>
          </p:cNvSpPr>
          <p:nvPr/>
        </p:nvSpPr>
        <p:spPr bwMode="auto">
          <a:xfrm>
            <a:off x="4511675" y="4348163"/>
            <a:ext cx="27717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Therefore, the ten words… and your ten file folder labels… are:</a:t>
            </a:r>
          </a:p>
        </p:txBody>
      </p:sp>
      <p:sp>
        <p:nvSpPr>
          <p:cNvPr id="160789" name="Text Box 10"/>
          <p:cNvSpPr txBox="1">
            <a:spLocks noChangeArrowheads="1"/>
          </p:cNvSpPr>
          <p:nvPr/>
        </p:nvSpPr>
        <p:spPr bwMode="auto">
          <a:xfrm>
            <a:off x="2582863" y="1716088"/>
            <a:ext cx="243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7 = 4+3 </a:t>
            </a: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 breaks out into:</a:t>
            </a:r>
          </a:p>
        </p:txBody>
      </p:sp>
      <p:sp>
        <p:nvSpPr>
          <p:cNvPr id="160790" name="Text Box 11"/>
          <p:cNvSpPr txBox="1">
            <a:spLocks noChangeArrowheads="1"/>
          </p:cNvSpPr>
          <p:nvPr/>
        </p:nvSpPr>
        <p:spPr bwMode="auto">
          <a:xfrm>
            <a:off x="5016500" y="1804988"/>
            <a:ext cx="24733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4 PEOPLE &amp;  3 SOCIETIES</a:t>
            </a:r>
          </a:p>
        </p:txBody>
      </p:sp>
      <p:sp>
        <p:nvSpPr>
          <p:cNvPr id="160791" name="Text Box 13"/>
          <p:cNvSpPr txBox="1">
            <a:spLocks noChangeArrowheads="1"/>
          </p:cNvSpPr>
          <p:nvPr/>
        </p:nvSpPr>
        <p:spPr bwMode="auto">
          <a:xfrm>
            <a:off x="2617788" y="1384300"/>
            <a:ext cx="2755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letter “C” stands for:</a:t>
            </a:r>
          </a:p>
        </p:txBody>
      </p:sp>
      <p:sp>
        <p:nvSpPr>
          <p:cNvPr id="160792" name="Text Box 14"/>
          <p:cNvSpPr txBox="1">
            <a:spLocks noChangeArrowheads="1"/>
          </p:cNvSpPr>
          <p:nvPr/>
        </p:nvSpPr>
        <p:spPr bwMode="auto">
          <a:xfrm>
            <a:off x="5016500" y="1427163"/>
            <a:ext cx="15525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CREATION</a:t>
            </a:r>
          </a:p>
        </p:txBody>
      </p:sp>
      <p:sp>
        <p:nvSpPr>
          <p:cNvPr id="160793" name="Text Box 15"/>
          <p:cNvSpPr txBox="1">
            <a:spLocks noChangeArrowheads="1"/>
          </p:cNvSpPr>
          <p:nvPr/>
        </p:nvSpPr>
        <p:spPr bwMode="auto">
          <a:xfrm>
            <a:off x="3810000" y="3676650"/>
            <a:ext cx="21812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letter “S” stands for:</a:t>
            </a:r>
          </a:p>
        </p:txBody>
      </p:sp>
      <p:sp>
        <p:nvSpPr>
          <p:cNvPr id="160794" name="Text Box 16"/>
          <p:cNvSpPr txBox="1">
            <a:spLocks noChangeArrowheads="1"/>
          </p:cNvSpPr>
          <p:nvPr/>
        </p:nvSpPr>
        <p:spPr bwMode="auto">
          <a:xfrm>
            <a:off x="5905500" y="3692525"/>
            <a:ext cx="113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SILENCE</a:t>
            </a:r>
          </a:p>
        </p:txBody>
      </p:sp>
      <p:sp>
        <p:nvSpPr>
          <p:cNvPr id="160795" name="Text Box 17"/>
          <p:cNvSpPr txBox="1">
            <a:spLocks noChangeArrowheads="1"/>
          </p:cNvSpPr>
          <p:nvPr/>
        </p:nvSpPr>
        <p:spPr bwMode="auto">
          <a:xfrm>
            <a:off x="4035425" y="4032250"/>
            <a:ext cx="2119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letter “J” stands for:</a:t>
            </a:r>
          </a:p>
        </p:txBody>
      </p:sp>
      <p:sp>
        <p:nvSpPr>
          <p:cNvPr id="160796" name="Text Box 18"/>
          <p:cNvSpPr txBox="1">
            <a:spLocks noChangeArrowheads="1"/>
          </p:cNvSpPr>
          <p:nvPr/>
        </p:nvSpPr>
        <p:spPr bwMode="auto">
          <a:xfrm>
            <a:off x="1725613" y="3787775"/>
            <a:ext cx="17462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JESUS</a:t>
            </a:r>
          </a:p>
        </p:txBody>
      </p:sp>
      <p:sp>
        <p:nvSpPr>
          <p:cNvPr id="160797" name="Text Box 20"/>
          <p:cNvSpPr txBox="1">
            <a:spLocks noChangeArrowheads="1"/>
          </p:cNvSpPr>
          <p:nvPr/>
        </p:nvSpPr>
        <p:spPr bwMode="auto">
          <a:xfrm>
            <a:off x="2371725" y="1085850"/>
            <a:ext cx="3078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 The key to opening your Bible file is:</a:t>
            </a:r>
          </a:p>
        </p:txBody>
      </p:sp>
      <p:sp>
        <p:nvSpPr>
          <p:cNvPr id="129" name="Line 22"/>
          <p:cNvSpPr>
            <a:spLocks noChangeShapeType="1"/>
          </p:cNvSpPr>
          <p:nvPr/>
        </p:nvSpPr>
        <p:spPr bwMode="auto">
          <a:xfrm>
            <a:off x="7143750" y="792163"/>
            <a:ext cx="112713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rgbClr val="1A0004"/>
              </a:solidFill>
              <a:ea typeface="+mn-ea"/>
              <a:cs typeface="+mn-cs"/>
            </a:endParaRPr>
          </a:p>
        </p:txBody>
      </p:sp>
      <p:sp>
        <p:nvSpPr>
          <p:cNvPr id="160799" name="Text Box 24"/>
          <p:cNvSpPr txBox="1">
            <a:spLocks noChangeArrowheads="1"/>
          </p:cNvSpPr>
          <p:nvPr/>
        </p:nvSpPr>
        <p:spPr bwMode="auto">
          <a:xfrm>
            <a:off x="2582863" y="2103438"/>
            <a:ext cx="25876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FOUR PEOPLE are:</a:t>
            </a:r>
          </a:p>
        </p:txBody>
      </p:sp>
      <p:sp>
        <p:nvSpPr>
          <p:cNvPr id="160800" name="Text Box 25"/>
          <p:cNvSpPr txBox="1">
            <a:spLocks noChangeArrowheads="1"/>
          </p:cNvSpPr>
          <p:nvPr/>
        </p:nvSpPr>
        <p:spPr bwMode="auto">
          <a:xfrm>
            <a:off x="5016500" y="2109788"/>
            <a:ext cx="15097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ABRAHAM               JOSEPH                        MOSES </a:t>
            </a:r>
            <a:b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</a:b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JOSHUA</a:t>
            </a:r>
          </a:p>
        </p:txBody>
      </p:sp>
      <p:sp>
        <p:nvSpPr>
          <p:cNvPr id="160801" name="Text Box 26"/>
          <p:cNvSpPr txBox="1">
            <a:spLocks noChangeArrowheads="1"/>
          </p:cNvSpPr>
          <p:nvPr/>
        </p:nvSpPr>
        <p:spPr bwMode="auto">
          <a:xfrm>
            <a:off x="2776538" y="2360613"/>
            <a:ext cx="20208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Then…call out the group, </a:t>
            </a:r>
            <a:b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</a:b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leaving out one.  Answer is ?</a:t>
            </a:r>
          </a:p>
        </p:txBody>
      </p:sp>
      <p:sp>
        <p:nvSpPr>
          <p:cNvPr id="160802" name="Text Box 28"/>
          <p:cNvSpPr txBox="1">
            <a:spLocks noChangeArrowheads="1"/>
          </p:cNvSpPr>
          <p:nvPr/>
        </p:nvSpPr>
        <p:spPr bwMode="auto">
          <a:xfrm>
            <a:off x="2593975" y="2884488"/>
            <a:ext cx="25193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b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The THREE SOCIETIES are:</a:t>
            </a:r>
          </a:p>
        </p:txBody>
      </p:sp>
      <p:sp>
        <p:nvSpPr>
          <p:cNvPr id="160803" name="Text Box 29"/>
          <p:cNvSpPr txBox="1">
            <a:spLocks noChangeArrowheads="1"/>
          </p:cNvSpPr>
          <p:nvPr/>
        </p:nvSpPr>
        <p:spPr bwMode="auto">
          <a:xfrm>
            <a:off x="5016500" y="2927350"/>
            <a:ext cx="15097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ANARCHY ROYALTY CAPTIVITY</a:t>
            </a:r>
          </a:p>
        </p:txBody>
      </p:sp>
      <p:sp>
        <p:nvSpPr>
          <p:cNvPr id="160804" name="Text Box 30"/>
          <p:cNvSpPr txBox="1">
            <a:spLocks noChangeArrowheads="1"/>
          </p:cNvSpPr>
          <p:nvPr/>
        </p:nvSpPr>
        <p:spPr bwMode="auto">
          <a:xfrm>
            <a:off x="2978150" y="3089275"/>
            <a:ext cx="1982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Also…call out the group, </a:t>
            </a:r>
            <a:b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</a:br>
            <a:r>
              <a:rPr lang="en-US" sz="1200" b="1" i="1">
                <a:solidFill>
                  <a:srgbClr val="1A0004"/>
                </a:solidFill>
                <a:latin typeface="Times" charset="0"/>
                <a:ea typeface="+mn-ea"/>
                <a:cs typeface="+mn-cs"/>
              </a:rPr>
              <a:t>leaving out one. Answer is ?</a:t>
            </a:r>
          </a:p>
        </p:txBody>
      </p:sp>
      <p:grpSp>
        <p:nvGrpSpPr>
          <p:cNvPr id="163876" name="Group 32" descr="Large confetti"/>
          <p:cNvGrpSpPr>
            <a:grpSpLocks/>
          </p:cNvGrpSpPr>
          <p:nvPr/>
        </p:nvGrpSpPr>
        <p:grpSpPr bwMode="auto">
          <a:xfrm>
            <a:off x="2089150" y="3387725"/>
            <a:ext cx="1276350" cy="588963"/>
            <a:chOff x="375" y="3720"/>
            <a:chExt cx="868" cy="450"/>
          </a:xfrm>
        </p:grpSpPr>
        <p:sp>
          <p:nvSpPr>
            <p:cNvPr id="137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8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39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0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1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77" name="Group 38" descr="Large confetti"/>
          <p:cNvGrpSpPr>
            <a:grpSpLocks/>
          </p:cNvGrpSpPr>
          <p:nvPr/>
        </p:nvGrpSpPr>
        <p:grpSpPr bwMode="auto">
          <a:xfrm>
            <a:off x="2352675" y="3706813"/>
            <a:ext cx="1276350" cy="588962"/>
            <a:chOff x="375" y="3720"/>
            <a:chExt cx="868" cy="450"/>
          </a:xfrm>
        </p:grpSpPr>
        <p:sp>
          <p:nvSpPr>
            <p:cNvPr id="143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4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5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6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47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78" name="Group 44" descr="Large confetti"/>
          <p:cNvGrpSpPr>
            <a:grpSpLocks/>
          </p:cNvGrpSpPr>
          <p:nvPr/>
        </p:nvGrpSpPr>
        <p:grpSpPr bwMode="auto">
          <a:xfrm>
            <a:off x="2635250" y="4008438"/>
            <a:ext cx="1276350" cy="588962"/>
            <a:chOff x="375" y="3720"/>
            <a:chExt cx="868" cy="450"/>
          </a:xfrm>
        </p:grpSpPr>
        <p:sp>
          <p:nvSpPr>
            <p:cNvPr id="149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0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1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2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3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79" name="Group 50" descr="Large confetti"/>
          <p:cNvGrpSpPr>
            <a:grpSpLocks/>
          </p:cNvGrpSpPr>
          <p:nvPr/>
        </p:nvGrpSpPr>
        <p:grpSpPr bwMode="auto">
          <a:xfrm>
            <a:off x="2917825" y="4329113"/>
            <a:ext cx="1276350" cy="588962"/>
            <a:chOff x="375" y="3720"/>
            <a:chExt cx="868" cy="450"/>
          </a:xfrm>
        </p:grpSpPr>
        <p:sp>
          <p:nvSpPr>
            <p:cNvPr id="155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6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7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8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59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0" name="Group 56" descr="Large confetti"/>
          <p:cNvGrpSpPr>
            <a:grpSpLocks/>
          </p:cNvGrpSpPr>
          <p:nvPr/>
        </p:nvGrpSpPr>
        <p:grpSpPr bwMode="auto">
          <a:xfrm>
            <a:off x="3221038" y="4646613"/>
            <a:ext cx="1276350" cy="588962"/>
            <a:chOff x="375" y="3720"/>
            <a:chExt cx="868" cy="450"/>
          </a:xfrm>
        </p:grpSpPr>
        <p:sp>
          <p:nvSpPr>
            <p:cNvPr id="161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2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3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4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5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1" name="Group 62" descr="Large confetti"/>
          <p:cNvGrpSpPr>
            <a:grpSpLocks/>
          </p:cNvGrpSpPr>
          <p:nvPr/>
        </p:nvGrpSpPr>
        <p:grpSpPr bwMode="auto">
          <a:xfrm>
            <a:off x="3522663" y="4984750"/>
            <a:ext cx="1276350" cy="588963"/>
            <a:chOff x="375" y="3720"/>
            <a:chExt cx="868" cy="450"/>
          </a:xfrm>
        </p:grpSpPr>
        <p:sp>
          <p:nvSpPr>
            <p:cNvPr id="167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8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69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0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1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2" name="Group 68" descr="Large confetti"/>
          <p:cNvGrpSpPr>
            <a:grpSpLocks/>
          </p:cNvGrpSpPr>
          <p:nvPr/>
        </p:nvGrpSpPr>
        <p:grpSpPr bwMode="auto">
          <a:xfrm>
            <a:off x="3805238" y="5303838"/>
            <a:ext cx="1276350" cy="588962"/>
            <a:chOff x="375" y="3720"/>
            <a:chExt cx="868" cy="450"/>
          </a:xfrm>
        </p:grpSpPr>
        <p:sp>
          <p:nvSpPr>
            <p:cNvPr id="173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4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5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6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77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3" name="Group 74" descr="Large confetti"/>
          <p:cNvGrpSpPr>
            <a:grpSpLocks/>
          </p:cNvGrpSpPr>
          <p:nvPr/>
        </p:nvGrpSpPr>
        <p:grpSpPr bwMode="auto">
          <a:xfrm>
            <a:off x="4087813" y="5641975"/>
            <a:ext cx="1276350" cy="588963"/>
            <a:chOff x="375" y="3720"/>
            <a:chExt cx="868" cy="450"/>
          </a:xfrm>
        </p:grpSpPr>
        <p:sp>
          <p:nvSpPr>
            <p:cNvPr id="17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3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4" name="Group 80" descr="Large confetti"/>
          <p:cNvGrpSpPr>
            <a:grpSpLocks/>
          </p:cNvGrpSpPr>
          <p:nvPr/>
        </p:nvGrpSpPr>
        <p:grpSpPr bwMode="auto">
          <a:xfrm>
            <a:off x="4371975" y="5978525"/>
            <a:ext cx="1274763" cy="588963"/>
            <a:chOff x="375" y="3720"/>
            <a:chExt cx="868" cy="450"/>
          </a:xfrm>
        </p:grpSpPr>
        <p:sp>
          <p:nvSpPr>
            <p:cNvPr id="185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6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7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8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2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  <p:sp>
          <p:nvSpPr>
            <p:cNvPr id="189" name="Line 85" descr="Large confetti"/>
            <p:cNvSpPr>
              <a:spLocks noChangeShapeType="1"/>
            </p:cNvSpPr>
            <p:nvPr/>
          </p:nvSpPr>
          <p:spPr bwMode="auto">
            <a:xfrm>
              <a:off x="409" y="3852"/>
              <a:ext cx="547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rgbClr val="1A0004"/>
                </a:solidFill>
                <a:ea typeface="+mn-ea"/>
                <a:cs typeface="+mn-cs"/>
              </a:endParaRPr>
            </a:p>
          </p:txBody>
        </p:sp>
      </p:grpSp>
      <p:grpSp>
        <p:nvGrpSpPr>
          <p:cNvPr id="163885" name="Group 86" descr="Large confetti"/>
          <p:cNvGrpSpPr>
            <a:grpSpLocks/>
          </p:cNvGrpSpPr>
          <p:nvPr/>
        </p:nvGrpSpPr>
        <p:grpSpPr bwMode="auto">
          <a:xfrm>
            <a:off x="4673600" y="6316663"/>
            <a:ext cx="1276350" cy="588962"/>
            <a:chOff x="375" y="3720"/>
            <a:chExt cx="868" cy="450"/>
          </a:xfrm>
        </p:grpSpPr>
        <p:sp>
          <p:nvSpPr>
            <p:cNvPr id="191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5" cy="355"/>
            </a:xfrm>
            <a:custGeom>
              <a:avLst/>
              <a:gdLst>
                <a:gd name="T0" fmla="*/ 38 w 503"/>
                <a:gd name="T1" fmla="*/ 0 h 355"/>
                <a:gd name="T2" fmla="*/ 30 w 503"/>
                <a:gd name="T3" fmla="*/ 1 h 355"/>
                <a:gd name="T4" fmla="*/ 23 w 503"/>
                <a:gd name="T5" fmla="*/ 3 h 355"/>
                <a:gd name="T6" fmla="*/ 17 w 503"/>
                <a:gd name="T7" fmla="*/ 7 h 355"/>
                <a:gd name="T8" fmla="*/ 11 w 503"/>
                <a:gd name="T9" fmla="*/ 11 h 355"/>
                <a:gd name="T10" fmla="*/ 7 w 503"/>
                <a:gd name="T11" fmla="*/ 17 h 355"/>
                <a:gd name="T12" fmla="*/ 3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3 w 503"/>
                <a:gd name="T23" fmla="*/ 332 h 355"/>
                <a:gd name="T24" fmla="*/ 7 w 503"/>
                <a:gd name="T25" fmla="*/ 338 h 355"/>
                <a:gd name="T26" fmla="*/ 11 w 503"/>
                <a:gd name="T27" fmla="*/ 344 h 355"/>
                <a:gd name="T28" fmla="*/ 17 w 503"/>
                <a:gd name="T29" fmla="*/ 349 h 355"/>
                <a:gd name="T30" fmla="*/ 23 w 503"/>
                <a:gd name="T31" fmla="*/ 352 h 355"/>
                <a:gd name="T32" fmla="*/ 30 w 503"/>
                <a:gd name="T33" fmla="*/ 354 h 355"/>
                <a:gd name="T34" fmla="*/ 38 w 503"/>
                <a:gd name="T35" fmla="*/ 355 h 355"/>
                <a:gd name="T36" fmla="*/ 465 w 503"/>
                <a:gd name="T37" fmla="*/ 355 h 355"/>
                <a:gd name="T38" fmla="*/ 473 w 503"/>
                <a:gd name="T39" fmla="*/ 354 h 355"/>
                <a:gd name="T40" fmla="*/ 480 w 503"/>
                <a:gd name="T41" fmla="*/ 352 h 355"/>
                <a:gd name="T42" fmla="*/ 486 w 503"/>
                <a:gd name="T43" fmla="*/ 349 h 355"/>
                <a:gd name="T44" fmla="*/ 492 w 503"/>
                <a:gd name="T45" fmla="*/ 344 h 355"/>
                <a:gd name="T46" fmla="*/ 497 w 503"/>
                <a:gd name="T47" fmla="*/ 338 h 355"/>
                <a:gd name="T48" fmla="*/ 500 w 503"/>
                <a:gd name="T49" fmla="*/ 332 h 355"/>
                <a:gd name="T50" fmla="*/ 502 w 503"/>
                <a:gd name="T51" fmla="*/ 325 h 355"/>
                <a:gd name="T52" fmla="*/ 503 w 503"/>
                <a:gd name="T53" fmla="*/ 317 h 355"/>
                <a:gd name="T54" fmla="*/ 503 w 503"/>
                <a:gd name="T55" fmla="*/ 38 h 355"/>
                <a:gd name="T56" fmla="*/ 502 w 503"/>
                <a:gd name="T57" fmla="*/ 30 h 355"/>
                <a:gd name="T58" fmla="*/ 500 w 503"/>
                <a:gd name="T59" fmla="*/ 23 h 355"/>
                <a:gd name="T60" fmla="*/ 497 w 503"/>
                <a:gd name="T61" fmla="*/ 17 h 355"/>
                <a:gd name="T62" fmla="*/ 492 w 503"/>
                <a:gd name="T63" fmla="*/ 11 h 355"/>
                <a:gd name="T64" fmla="*/ 486 w 503"/>
                <a:gd name="T65" fmla="*/ 7 h 355"/>
                <a:gd name="T66" fmla="*/ 480 w 503"/>
                <a:gd name="T67" fmla="*/ 3 h 355"/>
                <a:gd name="T68" fmla="*/ 473 w 503"/>
                <a:gd name="T69" fmla="*/ 1 h 355"/>
                <a:gd name="T70" fmla="*/ 465 w 503"/>
                <a:gd name="T71" fmla="*/ 0 h 355"/>
                <a:gd name="T72" fmla="*/ 3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3"/>
                <a:gd name="T112" fmla="*/ 0 h 355"/>
                <a:gd name="T113" fmla="*/ 503 w 503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2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3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4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rgbClr val="BBE0E3"/>
              </a:fgClr>
              <a:bgClr>
                <a:srgbClr val="FFFFFF"/>
              </a:bgClr>
            </a:patt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  <p:sp>
          <p:nvSpPr>
            <p:cNvPr id="195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3" cy="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kern="0">
                <a:solidFill>
                  <a:sysClr val="windowText" lastClr="000000"/>
                </a:solidFill>
                <a:ea typeface="+mn-ea"/>
                <a:cs typeface="+mn-cs"/>
              </a:endParaRPr>
            </a:p>
          </p:txBody>
        </p:sp>
      </p:grpSp>
      <p:sp>
        <p:nvSpPr>
          <p:cNvPr id="196" name="Text Box 92"/>
          <p:cNvSpPr txBox="1">
            <a:spLocks noChangeArrowheads="1"/>
          </p:cNvSpPr>
          <p:nvPr/>
        </p:nvSpPr>
        <p:spPr bwMode="auto">
          <a:xfrm>
            <a:off x="1366838" y="3284538"/>
            <a:ext cx="2386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pTktL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97" name="Text Box 93"/>
          <p:cNvSpPr txBox="1">
            <a:spLocks noChangeArrowheads="1"/>
          </p:cNvSpPr>
          <p:nvPr/>
        </p:nvSpPr>
        <p:spPr bwMode="auto">
          <a:xfrm>
            <a:off x="1651000" y="3622675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ca|fxfd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98" name="Text Box 94"/>
          <p:cNvSpPr txBox="1">
            <a:spLocks noChangeArrowheads="1"/>
          </p:cNvSpPr>
          <p:nvPr/>
        </p:nvSpPr>
        <p:spPr bwMode="auto">
          <a:xfrm>
            <a:off x="2024063" y="3913188"/>
            <a:ext cx="2386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of];[\km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99" name="Text Box 95"/>
          <p:cNvSpPr txBox="1">
            <a:spLocks noChangeArrowheads="1"/>
          </p:cNvSpPr>
          <p:nvPr/>
        </p:nvSpPr>
        <p:spPr bwMode="auto">
          <a:xfrm>
            <a:off x="2301875" y="4229100"/>
            <a:ext cx="23860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df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]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zf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0" name="Text Box 96"/>
          <p:cNvSpPr txBox="1">
            <a:spLocks noChangeArrowheads="1"/>
          </p:cNvSpPr>
          <p:nvPr/>
        </p:nvSpPr>
        <p:spPr bwMode="auto">
          <a:xfrm>
            <a:off x="2598738" y="4543425"/>
            <a:ext cx="23860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oxf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]z[\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1" name="Text Box 97"/>
          <p:cNvSpPr txBox="1">
            <a:spLocks noChangeArrowheads="1"/>
          </p:cNvSpPr>
          <p:nvPr/>
        </p:nvSpPr>
        <p:spPr bwMode="auto">
          <a:xfrm>
            <a:off x="2805113" y="4873625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c/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fhstf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{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2" name="Text Box 98"/>
          <p:cNvSpPr txBox="1">
            <a:spLocks noChangeArrowheads="1"/>
          </p:cNvSpPr>
          <p:nvPr/>
        </p:nvSpPr>
        <p:spPr bwMode="auto">
          <a:xfrm>
            <a:off x="3100388" y="5208588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/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fhkl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/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jf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/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3" name="Text Box 99"/>
          <p:cNvSpPr txBox="1">
            <a:spLocks noChangeArrowheads="1"/>
          </p:cNvSpPr>
          <p:nvPr/>
        </p:nvSpPr>
        <p:spPr bwMode="auto">
          <a:xfrm>
            <a:off x="3400425" y="5541963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bf;Tj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4" name="Text Box 100"/>
          <p:cNvSpPr txBox="1">
            <a:spLocks noChangeArrowheads="1"/>
          </p:cNvSpPr>
          <p:nvPr/>
        </p:nvSpPr>
        <p:spPr bwMode="auto">
          <a:xfrm>
            <a:off x="3749675" y="5883275"/>
            <a:ext cx="23844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1A0004"/>
                </a:solidFill>
                <a:latin typeface="Helvetica" charset="0"/>
              </a:rPr>
              <a:t> </a:t>
            </a:r>
            <a:r>
              <a:rPr lang="en-US" sz="1400" b="1" dirty="0">
                <a:solidFill>
                  <a:srgbClr val="1A0004"/>
                </a:solidFill>
                <a:latin typeface="Kantipur" charset="0"/>
              </a:rPr>
              <a:t>z[\</a:t>
            </a:r>
            <a:r>
              <a:rPr lang="en-US" sz="1400" b="1" dirty="0" err="1">
                <a:solidFill>
                  <a:srgbClr val="1A0004"/>
                </a:solidFill>
                <a:latin typeface="Kantipur" charset="0"/>
              </a:rPr>
              <a:t>Gotf</a:t>
            </a:r>
            <a:endParaRPr lang="en-US" sz="14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160824" name="Text Box 101"/>
          <p:cNvSpPr txBox="1">
            <a:spLocks noChangeArrowheads="1"/>
          </p:cNvSpPr>
          <p:nvPr/>
        </p:nvSpPr>
        <p:spPr bwMode="auto">
          <a:xfrm>
            <a:off x="3984625" y="6173788"/>
            <a:ext cx="23860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rgbClr val="1A0004"/>
                </a:solidFill>
                <a:latin typeface="Kantipur" charset="0"/>
              </a:rPr>
              <a:t>o]z[\</a:t>
            </a:r>
            <a:endParaRPr lang="en-US" sz="2800" b="1" dirty="0">
              <a:solidFill>
                <a:srgbClr val="1A0004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000" b="1" dirty="0">
              <a:solidFill>
                <a:srgbClr val="1A0004"/>
              </a:solidFill>
              <a:latin typeface="Helvetica" charset="0"/>
              <a:ea typeface="+mn-ea"/>
              <a:cs typeface="+mn-cs"/>
            </a:endParaRPr>
          </a:p>
        </p:txBody>
      </p:sp>
      <p:sp>
        <p:nvSpPr>
          <p:cNvPr id="206" name="AutoShape 102"/>
          <p:cNvSpPr>
            <a:spLocks noChangeArrowheads="1"/>
          </p:cNvSpPr>
          <p:nvPr/>
        </p:nvSpPr>
        <p:spPr bwMode="auto">
          <a:xfrm rot="5766511">
            <a:off x="5607844" y="5314157"/>
            <a:ext cx="1911350" cy="1135062"/>
          </a:xfrm>
          <a:prstGeom prst="curvedDownArrow">
            <a:avLst>
              <a:gd name="adj1" fmla="val 33678"/>
              <a:gd name="adj2" fmla="val 67357"/>
              <a:gd name="adj3" fmla="val 33333"/>
            </a:avLst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sysClr val="windowText" lastClr="000000"/>
              </a:solidFill>
              <a:ea typeface="+mn-ea"/>
              <a:cs typeface="+mn-cs"/>
            </a:endParaRPr>
          </a:p>
        </p:txBody>
      </p:sp>
      <p:sp>
        <p:nvSpPr>
          <p:cNvPr id="160826" name="Text Box 104"/>
          <p:cNvSpPr txBox="1">
            <a:spLocks noChangeArrowheads="1"/>
          </p:cNvSpPr>
          <p:nvPr/>
        </p:nvSpPr>
        <p:spPr bwMode="auto">
          <a:xfrm>
            <a:off x="2198688" y="-957263"/>
            <a:ext cx="501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rgbClr val="FFA27C"/>
                </a:solidFill>
                <a:latin typeface="Comic Sans MS" charset="0"/>
                <a:ea typeface="+mn-ea"/>
                <a:cs typeface="+mn-cs"/>
              </a:rPr>
              <a:t>02</a:t>
            </a:r>
          </a:p>
        </p:txBody>
      </p:sp>
      <p:sp>
        <p:nvSpPr>
          <p:cNvPr id="160827" name="Text Box 106"/>
          <p:cNvSpPr txBox="1">
            <a:spLocks noChangeArrowheads="1"/>
          </p:cNvSpPr>
          <p:nvPr/>
        </p:nvSpPr>
        <p:spPr bwMode="auto">
          <a:xfrm>
            <a:off x="5792788" y="1076325"/>
            <a:ext cx="14033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C  7  S  J 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5899150" y="2433638"/>
            <a:ext cx="3179763" cy="6477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FFFF00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cWoog ;xof]uL</a:t>
            </a:r>
            <a:r>
              <a:rPr lang="en-US" sz="3600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  <a:r>
              <a:rPr lang="en-US" sz="1800" b="1">
                <a:solidFill>
                  <a:srgbClr val="FFFF00"/>
                </a:solidFill>
                <a:latin typeface="Comic Sans MS" charset="0"/>
                <a:ea typeface="MS PGothic" pitchFamily="34" charset="-128"/>
                <a:cs typeface="MS PGothic" pitchFamily="34" charset="-128"/>
              </a:rPr>
              <a:t>#0</a:t>
            </a:r>
            <a:r>
              <a:rPr lang="en-US" sz="3600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@</a:t>
            </a:r>
          </a:p>
        </p:txBody>
      </p:sp>
      <p:sp>
        <p:nvSpPr>
          <p:cNvPr id="163900" name="TextBox 208"/>
          <p:cNvSpPr txBox="1">
            <a:spLocks noChangeArrowheads="1"/>
          </p:cNvSpPr>
          <p:nvPr/>
        </p:nvSpPr>
        <p:spPr bwMode="auto">
          <a:xfrm>
            <a:off x="2463800" y="53975"/>
            <a:ext cx="3713163" cy="584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en-US" sz="3200" b="1" i="1">
                <a:solidFill>
                  <a:schemeClr val="bg2"/>
                </a:solidFill>
                <a:latin typeface="Kantipur" charset="0"/>
              </a:rPr>
              <a:t>afOan </a:t>
            </a:r>
            <a:r>
              <a:rPr lang="en-US" sz="3200" b="1" i="1">
                <a:solidFill>
                  <a:schemeClr val="bg2"/>
                </a:solidFill>
                <a:latin typeface="Times" charset="0"/>
              </a:rPr>
              <a:t>…</a:t>
            </a:r>
            <a:r>
              <a:rPr lang="en-US" sz="3200" b="1" i="1">
                <a:solidFill>
                  <a:schemeClr val="bg2"/>
                </a:solidFill>
                <a:latin typeface="Kantipur" charset="0"/>
              </a:rPr>
              <a:t>cfwf/e[\t</a:t>
            </a:r>
            <a:endParaRPr lang="en-US" sz="3200" i="1">
              <a:solidFill>
                <a:schemeClr val="bg2"/>
              </a:solidFill>
              <a:latin typeface="Kantipur" charset="0"/>
            </a:endParaRPr>
          </a:p>
        </p:txBody>
      </p:sp>
      <p:sp>
        <p:nvSpPr>
          <p:cNvPr id="160830" name="Text Box 16"/>
          <p:cNvSpPr txBox="1">
            <a:spLocks noChangeArrowheads="1"/>
          </p:cNvSpPr>
          <p:nvPr/>
        </p:nvSpPr>
        <p:spPr bwMode="auto">
          <a:xfrm>
            <a:off x="5981700" y="4048125"/>
            <a:ext cx="11398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u="sng">
                <a:solidFill>
                  <a:srgbClr val="1A0004"/>
                </a:solidFill>
                <a:latin typeface="Helvetica" charset="0"/>
                <a:ea typeface="+mn-ea"/>
                <a:cs typeface="+mn-cs"/>
              </a:rPr>
              <a:t>JESUS</a:t>
            </a:r>
          </a:p>
        </p:txBody>
      </p:sp>
      <p:sp>
        <p:nvSpPr>
          <p:cNvPr id="160831" name="Text Box 23"/>
          <p:cNvSpPr txBox="1">
            <a:spLocks noChangeArrowheads="1"/>
          </p:cNvSpPr>
          <p:nvPr/>
        </p:nvSpPr>
        <p:spPr bwMode="auto">
          <a:xfrm>
            <a:off x="282575" y="6523038"/>
            <a:ext cx="9969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a typeface="+mn-ea"/>
                <a:cs typeface="+mn-cs"/>
              </a:rPr>
              <a:t>©2006 TBBMI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1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1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1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1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2" grpId="0" animBg="1" autoUpdateAnimBg="0"/>
      <p:bldP spid="211973" grpId="0" animBg="1" autoUpdateAnimBg="0"/>
      <p:bldP spid="211974" grpId="0" animBg="1"/>
      <p:bldP spid="211975" grpId="0" animBg="1"/>
      <p:bldP spid="211976" grpId="0" animBg="1"/>
      <p:bldP spid="211977" grpId="0" animBg="1"/>
      <p:bldP spid="211978" grpId="0" animBg="1"/>
      <p:bldP spid="211979" grpId="0" animBg="1"/>
      <p:bldP spid="211981" grpId="0" animBg="1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Line 2"/>
          <p:cNvSpPr>
            <a:spLocks noChangeShapeType="1"/>
          </p:cNvSpPr>
          <p:nvPr/>
        </p:nvSpPr>
        <p:spPr bwMode="auto">
          <a:xfrm>
            <a:off x="0" y="97536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295400" y="-381000"/>
            <a:ext cx="5557838" cy="6919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48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</a:rPr>
              <a:t>&amp;</a:t>
            </a:r>
          </a:p>
        </p:txBody>
      </p:sp>
      <p:sp>
        <p:nvSpPr>
          <p:cNvPr id="165891" name="Text Box 5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5892" name="Text Box 6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65893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71</a:t>
            </a:r>
          </a:p>
        </p:txBody>
      </p:sp>
    </p:spTree>
  </p:cSld>
  <p:clrMapOvr>
    <a:masterClrMapping/>
  </p:clrMapOvr>
  <p:transition>
    <p:cut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7" name="Group 2"/>
          <p:cNvGrpSpPr>
            <a:grpSpLocks/>
          </p:cNvGrpSpPr>
          <p:nvPr/>
        </p:nvGrpSpPr>
        <p:grpSpPr bwMode="auto">
          <a:xfrm>
            <a:off x="552450" y="508000"/>
            <a:ext cx="8013700" cy="5822950"/>
            <a:chOff x="348" y="320"/>
            <a:chExt cx="5048" cy="3558"/>
          </a:xfrm>
        </p:grpSpPr>
        <p:pic>
          <p:nvPicPr>
            <p:cNvPr id="167945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" y="327"/>
              <a:ext cx="4062" cy="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7946" name="Rectangle 4"/>
            <p:cNvSpPr>
              <a:spLocks noChangeArrowheads="1"/>
            </p:cNvSpPr>
            <p:nvPr/>
          </p:nvSpPr>
          <p:spPr bwMode="auto">
            <a:xfrm>
              <a:off x="4875" y="320"/>
              <a:ext cx="521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47" name="Rectangle 5"/>
            <p:cNvSpPr>
              <a:spLocks noChangeArrowheads="1"/>
            </p:cNvSpPr>
            <p:nvPr/>
          </p:nvSpPr>
          <p:spPr bwMode="auto">
            <a:xfrm>
              <a:off x="348" y="341"/>
              <a:ext cx="496" cy="3537"/>
            </a:xfrm>
            <a:prstGeom prst="rect">
              <a:avLst/>
            </a:prstGeom>
            <a:solidFill>
              <a:srgbClr val="7E400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7938" name="Text Box 6"/>
          <p:cNvSpPr txBox="1">
            <a:spLocks noChangeArrowheads="1"/>
          </p:cNvSpPr>
          <p:nvPr/>
        </p:nvSpPr>
        <p:spPr bwMode="auto">
          <a:xfrm>
            <a:off x="8723313" y="66675"/>
            <a:ext cx="26035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A27C"/>
                </a:solidFill>
                <a:latin typeface="Comic Sans MS" charset="0"/>
              </a:rPr>
              <a:t> </a:t>
            </a:r>
          </a:p>
        </p:txBody>
      </p:sp>
      <p:sp>
        <p:nvSpPr>
          <p:cNvPr id="167939" name="Text Box 7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72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7945438" y="2332038"/>
            <a:ext cx="549275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800" i="1">
              <a:solidFill>
                <a:srgbClr val="FAFD00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838200" y="3657600"/>
            <a:ext cx="7772400" cy="1681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 anchor="ctr"/>
          <a:lstStyle/>
          <a:p>
            <a:pPr algn="ctr">
              <a:defRPr/>
            </a:pPr>
            <a: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d[\Vo vf]Ng[\kg]{ </a:t>
            </a:r>
            <a:br>
              <a:rPr lang="en-US" sz="54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</a:br>
            <a:r>
              <a:rPr lang="ja-JP" altLang="en-US" sz="72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“</a:t>
            </a:r>
            <a:r>
              <a:rPr lang="en-US" sz="66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tkfO{sf] afOan vftf</a:t>
            </a:r>
            <a:r>
              <a:rPr lang="ja-JP" altLang="en-US" sz="7200" b="1" i="1">
                <a:effectLst>
                  <a:outerShdw blurRad="38100" dist="38100" dir="2700000" algn="tl">
                    <a:srgbClr val="000000"/>
                  </a:outerShdw>
                </a:effectLst>
                <a:latin typeface="Kantipur" charset="0"/>
                <a:cs typeface="Kantipur" charset="0"/>
              </a:rPr>
              <a:t>”</a:t>
            </a:r>
            <a:endParaRPr lang="en-US" sz="7200" b="1" i="1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Kantipur" charset="0"/>
              <a:cs typeface="Kantipur" charset="0"/>
            </a:endParaRPr>
          </a:p>
        </p:txBody>
      </p:sp>
      <p:grpSp>
        <p:nvGrpSpPr>
          <p:cNvPr id="167942" name="Group 10"/>
          <p:cNvGrpSpPr>
            <a:grpSpLocks/>
          </p:cNvGrpSpPr>
          <p:nvPr/>
        </p:nvGrpSpPr>
        <p:grpSpPr bwMode="auto">
          <a:xfrm>
            <a:off x="660400" y="2343150"/>
            <a:ext cx="7772400" cy="1143000"/>
            <a:chOff x="456" y="1220"/>
            <a:chExt cx="4896" cy="720"/>
          </a:xfrm>
        </p:grpSpPr>
        <p:sp>
          <p:nvSpPr>
            <p:cNvPr id="100363" name="Rectangle 11"/>
            <p:cNvSpPr>
              <a:spLocks noChangeArrowheads="1"/>
            </p:cNvSpPr>
            <p:nvPr/>
          </p:nvSpPr>
          <p:spPr bwMode="auto">
            <a:xfrm>
              <a:off x="456" y="1220"/>
              <a:ext cx="4896" cy="72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 anchor="ctr"/>
            <a:lstStyle/>
            <a:p>
              <a:pPr algn="ctr">
                <a:defRPr/>
              </a:pP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afOan </a:t>
              </a:r>
              <a:r>
                <a:rPr lang="en-US" sz="6600" b="1" i="1">
                  <a:solidFill>
                    <a:srgbClr val="F6FE0A"/>
                  </a:solidFill>
                  <a:latin typeface="Times" charset="0"/>
                </a:rPr>
                <a:t>…</a:t>
              </a:r>
              <a:r>
                <a:rPr lang="en-US" sz="6600" b="1" i="1">
                  <a:solidFill>
                    <a:srgbClr val="F6FE0A"/>
                  </a:solidFill>
                  <a:latin typeface="Kantipur" charset="0"/>
                </a:rPr>
                <a:t>cfwf/e[\t</a:t>
              </a:r>
              <a:endParaRPr lang="en-US" sz="6600" i="1">
                <a:solidFill>
                  <a:srgbClr val="F6FE0A"/>
                </a:solidFill>
                <a:latin typeface="Kantipur" charset="0"/>
              </a:endParaRPr>
            </a:p>
          </p:txBody>
        </p:sp>
        <p:sp>
          <p:nvSpPr>
            <p:cNvPr id="100364" name="Rectangle 12"/>
            <p:cNvSpPr>
              <a:spLocks noChangeArrowheads="1"/>
            </p:cNvSpPr>
            <p:nvPr/>
          </p:nvSpPr>
          <p:spPr bwMode="auto">
            <a:xfrm>
              <a:off x="4958" y="1301"/>
              <a:ext cx="345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" charset="0"/>
                  <a:ea typeface="MS PGothic" pitchFamily="34" charset="-128"/>
                  <a:cs typeface="MS PGothic" pitchFamily="34" charset="-128"/>
                </a:rPr>
                <a:t>®</a:t>
              </a:r>
            </a:p>
          </p:txBody>
        </p:sp>
      </p:grp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61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5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100" y="219075"/>
            <a:ext cx="2541588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79" name="Oval 3"/>
          <p:cNvSpPr>
            <a:spLocks noChangeArrowheads="1"/>
          </p:cNvSpPr>
          <p:nvPr/>
        </p:nvSpPr>
        <p:spPr bwMode="auto">
          <a:xfrm>
            <a:off x="685800" y="228600"/>
            <a:ext cx="939800" cy="939800"/>
          </a:xfrm>
          <a:prstGeom prst="ellipse">
            <a:avLst/>
          </a:prstGeom>
          <a:noFill/>
          <a:ln w="76200">
            <a:solidFill>
              <a:srgbClr val="FFEC14"/>
            </a:solidFill>
            <a:round/>
            <a:headEnd/>
            <a:tailEnd/>
          </a:ln>
          <a:effectLst>
            <a:outerShdw blurRad="63500" dist="5388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FFEC14"/>
              </a:solidFill>
              <a:latin typeface="Times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679700" y="385763"/>
            <a:ext cx="6464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i="1">
                <a:latin typeface="Kantipur" charset="0"/>
              </a:rPr>
              <a:t>clxn] oxfF tkfO{x?n] yfxf ug[\{ eof] </a:t>
            </a:r>
            <a:r>
              <a:rPr lang="en-US" sz="3600" b="1" i="1">
                <a:latin typeface="Comic Sans MS" charset="0"/>
              </a:rPr>
              <a:t>… </a:t>
            </a:r>
            <a:r>
              <a:rPr lang="en-US" sz="3600" b="1" i="1">
                <a:latin typeface="Kantipur" charset="0"/>
              </a:rPr>
              <a:t>xfdL stf ulx/x]sf 5f} </a:t>
            </a:r>
            <a:r>
              <a:rPr lang="en-US" sz="3600" b="1" i="1">
                <a:latin typeface="Comic Sans MS" charset="0"/>
              </a:rPr>
              <a:t>…</a:t>
            </a:r>
            <a:endParaRPr lang="en-US" sz="3600" b="1" i="1">
              <a:solidFill>
                <a:srgbClr val="FF0A1E"/>
              </a:solidFill>
              <a:latin typeface="Comic Sans MS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401638" y="1555750"/>
            <a:ext cx="8742362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               	•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klxnf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s[\/f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vftf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endParaRPr lang="en-US" sz="2800" b="1" dirty="0">
              <a:solidFill>
                <a:srgbClr val="43F22C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vftf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vftf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vf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]Ng] d[\Vo a[\bf+ 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…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p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&amp; z[\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o]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dfgl;s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gSzf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hf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afOanLo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d[\Vo 36gfx?df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cfwfl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/t 5g\ 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afOansf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syf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x?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: 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;+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lIfKtdf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sfns|dfg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[\;f/ </a:t>
            </a:r>
            <a:r>
              <a:rPr lang="ja-JP" alt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ca|fxfd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cfwfl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/t 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wd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zf:qsf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v08n]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k|e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[\ o]z[\ v|Li6sf] ;]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jfsfO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df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k|ToIf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cu[\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jfO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ub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{5 .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afOansf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: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j?k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lgdf0f{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cfwf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/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“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syf</a:t>
            </a:r>
            <a:r>
              <a:rPr lang="ja-JP" alt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”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x? x[\g\ .</a:t>
            </a:r>
            <a:endParaRPr lang="en-US" sz="2800" b="1" dirty="0">
              <a:solidFill>
                <a:srgbClr val="FFEA18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Comic Sans MS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•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k[\/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fgf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] / </a:t>
            </a:r>
            <a:r>
              <a:rPr lang="en-US" sz="2800" b="1" dirty="0" err="1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gofF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s/f/</a:t>
            </a:r>
            <a:r>
              <a:rPr lang="en-US" sz="2800" b="1" dirty="0">
                <a:solidFill>
                  <a:srgbClr val="FFEA18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Comic Sans MS" charset="0"/>
              </a:rPr>
              <a:t> 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k[\: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tsx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?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tyf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 </a:t>
            </a:r>
            <a:r>
              <a:rPr lang="en-US" sz="2800" b="1" dirty="0" err="1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laifox</a:t>
            </a:r>
            <a:r>
              <a:rPr lang="en-US" sz="2800" b="1" dirty="0">
                <a:solidFill>
                  <a:srgbClr val="43F22C"/>
                </a:solidFill>
                <a:effectLst>
                  <a:outerShdw blurRad="50800" dist="88900" dir="2700000" algn="tl" rotWithShape="0">
                    <a:srgbClr val="000000">
                      <a:alpha val="97000"/>
                    </a:srgbClr>
                  </a:outerShdw>
                </a:effectLst>
                <a:latin typeface="Kantipur" charset="0"/>
              </a:rPr>
              <a:t>? .</a:t>
            </a:r>
            <a:endParaRPr lang="en-US" sz="2800" b="1" dirty="0">
              <a:solidFill>
                <a:srgbClr val="FFEA18"/>
              </a:solidFill>
              <a:effectLst>
                <a:outerShdw blurRad="50800" dist="88900" dir="2700000" algn="tl" rotWithShape="0">
                  <a:srgbClr val="000000">
                    <a:alpha val="97000"/>
                  </a:srgbClr>
                </a:outerShdw>
              </a:effectLst>
              <a:latin typeface="Kantipur" charset="0"/>
            </a:endParaRPr>
          </a:p>
        </p:txBody>
      </p:sp>
      <p:sp>
        <p:nvSpPr>
          <p:cNvPr id="169989" name="Text Box 6"/>
          <p:cNvSpPr txBox="1">
            <a:spLocks noChangeArrowheads="1"/>
          </p:cNvSpPr>
          <p:nvPr/>
        </p:nvSpPr>
        <p:spPr bwMode="auto">
          <a:xfrm>
            <a:off x="355600" y="6262688"/>
            <a:ext cx="1533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rgbClr val="333333"/>
                </a:solidFill>
                <a:latin typeface="Webdings" charset="0"/>
              </a:rPr>
              <a:t></a:t>
            </a:r>
          </a:p>
        </p:txBody>
      </p:sp>
      <p:sp>
        <p:nvSpPr>
          <p:cNvPr id="101383" name="Line 7"/>
          <p:cNvSpPr>
            <a:spLocks noChangeShapeType="1"/>
          </p:cNvSpPr>
          <p:nvPr/>
        </p:nvSpPr>
        <p:spPr bwMode="auto">
          <a:xfrm>
            <a:off x="1227138" y="4068763"/>
            <a:ext cx="66087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169991" name="Text Box 8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73</a:t>
            </a:r>
          </a:p>
        </p:txBody>
      </p:sp>
      <p:sp>
        <p:nvSpPr>
          <p:cNvPr id="169992" name="Text Box 9"/>
          <p:cNvSpPr txBox="1">
            <a:spLocks noChangeArrowheads="1"/>
          </p:cNvSpPr>
          <p:nvPr/>
        </p:nvSpPr>
        <p:spPr bwMode="auto">
          <a:xfrm>
            <a:off x="8759825" y="6527800"/>
            <a:ext cx="184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000" b="1">
              <a:solidFill>
                <a:srgbClr val="FFFFFF"/>
              </a:solidFill>
            </a:endParaRPr>
          </a:p>
        </p:txBody>
      </p:sp>
      <p:sp>
        <p:nvSpPr>
          <p:cNvPr id="169993" name="Text Box 10"/>
          <p:cNvSpPr txBox="1">
            <a:spLocks noChangeArrowheads="1"/>
          </p:cNvSpPr>
          <p:nvPr/>
        </p:nvSpPr>
        <p:spPr bwMode="auto">
          <a:xfrm>
            <a:off x="8721725" y="6413500"/>
            <a:ext cx="325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101387" name="AutoShape 11"/>
          <p:cNvSpPr>
            <a:spLocks noChangeArrowheads="1"/>
          </p:cNvSpPr>
          <p:nvPr/>
        </p:nvSpPr>
        <p:spPr bwMode="auto">
          <a:xfrm>
            <a:off x="468313" y="2205038"/>
            <a:ext cx="8134350" cy="35591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A70820">
              <a:alpha val="51000"/>
            </a:srgbClr>
          </a:solidFill>
          <a:ln w="76200">
            <a:solidFill>
              <a:srgbClr val="1FCC16">
                <a:alpha val="50000"/>
              </a:srgbClr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013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13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8" dur="500"/>
                                        <p:tgtEl>
                                          <p:spTgt spid="1013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500"/>
                                        <p:tgtEl>
                                          <p:spTgt spid="1013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8" dur="500"/>
                                        <p:tgtEl>
                                          <p:spTgt spid="1013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13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animBg="1" autoUpdateAnimBg="0"/>
      <p:bldP spid="101381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3" name="Group 3"/>
          <p:cNvGrpSpPr>
            <a:grpSpLocks/>
          </p:cNvGrpSpPr>
          <p:nvPr/>
        </p:nvGrpSpPr>
        <p:grpSpPr bwMode="auto">
          <a:xfrm>
            <a:off x="76200" y="5435600"/>
            <a:ext cx="8596313" cy="1346200"/>
            <a:chOff x="48" y="3424"/>
            <a:chExt cx="5415" cy="848"/>
          </a:xfrm>
        </p:grpSpPr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7173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7174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172034" name="Text Box 7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172035" name="Text Box 8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2037" name="Text Box 10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04</a:t>
            </a:r>
          </a:p>
        </p:txBody>
      </p:sp>
      <p:pic>
        <p:nvPicPr>
          <p:cNvPr id="172038" name="Picture 1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039" name="Picture 19"/>
          <p:cNvPicPr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362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2040" name="WordArt 12"/>
          <p:cNvSpPr>
            <a:spLocks noChangeArrowheads="1" noChangeShapeType="1" noTextEdit="1"/>
          </p:cNvSpPr>
          <p:nvPr/>
        </p:nvSpPr>
        <p:spPr bwMode="auto">
          <a:xfrm>
            <a:off x="1219200" y="18288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solidFill>
                  <a:srgbClr val="1A0004"/>
                </a:soli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solidFill>
                <a:srgbClr val="1A0004"/>
              </a:solidFill>
              <a:latin typeface="Kantipur Regular"/>
              <a:ea typeface="Kantipur Regular"/>
              <a:cs typeface="Kantipur Regular"/>
            </a:endParaRPr>
          </a:p>
        </p:txBody>
      </p:sp>
      <p:sp>
        <p:nvSpPr>
          <p:cNvPr id="172041" name="WordArt 12"/>
          <p:cNvSpPr>
            <a:spLocks noChangeArrowheads="1" noChangeShapeType="1" noTextEdit="1"/>
          </p:cNvSpPr>
          <p:nvPr/>
        </p:nvSpPr>
        <p:spPr bwMode="auto">
          <a:xfrm>
            <a:off x="1143000" y="1752600"/>
            <a:ext cx="6705600" cy="38100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afOan======</a:t>
            </a:r>
          </a:p>
          <a:p>
            <a:pPr algn="ctr"/>
            <a:r>
              <a:rPr lang="ro-RO" sz="54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Kantipur Regular"/>
                <a:ea typeface="Kantipur Regular"/>
                <a:cs typeface="Kantipur Regular"/>
              </a:rPr>
              <a:t>     cfwf/e[\t</a:t>
            </a:r>
            <a:endParaRPr lang="en-US" sz="5400" kern="10"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Kantipur Regular"/>
              <a:ea typeface="Kantipur Regular"/>
              <a:cs typeface="Kantipur Regular"/>
            </a:endParaRPr>
          </a:p>
        </p:txBody>
      </p:sp>
      <p:pic>
        <p:nvPicPr>
          <p:cNvPr id="172042" name="Picture 15" descr="Nepali TBB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2043" name="Group 3"/>
          <p:cNvGrpSpPr>
            <a:grpSpLocks/>
          </p:cNvGrpSpPr>
          <p:nvPr/>
        </p:nvGrpSpPr>
        <p:grpSpPr bwMode="auto">
          <a:xfrm>
            <a:off x="228600" y="5588000"/>
            <a:ext cx="8596313" cy="1346200"/>
            <a:chOff x="48" y="3424"/>
            <a:chExt cx="5415" cy="848"/>
          </a:xfrm>
        </p:grpSpPr>
        <p:sp>
          <p:nvSpPr>
            <p:cNvPr id="17" name="Text Box 4"/>
            <p:cNvSpPr txBox="1">
              <a:spLocks noChangeArrowheads="1"/>
            </p:cNvSpPr>
            <p:nvPr/>
          </p:nvSpPr>
          <p:spPr bwMode="auto">
            <a:xfrm>
              <a:off x="48" y="4099"/>
              <a:ext cx="10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85194" dir="1593903" algn="ctr" rotWithShape="0">
                <a:schemeClr val="bg2">
                  <a:alpha val="74998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12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409" y="3424"/>
              <a:ext cx="5054" cy="44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MS PGothic" charset="0"/>
                  <a:cs typeface="MS PGothic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en-US" sz="2000" b="1" i="1">
                  <a:solidFill>
                    <a:srgbClr val="FAFD00"/>
                  </a:solidFill>
                  <a:latin typeface="Times New Roman" charset="0"/>
                </a:rPr>
                <a:t>A Presentation of The Bible…Basically Ministries International Inc.                Fort Worth, Texas</a:t>
              </a:r>
              <a:endParaRPr lang="en-US" sz="1800" b="1">
                <a:solidFill>
                  <a:srgbClr val="FAFD00"/>
                </a:solidFill>
                <a:latin typeface="Times New Roman" charset="0"/>
              </a:endParaRPr>
            </a:p>
          </p:txBody>
        </p:sp>
        <p:sp>
          <p:nvSpPr>
            <p:cNvPr id="19" name="Text Box 6"/>
            <p:cNvSpPr txBox="1">
              <a:spLocks noChangeArrowheads="1"/>
            </p:cNvSpPr>
            <p:nvPr/>
          </p:nvSpPr>
          <p:spPr bwMode="auto">
            <a:xfrm>
              <a:off x="1957" y="3866"/>
              <a:ext cx="187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53882" dir="2700000" algn="ctr" rotWithShape="0">
                <a:srgbClr val="080435">
                  <a:alpha val="74998"/>
                </a:srgbClr>
              </a:outerShdw>
            </a:effec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rgbClr val="FFFB0C"/>
                  </a:solidFill>
                  <a:latin typeface="Helvetica" charset="0"/>
                  <a:ea typeface="MS PGothic" pitchFamily="34" charset="-128"/>
                  <a:cs typeface="MS PGothic" pitchFamily="34" charset="-128"/>
                </a:rPr>
                <a:t>www.biblebasically.org</a:t>
              </a:r>
            </a:p>
          </p:txBody>
        </p:sp>
      </p:grpSp>
      <p:sp>
        <p:nvSpPr>
          <p:cNvPr id="172044" name="Text Box 8"/>
          <p:cNvSpPr txBox="1">
            <a:spLocks noChangeArrowheads="1"/>
          </p:cNvSpPr>
          <p:nvPr/>
        </p:nvSpPr>
        <p:spPr bwMode="auto">
          <a:xfrm>
            <a:off x="623888" y="66976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7781925" y="66675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224838" y="6684963"/>
            <a:ext cx="352425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cs typeface="Comic Sans MS" charset="0"/>
              </a:rPr>
              <a:t>74</a:t>
            </a:r>
          </a:p>
        </p:txBody>
      </p:sp>
    </p:spTree>
  </p:cSld>
  <p:clrMapOvr>
    <a:masterClrMapping/>
  </p:clrMapOvr>
  <p:transition spd="slow">
    <p:cut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2"/>
          <p:cNvSpPr>
            <a:spLocks noChangeArrowheads="1"/>
          </p:cNvSpPr>
          <p:nvPr/>
        </p:nvSpPr>
        <p:spPr bwMode="auto">
          <a:xfrm>
            <a:off x="0" y="0"/>
            <a:ext cx="9304338" cy="6858000"/>
          </a:xfrm>
          <a:prstGeom prst="rect">
            <a:avLst/>
          </a:prstGeom>
          <a:solidFill>
            <a:schemeClr val="bg2"/>
          </a:soli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082" name="Text Box 3"/>
          <p:cNvSpPr txBox="1">
            <a:spLocks noChangeArrowheads="1"/>
          </p:cNvSpPr>
          <p:nvPr/>
        </p:nvSpPr>
        <p:spPr bwMode="auto">
          <a:xfrm>
            <a:off x="8364538" y="6486525"/>
            <a:ext cx="184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1400" b="1">
              <a:solidFill>
                <a:srgbClr val="FFFFFF"/>
              </a:solidFill>
            </a:endParaRPr>
          </a:p>
        </p:txBody>
      </p:sp>
      <p:sp>
        <p:nvSpPr>
          <p:cNvPr id="174083" name="Text Box 4"/>
          <p:cNvSpPr txBox="1">
            <a:spLocks noChangeArrowheads="1"/>
          </p:cNvSpPr>
          <p:nvPr/>
        </p:nvSpPr>
        <p:spPr bwMode="auto">
          <a:xfrm>
            <a:off x="479425" y="6545263"/>
            <a:ext cx="91598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7618413" y="6515100"/>
            <a:ext cx="661987" cy="2682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174085" name="Text Box 6"/>
          <p:cNvSpPr txBox="1">
            <a:spLocks noChangeArrowheads="1"/>
          </p:cNvSpPr>
          <p:nvPr/>
        </p:nvSpPr>
        <p:spPr bwMode="auto">
          <a:xfrm>
            <a:off x="8086725" y="6534150"/>
            <a:ext cx="323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75</a:t>
            </a:r>
          </a:p>
        </p:txBody>
      </p:sp>
    </p:spTree>
  </p:cSld>
  <p:clrMapOvr>
    <a:masterClrMapping/>
  </p:clrMapOvr>
  <p:transition>
    <p:cut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8f= l/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Ss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 lu|lkmyaf6 </a:t>
            </a:r>
            <a:r>
              <a:rPr lang="en-US" sz="3200" b="1" dirty="0" err="1">
                <a:solidFill>
                  <a:srgbClr val="FFFFFF"/>
                </a:solidFill>
                <a:latin typeface="Kantipur" charset="0"/>
              </a:rPr>
              <a:t>ljt</a:t>
            </a:r>
            <a:r>
              <a:rPr lang="en-US" sz="3200" b="1" dirty="0">
                <a:solidFill>
                  <a:srgbClr val="FFFFFF"/>
                </a:solidFill>
                <a:latin typeface="Kantipur" charset="0"/>
              </a:rPr>
              <a:t>/0f </a:t>
            </a:r>
            <a:r>
              <a:rPr lang="en-US" sz="2400" b="1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• BibleStudyDownloads.org</a:t>
            </a:r>
            <a:endParaRPr lang="en-US" sz="1000" b="1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-1270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of] k|:t</a:t>
            </a:r>
            <a:r>
              <a:rPr lang="en-US" sz="4000" b="1" i="1" dirty="0">
                <a:solidFill>
                  <a:srgbClr val="FFFFFF"/>
                </a:solidFill>
                <a:latin typeface="Kantipur" charset="0"/>
              </a:rPr>
              <a:t>[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tL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tkfO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{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sf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]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nflu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lk|mdf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</a:t>
            </a:r>
            <a:r>
              <a:rPr lang="en-US" sz="4000" b="1" dirty="0" err="1">
                <a:solidFill>
                  <a:srgbClr val="FFFFFF"/>
                </a:solidFill>
                <a:latin typeface="Kantipur Regular"/>
                <a:cs typeface="Kantipur Regular"/>
              </a:rPr>
              <a:t>pknAw</a:t>
            </a:r>
            <a:r>
              <a:rPr lang="en-US" sz="4000" b="1" dirty="0">
                <a:solidFill>
                  <a:srgbClr val="FFFFFF"/>
                </a:solidFill>
                <a:latin typeface="Kantipur Regular"/>
                <a:cs typeface="Kantipur Regular"/>
              </a:rPr>
              <a:t> 5 .</a:t>
            </a:r>
            <a:endParaRPr lang="en-US" sz="1400" b="1" dirty="0">
              <a:solidFill>
                <a:srgbClr val="FFFFFF"/>
              </a:solidFill>
              <a:latin typeface="Kantipur Regular"/>
              <a:cs typeface="Kantipur Regular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611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0" y="-84138"/>
            <a:ext cx="939800" cy="6888163"/>
          </a:xfrm>
          <a:prstGeom prst="rect">
            <a:avLst/>
          </a:prstGeom>
          <a:solidFill>
            <a:srgbClr val="10101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2770" name="Group 3"/>
          <p:cNvGrpSpPr>
            <a:grpSpLocks/>
          </p:cNvGrpSpPr>
          <p:nvPr/>
        </p:nvGrpSpPr>
        <p:grpSpPr bwMode="auto">
          <a:xfrm>
            <a:off x="0" y="-142875"/>
            <a:ext cx="9144000" cy="7000875"/>
            <a:chOff x="0" y="-90"/>
            <a:chExt cx="5760" cy="4410"/>
          </a:xfrm>
        </p:grpSpPr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3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90"/>
              <a:ext cx="5760" cy="439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63500" dist="71842" dir="2700000" algn="ctr" rotWithShape="0">
                <a:srgbClr val="040404">
                  <a:alpha val="74997"/>
                </a:srgbClr>
              </a:outerShdw>
            </a:effectLst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1" name="Rectangle 5"/>
            <p:cNvSpPr>
              <a:spLocks noChangeArrowheads="1"/>
            </p:cNvSpPr>
            <p:nvPr/>
          </p:nvSpPr>
          <p:spPr bwMode="auto">
            <a:xfrm>
              <a:off x="5357" y="-84"/>
              <a:ext cx="403" cy="4404"/>
            </a:xfrm>
            <a:prstGeom prst="rect">
              <a:avLst/>
            </a:prstGeom>
            <a:solidFill>
              <a:srgbClr val="101010"/>
            </a:solidFill>
            <a:ln w="9525">
              <a:noFill/>
              <a:miter lim="800000"/>
              <a:headEnd/>
              <a:tailEnd/>
            </a:ln>
            <a:effectLst>
              <a:outerShdw blurRad="63500" dist="71842" dir="2700000" algn="ctr" rotWithShape="0">
                <a:srgbClr val="040404">
                  <a:alpha val="74998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MS PGothic" pitchFamily="34" charset="-128"/>
                <a:cs typeface="MS PGothic" pitchFamily="34" charset="-128"/>
              </a:endParaRPr>
            </a:p>
          </p:txBody>
        </p:sp>
        <p:sp>
          <p:nvSpPr>
            <p:cNvPr id="32795" name="Rectangle 6"/>
            <p:cNvSpPr>
              <a:spLocks noChangeArrowheads="1"/>
            </p:cNvSpPr>
            <p:nvPr/>
          </p:nvSpPr>
          <p:spPr bwMode="auto">
            <a:xfrm>
              <a:off x="0" y="-72"/>
              <a:ext cx="483" cy="4339"/>
            </a:xfrm>
            <a:prstGeom prst="rect">
              <a:avLst/>
            </a:prstGeom>
            <a:solidFill>
              <a:srgbClr val="10101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439738" y="0"/>
            <a:ext cx="8704262" cy="6858000"/>
            <a:chOff x="271" y="-83"/>
            <a:chExt cx="5441" cy="4403"/>
          </a:xfrm>
        </p:grpSpPr>
        <p:pic>
          <p:nvPicPr>
            <p:cNvPr id="32791" name="Picture 8"/>
            <p:cNvPicPr>
              <a:picLocks noChangeAspect="1" noChangeArrowheads="1"/>
            </p:cNvPicPr>
            <p:nvPr/>
          </p:nvPicPr>
          <p:blipFill>
            <a:blip r:embed="rId4">
              <a:lum bright="-6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" y="-83"/>
              <a:ext cx="5237" cy="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92" name="Rectangle 10"/>
            <p:cNvSpPr>
              <a:spLocks noChangeArrowheads="1"/>
            </p:cNvSpPr>
            <p:nvPr/>
          </p:nvSpPr>
          <p:spPr bwMode="auto">
            <a:xfrm>
              <a:off x="5000" y="-55"/>
              <a:ext cx="712" cy="4339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2555875" y="1052513"/>
            <a:ext cx="4465638" cy="4154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cfpg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[\;\ o; </a:t>
            </a:r>
            <a:b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</a:b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k|lzIf0fnfO{ Ps </a:t>
            </a: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ulDe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 </a:t>
            </a: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larf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/;+u} cufl8 n}</a:t>
            </a:r>
            <a:r>
              <a:rPr lang="en-US" sz="6600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hfp</a:t>
            </a:r>
            <a:r>
              <a:rPr lang="en-US" sz="6600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.</a:t>
            </a:r>
          </a:p>
        </p:txBody>
      </p:sp>
      <p:sp>
        <p:nvSpPr>
          <p:cNvPr id="32773" name="Text Box 13"/>
          <p:cNvSpPr txBox="1">
            <a:spLocks noChangeArrowheads="1"/>
          </p:cNvSpPr>
          <p:nvPr/>
        </p:nvSpPr>
        <p:spPr bwMode="auto">
          <a:xfrm>
            <a:off x="8651875" y="6400800"/>
            <a:ext cx="466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FFFFFF"/>
                </a:solidFill>
              </a:rPr>
              <a:t>15</a:t>
            </a:r>
          </a:p>
        </p:txBody>
      </p:sp>
      <p:sp>
        <p:nvSpPr>
          <p:cNvPr id="32774" name="Text Box 14"/>
          <p:cNvSpPr txBox="1">
            <a:spLocks noChangeArrowheads="1"/>
          </p:cNvSpPr>
          <p:nvPr/>
        </p:nvSpPr>
        <p:spPr bwMode="auto">
          <a:xfrm>
            <a:off x="471488" y="6545263"/>
            <a:ext cx="933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900" b="1">
                <a:solidFill>
                  <a:srgbClr val="FFFFFF"/>
                </a:solidFill>
              </a:rPr>
              <a:t>©2004 TBBMI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7629525" y="6515100"/>
            <a:ext cx="641350" cy="269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sz="1000" b="1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</a:rPr>
              <a:t>8.0.01.</a:t>
            </a:r>
          </a:p>
        </p:txBody>
      </p:sp>
      <p:sp>
        <p:nvSpPr>
          <p:cNvPr id="32776" name="Text Box 16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06</a:t>
            </a:r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2471738" y="228600"/>
            <a:ext cx="45720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b="1" dirty="0" err="1">
                <a:latin typeface="Kantipur" pitchFamily="2" charset="0"/>
                <a:ea typeface="MS PGothic" pitchFamily="34" charset="-128"/>
                <a:cs typeface="MS PGothic" pitchFamily="34" charset="-128"/>
              </a:rPr>
              <a:t>o;sf</a:t>
            </a:r>
            <a:r>
              <a:rPr lang="en-US" sz="4400" b="1" dirty="0">
                <a:latin typeface="Kantipur" pitchFamily="2" charset="0"/>
                <a:ea typeface="MS PGothic" pitchFamily="34" charset="-128"/>
                <a:cs typeface="MS PGothic" pitchFamily="34" charset="-128"/>
              </a:rPr>
              <a:t>] ;|f]t s] </a:t>
            </a:r>
            <a:r>
              <a:rPr lang="en-US" sz="4400" b="1" dirty="0" err="1">
                <a:latin typeface="Kantipur" pitchFamily="2" charset="0"/>
                <a:ea typeface="MS PGothic" pitchFamily="34" charset="-128"/>
                <a:cs typeface="MS PGothic" pitchFamily="34" charset="-128"/>
              </a:rPr>
              <a:t>xf</a:t>
            </a:r>
            <a:r>
              <a:rPr lang="en-US" sz="4400" b="1" dirty="0">
                <a:latin typeface="Kantipur" pitchFamily="2" charset="0"/>
                <a:ea typeface="MS PGothic" pitchFamily="34" charset="-128"/>
                <a:cs typeface="MS PGothic" pitchFamily="34" charset="-128"/>
              </a:rPr>
              <a:t>] </a:t>
            </a:r>
            <a:r>
              <a:rPr lang="en-US" sz="4400" b="1" dirty="0">
                <a:latin typeface="Comic Sans MS" charset="0"/>
                <a:ea typeface="MS PGothic" pitchFamily="34" charset="-128"/>
                <a:cs typeface="MS PGothic" pitchFamily="34" charset="-128"/>
              </a:rPr>
              <a:t>…</a:t>
            </a:r>
            <a:r>
              <a:rPr lang="en-US" sz="4400" dirty="0">
                <a:latin typeface="Comic Sans MS" charset="0"/>
                <a:ea typeface="MS PGothic" pitchFamily="34" charset="-128"/>
                <a:cs typeface="MS PGothic" pitchFamily="34" charset="-128"/>
              </a:rPr>
              <a:t> </a:t>
            </a:r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3149600" y="1944688"/>
            <a:ext cx="32162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>
                <a:latin typeface="Kantipur" charset="0"/>
              </a:rPr>
              <a:t>k|Tos afOan cfwfl/t k[\:tsx? </a:t>
            </a:r>
            <a:endParaRPr lang="en-US" b="1">
              <a:latin typeface="Comic Sans MS" charset="0"/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3481388" y="1473200"/>
            <a:ext cx="25527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OzfO laZjf;sf k2tLx?</a:t>
            </a: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3656013" y="1003300"/>
            <a:ext cx="220186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OzfO</a:t>
            </a: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l;2fGtx?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743325" y="4783138"/>
            <a:ext cx="20288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k|of, ;a} efiffx?df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3589338" y="4313238"/>
            <a:ext cx="2335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;+;f/sf x/]s b]zx?df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3536950" y="2419350"/>
            <a:ext cx="2441575" cy="460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OzfO</a:t>
            </a: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k[\:</a:t>
            </a: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tsfnodf</a:t>
            </a:r>
            <a:r>
              <a:rPr lang="en-US" b="1" dirty="0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  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300538" y="5253038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 err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tyf</a:t>
            </a:r>
            <a:endParaRPr lang="en-US" b="1" dirty="0">
              <a:solidFill>
                <a:srgbClr val="FFFF00"/>
              </a:solidFill>
              <a:latin typeface="Kantipur" pitchFamily="2" charset="0"/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9241" name="Text Box 25"/>
          <p:cNvSpPr txBox="1">
            <a:spLocks noChangeArrowheads="1"/>
          </p:cNvSpPr>
          <p:nvPr/>
        </p:nvSpPr>
        <p:spPr bwMode="auto">
          <a:xfrm>
            <a:off x="3190875" y="3838575"/>
            <a:ext cx="3133725" cy="461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charset="0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ljZjAoflk</a:t>
            </a:r>
            <a:r>
              <a:rPr lang="en-US" b="1" dirty="0">
                <a:solidFill>
                  <a:srgbClr val="FFFF00"/>
                </a:solidFill>
                <a:latin typeface="Kantipur" charset="0"/>
              </a:rPr>
              <a:t> k[\: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tsfnox?df</a:t>
            </a:r>
            <a:endParaRPr lang="en-US" b="1" dirty="0">
              <a:solidFill>
                <a:srgbClr val="FFFF00"/>
              </a:solidFill>
              <a:latin typeface="Kantipur" charset="0"/>
            </a:endParaRPr>
          </a:p>
        </p:txBody>
      </p:sp>
      <p:sp>
        <p:nvSpPr>
          <p:cNvPr id="9242" name="Text Box 26"/>
          <p:cNvSpPr txBox="1">
            <a:spLocks noChangeArrowheads="1"/>
          </p:cNvSpPr>
          <p:nvPr/>
        </p:nvSpPr>
        <p:spPr bwMode="auto">
          <a:xfrm>
            <a:off x="1763713" y="6075363"/>
            <a:ext cx="59880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laZjfl; tyf claZjfl; hf] csf]{ cGtl/Iffdf uPsf 5g\ .</a:t>
            </a:r>
          </a:p>
        </p:txBody>
      </p:sp>
      <p:sp>
        <p:nvSpPr>
          <p:cNvPr id="9243" name="Text Box 27"/>
          <p:cNvSpPr txBox="1">
            <a:spLocks noChangeArrowheads="1"/>
          </p:cNvSpPr>
          <p:nvPr/>
        </p:nvSpPr>
        <p:spPr bwMode="auto">
          <a:xfrm>
            <a:off x="3267075" y="5724525"/>
            <a:ext cx="2981325" cy="338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b="1">
                <a:latin typeface="Kantipur" pitchFamily="2" charset="0"/>
                <a:ea typeface="MS PGothic" pitchFamily="34" charset="-128"/>
                <a:cs typeface="MS PGothic" pitchFamily="34" charset="-128"/>
              </a:rPr>
              <a:t>afOan cfwfl/t ;a} larf/x?</a:t>
            </a:r>
          </a:p>
        </p:txBody>
      </p:sp>
      <p:sp>
        <p:nvSpPr>
          <p:cNvPr id="9244" name="Text Box 28"/>
          <p:cNvSpPr txBox="1">
            <a:spLocks noChangeArrowheads="1"/>
          </p:cNvSpPr>
          <p:nvPr/>
        </p:nvSpPr>
        <p:spPr bwMode="auto">
          <a:xfrm>
            <a:off x="3227388" y="3363913"/>
            <a:ext cx="3060700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FFFF00"/>
                </a:solidFill>
                <a:latin typeface="Kantipur" charset="0"/>
              </a:rPr>
              <a:t>x/]s 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AolStut</a:t>
            </a:r>
            <a:r>
              <a:rPr lang="en-US" b="1" dirty="0">
                <a:solidFill>
                  <a:srgbClr val="FFFF00"/>
                </a:solidFill>
                <a:latin typeface="Kantipur" charset="0"/>
              </a:rPr>
              <a:t> k[\:</a:t>
            </a:r>
            <a:r>
              <a:rPr lang="en-US" b="1" dirty="0" err="1">
                <a:solidFill>
                  <a:srgbClr val="FFFF00"/>
                </a:solidFill>
                <a:latin typeface="Kantipur" charset="0"/>
              </a:rPr>
              <a:t>tsfnox?df</a:t>
            </a:r>
            <a:endParaRPr lang="en-US" b="1" dirty="0">
              <a:solidFill>
                <a:srgbClr val="FFFF00"/>
              </a:solidFill>
              <a:latin typeface="Kantipur" charset="0"/>
            </a:endParaRPr>
          </a:p>
        </p:txBody>
      </p:sp>
      <p:sp>
        <p:nvSpPr>
          <p:cNvPr id="9245" name="Text Box 29"/>
          <p:cNvSpPr txBox="1">
            <a:spLocks noChangeArrowheads="1"/>
          </p:cNvSpPr>
          <p:nvPr/>
        </p:nvSpPr>
        <p:spPr bwMode="auto">
          <a:xfrm>
            <a:off x="3252788" y="2894013"/>
            <a:ext cx="30083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71842" dir="2700000" algn="ctr" rotWithShape="0">
              <a:srgbClr val="040404">
                <a:alpha val="74998"/>
              </a:srgbClr>
            </a:outerShdw>
          </a:effec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>
                <a:solidFill>
                  <a:srgbClr val="FFFF00"/>
                </a:solidFill>
                <a:latin typeface="Kantipur" pitchFamily="2" charset="0"/>
                <a:ea typeface="MS PGothic" pitchFamily="34" charset="-128"/>
                <a:cs typeface="MS PGothic" pitchFamily="34" charset="-128"/>
              </a:rPr>
              <a:t>x/]s ;dflhs k[\:tsfnox?df</a:t>
            </a:r>
          </a:p>
        </p:txBody>
      </p:sp>
      <p:sp>
        <p:nvSpPr>
          <p:cNvPr id="9246" name="Text Box 30"/>
          <p:cNvSpPr txBox="1">
            <a:spLocks noChangeArrowheads="1"/>
          </p:cNvSpPr>
          <p:nvPr/>
        </p:nvSpPr>
        <p:spPr bwMode="auto">
          <a:xfrm>
            <a:off x="1908175" y="0"/>
            <a:ext cx="5029200" cy="6524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35003" dir="2928844" algn="ctr" rotWithShape="0">
              <a:srgbClr val="040404">
                <a:alpha val="74998"/>
              </a:srgb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1800" b="1" dirty="0">
                <a:solidFill>
                  <a:srgbClr val="CC1417"/>
                </a:solidFill>
                <a:latin typeface="Helvetica" charset="0"/>
                <a:ea typeface="MS PGothic" pitchFamily="34" charset="-128"/>
                <a:cs typeface="MS PGothic" pitchFamily="34" charset="-128"/>
              </a:rPr>
              <a:t>?</a:t>
            </a:r>
            <a:endParaRPr lang="en-US" sz="20200" b="1" dirty="0">
              <a:solidFill>
                <a:srgbClr val="CC1417"/>
              </a:solidFill>
              <a:latin typeface="Helvetica" charset="0"/>
              <a:ea typeface="MS PGothic" pitchFamily="34" charset="-128"/>
              <a:cs typeface="MS PGothic" pitchFamily="34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9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9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  <p:bldP spid="9233" grpId="0" autoUpdateAnimBg="0"/>
      <p:bldP spid="9234" grpId="0" autoUpdateAnimBg="0"/>
      <p:bldP spid="9235" grpId="0" autoUpdateAnimBg="0"/>
      <p:bldP spid="9236" grpId="0" autoUpdateAnimBg="0"/>
      <p:bldP spid="9237" grpId="0" autoUpdateAnimBg="0"/>
      <p:bldP spid="9238" grpId="0" autoUpdateAnimBg="0"/>
      <p:bldP spid="9239" grpId="0" autoUpdateAnimBg="0"/>
      <p:bldP spid="9240" grpId="0" autoUpdateAnimBg="0"/>
      <p:bldP spid="9241" grpId="0" autoUpdateAnimBg="0"/>
      <p:bldP spid="9242" grpId="0" autoUpdateAnimBg="0"/>
      <p:bldP spid="9243" grpId="0" autoUpdateAnimBg="0"/>
      <p:bldP spid="9244" grpId="0" autoUpdateAnimBg="0"/>
      <p:bldP spid="9245" grpId="0" autoUpdateAnimBg="0"/>
      <p:bldP spid="924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7985125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8888413" y="6173788"/>
            <a:ext cx="184150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A27C"/>
              </a:solidFill>
              <a:latin typeface="Comic Sans MS" charset="0"/>
            </a:endParaRP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8789988" y="635635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sz="2000">
              <a:solidFill>
                <a:srgbClr val="FFFFFF"/>
              </a:solidFill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8080375" y="6534150"/>
            <a:ext cx="3365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00" b="1">
                <a:solidFill>
                  <a:srgbClr val="FFFFFF"/>
                </a:solidFill>
              </a:rPr>
              <a:t>07</a:t>
            </a:r>
          </a:p>
        </p:txBody>
      </p:sp>
      <p:sp>
        <p:nvSpPr>
          <p:cNvPr id="34821" name="Text Box 8"/>
          <p:cNvSpPr txBox="1">
            <a:spLocks noChangeArrowheads="1"/>
          </p:cNvSpPr>
          <p:nvPr/>
        </p:nvSpPr>
        <p:spPr bwMode="auto">
          <a:xfrm>
            <a:off x="8626475" y="6477000"/>
            <a:ext cx="2968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600" b="1"/>
              <a:t>2</a:t>
            </a:r>
          </a:p>
        </p:txBody>
      </p:sp>
      <p:sp>
        <p:nvSpPr>
          <p:cNvPr id="34822" name="Text Box 9"/>
          <p:cNvSpPr txBox="1">
            <a:spLocks noChangeArrowheads="1"/>
          </p:cNvSpPr>
          <p:nvPr/>
        </p:nvSpPr>
        <p:spPr bwMode="auto">
          <a:xfrm>
            <a:off x="7262813" y="6284913"/>
            <a:ext cx="12890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 b="1"/>
              <a:t>Handbook pg. 6</a:t>
            </a:r>
          </a:p>
        </p:txBody>
      </p:sp>
      <p:sp>
        <p:nvSpPr>
          <p:cNvPr id="10250" name="Oval 10"/>
          <p:cNvSpPr>
            <a:spLocks noChangeArrowheads="1"/>
          </p:cNvSpPr>
          <p:nvPr/>
        </p:nvSpPr>
        <p:spPr bwMode="auto">
          <a:xfrm>
            <a:off x="7016750" y="6230938"/>
            <a:ext cx="1835150" cy="363537"/>
          </a:xfrm>
          <a:prstGeom prst="ellipse">
            <a:avLst/>
          </a:prstGeom>
          <a:noFill/>
          <a:ln w="57150">
            <a:solidFill>
              <a:srgbClr val="FFEA18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a typeface="MS PGothic" pitchFamily="34" charset="-128"/>
              <a:cs typeface="MS PGothic" pitchFamily="34" charset="-128"/>
            </a:endParaRPr>
          </a:p>
        </p:txBody>
      </p:sp>
      <p:sp>
        <p:nvSpPr>
          <p:cNvPr id="34824" name="Rectangle 13"/>
          <p:cNvSpPr>
            <a:spLocks noChangeArrowheads="1"/>
          </p:cNvSpPr>
          <p:nvPr/>
        </p:nvSpPr>
        <p:spPr bwMode="auto">
          <a:xfrm>
            <a:off x="1828800" y="1905000"/>
            <a:ext cx="64770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Kantipur" charset="0"/>
              </a:rPr>
              <a:t>Xfd|f] laZjf;sf] </a:t>
            </a:r>
          </a:p>
          <a:p>
            <a:pPr algn="ctr"/>
            <a:r>
              <a:rPr lang="en-US" sz="4800" b="1">
                <a:solidFill>
                  <a:srgbClr val="FFFF00"/>
                </a:solidFill>
                <a:latin typeface="Kantipur" charset="0"/>
              </a:rPr>
              <a:t>cfwf/e[\t b:tfj]h 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0Adds 2002\04 Judah\010703 Beersheba flight\Biblical Negev\sr\Northern Negev wadis aerial.jpg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MS PGothic"/>
        <a:cs typeface="MS PGothic"/>
      </a:majorFont>
      <a:minorFont>
        <a:latin typeface="Arial"/>
        <a:ea typeface="MS PGothic"/>
        <a:cs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FFA27C"/>
            </a:solidFill>
            <a:effectLst/>
            <a:latin typeface="Arial" pitchFamily="-107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4244</Words>
  <Application>Microsoft Macintosh PowerPoint</Application>
  <PresentationFormat>On-screen Show (4:3)</PresentationFormat>
  <Paragraphs>863</Paragraphs>
  <Slides>78</Slides>
  <Notes>78</Notes>
  <HiddenSlides>0</HiddenSlides>
  <MMClips>5</MMClips>
  <ScaleCrop>false</ScaleCrop>
  <HeadingPairs>
    <vt:vector size="8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101" baseType="lpstr">
      <vt:lpstr>Brush Script MT</vt:lpstr>
      <vt:lpstr>Ligurino</vt:lpstr>
      <vt:lpstr>Arial</vt:lpstr>
      <vt:lpstr>Comic Sans MS</vt:lpstr>
      <vt:lpstr>Helvetica</vt:lpstr>
      <vt:lpstr>Kantipur</vt:lpstr>
      <vt:lpstr>Kantipur Regular</vt:lpstr>
      <vt:lpstr>Lucida Handwriting</vt:lpstr>
      <vt:lpstr>Monotype Sorts</vt:lpstr>
      <vt:lpstr>Papyrus</vt:lpstr>
      <vt:lpstr>Times</vt:lpstr>
      <vt:lpstr>Times New Roman</vt:lpstr>
      <vt:lpstr>Webdings</vt:lpstr>
      <vt:lpstr>Wingdings</vt:lpstr>
      <vt:lpstr>Zawgyi-One</vt:lpstr>
      <vt:lpstr>Blank Presentation</vt:lpstr>
      <vt:lpstr>untitled 1</vt:lpstr>
      <vt:lpstr>1_untitled 1</vt:lpstr>
      <vt:lpstr>2_untitled 1</vt:lpstr>
      <vt:lpstr>3_untitled 1</vt:lpstr>
      <vt:lpstr>Orbit</vt:lpstr>
      <vt:lpstr>Microsoft ClipArt Gallery</vt:lpstr>
      <vt:lpstr>MS_ClipArt_Gallery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Vff]Ng[\ xf];  “tkfO{sf] afOan vftf ”</vt:lpstr>
      <vt:lpstr>Vff]Ng[\ xf];  “tkfO{sf] afOan vftf ”</vt:lpstr>
      <vt:lpstr>PowerPoint Presentation</vt:lpstr>
      <vt:lpstr>%d[\Vo zAbx? :</vt:lpstr>
      <vt:lpstr>%d[\Vo zAbx? : </vt:lpstr>
      <vt:lpstr>%d[\Vo zAbx? :</vt:lpstr>
      <vt:lpstr>       $ dflg;x? :</vt:lpstr>
      <vt:lpstr>PowerPoint Presentation</vt:lpstr>
      <vt:lpstr>$ AolStTjx? x[\g =====</vt:lpstr>
      <vt:lpstr>PowerPoint Presentation</vt:lpstr>
      <vt:lpstr>% d[\Vo zAbx? ======</vt:lpstr>
      <vt:lpstr>PowerPoint Presentation</vt:lpstr>
      <vt:lpstr>   # ;d[\bfoLx?======</vt:lpstr>
      <vt:lpstr> pTktL   ca|xfd  of];[\km  df]zf  oxf]z[\  c/fhstf{  /fhkl/jf/  bf;Tj </vt:lpstr>
      <vt:lpstr>PowerPoint Presentation</vt:lpstr>
      <vt:lpstr>         pTktL      $  dflg;      #  ;fd[\bflox?      z[\Gotf      o]z[\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8f= l/Ss lu|lkmyaf6 ljt/0f •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Griffith</dc:creator>
  <cp:lastModifiedBy>Rick Griffith</cp:lastModifiedBy>
  <cp:revision>129</cp:revision>
  <dcterms:created xsi:type="dcterms:W3CDTF">2004-08-23T09:15:33Z</dcterms:created>
  <dcterms:modified xsi:type="dcterms:W3CDTF">2019-10-31T00:54:33Z</dcterms:modified>
</cp:coreProperties>
</file>