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3674" r:id="rId4"/>
    <p:sldMasterId id="2147483676" r:id="rId5"/>
    <p:sldMasterId id="2147483702" r:id="rId6"/>
  </p:sldMasterIdLst>
  <p:notesMasterIdLst>
    <p:notesMasterId r:id="rId86"/>
  </p:notesMasterIdLst>
  <p:sldIdLst>
    <p:sldId id="749" r:id="rId7"/>
    <p:sldId id="332" r:id="rId8"/>
    <p:sldId id="256" r:id="rId9"/>
    <p:sldId id="257" r:id="rId10"/>
    <p:sldId id="331" r:id="rId11"/>
    <p:sldId id="258" r:id="rId12"/>
    <p:sldId id="334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336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37" r:id="rId75"/>
    <p:sldId id="322" r:id="rId76"/>
    <p:sldId id="323" r:id="rId77"/>
    <p:sldId id="324" r:id="rId78"/>
    <p:sldId id="333" r:id="rId79"/>
    <p:sldId id="326" r:id="rId80"/>
    <p:sldId id="327" r:id="rId81"/>
    <p:sldId id="328" r:id="rId82"/>
    <p:sldId id="335" r:id="rId83"/>
    <p:sldId id="330" r:id="rId84"/>
    <p:sldId id="338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0820"/>
    <a:srgbClr val="E87222"/>
    <a:srgbClr val="FFFF00"/>
    <a:srgbClr val="660066"/>
    <a:srgbClr val="131EB1"/>
    <a:srgbClr val="33331F"/>
    <a:srgbClr val="1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2"/>
    <p:restoredTop sz="94680"/>
  </p:normalViewPr>
  <p:slideViewPr>
    <p:cSldViewPr>
      <p:cViewPr varScale="1">
        <p:scale>
          <a:sx n="56" d="100"/>
          <a:sy n="56" d="100"/>
        </p:scale>
        <p:origin x="8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presProps" Target="pres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A27083-754E-AD45-861F-941D350E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1AD3F32-1D43-934B-878F-E37DC7BF25C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9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3DDC47-192D-F342-9C36-68E8EFEB5CC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1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CCEE49D-A1A7-C645-8817-9128FCBFB143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7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B80F356-8B02-AB4D-B388-1CB9572B263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49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439269-6E89-1844-9557-73422F38832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F8CD40D-363D-3A4D-983B-484749A2181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92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99968C7-BCBE-EC4B-9812-1EB13EF5A4A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84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5024EE-ECBD-4249-BA0E-4BFE0F7D2B0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39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43000EF-0DA6-D246-BBC0-83928F8D329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EAA3BFF-1BCF-3441-9A52-2FE0175EFC65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7D804DB-4D97-A046-B46F-2F11738D4C57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85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D98C4E3-2AD0-E14E-8421-B1A24EB1391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06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75CC470-AAF1-0248-A0BE-C691A99E61B1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59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72FDE4A-F24D-9E48-B4E2-97A7AAA25C1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8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28355A-83EC-9E4D-A833-21E1C2D14328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46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B7DDE5-F605-D445-B135-7B54DC8C3CC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17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EA0A4D1-61DD-314A-9DB7-A546C719F4D5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5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72D29D9-8A7B-B846-86E1-C630021A4B45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0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1305F9-42E6-6643-BB96-B87861F9BA6B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84486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E44CDCD-D918-184A-A5FF-A325813771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623772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C7EBE70-CE06-3041-A881-A0ADAEF51C18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53461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2F9A6B-8F0F-6040-81AC-204CCD0AE4B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37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7404383-FE80-7640-AAEB-10123F8AB6E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00511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6C00EDB-C22C-BE47-AC1A-3C3D2D6F743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59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C41012-E8C4-9D43-A00B-8CD85D2A25C5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89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90758BC-A816-E248-BEA9-C3B910AA2CC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0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9A0EEC-7A7C-CA44-87D3-2B00A5A4B115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8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58B3E96-4F5D-1D45-8992-FE4F35BB57EE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96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E7E4D2-91D3-1B4E-B8C0-122779A3A64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90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0058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15C9596-792D-874B-BA96-17A0A6F599A7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0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D0E2417-9465-8548-9D92-9B127513FCC5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26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DC8F9EA-5175-7943-8ADC-054AF4B521A8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523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5956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AF19C90-B4D0-DF4E-B324-BAE4BD8605B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86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CF0D70-0E91-674D-93A3-E9EF2EF6DF5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596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21EAACB-2AAD-5943-B150-12E7B7B42462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80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DC3D510-F824-A74C-9AC1-9BAD57A02A84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83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50A269B-6057-834C-B25F-41120D00ED9E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42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8658014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ACF325-4D80-7D4D-B541-AC9A3FACF294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54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813580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7811B8-9FFE-7448-874F-F40844BD41B1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904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CF6DC3A-71E6-9B42-B2A6-5AA1DE58B1DE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95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525990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055614E-E01D-B74C-9AD2-812FE753C820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161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108504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ADD0F9B-7E00-F146-A92F-6EB15F01075B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36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89568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E1254F2-DB1E-D345-BCCE-3C32A7156F6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57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20115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  <p:extLst>
      <p:ext uri="{BB962C8B-B14F-4D97-AF65-F5344CB8AC3E}">
        <p14:creationId xmlns:p14="http://schemas.microsoft.com/office/powerpoint/2010/main" val="1020388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D57EC6-DAEB-9349-8C7D-6F19D151D3C6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776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7600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4629A4B-6AB0-3D40-9ACD-A27482EE8AF3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98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218430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0FDE93-6539-D345-97FD-BA6F81CB00D9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21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A4F18C-338A-A44C-A7EE-56F0667AED58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39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90305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EB2F2A-5B9E-8E42-89CA-52BEAF8CA09C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59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557920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41E5898-C615-7948-8417-7C0207860F27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80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916010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463F19E-8FDE-9449-9272-DF6BBD793670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00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570735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DFF9847-6FF0-A143-93E8-E2D365B8309A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20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899812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38F0CF6-0EF3-6347-9D8F-E1DAF2498F6C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41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8403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71AB7FB-0161-FC44-BA7E-8A5EB715EB08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61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77898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F192F30-B571-1D42-996F-F55802D35EA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99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2D77898-21F1-A349-9D12-F6C90202DC74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52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FF6CDFF-87A4-7744-8403-07D4CBEFB2A5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538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F062A4-3921-F845-B1B9-04C25307DBCF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369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9939084-114D-AD4F-B976-F6EB66744848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047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F73847-E18A-C740-A26E-C700CFF331E1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46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3E32E22-FAEC-AC44-885B-F74BEA455D41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601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C97A5C-89F3-6C48-916E-D89CF6B96444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19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3591A88-1F41-4449-9711-110C6440637F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275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C6FFA23-CAF2-1A4D-A73B-C399543FD60D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152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983CD29-A386-0D4C-B36E-E478981C9C33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4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55CC0DA-F29A-444A-BA86-AF2CBBECE47D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754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EBA3567-6B1E-D240-8AB5-1F6BC32DA56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3463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A6C6B37-6A6D-834E-945B-C246D312C186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0691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93A4DC-83F1-714C-B1F3-7F1B2ADE3D18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5562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And here is STUDY HELP NUMBER 2….this is the one you can use for your own review--  or to hold in your hand while you teach THE BIBLE FILE idea to others.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First the key to open the file: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  7  S  J…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C stands for CREATION.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 equals 4 plus 3…for the four people and the three societies.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FOUR PEOPLE…ABRAHAM, JOSEPH, MOSES, JOSHUA.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THREE SOCIETIES…ANARCHY, ROYALTY, CAPTIVITY.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S standing for SILENCE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J representing JESUS.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FINALLY the TEN WORDS.  And there are your ten file folders in your new Bible File.  Repeat them one last time: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CREATION, ABRAHAM, JOSEPH, MOSES, JOSHUA, ANARCHY, ROYALTY, CAPTIVITY, SILENCE, and JESUS.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184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FB9273-E089-CC43-9B30-0E18E4998968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66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7263125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1EA68DB-A46A-A342-B31F-83DD2C25071D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2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B7C04B-87C3-074D-9591-0E2D3CEBF782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83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F6D2C7B-B93B-BD46-B4F6-ACF11D132159}" type="slidenum">
              <a:rPr lang="en-US" sz="1200">
                <a:solidFill>
                  <a:srgbClr val="000000"/>
                </a:solidFill>
              </a:rPr>
              <a:pPr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142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B09063-AA9A-7049-BBC2-6E39EF65A603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877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1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B2C95CF-2884-974F-ACA8-1E882FE5F64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15E6BA6-8322-C640-97EA-6556230DEE2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7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83D0-8B23-A14D-9EDC-A7DDA9634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7001-7432-2349-BBC8-6C598733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7F91-A97B-8F40-930A-E6A9DD78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97795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77898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91838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313537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612248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292265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4507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3322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B28A-FCBB-F646-AD16-6E344A5B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175114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660037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0590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37022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775726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34022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33950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30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39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02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2003-9A74-3248-B695-839D9444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10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65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101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01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47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62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326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58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0B45-A60E-4A44-ADC4-A2061271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38E8-3172-5F42-9098-C78AF961E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90EA-AD7D-654D-BBD9-3A4D9235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2186-6603-D34F-BDAB-EC11D6D69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38AC-5F30-284C-B0DF-AF8DB503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B881-4561-C847-ADFF-826F3B6C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5754AC-8B66-C94C-8AB3-D9A4AB23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332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434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4342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434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3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4344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4345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434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7602538" y="651668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7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536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0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363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638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639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639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639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639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639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6387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6388" name="Rectangle 35"/>
          <p:cNvSpPr>
            <a:spLocks noChangeArrowheads="1"/>
          </p:cNvSpPr>
          <p:nvPr/>
        </p:nvSpPr>
        <p:spPr bwMode="auto">
          <a:xfrm>
            <a:off x="7602538" y="651668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95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4.png"/><Relationship Id="rId2" Type="http://schemas.openxmlformats.org/officeDocument/2006/relationships/video" Target="\Final%20Cabinet" TargetMode="External"/><Relationship Id="rId1" Type="http://schemas.microsoft.com/office/2007/relationships/media" Target="\Final%20Cabinet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6013" y="906463"/>
            <a:ext cx="5648325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53FF7240-A40F-424A-1A69-7E49A42B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2558256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2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1828800" y="1905000"/>
            <a:ext cx="647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Kantipur" charset="0"/>
              </a:rPr>
              <a:t>Xfd|f] laZjf;sf] </a:t>
            </a:r>
          </a:p>
          <a:p>
            <a:pPr algn="ctr"/>
            <a:r>
              <a:rPr lang="en-US" sz="4800" b="1">
                <a:solidFill>
                  <a:srgbClr val="FFFF00"/>
                </a:solidFill>
                <a:latin typeface="Kantipur" charset="0"/>
              </a:rPr>
              <a:t>cfwf/e[\t b:tfj]h 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75588" cy="56626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b="1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524000" y="1752600"/>
            <a:ext cx="6705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2"/>
                </a:solidFill>
                <a:latin typeface="Kantipur" charset="0"/>
              </a:rPr>
              <a:t>pgsf] k[\:tsdf,</a:t>
            </a:r>
          </a:p>
          <a:p>
            <a:pPr algn="ctr"/>
            <a:r>
              <a:rPr lang="ja-JP" altLang="en-US" sz="4000" b="1">
                <a:solidFill>
                  <a:schemeClr val="bg2"/>
                </a:solidFill>
                <a:latin typeface="Kantipur" charset="0"/>
              </a:rPr>
              <a:t>“</a:t>
            </a:r>
            <a:r>
              <a:rPr lang="en-US" altLang="ja-JP" sz="4000" b="1">
                <a:solidFill>
                  <a:schemeClr val="bg2"/>
                </a:solidFill>
                <a:latin typeface="Kantipur" charset="0"/>
              </a:rPr>
              <a:t>afOan ;Dk[\0f{?kdf s] xf] &lt;</a:t>
            </a:r>
            <a:r>
              <a:rPr lang="ja-JP" altLang="en-US" sz="4000" b="1">
                <a:solidFill>
                  <a:schemeClr val="bg2"/>
                </a:solidFill>
                <a:latin typeface="Kantipur" charset="0"/>
              </a:rPr>
              <a:t>”</a:t>
            </a:r>
            <a:endParaRPr lang="en-US" altLang="ja-JP" sz="4000" b="1">
              <a:solidFill>
                <a:schemeClr val="bg2"/>
              </a:solidFill>
              <a:latin typeface="Kantipur" charset="0"/>
            </a:endParaRPr>
          </a:p>
          <a:p>
            <a:pPr algn="ctr"/>
            <a:r>
              <a:rPr lang="en-US" sz="4000" b="1">
                <a:solidFill>
                  <a:schemeClr val="bg2"/>
                </a:solidFill>
                <a:latin typeface="Kantipur" charset="0"/>
              </a:rPr>
              <a:t>8f= x]G/LP6f ldP/; n]lV5g\ ====.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371600" y="2209800"/>
            <a:ext cx="685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w]/} dfl;x?sf nflu afOan 1fg,</a:t>
            </a:r>
          </a:p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Ps ;[\Gb/ df]lt h:t} xf] . </a:t>
            </a:r>
          </a:p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t/ k9\g]x?sf nflu eg] dl:tis dfq xf] ===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latin typeface="Kantipur" charset="0"/>
              </a:rPr>
              <a:t>…;fFrf] efFlrPsf] 5====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latin typeface="Kantipur" charset="0"/>
              </a:rPr>
              <a:t>Jojfl:yt\ k|ultlzn aOanLo ;[\lgof]lht syf cJojfl:yt\ / cGof]lnt agfO{Psf] 5 .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43155" name="Picture 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43153" name="Picture 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43151" name="Picture 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2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43149" name="Picture 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43147" name="Picture 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8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43145" name="Picture 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6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43143" name="Picture 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43141" name="Picture 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2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43139" name="Picture 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0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43137" name="Picture 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8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43135" name="Picture 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6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43133" name="Picture 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4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43131" name="Picture 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2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43129" name="Picture 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0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43127" name="Picture 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8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43125" name="Picture 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6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43123" name="Picture 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43121" name="Picture 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2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43119" name="Picture 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0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43117" name="Picture 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8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43115" name="Picture 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43113" name="Picture 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4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43111" name="Picture 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2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43109" name="Picture 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0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43107" name="Picture 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8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43105" name="Picture 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6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43103" name="Picture 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4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9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43101" name="Picture 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2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43099" name="Picture 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0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43097" name="Picture 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8" name="Picture 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4" name="Group 98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43095" name="Picture 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6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5" name="Group 101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43093" name="Picture 1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4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6" name="Group 104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43091" name="Picture 1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2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2" name="Group 107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43089" name="Picture 1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0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3" name="Group 110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43087" name="Picture 1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8" name="Picture 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4" name="Group 113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43085" name="Picture 1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6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5" name="Group 116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43083" name="Picture 1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4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6" name="Group 119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43081" name="Picture 1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2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7" name="Group 122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43079" name="Picture 1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0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8" name="Group 125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43077" name="Picture 1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8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9" name="Group 128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43075" name="Picture 1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6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0" name="Group 131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43073" name="Picture 1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4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1" name="Group 134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43071" name="Picture 1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2" name="Group 137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43069" name="Picture 1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3" name="Group 140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43067" name="Picture 1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4" name="Group 143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43065" name="Picture 1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1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5" name="Group 146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43063" name="Picture 1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867775" y="57165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95563" y="2875757"/>
            <a:ext cx="41005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o;sf</a:t>
            </a:r>
            <a:r>
              <a:rPr lang="en-US" sz="44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cy{sf] </a:t>
            </a:r>
            <a:r>
              <a:rPr lang="en-US" sz="44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laleGgtf</a:t>
            </a:r>
            <a:endParaRPr lang="en-US" sz="4400" b="1" dirty="0">
              <a:solidFill>
                <a:srgbClr val="FFFF00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46138" y="4303713"/>
            <a:ext cx="7488237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klaq cfTdfsf] ulx/f] cu[\jfO{kg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97150" y="1385888"/>
            <a:ext cx="3630613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Wfd{zf:qsf] ulx/fO{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569913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39750" y="549275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801813"/>
            <a:ext cx="7550150" cy="329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p2f/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lglDt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k/d]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Zj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/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 of]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hgf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tyf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k|flrg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O{;|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fPn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k|e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[\ o]z[\ lv|i6sf] k|s6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d08nLsf]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hGd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759825" y="396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8804275" y="6157913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8321675" y="64595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8086725" y="6507163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8799513" y="63865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8728075" y="63865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73150" y="-26988"/>
            <a:ext cx="2220913" cy="2971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75025" y="-26988"/>
            <a:ext cx="2438400" cy="2971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35275" y="3592513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43150" y="2063750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 dirty="0"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73550" y="1954213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4688" y="2892425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330950" y="277813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7513" y="2459038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6375" y="3327400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2701925"/>
            <a:ext cx="74326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oL ;a} afOanx? k9\g[\xf];\ .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3563" y="1660525"/>
            <a:ext cx="33924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xhf/f} AofVofx?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27368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;of}+ kfqfx?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38052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&amp;,%),))) zAbx?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35036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!,@)) cWofox?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31353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#!,))) kbx?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5029200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cgulGt leGg afOanx? </a:t>
            </a:r>
          </a:p>
          <a:p>
            <a:pPr>
              <a:defRPr/>
            </a:pPr>
            <a:r>
              <a:rPr lang="en-US" sz="4400">
                <a:solidFill>
                  <a:srgbClr val="F6FE0A"/>
                </a:solidFill>
                <a:latin typeface="Kantipur" charset="0"/>
              </a:rPr>
              <a:t>      / pNyfx?</a:t>
            </a:r>
            <a:endParaRPr lang="en-US" sz="4400">
              <a:solidFill>
                <a:srgbClr val="99FF99"/>
              </a:solidFill>
              <a:latin typeface="Kantipur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1013" y="527050"/>
            <a:ext cx="8054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6FE0A"/>
                </a:solidFill>
                <a:latin typeface="Kantipur" charset="0"/>
              </a:rPr>
              <a:t>/ ToxLF af6 ;d:ofsf] ;[\?jft ePsf] 5 .</a:t>
            </a:r>
            <a:endParaRPr lang="en-US" b="1" i="1">
              <a:solidFill>
                <a:srgbClr val="7FFF00"/>
              </a:solidFill>
              <a:latin typeface="Kantipur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90725" y="1204913"/>
            <a:ext cx="47418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>
                <a:solidFill>
                  <a:srgbClr val="99FF99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600" b="1" i="1">
                <a:solidFill>
                  <a:srgbClr val="99FF9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of] g} Pp6f dxfg cGof}ntf xf] .</a:t>
            </a: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696913" y="2873375"/>
            <a:ext cx="21177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k[\:tsx?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712788" y="3675063"/>
            <a:ext cx="10429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Dflg;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04025" y="4403725"/>
            <a:ext cx="13954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ldtLx?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1600200" y="1524000"/>
            <a:ext cx="289083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eGof</a:t>
            </a:r>
            <a:r>
              <a:rPr lang="en-US" sz="40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0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99250" y="2808288"/>
            <a:ext cx="12223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lsg </a:t>
            </a:r>
            <a:r>
              <a:rPr lang="en-US" sz="4000" b="1">
                <a:solidFill>
                  <a:srgbClr val="00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5105400" y="914400"/>
            <a:ext cx="27114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u/\of] </a:t>
            </a:r>
            <a:r>
              <a:rPr lang="en-US" sz="4000" b="1">
                <a:solidFill>
                  <a:srgbClr val="F6FE0A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824038" y="5584825"/>
            <a:ext cx="57848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s;;Fu </a:t>
            </a:r>
            <a:r>
              <a:rPr lang="en-US" sz="4400" b="1" dirty="0" err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s:sf</a:t>
            </a: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s] ;</a:t>
            </a:r>
            <a:r>
              <a:rPr lang="en-US" sz="4400" b="1" dirty="0" err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DaGw</a:t>
            </a: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5 </a:t>
            </a:r>
            <a:r>
              <a:rPr lang="en-US" sz="4400" b="1" dirty="0">
                <a:solidFill>
                  <a:srgbClr val="00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1843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-48816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chemeClr val="bg2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1844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1844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75456"/>
            <a:ext cx="9180513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3"/>
          <p:cNvGrpSpPr>
            <a:grpSpLocks/>
          </p:cNvGrpSpPr>
          <p:nvPr/>
        </p:nvGrpSpPr>
        <p:grpSpPr bwMode="auto">
          <a:xfrm>
            <a:off x="225425" y="5035128"/>
            <a:ext cx="8596313" cy="1346200"/>
            <a:chOff x="48" y="3424"/>
            <a:chExt cx="5415" cy="84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cfwf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/e[\t ;]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jfsfO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{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sf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 k|:t[\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lt</a:t>
              </a:r>
              <a:b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</a:t>
              </a:r>
              <a:r>
                <a:rPr lang="en-US" sz="2000" b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]y{ </a:t>
              </a:r>
              <a:r>
                <a:rPr lang="en-US" sz="2000" b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jf</a:t>
              </a:r>
              <a:r>
                <a:rPr lang="en-US" sz="2000" b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]y{, 6f/;;\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-34791" y="6300608"/>
            <a:ext cx="9252520" cy="5847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>
              <a:defRPr/>
            </a:pP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8f= l/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Ss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 lu|lkmyaf6 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ljt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/0f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cs typeface="Zawgyi-One" charset="0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1"/>
          <p:cNvSpPr txBox="1">
            <a:spLocks noChangeArrowheads="1"/>
          </p:cNvSpPr>
          <p:nvPr/>
        </p:nvSpPr>
        <p:spPr bwMode="auto">
          <a:xfrm>
            <a:off x="8753475" y="1158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5298" name="Text Box 14"/>
          <p:cNvSpPr txBox="1">
            <a:spLocks noChangeArrowheads="1"/>
          </p:cNvSpPr>
          <p:nvPr/>
        </p:nvSpPr>
        <p:spPr bwMode="auto">
          <a:xfrm>
            <a:off x="8080375" y="652462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1828800" y="1344613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44613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16"/>
          <p:cNvSpPr>
            <a:spLocks noChangeArrowheads="1"/>
          </p:cNvSpPr>
          <p:nvPr/>
        </p:nvSpPr>
        <p:spPr bwMode="auto">
          <a:xfrm rot="900000">
            <a:off x="914400" y="2919413"/>
            <a:ext cx="168275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k[\:tsx?  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 rot="360000">
            <a:off x="693738" y="3721100"/>
            <a:ext cx="1081087" cy="706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Dflg;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20700000">
            <a:off x="6838950" y="4449763"/>
            <a:ext cx="1325563" cy="70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ldtLx?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 rot="20340000">
            <a:off x="1582738" y="1570038"/>
            <a:ext cx="2925762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eGof</a:t>
            </a: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 rot="1080000">
            <a:off x="6686550" y="2854325"/>
            <a:ext cx="1247775" cy="706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lsg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 rot="1920000">
            <a:off x="5087938" y="960438"/>
            <a:ext cx="2746375" cy="70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u/\of]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 rot="360000">
            <a:off x="1827213" y="5487988"/>
            <a:ext cx="5910262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s;;Fu </a:t>
            </a:r>
            <a:r>
              <a:rPr lang="en-US" sz="4400" b="1" dirty="0" err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s:sf</a:t>
            </a: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s] ;</a:t>
            </a:r>
            <a:r>
              <a:rPr lang="en-US" sz="4400" b="1" dirty="0" err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DaGw</a:t>
            </a: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5 </a:t>
            </a:r>
            <a:r>
              <a:rPr lang="en-US" sz="4400" b="1" dirty="0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5761038" cy="5868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Kantipur"/>
                <a:ea typeface="Kantipur"/>
                <a:cs typeface="Kantipur"/>
              </a:rPr>
              <a:t>;xfotf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76600" y="7620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1143000"/>
            <a:ext cx="392112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;xfotf u/ </a:t>
            </a:r>
            <a:r>
              <a:rPr lang="en-US" sz="36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sz="32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 algn="ctr">
              <a:defRPr/>
            </a:pPr>
            <a:r>
              <a:rPr lang="en-US" sz="3200" b="1" i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 o;nfO{ ug{ ;lSbg </a:t>
            </a:r>
            <a:r>
              <a:rPr lang="en-US" sz="32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!!!</a:t>
            </a:r>
          </a:p>
        </p:txBody>
      </p:sp>
      <p:graphicFrame>
        <p:nvGraphicFramePr>
          <p:cNvPr id="57347" name="Object 2"/>
          <p:cNvGraphicFramePr>
            <a:graphicFrameLocks/>
          </p:cNvGraphicFramePr>
          <p:nvPr/>
        </p:nvGraphicFramePr>
        <p:xfrm>
          <a:off x="381000" y="6858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590800"/>
            <a:ext cx="4724400" cy="2781300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385" y="1776"/>
              <a:ext cx="2869" cy="8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To;}n] </a:t>
              </a:r>
              <a:r>
                <a:rPr lang="en-US" sz="4000" b="1" i="1">
                  <a:solidFill>
                    <a:srgbClr val="FFFF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...</a:t>
              </a: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d </a:t>
              </a:r>
            </a:p>
            <a:p>
              <a:pPr algn="ctr">
                <a:defRPr/>
              </a:pP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of] kf:6/nfO{ g} ug{ lbg]5[\ </a:t>
              </a:r>
              <a:r>
                <a:rPr lang="en-US" sz="4000" b="1" i="1">
                  <a:solidFill>
                    <a:srgbClr val="FFFF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!</a:t>
              </a:r>
            </a:p>
          </p:txBody>
        </p:sp>
      </p:grp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33613" y="2019300"/>
            <a:ext cx="4883150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s;n] </a:t>
            </a:r>
          </a:p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jf:tf u5{ </a:t>
            </a:r>
            <a:r>
              <a:rPr lang="en-US" sz="9600" i="1">
                <a:solidFill>
                  <a:srgbClr val="E8EC39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55925" y="2019300"/>
            <a:ext cx="3436938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To;f]</a:t>
            </a:r>
          </a:p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eP s] </a:t>
            </a:r>
            <a:r>
              <a:rPr lang="en-US" sz="9600" i="1">
                <a:solidFill>
                  <a:srgbClr val="E8EC39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82638" y="927100"/>
            <a:ext cx="7751762" cy="441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“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ha ;Dd xfd|f] laZjf;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;Totfdf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lgdf0f{ x[\b}g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ta ;Dd of]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cg[\dfg</a:t>
            </a:r>
            <a:r>
              <a:rPr lang="en-US" sz="5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wf/0ff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cGwlaZjf;</a:t>
            </a:r>
            <a:r>
              <a:rPr lang="en-US" sz="5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eGbf s]xL km/s x[\b}g .</a:t>
            </a:r>
            <a:r>
              <a:rPr lang="en-US" sz="4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.”</a:t>
            </a:r>
          </a:p>
          <a:p>
            <a:pPr>
              <a:defRPr/>
            </a:pPr>
            <a:r>
              <a:rPr lang="en-US" sz="40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                    - </a:t>
            </a: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ldn]; :6fGkmf]{8</a:t>
            </a:r>
          </a:p>
          <a:p>
            <a:pPr>
              <a:defRPr/>
            </a:pPr>
            <a:r>
              <a:rPr lang="en-US" sz="2800" b="1" i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                                    </a:t>
            </a:r>
            <a:r>
              <a:rPr lang="en-US" sz="2000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cflTds pGgtLsf l;2fGtx?</a:t>
            </a:r>
          </a:p>
        </p:txBody>
      </p:sp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06157"/>
                </a:solidFill>
                <a:latin typeface="Kantipur" charset="0"/>
              </a:rPr>
              <a:t>cWoogsf] uxg laGb[\</a:t>
            </a:r>
            <a:r>
              <a:rPr lang="en-US" sz="3600" b="1">
                <a:solidFill>
                  <a:srgbClr val="F06157"/>
                </a:solidFill>
                <a:latin typeface="Kantipur" charset="0"/>
              </a:rPr>
              <a:t> </a:t>
            </a:r>
            <a:r>
              <a:rPr lang="en-US" sz="3600" b="1">
                <a:solidFill>
                  <a:srgbClr val="F06157"/>
                </a:solidFill>
              </a:rPr>
              <a:t>…</a:t>
            </a:r>
            <a:endParaRPr lang="en-US" b="1">
              <a:solidFill>
                <a:srgbClr val="F06157"/>
              </a:solidFill>
            </a:endParaRP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b="1">
                <a:ea typeface="MS PGothic" pitchFamily="34" charset="-128"/>
                <a:cs typeface="MS PGothic" pitchFamily="34" charset="-128"/>
              </a:rPr>
              <a:t>“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xfdLnfO{ </a:t>
            </a:r>
            <a:r>
              <a:rPr lang="en-US" sz="54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yfxfePsf]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eGbf al9 xfdL laZjf; ug]{ 5}gf}</a:t>
            </a:r>
            <a:r>
              <a:rPr lang="en-US" sz="54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ea typeface="MS PGothic" pitchFamily="34" charset="-128"/>
                <a:cs typeface="MS PGothic" pitchFamily="34" charset="-128"/>
              </a:rPr>
              <a:t>,   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19600" y="4876800"/>
            <a:ext cx="38100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>
                <a:latin typeface="Times" charset="0"/>
                <a:ea typeface="MS PGothic" pitchFamily="34" charset="-128"/>
                <a:cs typeface="MS PGothic" pitchFamily="34" charset="-128"/>
              </a:rPr>
              <a:t>       </a:t>
            </a:r>
            <a:r>
              <a:rPr lang="en-US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cnj6{ df]xn/</a:t>
            </a:r>
            <a:r>
              <a:rPr lang="en-US" sz="20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endParaRPr lang="en-US" sz="2000" b="1" i="1">
              <a:latin typeface="Times" charset="0"/>
              <a:ea typeface="MS PGothic" pitchFamily="34" charset="-128"/>
              <a:cs typeface="MS PGothic" pitchFamily="34" charset="-128"/>
            </a:endParaRPr>
          </a:p>
          <a:p>
            <a:pPr algn="r">
              <a:defRPr/>
            </a:pPr>
            <a:r>
              <a:rPr lang="en-US" sz="20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;efktL </a:t>
            </a:r>
            <a:endParaRPr lang="en-US" sz="1800" b="1" i="1"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r">
              <a:defRPr/>
            </a:pPr>
            <a:r>
              <a:rPr lang="en-US" sz="1800" b="1" i="1">
                <a:latin typeface="Times" charset="0"/>
                <a:ea typeface="MS PGothic" pitchFamily="34" charset="-128"/>
                <a:cs typeface="MS PGothic" pitchFamily="34" charset="-128"/>
              </a:rPr>
              <a:t>The Southern Baptist Seminary                                                         Louisville, KY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8450" y="3371850"/>
            <a:ext cx="8628063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b="1">
                <a:latin typeface="Kantipur" charset="0"/>
              </a:rPr>
              <a:t>/ xfdL xfd|f]</a:t>
            </a:r>
            <a:r>
              <a:rPr lang="en-US" sz="5400" b="1"/>
              <a:t> </a:t>
            </a:r>
            <a:r>
              <a:rPr lang="en-US" sz="5400" b="1">
                <a:solidFill>
                  <a:srgbClr val="FFEA18"/>
                </a:solidFill>
                <a:latin typeface="Kantipur" charset="0"/>
              </a:rPr>
              <a:t>laZjf;x?</a:t>
            </a:r>
            <a:r>
              <a:rPr lang="en-US" sz="5400" b="1"/>
              <a:t> </a:t>
            </a:r>
            <a:r>
              <a:rPr lang="en-US" sz="5400" b="1">
                <a:latin typeface="Kantipur" charset="0"/>
              </a:rPr>
              <a:t>eGbf dfly eP/ lhpg] 5}gf} .</a:t>
            </a:r>
            <a:r>
              <a:rPr lang="ja-JP" altLang="en-US" sz="5400" b="1"/>
              <a:t>”</a:t>
            </a:r>
            <a:endParaRPr lang="en-US" sz="5400" b="1"/>
          </a:p>
        </p:txBody>
      </p:sp>
      <p:sp>
        <p:nvSpPr>
          <p:cNvPr id="65545" name="Text Box 15"/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67586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67590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chemeClr val="bg2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67593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67594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19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5" name="Group 3"/>
          <p:cNvGrpSpPr>
            <a:grpSpLocks/>
          </p:cNvGrpSpPr>
          <p:nvPr/>
        </p:nvGrpSpPr>
        <p:grpSpPr bwMode="auto">
          <a:xfrm>
            <a:off x="225425" y="5340350"/>
            <a:ext cx="8596313" cy="1346200"/>
            <a:chOff x="48" y="3424"/>
            <a:chExt cx="5415" cy="84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 cfwf/e[\t ;]jfsfO{sf] k|:t[\lt</a:t>
              </a:r>
              <a:b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kmf]y{ jf]y{, 6f/;;\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6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90600" y="3276600"/>
            <a:ext cx="760095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7200" b="1">
                <a:latin typeface="Kantipur" charset="0"/>
              </a:rPr>
              <a:t>Ps larf/ ug]{ tl/sf xf] </a:t>
            </a:r>
            <a:r>
              <a:rPr lang="en-US" sz="7200" b="1">
                <a:latin typeface="Times" charset="0"/>
              </a:rPr>
              <a:t>!</a:t>
            </a:r>
            <a:endParaRPr lang="en-US" sz="72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tkfO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{n]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l;Sg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[\ x[\g]5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ls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 ,</a:t>
            </a:r>
            <a:r>
              <a:rPr lang="en-US" sz="4400" b="1" dirty="0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                                                      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afOannfO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{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dlit:sdf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 s;/L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Aojl:yt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ug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]{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71687" name="Group 8"/>
          <p:cNvGrpSpPr>
            <a:grpSpLocks/>
          </p:cNvGrpSpPr>
          <p:nvPr/>
        </p:nvGrpSpPr>
        <p:grpSpPr bwMode="auto">
          <a:xfrm>
            <a:off x="1066800" y="1752600"/>
            <a:ext cx="7620000" cy="2057400"/>
            <a:chOff x="456" y="1220"/>
            <a:chExt cx="4896" cy="720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afOan…cfwf/e[\t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  <a:p>
              <a:pPr algn="ctr">
                <a:defRPr/>
              </a:pPr>
              <a:endParaRPr lang="en-US" sz="6600" b="1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958" y="1301"/>
              <a:ext cx="345" cy="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2895600"/>
            <a:ext cx="7900987" cy="1752600"/>
          </a:xfrm>
          <a:ln w="12700"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0"/>
              <a:buNone/>
              <a:defRPr/>
            </a:pPr>
            <a:r>
              <a:rPr lang="en-US" sz="4000" b="1">
                <a:latin typeface="Kantipur" charset="0"/>
                <a:ea typeface="ＭＳ Ｐゴシック" charset="0"/>
                <a:cs typeface="ＭＳ Ｐゴシック" charset="0"/>
              </a:rPr>
              <a:t>Ps dxTjk[\0f{ v08 </a:t>
            </a:r>
            <a:r>
              <a:rPr lang="en-US" sz="4000" b="1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4000" b="1">
                <a:latin typeface="Kantipur" charset="0"/>
                <a:ea typeface="ＭＳ Ｐゴシック" charset="0"/>
                <a:cs typeface="ＭＳ Ｐゴシック" charset="0"/>
              </a:rPr>
              <a:t>oxfF s]xL s[\/fx?5g\ hf] tkfO{n] c?x?nfO{ lzIf0f ug{ ;Sg[\ x[\G5 </a:t>
            </a:r>
            <a:r>
              <a:rPr lang="en-US" sz="4000" b="1"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A27C"/>
              </a:solidFill>
              <a:latin typeface="Comic Sans MS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650" y="4132263"/>
            <a:ext cx="2851150" cy="2192337"/>
            <a:chOff x="326" y="2726"/>
            <a:chExt cx="1796" cy="1381"/>
          </a:xfrm>
        </p:grpSpPr>
        <p:graphicFrame>
          <p:nvGraphicFramePr>
            <p:cNvPr id="73742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59300" imgH="3505200" progId="MS_ClipArt_Gallery">
                    <p:embed/>
                  </p:oleObj>
                </mc:Choice>
                <mc:Fallback>
                  <p:oleObj r:id="rId4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433" y="2894"/>
              <a:ext cx="108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p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&amp;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z[\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o]</a:t>
              </a:r>
              <a:endParaRPr lang="en-US" sz="3200">
                <a:latin typeface="Kantipur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81200" y="4648200"/>
            <a:ext cx="64008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ujfxLsf] nflu ;[\?jft </a:t>
            </a:r>
            <a:r>
              <a:rPr lang="en-US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!!!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26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1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9" name="Group 15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0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000" i="1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7" grpId="0" autoUpdateAnimBg="0"/>
      <p:bldP spid="327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2048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102600" y="6521450"/>
            <a:ext cx="3937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01.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114800" y="830263"/>
            <a:ext cx="44958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Kantipur" charset="0"/>
              </a:rPr>
              <a:t>s[kof Wofg lbg[\xf];===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Kantipur" charset="0"/>
              </a:rPr>
              <a:t>k|lzIf0f ;do el/ kmf]g / cGo s[\g} klg ;+rf/sf ;fwfgx? aGb ug{[\xf];\ . sIffdf tkfO{sf ;flyx?n] tkfO{nfO{ wGoafb lbg]5g\ 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Vff]Ng[\xf];\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b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</a:t>
            </a:r>
            <a:r>
              <a:rPr 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afOan vf]Ng[\;\ </a:t>
            </a: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”</a:t>
            </a:r>
            <a:endParaRPr lang="en-US" sz="6600" b="1" i="1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75785" name="Group 10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0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000" b="1" i="1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838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4343400" y="1524000"/>
            <a:ext cx="83820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4876800" y="1920875"/>
            <a:ext cx="1219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5486400" y="1371600"/>
            <a:ext cx="990600" cy="946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7038" y="1619250"/>
            <a:ext cx="5832475" cy="3590925"/>
            <a:chOff x="1180" y="909"/>
            <a:chExt cx="3673" cy="2263"/>
          </a:xfrm>
        </p:grpSpPr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rot="-763059">
              <a:off x="1180" y="1063"/>
              <a:ext cx="3647" cy="1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To;f] eP 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…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tkfO{ lo ;a} hfgsfl/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….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tyf </a:t>
              </a:r>
              <a:r>
                <a:rPr lang="en-US" sz="4400" b="1">
                  <a:solidFill>
                    <a:srgbClr val="FC0128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unt 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hfgsfl/nfO{ sxfF /fVg[\ x[\G5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?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utoUpdateAnimBg="0"/>
      <p:bldP spid="41994" grpId="0" autoUpdateAnimBg="0"/>
      <p:bldP spid="4199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90122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2146300" imgH="5803900" progId="MS_ClipArt_Gallery">
                    <p:embed/>
                  </p:oleObj>
                </mc:Choice>
                <mc:Fallback>
                  <p:oleObj name="Microsoft ClipArt Gallery" r:id="rId3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638800" y="762000"/>
            <a:ext cx="28956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lgZrog} dnfO{ s]xL yfxf 5}g </a:t>
            </a:r>
            <a:r>
              <a:rPr lang="en-US" sz="4400" b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2514600"/>
            <a:ext cx="3625850" cy="2501900"/>
            <a:chOff x="3179" y="1600"/>
            <a:chExt cx="2284" cy="1576"/>
          </a:xfrm>
        </p:grpSpPr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sxfF af6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d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;[\? </a:t>
              </a:r>
              <a:r>
                <a:rPr lang="en-US" sz="4400" b="1" i="1" u="sng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u/f}+</a:t>
              </a:r>
              <a:r>
                <a:rPr lang="en-US"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?</a:t>
              </a:r>
            </a:p>
          </p:txBody>
        </p:sp>
      </p:grpSp>
      <p:sp>
        <p:nvSpPr>
          <p:cNvPr id="9011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0117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9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92166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167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92175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5073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grpSp>
            <p:nvGrpSpPr>
              <p:cNvPr id="92203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</p:grpSp>
        <p:grpSp>
          <p:nvGrpSpPr>
            <p:cNvPr id="92176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3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5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3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6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9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92170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71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2172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92173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6248400" y="990600"/>
            <a:ext cx="16002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5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228600" y="0"/>
            <a:ext cx="1435100" cy="17780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4211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4212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3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4214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94215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9421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286000" y="-228600"/>
            <a:ext cx="4114800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B0C"/>
                </a:solidFill>
                <a:latin typeface="Times" charset="0"/>
              </a:rPr>
              <a:t> 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04800" y="838200"/>
            <a:ext cx="40020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hf]g\ xGgfx .</a:t>
            </a:r>
            <a:endParaRPr lang="en-US" sz="2800" b="1">
              <a:solidFill>
                <a:srgbClr val="FFFB0C"/>
              </a:solidFill>
              <a:latin typeface="Kantipur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4264025" y="4295775"/>
            <a:ext cx="44815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ljlnod 6f]nf/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Biblical Backgrounds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407988" y="1931988"/>
            <a:ext cx="38877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ljlnod cf/= a|fO6</a:t>
            </a:r>
            <a:r>
              <a:rPr lang="en-US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98475" y="4178300"/>
            <a:ext cx="36655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8]la8 j{r</a:t>
            </a:r>
            <a:endParaRPr lang="en-US" sz="2800" b="1" i="1">
              <a:solidFill>
                <a:srgbClr val="00CCFF"/>
              </a:solidFill>
              <a:latin typeface="Kantipur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Amsterdam, The Netherlands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4754563" y="5389563"/>
            <a:ext cx="35782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s]g]y x/6g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960938" y="798513"/>
            <a:ext cx="31162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CCFF"/>
                </a:solidFill>
                <a:latin typeface="Kantipur" charset="0"/>
              </a:rPr>
              <a:t>8f= l/</a:t>
            </a:r>
            <a:r>
              <a:rPr lang="en-US" sz="2800" b="1" dirty="0" err="1">
                <a:solidFill>
                  <a:srgbClr val="00CCFF"/>
                </a:solidFill>
                <a:latin typeface="Kantipur" charset="0"/>
              </a:rPr>
              <a:t>Ss</a:t>
            </a:r>
            <a:r>
              <a:rPr lang="en-US" sz="2800" b="1" dirty="0">
                <a:solidFill>
                  <a:srgbClr val="00CCFF"/>
                </a:solidFill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00CCFF"/>
                </a:solidFill>
                <a:latin typeface="Kantipur" charset="0"/>
              </a:rPr>
              <a:t>lu|lkmy</a:t>
            </a:r>
            <a:r>
              <a:rPr lang="en-US" sz="1600" b="1" dirty="0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DMin Director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Assoc. Professor in Biblical Studies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Republic of Singapore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4614863" y="2147888"/>
            <a:ext cx="3810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b="1">
                <a:solidFill>
                  <a:srgbClr val="00CCFF"/>
                </a:solidFill>
                <a:latin typeface="Kantipur" charset="0"/>
              </a:rPr>
              <a:t>Hf]g dfO;]n s/6 g]N;g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  President       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128588" y="3060700"/>
            <a:ext cx="4445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/]e= 8Un; e]n]gh[\nf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09538" y="5341938"/>
            <a:ext cx="45164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sf/]g u|fGh/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4964113" y="3200400"/>
            <a:ext cx="31162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Jfl;ln l8ld6L{e:sL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1143000" y="0"/>
            <a:ext cx="65611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FFFF"/>
                </a:solidFill>
                <a:latin typeface="Kantipur" charset="0"/>
              </a:rPr>
              <a:t>afOan===cfwf/e[\t ;]jfsfO{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3352800" y="609600"/>
            <a:ext cx="281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FFFF"/>
                </a:solidFill>
                <a:latin typeface="Kantipur" charset="0"/>
              </a:rPr>
              <a:t>;dLltsf ;b:ofx?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pic>
        <p:nvPicPr>
          <p:cNvPr id="9625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tkfO{sf]</a:t>
            </a:r>
          </a:p>
          <a:p>
            <a:pPr algn="ctr">
              <a:defRPr/>
            </a:pPr>
            <a:r>
              <a:rPr lang="en-US" sz="54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 hLjg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98307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2649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pic>
        <p:nvPicPr>
          <p:cNvPr id="112653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2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2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4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4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9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1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0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2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1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0713" y="160338"/>
            <a:ext cx="6635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100425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100427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8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9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30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26" name="Text Box 12"/>
            <p:cNvSpPr txBox="1">
              <a:spLocks noChangeArrowheads="1"/>
            </p:cNvSpPr>
            <p:nvPr/>
          </p:nvSpPr>
          <p:spPr bwMode="auto">
            <a:xfrm>
              <a:off x="1840" y="632"/>
              <a:ext cx="1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!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100419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100421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2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3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4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20" name="Text Box 19"/>
            <p:cNvSpPr txBox="1">
              <a:spLocks noChangeArrowheads="1"/>
            </p:cNvSpPr>
            <p:nvPr/>
          </p:nvSpPr>
          <p:spPr bwMode="auto">
            <a:xfrm>
              <a:off x="2029" y="872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@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100413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100415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6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7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8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14" name="Text Box 26"/>
            <p:cNvSpPr txBox="1">
              <a:spLocks noChangeArrowheads="1"/>
            </p:cNvSpPr>
            <p:nvPr/>
          </p:nvSpPr>
          <p:spPr bwMode="auto">
            <a:xfrm>
              <a:off x="2217" y="1128"/>
              <a:ext cx="1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#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100407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100409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0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1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2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8" name="Text Box 33"/>
            <p:cNvSpPr txBox="1">
              <a:spLocks noChangeArrowheads="1"/>
            </p:cNvSpPr>
            <p:nvPr/>
          </p:nvSpPr>
          <p:spPr bwMode="auto">
            <a:xfrm>
              <a:off x="2380" y="1368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$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100401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100403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4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5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6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2" name="Text Box 40"/>
            <p:cNvSpPr txBox="1">
              <a:spLocks noChangeArrowheads="1"/>
            </p:cNvSpPr>
            <p:nvPr/>
          </p:nvSpPr>
          <p:spPr bwMode="auto">
            <a:xfrm>
              <a:off x="2570" y="160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%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100395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100397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8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9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0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96" name="Text Box 47"/>
            <p:cNvSpPr txBox="1">
              <a:spLocks noChangeArrowheads="1"/>
            </p:cNvSpPr>
            <p:nvPr/>
          </p:nvSpPr>
          <p:spPr bwMode="auto">
            <a:xfrm>
              <a:off x="2743" y="1840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^</a:t>
              </a: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100389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100391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2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3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4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90" name="Text Box 54"/>
            <p:cNvSpPr txBox="1">
              <a:spLocks noChangeArrowheads="1"/>
            </p:cNvSpPr>
            <p:nvPr/>
          </p:nvSpPr>
          <p:spPr bwMode="auto">
            <a:xfrm>
              <a:off x="2923" y="208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&amp;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100383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100385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6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7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8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84" name="Text Box 61"/>
            <p:cNvSpPr txBox="1">
              <a:spLocks noChangeArrowheads="1"/>
            </p:cNvSpPr>
            <p:nvPr/>
          </p:nvSpPr>
          <p:spPr bwMode="auto">
            <a:xfrm>
              <a:off x="3092" y="2328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*</a:t>
              </a: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100377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100379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0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1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2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78" name="Text Box 68"/>
            <p:cNvSpPr txBox="1">
              <a:spLocks noChangeArrowheads="1"/>
            </p:cNvSpPr>
            <p:nvPr/>
          </p:nvSpPr>
          <p:spPr bwMode="auto">
            <a:xfrm>
              <a:off x="3273" y="2560"/>
              <a:ext cx="1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(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100371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100373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4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5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6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72" name="Text Box 75"/>
            <p:cNvSpPr txBox="1">
              <a:spLocks noChangeArrowheads="1"/>
            </p:cNvSpPr>
            <p:nvPr/>
          </p:nvSpPr>
          <p:spPr bwMode="auto">
            <a:xfrm>
              <a:off x="3404" y="2808"/>
              <a:ext cx="2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!)</a:t>
              </a:r>
            </a:p>
          </p:txBody>
        </p:sp>
      </p:grpSp>
      <p:sp>
        <p:nvSpPr>
          <p:cNvPr id="100366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0367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8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9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00370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Vff]Ng[\ xf];</a:t>
            </a:r>
            <a: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tkfO{sf] afOan vftf </a:t>
            </a: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endParaRPr lang="en-US" sz="5400" i="1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781425" y="3108325"/>
            <a:ext cx="185738" cy="329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800">
              <a:solidFill>
                <a:srgbClr val="FC0128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2403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2404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2405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06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02407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408" name="Text Box 13"/>
          <p:cNvSpPr txBox="1">
            <a:spLocks noChangeArrowheads="1"/>
          </p:cNvSpPr>
          <p:nvPr/>
        </p:nvSpPr>
        <p:spPr bwMode="auto">
          <a:xfrm>
            <a:off x="7107238" y="6270625"/>
            <a:ext cx="151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323728" y="2374900"/>
            <a:ext cx="1600200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755576" y="2348880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706755" y="2276872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26173" y="2283222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706755" y="2256631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0" grpId="0"/>
      <p:bldP spid="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54088" y="3387725"/>
            <a:ext cx="1220787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Vff]Ng[\ xf];</a:t>
            </a:r>
            <a: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tkfO{sf] afOan vftf </a:t>
            </a: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endParaRPr lang="en-US" sz="5400" i="1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</a:t>
            </a:r>
            <a:r>
              <a:rPr lang="en-US" sz="156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#</a:t>
            </a:r>
            <a:endParaRPr lang="en-US" sz="17200"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104456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4457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Vff]Ng[\ xf]; </a:t>
            </a:r>
            <a:br>
              <a:rPr 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</a:br>
            <a:r>
              <a:rPr lang="ja-JP" alt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“</a:t>
            </a:r>
            <a:r>
              <a:rPr 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afOan vftf </a:t>
            </a:r>
            <a:r>
              <a:rPr lang="ja-JP" alt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”</a:t>
            </a:r>
            <a:endParaRPr lang="en-US" sz="48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600" b="1">
              <a:solidFill>
                <a:srgbClr val="FFA27C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350" y="3227388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#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6505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3588" y="428625"/>
            <a:ext cx="59674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71700" y="5046663"/>
            <a:ext cx="3159125" cy="1006475"/>
            <a:chOff x="1368" y="3179"/>
            <a:chExt cx="1990" cy="634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1920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47888" y="4081463"/>
            <a:ext cx="3833812" cy="1006475"/>
            <a:chOff x="1353" y="2571"/>
            <a:chExt cx="2415" cy="634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872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84400" y="3190875"/>
            <a:ext cx="5348288" cy="1006475"/>
            <a:chOff x="1376" y="2010"/>
            <a:chExt cx="3369" cy="634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1966" y="2010"/>
              <a:ext cx="277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;d[\bflo, hflt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09800" y="2316163"/>
            <a:ext cx="4341813" cy="1098550"/>
            <a:chOff x="1376" y="1440"/>
            <a:chExt cx="2735" cy="692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1808" y="1440"/>
              <a:ext cx="2303" cy="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6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1447800"/>
            <a:ext cx="3798888" cy="914400"/>
            <a:chOff x="1360" y="938"/>
            <a:chExt cx="2393" cy="576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1936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8551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8552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8553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54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8555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8556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428625"/>
            <a:ext cx="5967413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</p:txBody>
      </p:sp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0595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35200" y="5046663"/>
            <a:ext cx="3248025" cy="1006475"/>
            <a:chOff x="1368" y="3179"/>
            <a:chExt cx="2046" cy="634"/>
          </a:xfrm>
        </p:grpSpPr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1976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11388" y="4081463"/>
            <a:ext cx="3922712" cy="1006475"/>
            <a:chOff x="1353" y="2571"/>
            <a:chExt cx="2471" cy="634"/>
          </a:xfrm>
        </p:grpSpPr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1928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9800" y="3200400"/>
            <a:ext cx="6200775" cy="1006475"/>
            <a:chOff x="1376" y="2010"/>
            <a:chExt cx="3906" cy="634"/>
          </a:xfrm>
        </p:grpSpPr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438" y="2010"/>
              <a:ext cx="384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hfltx?, ;fd[\bfoL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84400" y="2332038"/>
            <a:ext cx="4478338" cy="1006475"/>
            <a:chOff x="1376" y="1469"/>
            <a:chExt cx="2821" cy="634"/>
          </a:xfrm>
        </p:grpSpPr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1920" y="1469"/>
              <a:ext cx="227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09800" y="1524000"/>
            <a:ext cx="3886200" cy="914400"/>
            <a:chOff x="1360" y="938"/>
            <a:chExt cx="2448" cy="576"/>
          </a:xfrm>
        </p:grpSpPr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1991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3071813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2646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112647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12648" name="Group 11"/>
          <p:cNvGrpSpPr>
            <a:grpSpLocks/>
          </p:cNvGrpSpPr>
          <p:nvPr/>
        </p:nvGrpSpPr>
        <p:grpSpPr bwMode="auto">
          <a:xfrm>
            <a:off x="2171700" y="5046663"/>
            <a:ext cx="3314700" cy="1006475"/>
            <a:chOff x="1368" y="3179"/>
            <a:chExt cx="2088" cy="634"/>
          </a:xfrm>
        </p:grpSpPr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2112" y="3179"/>
              <a:ext cx="134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49" name="Group 14"/>
          <p:cNvGrpSpPr>
            <a:grpSpLocks/>
          </p:cNvGrpSpPr>
          <p:nvPr/>
        </p:nvGrpSpPr>
        <p:grpSpPr bwMode="auto">
          <a:xfrm>
            <a:off x="2147888" y="4081463"/>
            <a:ext cx="3910012" cy="1006475"/>
            <a:chOff x="1353" y="2571"/>
            <a:chExt cx="2463" cy="634"/>
          </a:xfrm>
        </p:grpSpPr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920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0" name="Group 17"/>
          <p:cNvGrpSpPr>
            <a:grpSpLocks/>
          </p:cNvGrpSpPr>
          <p:nvPr/>
        </p:nvGrpSpPr>
        <p:grpSpPr bwMode="auto">
          <a:xfrm>
            <a:off x="2209800" y="3276600"/>
            <a:ext cx="6172200" cy="1006475"/>
            <a:chOff x="1376" y="1984"/>
            <a:chExt cx="3937" cy="686"/>
          </a:xfrm>
        </p:grpSpPr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555" y="1984"/>
              <a:ext cx="3758" cy="6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hfltx?, ;fd[\bfoL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1376" y="2135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1" name="Group 20"/>
          <p:cNvGrpSpPr>
            <a:grpSpLocks/>
          </p:cNvGrpSpPr>
          <p:nvPr/>
        </p:nvGrpSpPr>
        <p:grpSpPr bwMode="auto">
          <a:xfrm>
            <a:off x="2209800" y="2362200"/>
            <a:ext cx="3767138" cy="1006475"/>
            <a:chOff x="1376" y="1469"/>
            <a:chExt cx="2373" cy="634"/>
          </a:xfrm>
        </p:grpSpPr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1904" y="1469"/>
              <a:ext cx="184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8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2" name="Group 23"/>
          <p:cNvGrpSpPr>
            <a:grpSpLocks/>
          </p:cNvGrpSpPr>
          <p:nvPr/>
        </p:nvGrpSpPr>
        <p:grpSpPr bwMode="auto">
          <a:xfrm>
            <a:off x="2159000" y="1489075"/>
            <a:ext cx="3702050" cy="914400"/>
            <a:chOff x="1360" y="938"/>
            <a:chExt cx="2332" cy="576"/>
          </a:xfrm>
        </p:grpSpPr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1968" y="938"/>
              <a:ext cx="17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41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2653" name="Text Box 26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48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$ dflg;x? </a:t>
            </a:r>
            <a:r>
              <a:rPr lang="en-US" sz="48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a|fxfd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\</a:t>
            </a:r>
          </a:p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of]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;]km</a:t>
            </a:r>
          </a:p>
          <a:p>
            <a:pPr marL="677863" indent="-677863" defTabSz="1033463">
              <a:defRPr/>
            </a:pPr>
            <a:r>
              <a:rPr lang="en-US" sz="5400" b="1" dirty="0" err="1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df</a:t>
            </a: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zf</a:t>
            </a:r>
            <a:endParaRPr lang="en-US" sz="5400" b="1" dirty="0">
              <a:solidFill>
                <a:srgbClr val="FF5008"/>
              </a:solidFill>
              <a:effectLst>
                <a:outerShdw blurRad="38100" dist="76200" dir="2700000" algn="tl">
                  <a:srgbClr val="000000"/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xf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]z[\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4695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4696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4697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4698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14699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4700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  <p:bldP spid="62470" grpId="0" animBg="1"/>
      <p:bldP spid="62471" grpId="0" animBg="1"/>
      <p:bldP spid="62472" grpId="0" animBg="1"/>
      <p:bldP spid="624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pic>
        <p:nvPicPr>
          <p:cNvPr id="24579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, for his generous permission to use photo resources throughout THE BIBLE…BASICALLY®.  TBB users are urged to visit </a:t>
            </a:r>
            <a:r>
              <a:rPr lang="en-US" sz="2300" b="1" dirty="0" err="1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 and explore the thousands of photo resources available:  from the Holy Land, throughout the Aegean and Mediterranean Basin to Southern Europe where the Christian faith took root. </a:t>
            </a:r>
            <a:r>
              <a:rPr lang="en-US" sz="2300" b="1" dirty="0" err="1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The Pictorial Library of Bible Lands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62163" y="463550"/>
            <a:ext cx="5621337" cy="599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of]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Gofostf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{n]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   </a:t>
            </a:r>
            <a:r>
              <a:rPr lang="en-US" sz="9600" b="1" dirty="0" err="1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df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ug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}{ k5{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    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Gofo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72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72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6739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0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6741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116742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 advAuto="50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16013" y="2846388"/>
            <a:ext cx="777875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of]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;]km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13" y="4581525"/>
            <a:ext cx="777875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</a:t>
            </a: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o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xf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]z[\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16013" y="3724275"/>
            <a:ext cx="7778750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 err="1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df</a:t>
            </a: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zf</a:t>
            </a:r>
            <a:endParaRPr lang="en-US" sz="5400" b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5000"/>
                  </a:srgbClr>
                </a:outerShdw>
              </a:effectLst>
              <a:latin typeface="Kantipur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16013" y="1925638"/>
            <a:ext cx="5886450" cy="99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a|fxfd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\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621665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600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$ AolStTjx? </a:t>
            </a:r>
            <a:r>
              <a:rPr lang="en-US" sz="66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x[\g =====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894013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FFA27C"/>
              </a:solidFill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2894013" y="28622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2894013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868613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1943403">
            <a:off x="1082675" y="5386388"/>
            <a:ext cx="896938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Gofo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1943403">
            <a:off x="844550" y="4468813"/>
            <a:ext cx="15462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ug}{ k5{</a:t>
            </a:r>
            <a:r>
              <a:rPr lang="en-US" sz="4000" b="1">
                <a:solidFill>
                  <a:srgbClr val="00CC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 rot="-1943403">
            <a:off x="658813" y="3690938"/>
            <a:ext cx="1811337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Gofostf{n]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1943403">
            <a:off x="1927225" y="2330450"/>
            <a:ext cx="454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</a:p>
        </p:txBody>
      </p:sp>
      <p:sp>
        <p:nvSpPr>
          <p:cNvPr id="118798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8799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8800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18801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18802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autoUpdateAnimBg="0"/>
      <p:bldP spid="66562" grpId="0" build="p" autoUpdateAnimBg="0"/>
      <p:bldP spid="66563" grpId="0"/>
      <p:bldP spid="66565" grpId="0" build="p" autoUpdateAnimBg="0"/>
      <p:bldP spid="66566" grpId="0" animBg="1" autoUpdateAnimBg="0"/>
      <p:bldP spid="66569" grpId="0" animBg="1" autoUpdateAnimBg="0"/>
      <p:bldP spid="66570" grpId="0" animBg="1"/>
      <p:bldP spid="66571" grpId="0" animBg="1"/>
      <p:bldP spid="66572" grpId="0" animBg="1"/>
      <p:bldP spid="66573" grpId="0" autoUpdateAnimBg="0"/>
      <p:bldP spid="66574" grpId="0" autoUpdateAnimBg="0"/>
      <p:bldP spid="66575" grpId="0" autoUpdateAnimBg="0"/>
      <p:bldP spid="6657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335338" y="958850"/>
            <a:ext cx="2417762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pTktL</a:t>
            </a:r>
            <a:endParaRPr lang="en-US" sz="6600" b="1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c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a|fxfd</a:t>
            </a:r>
            <a:endParaRPr lang="en-US" sz="66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of] </a:t>
            </a:r>
            <a:r>
              <a:rPr lang="en-US" sz="6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;[\km</a:t>
            </a:r>
          </a:p>
          <a:p>
            <a:pPr algn="ctr">
              <a:defRPr/>
            </a:pPr>
            <a:r>
              <a:rPr lang="en-US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</a:t>
            </a: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]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zf</a:t>
            </a:r>
            <a:endParaRPr lang="en-US" sz="66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xf</a:t>
            </a:r>
            <a:r>
              <a:rPr lang="en-US" sz="6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]z[\\</a:t>
            </a: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20839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0840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457200"/>
            <a:ext cx="52578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72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%</a:t>
            </a:r>
            <a:r>
              <a:rPr lang="en-US" sz="60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 d[\Vo zAbx? ======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883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884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288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22887" name="Group 10"/>
          <p:cNvGrpSpPr>
            <a:grpSpLocks/>
          </p:cNvGrpSpPr>
          <p:nvPr/>
        </p:nvGrpSpPr>
        <p:grpSpPr bwMode="auto">
          <a:xfrm>
            <a:off x="2171700" y="5046663"/>
            <a:ext cx="3659188" cy="1006475"/>
            <a:chOff x="1368" y="3179"/>
            <a:chExt cx="2305" cy="634"/>
          </a:xfrm>
        </p:grpSpPr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2235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88" name="Group 13"/>
          <p:cNvGrpSpPr>
            <a:grpSpLocks/>
          </p:cNvGrpSpPr>
          <p:nvPr/>
        </p:nvGrpSpPr>
        <p:grpSpPr bwMode="auto">
          <a:xfrm>
            <a:off x="2147888" y="4081463"/>
            <a:ext cx="4341812" cy="1006475"/>
            <a:chOff x="1353" y="2571"/>
            <a:chExt cx="2735" cy="634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2192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47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89" name="Group 16"/>
          <p:cNvGrpSpPr>
            <a:grpSpLocks/>
          </p:cNvGrpSpPr>
          <p:nvPr/>
        </p:nvGrpSpPr>
        <p:grpSpPr bwMode="auto">
          <a:xfrm>
            <a:off x="2184400" y="3190875"/>
            <a:ext cx="4564063" cy="1006475"/>
            <a:chOff x="1376" y="2010"/>
            <a:chExt cx="2875" cy="634"/>
          </a:xfrm>
        </p:grpSpPr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2256" y="2010"/>
              <a:ext cx="199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90" name="Group 19"/>
          <p:cNvGrpSpPr>
            <a:grpSpLocks/>
          </p:cNvGrpSpPr>
          <p:nvPr/>
        </p:nvGrpSpPr>
        <p:grpSpPr bwMode="auto">
          <a:xfrm>
            <a:off x="2184400" y="2332038"/>
            <a:ext cx="4224338" cy="1006475"/>
            <a:chOff x="1376" y="1469"/>
            <a:chExt cx="2661" cy="634"/>
          </a:xfrm>
        </p:grpSpPr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192" y="1469"/>
              <a:ext cx="184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91" name="Group 22"/>
          <p:cNvGrpSpPr>
            <a:grpSpLocks/>
          </p:cNvGrpSpPr>
          <p:nvPr/>
        </p:nvGrpSpPr>
        <p:grpSpPr bwMode="auto">
          <a:xfrm>
            <a:off x="2159000" y="1489075"/>
            <a:ext cx="4230688" cy="914400"/>
            <a:chOff x="1360" y="938"/>
            <a:chExt cx="2665" cy="576"/>
          </a:xfrm>
        </p:grpSpPr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2208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4932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3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4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FFA27C"/>
              </a:solidFill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874963" y="1443038"/>
            <a:ext cx="4646612" cy="246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  <a:r>
              <a:rPr lang="en-US" sz="15600">
                <a:solidFill>
                  <a:srgbClr val="51DC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/f</a:t>
            </a:r>
            <a:r>
              <a:rPr lang="en-US" sz="15600">
                <a:solidFill>
                  <a:srgbClr val="51DC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</a:t>
            </a:r>
          </a:p>
        </p:txBody>
      </p:sp>
      <p:sp>
        <p:nvSpPr>
          <p:cNvPr id="124938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4939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4940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4941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24942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4943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05000" y="1295400"/>
            <a:ext cx="4578350" cy="11430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60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#</a:t>
            </a:r>
            <a:r>
              <a:rPr lang="en-US" sz="54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 ;d[\</a:t>
            </a:r>
            <a:r>
              <a:rPr lang="en-US" sz="5400" b="1" dirty="0" err="1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bfoLx</a:t>
            </a:r>
            <a:r>
              <a:rPr lang="en-US" sz="54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?======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6979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6981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6982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6983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2698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6985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c  /fhstf{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/f  hkl/jf/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bf  ;Tj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605088" y="388461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608263" y="517207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601913" y="2584450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41" grpId="0" build="p" autoUpdateAnimBg="0"/>
      <p:bldP spid="73742" grpId="0" animBg="1"/>
      <p:bldP spid="73743" grpId="0" animBg="1"/>
      <p:bldP spid="7374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438400" y="838200"/>
            <a:ext cx="6019800" cy="54102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  <a:defRPr/>
            </a:pPr>
            <a:br>
              <a:rPr lang="en-US" sz="4000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pTktL </a:t>
            </a: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ca|xfd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of];[\km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df]zf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oxf]z[\</a:t>
            </a:r>
            <a:br>
              <a:rPr lang="en-US" b="1"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c/fhstf{</a:t>
            </a: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/fhkl/jf/</a:t>
            </a: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bf;Tj</a:t>
            </a:r>
            <a:r>
              <a:rPr lang="en-US" sz="4000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  <a:t> </a:t>
            </a:r>
          </a:p>
        </p:txBody>
      </p:sp>
      <p:sp>
        <p:nvSpPr>
          <p:cNvPr id="129026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902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29029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63913" y="508000"/>
            <a:ext cx="2311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k[\g bf]/\of} </a:t>
            </a: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...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505200"/>
            <a:ext cx="7235825" cy="3073400"/>
            <a:chOff x="546" y="1990"/>
            <a:chExt cx="4562" cy="1936"/>
          </a:xfrm>
        </p:grpSpPr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546" y="2372"/>
              <a:ext cx="4562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56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 rot="6562349">
              <a:off x="2033" y="2128"/>
              <a:ext cx="605" cy="328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1077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1078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31079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1080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1890713" y="1219200"/>
            <a:ext cx="5757862" cy="246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endParaRPr lang="en-US" sz="15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752600" y="381000"/>
            <a:ext cx="4114800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/>
      <p:bldP spid="7784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US" sz="480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sz="600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latin typeface="Times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pTktL</a:t>
            </a:r>
            <a:b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FF5008"/>
                </a:solidFill>
                <a:latin typeface="Kantipur" charset="0"/>
                <a:ea typeface="ＭＳ Ｐゴシック" charset="0"/>
                <a:cs typeface="ＭＳ Ｐゴシック" charset="0"/>
              </a:rPr>
              <a:t>$  dflg;</a:t>
            </a:r>
            <a:b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00FF00"/>
                </a:solidFill>
                <a:latin typeface="Kantipur" charset="0"/>
                <a:ea typeface="ＭＳ Ｐゴシック" charset="0"/>
                <a:cs typeface="ＭＳ Ｐゴシック" charset="0"/>
              </a:rPr>
              <a:t>#  ;fd[\bflox?</a:t>
            </a:r>
            <a:b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E8EC39"/>
                </a:solidFill>
                <a:latin typeface="Kantipur" charset="0"/>
                <a:ea typeface="Batang" charset="0"/>
                <a:cs typeface="Batang" charset="0"/>
              </a:rPr>
              <a:t>z[\Gotf</a:t>
            </a:r>
            <a:br>
              <a:rPr lang="en-US" sz="6000" b="1" i="1">
                <a:solidFill>
                  <a:schemeClr val="accent1"/>
                </a:solidFill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>
                <a:solidFill>
                  <a:schemeClr val="accent1"/>
                </a:solidFill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8000" b="1" i="1">
                <a:solidFill>
                  <a:schemeClr val="hlink"/>
                </a:solidFill>
                <a:latin typeface="Kantipur" charset="0"/>
                <a:ea typeface="ＭＳ Ｐゴシック" charset="0"/>
                <a:cs typeface="ＭＳ Ｐゴシック" charset="0"/>
              </a:rPr>
              <a:t>o]z[\</a:t>
            </a:r>
            <a:endParaRPr lang="en-US" sz="8000" i="1">
              <a:solidFill>
                <a:schemeClr val="hlink"/>
              </a:solidFill>
              <a:latin typeface="Kantipu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3124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33125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17750" y="533400"/>
            <a:ext cx="1398588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 i="1">
                <a:solidFill>
                  <a:srgbClr val="F6FE0A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pTktL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700338" y="1084263"/>
            <a:ext cx="16383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endParaRPr lang="en-US" sz="4400" b="1" i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13075" y="1633538"/>
            <a:ext cx="1362075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of];[\km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957513" y="2184400"/>
            <a:ext cx="2109787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df</a:t>
            </a:r>
            <a:r>
              <a:rPr lang="en-US" sz="4400" b="1" i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</a:t>
            </a: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zf</a:t>
            </a:r>
            <a:endParaRPr lang="en-US" sz="4400" b="1" i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810000" y="2735263"/>
            <a:ext cx="14478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oxf]z[\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262438" y="3284538"/>
            <a:ext cx="1824037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c/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fhstf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{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648200" y="3835400"/>
            <a:ext cx="193992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fhkl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jf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endParaRPr lang="en-US" b="1" dirty="0">
              <a:solidFill>
                <a:srgbClr val="FAFD00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003800" y="4386263"/>
            <a:ext cx="13716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bf;Tj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5434013" y="4935538"/>
            <a:ext cx="144145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E8EC39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  <a:r>
              <a:rPr lang="en-US" sz="4400" b="1" i="1" dirty="0" err="1">
                <a:solidFill>
                  <a:srgbClr val="E8EC39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Gotf</a:t>
            </a:r>
            <a:endParaRPr lang="en-US" sz="4400" b="1" i="1" dirty="0">
              <a:solidFill>
                <a:srgbClr val="E8EC39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5915025" y="5486400"/>
            <a:ext cx="90487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chemeClr val="hlink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o]z[\</a:t>
            </a:r>
          </a:p>
        </p:txBody>
      </p:sp>
      <p:sp>
        <p:nvSpPr>
          <p:cNvPr id="135180" name="Freeform 1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Text Box 16"/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5182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5183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5184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35185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5186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638675" y="4138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908425" y="17446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0550" y="-344488"/>
            <a:ext cx="7861300" cy="7620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afOan cfwf/e[\t sfo{s|d hf]xg O{= km|]dfg, lk=Pr=l8= 4f/f /rLt, lgdf{0fLt, / pTkflbt xf]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600" b="1">
                <a:latin typeface="Times" charset="0"/>
              </a:rPr>
              <a:t>Copyright © 2004 The Bible…Basically Ministries Intl. Inc., Ft. Worth, Texas</a:t>
            </a:r>
          </a:p>
          <a:p>
            <a:pPr algn="ctr">
              <a:lnSpc>
                <a:spcPct val="90000"/>
              </a:lnSpc>
              <a:defRPr/>
            </a:pPr>
            <a:endParaRPr lang="en-US" sz="16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800" b="1"/>
              <a:t>©</a:t>
            </a:r>
            <a:r>
              <a:rPr lang="en-US" sz="1800" b="1">
                <a:latin typeface="Kantipur" charset="0"/>
              </a:rPr>
              <a:t>;j{flwsf/ n]vsdf lglot 5 . of] s[lt ;o[\St /fHo cd]l/sfsf] k|sfzg sfg[\g cGt/ut ;[\/lIft 5 . s[\g}</a:t>
            </a:r>
            <a:r>
              <a:rPr lang="en-US" sz="1800" b="1">
                <a:latin typeface="Times" charset="0"/>
              </a:rPr>
              <a:t> </a:t>
            </a:r>
            <a:r>
              <a:rPr lang="en-US" sz="1800" b="1">
                <a:latin typeface="Kantipur" charset="0"/>
              </a:rPr>
              <a:t>klg ljz]if sf/0f ljgf cf+lzs jf k[\0f{ n]vssf] cg[\dlt ljgf k|sfzg ug{ kfO{g] 5}g .</a:t>
            </a:r>
            <a:endParaRPr lang="en-US" sz="18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8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lt efux? hf] ljz]if?kdf cg[\dlt lbO{Psf v08x? 5g\ lawfly{xsf] clgjfo{tf cg[\;f/ k|sfzg ug{ ;lsg]5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d+qfno 8f= 6f]8 an]g, df:6/ sn]h, h]?;]nd, O;|fon / lkS6f]l/on n}a/L ckm afOan n]i8 h;n] o; k|]sfzgdf t:jL/z? /fVg cg[\dlt lbg[\eOsf]df cfef/ AoSt ub{5f} . sfb]z af/g]sf] t:jL/z? /fVg cg[\dftL xfldn] 8f= nL l/6dfo/sf] cg[\dtL c:6nLofaf6 kfof}+ . cGo k|lt k|sfzg / To;k|sf/sf ;fdfu|Lx? Xfd|f] hfgsf/L / 1fg ljgf ug{ / ug[\{k/]df d+qfnon] ;[\rgf hfl/ ug]{5 . 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cfjZos kl/jt{gx? ul/g]5g\ . Tl:j/ / n]v v08df ulNtx? ;Sbf] x6fpg] k|of; ul/Psf]5 .</a:t>
            </a:r>
            <a:r>
              <a:rPr lang="en-US" sz="2000" b="1">
                <a:latin typeface="Times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lzIfs, ;+rf/stf{, / k|lzIfsn] s[\g} klg tl:j/, k|:t[\tL jf efiff jf tf}8tl/sf, ;+:s/0f cyjf s[\g} klg sDk[\6/ k|fljlwss[\/fx? pTkfbssf] cg[\dtL ljgf ug{ kfOg] 5}g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>
                <a:latin typeface="Kantipur" charset="0"/>
              </a:rPr>
              <a:t>of] s[lt ;o[\St /fHo cd]l/sfsf] k|sfzg sfg[\g cGt/ut ;[\/lIft 5 .</a:t>
            </a:r>
          </a:p>
          <a:p>
            <a:pPr algn="ctr">
              <a:lnSpc>
                <a:spcPct val="90000"/>
              </a:lnSpc>
              <a:defRPr/>
            </a:pPr>
            <a:endParaRPr lang="en-US" sz="1600" b="1">
              <a:latin typeface="Kantipur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327275" y="26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reeform 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1609725" y="407988"/>
            <a:ext cx="59293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dfgl;s</a:t>
            </a: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ja-JP" alt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</a:t>
            </a: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afOan vftf</a:t>
            </a:r>
            <a:r>
              <a:rPr lang="ja-JP" alt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”</a:t>
            </a:r>
            <a:endParaRPr lang="en-US" sz="4400" b="1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37283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4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5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2653" y="2078"/>
              <a:ext cx="4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87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362200" y="1600200"/>
            <a:ext cx="2763838" cy="1343025"/>
            <a:chOff x="2412" y="2052"/>
            <a:chExt cx="1741" cy="846"/>
          </a:xfrm>
        </p:grpSpPr>
        <p:sp>
          <p:nvSpPr>
            <p:cNvPr id="137278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2635" y="2078"/>
              <a:ext cx="4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82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37273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2679" y="2078"/>
              <a:ext cx="3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of];[\km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77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37268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1" name="Rectangle 93"/>
            <p:cNvSpPr>
              <a:spLocks noChangeArrowheads="1"/>
            </p:cNvSpPr>
            <p:nvPr/>
          </p:nvSpPr>
          <p:spPr bwMode="auto">
            <a:xfrm>
              <a:off x="2687" y="2078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df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zf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72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37263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4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5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2675" y="2078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oxf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]z[\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67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37258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0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Rectangle 105"/>
            <p:cNvSpPr>
              <a:spLocks noChangeArrowheads="1"/>
            </p:cNvSpPr>
            <p:nvPr/>
          </p:nvSpPr>
          <p:spPr bwMode="auto">
            <a:xfrm>
              <a:off x="2574" y="2078"/>
              <a:ext cx="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c/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fhstf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{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62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37253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4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5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2561" y="2078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fhkl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jf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57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37248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0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5" name="Rectangle 117"/>
            <p:cNvSpPr>
              <a:spLocks noChangeArrowheads="1"/>
            </p:cNvSpPr>
            <p:nvPr/>
          </p:nvSpPr>
          <p:spPr bwMode="auto">
            <a:xfrm>
              <a:off x="2655" y="207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52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37244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Rectangle 123"/>
            <p:cNvSpPr>
              <a:spLocks noChangeArrowheads="1"/>
            </p:cNvSpPr>
            <p:nvPr/>
          </p:nvSpPr>
          <p:spPr bwMode="auto">
            <a:xfrm>
              <a:off x="2918" y="2298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z[\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Gotf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</p:grpSp>
      <p:grpSp>
        <p:nvGrpSpPr>
          <p:cNvPr id="11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37236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7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8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39" name="Group 128"/>
            <p:cNvGrpSpPr>
              <a:grpSpLocks/>
            </p:cNvGrpSpPr>
            <p:nvPr/>
          </p:nvGrpSpPr>
          <p:grpSpPr bwMode="auto">
            <a:xfrm>
              <a:off x="4060" y="130"/>
              <a:ext cx="497" cy="284"/>
              <a:chOff x="3083" y="3101"/>
              <a:chExt cx="390" cy="235"/>
            </a:xfrm>
          </p:grpSpPr>
          <p:sp>
            <p:nvSpPr>
              <p:cNvPr id="84097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/>
            </p:nvSpPr>
            <p:spPr bwMode="auto">
              <a:xfrm>
                <a:off x="3285" y="3101"/>
                <a:ext cx="188" cy="2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Kantipur" charset="0"/>
                  </a:rPr>
                  <a:t>o]z[\</a:t>
                </a:r>
                <a:endPara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37240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30" name="Text Box 133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7231" name="Text Box 134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7232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7233" name="Text Box 13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37234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37235" name="Text Box 138"/>
          <p:cNvSpPr txBox="1">
            <a:spLocks noChangeArrowheads="1"/>
          </p:cNvSpPr>
          <p:nvPr/>
        </p:nvSpPr>
        <p:spPr bwMode="auto">
          <a:xfrm>
            <a:off x="7107238" y="6270625"/>
            <a:ext cx="151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9268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39270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39271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1315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1316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131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41318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1319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dflg;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336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43366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3367" name="Rectangle 10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dflg;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9" name="Text Box 12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3810000" y="32766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;d[\\bfoL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541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5412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5413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45414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dflg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6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10000" y="32766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bfoL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590800" y="4495800"/>
            <a:ext cx="1447800" cy="519113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z[\Gotf</a:t>
            </a:r>
            <a:endParaRPr lang="en-US" sz="2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9" name="Rectangle 14"/>
          <p:cNvSpPr>
            <a:spLocks noChangeArrowheads="1"/>
          </p:cNvSpPr>
          <p:nvPr/>
        </p:nvSpPr>
        <p:spPr bwMode="auto">
          <a:xfrm>
            <a:off x="5029200" y="4572000"/>
            <a:ext cx="990600" cy="579438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660066"/>
                </a:solidFill>
                <a:latin typeface="Kantipur" charset="0"/>
              </a:rPr>
              <a:t>o]z</a:t>
            </a:r>
            <a:r>
              <a:rPr lang="en-US" sz="3200" b="1" i="1">
                <a:solidFill>
                  <a:srgbClr val="660066"/>
                </a:solidFill>
                <a:latin typeface="Kantipur" charset="0"/>
              </a:rPr>
              <a:t>[\</a:t>
            </a:r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7459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7460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pic>
        <p:nvPicPr>
          <p:cNvPr id="1474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8393113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Kantipur"/>
                <a:ea typeface="Kantipur"/>
                <a:cs typeface="Kantipur"/>
              </a:rPr>
              <a:t>of];+;f/ ;fr}+ kl/jt{g ePsf] 5 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5" name="Group 2"/>
          <p:cNvGrpSpPr>
            <a:grpSpLocks/>
          </p:cNvGrpSpPr>
          <p:nvPr/>
        </p:nvGrpSpPr>
        <p:grpSpPr bwMode="auto">
          <a:xfrm>
            <a:off x="2773363" y="1468438"/>
            <a:ext cx="4448175" cy="3598862"/>
            <a:chOff x="235" y="1788"/>
            <a:chExt cx="2803" cy="2267"/>
          </a:xfrm>
        </p:grpSpPr>
        <p:sp>
          <p:nvSpPr>
            <p:cNvPr id="149583" name="Rectangle 3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85" name="Rectangle 5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6" name="AutoShape 6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7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35" y="1790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589" name="Line 9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0" name="Line 10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1" name="Rectangle 11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93" name="Rectangle 13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4" name="AutoShape 14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5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597" name="Line 17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8" name="Line 18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9" name="Rectangle 19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601" name="Rectangle 21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2" name="AutoShape 22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3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05" name="Line 25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" name="Line 26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" name="Rectangle 27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8" name="AutoShape 28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9" name="Rectangle 29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11" name="Line 31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2" name="Line 32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3" name="Rectangle 33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4" name="AutoShape 34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5" name="Rectangle 35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17" name="Line 37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8" name="Rectangle 38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9" name="AutoShape 39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0" name="Rectangle 40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956" y="2624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22" name="Line 42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3" name="Rectangle 43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4" name="AutoShape 44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5" name="Rectangle 45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129" y="2807"/>
              <a:ext cx="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27" name="Line 47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8" name="Rectangle 48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9" name="AutoShape 49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0" name="Rectangle 50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223" y="2982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32" name="Line 52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3" name="Line 53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4" name="Rectangle 54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5" name="AutoShape 55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6" name="Rectangle 56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460" y="316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38" name="Line 58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9" name="Line 59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40" name="Rectangle 60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1" name="AutoShape 61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2" name="Rectangle 62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9643" name="Group 63"/>
            <p:cNvGrpSpPr>
              <a:grpSpLocks/>
            </p:cNvGrpSpPr>
            <p:nvPr/>
          </p:nvGrpSpPr>
          <p:grpSpPr bwMode="auto">
            <a:xfrm>
              <a:off x="1686" y="3356"/>
              <a:ext cx="762" cy="280"/>
              <a:chOff x="2996" y="3101"/>
              <a:chExt cx="762" cy="280"/>
            </a:xfrm>
          </p:grpSpPr>
          <p:sp>
            <p:nvSpPr>
              <p:cNvPr id="90176" name="Rectangle 64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/>
            </p:nvSpPr>
            <p:spPr bwMode="auto">
              <a:xfrm>
                <a:off x="2996" y="3101"/>
                <a:ext cx="76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>
                    <a:solidFill>
                      <a:schemeClr val="accent1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9644" name="Line 66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45" name="Line 67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6" name="AutoShape 68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AutoShape 69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Text Box 72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9509" name="Text Box 7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9510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63</a:t>
            </a:r>
          </a:p>
        </p:txBody>
      </p:sp>
      <p:grpSp>
        <p:nvGrpSpPr>
          <p:cNvPr id="149511" name="Group 80"/>
          <p:cNvGrpSpPr>
            <a:grpSpLocks/>
          </p:cNvGrpSpPr>
          <p:nvPr/>
        </p:nvGrpSpPr>
        <p:grpSpPr bwMode="auto">
          <a:xfrm>
            <a:off x="2867025" y="1458913"/>
            <a:ext cx="4360863" cy="3598862"/>
            <a:chOff x="290" y="1788"/>
            <a:chExt cx="2748" cy="2267"/>
          </a:xfrm>
        </p:grpSpPr>
        <p:sp>
          <p:nvSpPr>
            <p:cNvPr id="149518" name="Rectangle 8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20" name="Rectangle 8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AutoShape 8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Rectangle 8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478" y="1790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24" name="Line 8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5" name="Line 8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6" name="Rectangle 8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28" name="Rectangle 9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9" name="AutoShape 9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0" name="Rectangle 9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561" y="1957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32" name="Line 9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3" name="Line 9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4" name="Rectangle 9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36" name="Rectangle 9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7" name="AutoShape 10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8" name="Rectangle 10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727" y="2126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 o;[\km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40" name="Line 10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1" name="Line 10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2" name="Rectangle 10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3" name="AutoShape 10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4" name="Rectangle 10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948" y="2287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df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zf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46" name="Line 10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7" name="Line 11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8" name="Rectangle 11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9" name="AutoShape 11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0" name="Rectangle 11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6" name="Rectangle 114"/>
            <p:cNvSpPr>
              <a:spLocks noChangeArrowheads="1"/>
            </p:cNvSpPr>
            <p:nvPr/>
          </p:nvSpPr>
          <p:spPr bwMode="auto">
            <a:xfrm>
              <a:off x="1044" y="2462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oxf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]z[\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52" name="Line 11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53" name="Rectangle 11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4" name="AutoShape 11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5" name="Rectangle 11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1" name="Rectangle 119"/>
            <p:cNvSpPr>
              <a:spLocks noChangeArrowheads="1"/>
            </p:cNvSpPr>
            <p:nvPr/>
          </p:nvSpPr>
          <p:spPr bwMode="auto">
            <a:xfrm>
              <a:off x="1084" y="2624"/>
              <a:ext cx="5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c/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fhstf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{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57" name="Line 12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58" name="Rectangle 12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9" name="AutoShape 12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0" name="Rectangle 12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6" name="Rectangle 124"/>
            <p:cNvSpPr>
              <a:spLocks noChangeArrowheads="1"/>
            </p:cNvSpPr>
            <p:nvPr/>
          </p:nvSpPr>
          <p:spPr bwMode="auto">
            <a:xfrm>
              <a:off x="1228" y="2807"/>
              <a:ext cx="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fhkl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jf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62" name="Line 12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3" name="Rectangle 12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4" name="AutoShape 12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5" name="Rectangle 12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1450" y="2982"/>
              <a:ext cx="4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67" name="Line 13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8" name="Line 13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9" name="Rectangle 13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0" name="AutoShape 13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1" name="Rectangle 13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7" name="Rectangle 135"/>
            <p:cNvSpPr>
              <a:spLocks noChangeArrowheads="1"/>
            </p:cNvSpPr>
            <p:nvPr/>
          </p:nvSpPr>
          <p:spPr bwMode="auto">
            <a:xfrm>
              <a:off x="1614" y="3168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z[\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Gotf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73" name="Line 13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74" name="Line 13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75" name="Rectangle 13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6" name="AutoShape 13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7" name="Rectangle 14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9578" name="Group 141"/>
            <p:cNvGrpSpPr>
              <a:grpSpLocks/>
            </p:cNvGrpSpPr>
            <p:nvPr/>
          </p:nvGrpSpPr>
          <p:grpSpPr bwMode="auto">
            <a:xfrm>
              <a:off x="1753" y="3356"/>
              <a:ext cx="489" cy="307"/>
              <a:chOff x="3063" y="3101"/>
              <a:chExt cx="489" cy="307"/>
            </a:xfrm>
          </p:grpSpPr>
          <p:sp>
            <p:nvSpPr>
              <p:cNvPr id="90254" name="Rectangle 142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255" name="Rectangle 143"/>
              <p:cNvSpPr>
                <a:spLocks noChangeArrowheads="1"/>
              </p:cNvSpPr>
              <p:nvPr/>
            </p:nvSpPr>
            <p:spPr bwMode="auto">
              <a:xfrm>
                <a:off x="3203" y="3101"/>
                <a:ext cx="349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accent1"/>
                    </a:solidFill>
                    <a:latin typeface="Kantipur" charset="0"/>
                  </a:rPr>
                  <a:t>o]z[\ </a:t>
                </a:r>
                <a:endParaRPr lang="en-US" sz="3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49579" name="Line 14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0" name="Line 14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pic>
        <p:nvPicPr>
          <p:cNvPr id="163848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196975"/>
            <a:ext cx="25273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9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2187575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75" y="2603500"/>
            <a:ext cx="2474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1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3513138"/>
            <a:ext cx="12906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2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3398838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1554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155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51557" name="Rectangle 1"/>
          <p:cNvSpPr>
            <a:spLocks noChangeArrowheads="1"/>
          </p:cNvSpPr>
          <p:nvPr/>
        </p:nvSpPr>
        <p:spPr bwMode="auto">
          <a:xfrm>
            <a:off x="3708400" y="2751138"/>
            <a:ext cx="1389063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53602" name="Rectangle 32"/>
          <p:cNvSpPr>
            <a:spLocks noChangeArrowheads="1"/>
          </p:cNvSpPr>
          <p:nvPr/>
        </p:nvSpPr>
        <p:spPr bwMode="auto">
          <a:xfrm>
            <a:off x="2124075" y="3860800"/>
            <a:ext cx="4968875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3" name="Rectangle 1"/>
          <p:cNvSpPr>
            <a:spLocks noChangeArrowheads="1"/>
          </p:cNvSpPr>
          <p:nvPr/>
        </p:nvSpPr>
        <p:spPr bwMode="auto">
          <a:xfrm>
            <a:off x="2195513" y="22050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4" name="Rectangle 29"/>
          <p:cNvSpPr>
            <a:spLocks noChangeArrowheads="1"/>
          </p:cNvSpPr>
          <p:nvPr/>
        </p:nvSpPr>
        <p:spPr bwMode="auto">
          <a:xfrm>
            <a:off x="2195513" y="2757488"/>
            <a:ext cx="496887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5" name="Rectangle 30"/>
          <p:cNvSpPr>
            <a:spLocks noChangeArrowheads="1"/>
          </p:cNvSpPr>
          <p:nvPr/>
        </p:nvSpPr>
        <p:spPr bwMode="auto">
          <a:xfrm>
            <a:off x="2195513" y="32845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6" name="TextBox 19"/>
          <p:cNvSpPr txBox="1">
            <a:spLocks noChangeArrowheads="1"/>
          </p:cNvSpPr>
          <p:nvPr/>
        </p:nvSpPr>
        <p:spPr bwMode="auto">
          <a:xfrm>
            <a:off x="3203575" y="2060575"/>
            <a:ext cx="102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ca|fxfd</a:t>
            </a:r>
          </a:p>
        </p:txBody>
      </p:sp>
      <p:sp>
        <p:nvSpPr>
          <p:cNvPr id="153607" name="TextBox 27"/>
          <p:cNvSpPr txBox="1">
            <a:spLocks noChangeArrowheads="1"/>
          </p:cNvSpPr>
          <p:nvPr/>
        </p:nvSpPr>
        <p:spPr bwMode="auto">
          <a:xfrm>
            <a:off x="3246438" y="3708400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oxf]z[\</a:t>
            </a:r>
          </a:p>
        </p:txBody>
      </p:sp>
      <p:sp>
        <p:nvSpPr>
          <p:cNvPr id="153608" name="TextBox 20"/>
          <p:cNvSpPr txBox="1">
            <a:spLocks noChangeArrowheads="1"/>
          </p:cNvSpPr>
          <p:nvPr/>
        </p:nvSpPr>
        <p:spPr bwMode="auto">
          <a:xfrm>
            <a:off x="4211638" y="206057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c/fhstf{</a:t>
            </a:r>
          </a:p>
        </p:txBody>
      </p:sp>
      <p:sp>
        <p:nvSpPr>
          <p:cNvPr id="153609" name="TextBox 21"/>
          <p:cNvSpPr txBox="1">
            <a:spLocks noChangeArrowheads="1"/>
          </p:cNvSpPr>
          <p:nvPr/>
        </p:nvSpPr>
        <p:spPr bwMode="auto">
          <a:xfrm>
            <a:off x="5292725" y="206057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z[\Gotf</a:t>
            </a:r>
          </a:p>
        </p:txBody>
      </p:sp>
      <p:sp>
        <p:nvSpPr>
          <p:cNvPr id="153610" name="TextBox 22"/>
          <p:cNvSpPr txBox="1">
            <a:spLocks noChangeArrowheads="1"/>
          </p:cNvSpPr>
          <p:nvPr/>
        </p:nvSpPr>
        <p:spPr bwMode="auto">
          <a:xfrm>
            <a:off x="6475413" y="2060575"/>
            <a:ext cx="97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o]z[\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19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3620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3621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3622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53623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26" name="TextBox 23"/>
          <p:cNvSpPr txBox="1">
            <a:spLocks noChangeArrowheads="1"/>
          </p:cNvSpPr>
          <p:nvPr/>
        </p:nvSpPr>
        <p:spPr bwMode="auto">
          <a:xfrm>
            <a:off x="324643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o;[\km</a:t>
            </a:r>
          </a:p>
        </p:txBody>
      </p:sp>
      <p:sp>
        <p:nvSpPr>
          <p:cNvPr id="153627" name="TextBox 24"/>
          <p:cNvSpPr txBox="1">
            <a:spLocks noChangeArrowheads="1"/>
          </p:cNvSpPr>
          <p:nvPr/>
        </p:nvSpPr>
        <p:spPr bwMode="auto">
          <a:xfrm>
            <a:off x="324643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df]zf</a:t>
            </a:r>
          </a:p>
        </p:txBody>
      </p:sp>
      <p:sp>
        <p:nvSpPr>
          <p:cNvPr id="153628" name="TextBox 25"/>
          <p:cNvSpPr txBox="1">
            <a:spLocks noChangeArrowheads="1"/>
          </p:cNvSpPr>
          <p:nvPr/>
        </p:nvSpPr>
        <p:spPr bwMode="auto">
          <a:xfrm>
            <a:off x="431958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/fhkl/jf/</a:t>
            </a:r>
          </a:p>
        </p:txBody>
      </p:sp>
      <p:sp>
        <p:nvSpPr>
          <p:cNvPr id="153629" name="TextBox 26"/>
          <p:cNvSpPr txBox="1">
            <a:spLocks noChangeArrowheads="1"/>
          </p:cNvSpPr>
          <p:nvPr/>
        </p:nvSpPr>
        <p:spPr bwMode="auto">
          <a:xfrm>
            <a:off x="431958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bf;Tj</a:t>
            </a:r>
          </a:p>
        </p:txBody>
      </p:sp>
      <p:sp>
        <p:nvSpPr>
          <p:cNvPr id="153630" name="TextBox 27"/>
          <p:cNvSpPr txBox="1">
            <a:spLocks noChangeArrowheads="1"/>
          </p:cNvSpPr>
          <p:nvPr/>
        </p:nvSpPr>
        <p:spPr bwMode="auto">
          <a:xfrm>
            <a:off x="2124075" y="206533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pTktL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55650" name="Rectangle 32"/>
          <p:cNvSpPr>
            <a:spLocks noChangeArrowheads="1"/>
          </p:cNvSpPr>
          <p:nvPr/>
        </p:nvSpPr>
        <p:spPr bwMode="auto">
          <a:xfrm>
            <a:off x="2124075" y="3860800"/>
            <a:ext cx="4968875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1" name="Rectangle 1"/>
          <p:cNvSpPr>
            <a:spLocks noChangeArrowheads="1"/>
          </p:cNvSpPr>
          <p:nvPr/>
        </p:nvSpPr>
        <p:spPr bwMode="auto">
          <a:xfrm>
            <a:off x="2195513" y="22050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2" name="Rectangle 29"/>
          <p:cNvSpPr>
            <a:spLocks noChangeArrowheads="1"/>
          </p:cNvSpPr>
          <p:nvPr/>
        </p:nvSpPr>
        <p:spPr bwMode="auto">
          <a:xfrm>
            <a:off x="2195513" y="2757488"/>
            <a:ext cx="496887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3" name="Rectangle 30"/>
          <p:cNvSpPr>
            <a:spLocks noChangeArrowheads="1"/>
          </p:cNvSpPr>
          <p:nvPr/>
        </p:nvSpPr>
        <p:spPr bwMode="auto">
          <a:xfrm>
            <a:off x="2195513" y="32845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4" name="TextBox 19"/>
          <p:cNvSpPr txBox="1">
            <a:spLocks noChangeArrowheads="1"/>
          </p:cNvSpPr>
          <p:nvPr/>
        </p:nvSpPr>
        <p:spPr bwMode="auto">
          <a:xfrm>
            <a:off x="3203575" y="2060575"/>
            <a:ext cx="102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ca|fxfd</a:t>
            </a:r>
          </a:p>
        </p:txBody>
      </p:sp>
      <p:sp>
        <p:nvSpPr>
          <p:cNvPr id="155655" name="TextBox 27"/>
          <p:cNvSpPr txBox="1">
            <a:spLocks noChangeArrowheads="1"/>
          </p:cNvSpPr>
          <p:nvPr/>
        </p:nvSpPr>
        <p:spPr bwMode="auto">
          <a:xfrm>
            <a:off x="3246438" y="3708400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oxf]z[\</a:t>
            </a:r>
          </a:p>
        </p:txBody>
      </p:sp>
      <p:sp>
        <p:nvSpPr>
          <p:cNvPr id="155656" name="TextBox 20"/>
          <p:cNvSpPr txBox="1">
            <a:spLocks noChangeArrowheads="1"/>
          </p:cNvSpPr>
          <p:nvPr/>
        </p:nvSpPr>
        <p:spPr bwMode="auto">
          <a:xfrm>
            <a:off x="4211638" y="206057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c/fhstf{</a:t>
            </a:r>
          </a:p>
        </p:txBody>
      </p:sp>
      <p:sp>
        <p:nvSpPr>
          <p:cNvPr id="155657" name="TextBox 21"/>
          <p:cNvSpPr txBox="1">
            <a:spLocks noChangeArrowheads="1"/>
          </p:cNvSpPr>
          <p:nvPr/>
        </p:nvSpPr>
        <p:spPr bwMode="auto">
          <a:xfrm>
            <a:off x="5292725" y="206057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z[\Gotf</a:t>
            </a:r>
          </a:p>
        </p:txBody>
      </p:sp>
      <p:sp>
        <p:nvSpPr>
          <p:cNvPr id="155658" name="TextBox 22"/>
          <p:cNvSpPr txBox="1">
            <a:spLocks noChangeArrowheads="1"/>
          </p:cNvSpPr>
          <p:nvPr/>
        </p:nvSpPr>
        <p:spPr bwMode="auto">
          <a:xfrm>
            <a:off x="6475413" y="2060575"/>
            <a:ext cx="97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o]z[\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67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68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5669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5670" name="Text Box 17"/>
          <p:cNvSpPr txBox="1">
            <a:spLocks noChangeArrowheads="1"/>
          </p:cNvSpPr>
          <p:nvPr/>
        </p:nvSpPr>
        <p:spPr bwMode="auto">
          <a:xfrm>
            <a:off x="8085138" y="6532563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55671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74" name="TextBox 23"/>
          <p:cNvSpPr txBox="1">
            <a:spLocks noChangeArrowheads="1"/>
          </p:cNvSpPr>
          <p:nvPr/>
        </p:nvSpPr>
        <p:spPr bwMode="auto">
          <a:xfrm>
            <a:off x="324643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o;[\km</a:t>
            </a:r>
          </a:p>
        </p:txBody>
      </p:sp>
      <p:sp>
        <p:nvSpPr>
          <p:cNvPr id="155675" name="TextBox 24"/>
          <p:cNvSpPr txBox="1">
            <a:spLocks noChangeArrowheads="1"/>
          </p:cNvSpPr>
          <p:nvPr/>
        </p:nvSpPr>
        <p:spPr bwMode="auto">
          <a:xfrm>
            <a:off x="324643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df]zf</a:t>
            </a:r>
          </a:p>
        </p:txBody>
      </p:sp>
      <p:sp>
        <p:nvSpPr>
          <p:cNvPr id="155676" name="TextBox 25"/>
          <p:cNvSpPr txBox="1">
            <a:spLocks noChangeArrowheads="1"/>
          </p:cNvSpPr>
          <p:nvPr/>
        </p:nvSpPr>
        <p:spPr bwMode="auto">
          <a:xfrm>
            <a:off x="431958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/fhkl/jf/</a:t>
            </a:r>
          </a:p>
        </p:txBody>
      </p:sp>
      <p:sp>
        <p:nvSpPr>
          <p:cNvPr id="155677" name="TextBox 26"/>
          <p:cNvSpPr txBox="1">
            <a:spLocks noChangeArrowheads="1"/>
          </p:cNvSpPr>
          <p:nvPr/>
        </p:nvSpPr>
        <p:spPr bwMode="auto">
          <a:xfrm>
            <a:off x="431958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bf;Tj</a:t>
            </a:r>
          </a:p>
        </p:txBody>
      </p:sp>
      <p:sp>
        <p:nvSpPr>
          <p:cNvPr id="155678" name="TextBox 27"/>
          <p:cNvSpPr txBox="1">
            <a:spLocks noChangeArrowheads="1"/>
          </p:cNvSpPr>
          <p:nvPr/>
        </p:nvSpPr>
        <p:spPr bwMode="auto">
          <a:xfrm>
            <a:off x="2124075" y="206533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pTktL</a:t>
            </a:r>
          </a:p>
        </p:txBody>
      </p:sp>
      <p:sp>
        <p:nvSpPr>
          <p:cNvPr id="155679" name="Rectangle 14"/>
          <p:cNvSpPr>
            <a:spLocks noChangeArrowheads="1"/>
          </p:cNvSpPr>
          <p:nvPr/>
        </p:nvSpPr>
        <p:spPr bwMode="auto">
          <a:xfrm>
            <a:off x="1265238" y="2757488"/>
            <a:ext cx="1685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$</a:t>
            </a:r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 </a:t>
            </a:r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dflg;</a:t>
            </a:r>
            <a:r>
              <a:rPr lang="en-US" b="1" i="1">
                <a:solidFill>
                  <a:schemeClr val="accent2"/>
                </a:solidFill>
                <a:latin typeface="Times" charset="0"/>
              </a:rPr>
              <a:t>    </a:t>
            </a:r>
          </a:p>
        </p:txBody>
      </p:sp>
      <p:sp>
        <p:nvSpPr>
          <p:cNvPr id="155680" name="Rectangle 15"/>
          <p:cNvSpPr>
            <a:spLocks noChangeArrowheads="1"/>
          </p:cNvSpPr>
          <p:nvPr/>
        </p:nvSpPr>
        <p:spPr bwMode="auto">
          <a:xfrm>
            <a:off x="5861050" y="2852738"/>
            <a:ext cx="2127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#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</a:t>
            </a:r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hfltx?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946400" y="1565275"/>
            <a:ext cx="9144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313363" y="1652588"/>
            <a:ext cx="113030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155683" name="Text Box 20"/>
          <p:cNvSpPr txBox="1">
            <a:spLocks noChangeArrowheads="1"/>
          </p:cNvSpPr>
          <p:nvPr/>
        </p:nvSpPr>
        <p:spPr bwMode="auto">
          <a:xfrm>
            <a:off x="8875713" y="2190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84" name="Rectangle 18"/>
          <p:cNvSpPr>
            <a:spLocks noChangeArrowheads="1"/>
          </p:cNvSpPr>
          <p:nvPr/>
        </p:nvSpPr>
        <p:spPr bwMode="auto">
          <a:xfrm>
            <a:off x="2373313" y="1196975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p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&amp;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z[\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o]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2867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rgbClr val="1A0004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2868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2868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623888" y="66976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28684" name="Rectangle 9"/>
          <p:cNvSpPr>
            <a:spLocks noChangeArrowheads="1"/>
          </p:cNvSpPr>
          <p:nvPr/>
        </p:nvSpPr>
        <p:spPr bwMode="auto">
          <a:xfrm>
            <a:off x="7812088" y="6678613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Comic Sans MS" charset="0"/>
              </a:rPr>
              <a:t>8.0.01.</a:t>
            </a:r>
          </a:p>
        </p:txBody>
      </p:sp>
      <p:sp>
        <p:nvSpPr>
          <p:cNvPr id="28685" name="Text Box 10"/>
          <p:cNvSpPr txBox="1">
            <a:spLocks noChangeArrowheads="1"/>
          </p:cNvSpPr>
          <p:nvPr/>
        </p:nvSpPr>
        <p:spPr bwMode="auto">
          <a:xfrm>
            <a:off x="8224838" y="6684963"/>
            <a:ext cx="352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Comic Sans MS" charset="0"/>
                <a:cs typeface="Comic Sans MS" charset="0"/>
              </a:rPr>
              <a:t>04</a:t>
            </a:r>
          </a:p>
        </p:txBody>
      </p:sp>
      <p:grpSp>
        <p:nvGrpSpPr>
          <p:cNvPr id="28686" name="Group 3"/>
          <p:cNvGrpSpPr>
            <a:grpSpLocks/>
          </p:cNvGrpSpPr>
          <p:nvPr/>
        </p:nvGrpSpPr>
        <p:grpSpPr bwMode="auto">
          <a:xfrm>
            <a:off x="225425" y="5340350"/>
            <a:ext cx="8596313" cy="1346200"/>
            <a:chOff x="48" y="3424"/>
            <a:chExt cx="5415" cy="848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 cfwf/e[\t ;]jfsfO{sf] k|:t[\lt</a:t>
              </a:r>
              <a:b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kmf]y{ jf]y{, 6f/;;\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576263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7699" name="Text Box 6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57700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57763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653" y="2078"/>
              <a:ext cx="4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67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2362200" y="1600200"/>
            <a:ext cx="2763838" cy="1343025"/>
            <a:chOff x="2412" y="2052"/>
            <a:chExt cx="1741" cy="846"/>
          </a:xfrm>
        </p:grpSpPr>
        <p:sp>
          <p:nvSpPr>
            <p:cNvPr id="157758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635" y="2078"/>
              <a:ext cx="4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62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57753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2679" y="2078"/>
              <a:ext cx="3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of];[\km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57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57748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2687" y="2078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df]zf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52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57743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675" y="2078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oxf]z[\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47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57738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574" y="2078"/>
              <a:ext cx="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c/fhstf{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42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57733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2561" y="2078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/fhkl/jf/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37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57728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2655" y="207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32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57724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918" y="2298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z[\Gotf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</p:grpSp>
      <p:grpSp>
        <p:nvGrpSpPr>
          <p:cNvPr id="126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57716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719" name="Group 128"/>
            <p:cNvGrpSpPr>
              <a:grpSpLocks/>
            </p:cNvGrpSpPr>
            <p:nvPr/>
          </p:nvGrpSpPr>
          <p:grpSpPr bwMode="auto">
            <a:xfrm>
              <a:off x="4060" y="130"/>
              <a:ext cx="497" cy="284"/>
              <a:chOff x="3083" y="3101"/>
              <a:chExt cx="390" cy="235"/>
            </a:xfrm>
          </p:grpSpPr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3285" y="3101"/>
                <a:ext cx="188" cy="2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>
                    <a:solidFill>
                      <a:srgbClr val="790015"/>
                    </a:solidFill>
                    <a:latin typeface="Kantipur" charset="0"/>
                  </a:rPr>
                  <a:t>o]z[\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57720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684213" y="549275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1331913" y="1268413"/>
            <a:ext cx="6819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tkfO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{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dl:tis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vftf</a:t>
            </a:r>
            <a:r>
              <a:rPr lang="en-US" sz="48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3646488" y="2030413"/>
            <a:ext cx="2189162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3384550" y="3022600"/>
            <a:ext cx="2714625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lj:t[t 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3513138" y="4240213"/>
            <a:ext cx="2457450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;[\;+</a:t>
            </a:r>
            <a:r>
              <a:rPr lang="en-US" sz="88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ut</a:t>
            </a:r>
            <a:endParaRPr lang="en-US" sz="8800" b="1" dirty="0"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5" grpId="0" animBg="1"/>
      <p:bldP spid="94276" grpId="0" autoUpdateAnimBg="0"/>
      <p:bldP spid="94277" grpId="0" autoUpdateAnimBg="0"/>
      <p:bldP spid="94278" grpId="0" autoUpdateAnimBg="0"/>
      <p:bldP spid="94279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159756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5236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493" y="2493"/>
                <a:ext cx="1821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200" b="1">
                    <a:solidFill>
                      <a:srgbClr val="FFEA18"/>
                    </a:solidFill>
                    <a:latin typeface="Kantipur" pitchFamily="2" charset="0"/>
                    <a:ea typeface="MS PGothic" pitchFamily="34" charset="-128"/>
                    <a:cs typeface="MS PGothic" pitchFamily="34" charset="-128"/>
                  </a:rPr>
                  <a:t>pTt/ lbg[\ kg]{ tLg k|Zgx?</a:t>
                </a:r>
              </a:p>
            </p:txBody>
          </p:sp>
        </p:grp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EC14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5803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solidFill>
                  <a:srgbClr val="FF0A1E"/>
                </a:solidFill>
                <a:latin typeface="Kantipur" charset="0"/>
                <a:cs typeface="Kantipur" charset="0"/>
              </a:rPr>
              <a:t>ca b]lv afOan ..cfwf/e[\t, tkfO{sf] ljj]sdf 5 …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01638" y="1524000"/>
            <a:ext cx="87423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                 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•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ts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{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rflx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+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“</a:t>
            </a:r>
            <a:r>
              <a:rPr lang="en-US" sz="3200" b="1" dirty="0" err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afOan</a:t>
            </a:r>
            <a:r>
              <a:rPr lang="en-US" sz="32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 err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ja-JP" altLang="en-US" sz="2800" b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”</a:t>
            </a:r>
            <a:endParaRPr lang="en-US" sz="2800" b="1" dirty="0">
              <a:solidFill>
                <a:srgbClr val="FFCC18"/>
              </a:solidFill>
              <a:effectLst>
                <a:outerShdw blurRad="63500" dist="101600" dir="2700000" algn="tl" rotWithShape="0">
                  <a:prstClr val="black">
                    <a:alpha val="66000"/>
                  </a:prstClr>
                </a:outerShdw>
              </a:effectLst>
              <a:latin typeface="Comic Sans MS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•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]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Ngsf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]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nflu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d[\Vo a[\bf+</a:t>
            </a:r>
            <a:r>
              <a:rPr lang="en-US" sz="2800" dirty="0"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ja-JP" altLang="en-US" sz="2800" b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afOan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ja-JP" altLang="en-US" sz="2800" b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…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p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&amp;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z[\ o]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CC18"/>
              </a:solidFill>
              <a:effectLst>
                <a:outerShdw blurRad="63500" dist="101600" dir="2700000" algn="tl" rotWithShape="0">
                  <a:prstClr val="black">
                    <a:alpha val="66000"/>
                  </a:prstClr>
                </a:outerShdw>
              </a:effectLst>
              <a:latin typeface="Comic Sans MS" charset="0"/>
            </a:endParaRP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81000" y="1524000"/>
            <a:ext cx="7986713" cy="13001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9751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694113" y="4460875"/>
            <a:ext cx="4535487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marL="444500" indent="-444500">
              <a:spcBef>
                <a:spcPct val="50000"/>
              </a:spcBef>
              <a:defRPr/>
            </a:pP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#</a:t>
            </a:r>
            <a:r>
              <a:rPr lang="en-US" sz="3000" b="1">
                <a:solidFill>
                  <a:srgbClr val="FFEA18"/>
                </a:solidFill>
                <a:ea typeface="Arial" charset="0"/>
                <a:cs typeface="Arial" charset="0"/>
              </a:rPr>
              <a:t>. </a:t>
            </a:r>
            <a:r>
              <a:rPr lang="en-US" sz="3200" b="1" i="1">
                <a:latin typeface="Kantipur" pitchFamily="2" charset="0"/>
                <a:ea typeface="BatangChe" pitchFamily="49" charset="-128"/>
                <a:cs typeface="BatangChe" pitchFamily="49" charset="-128"/>
              </a:rPr>
              <a:t>k|efjx?,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wd{zf:qsf] cfsf/ / ljifo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694113" y="3228975"/>
            <a:ext cx="462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.</a:t>
            </a:r>
            <a:r>
              <a:rPr lang="en-US" sz="3000" b="1" i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2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s] 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eof]</a:t>
            </a: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694113" y="3876675"/>
            <a:ext cx="494188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@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. </a:t>
            </a:r>
            <a:r>
              <a:rPr lang="en-US" sz="32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lsg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 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Batang" pitchFamily="18" charset="-128"/>
                <a:cs typeface="Batang" pitchFamily="18" charset="-128"/>
              </a:rPr>
              <a:t>o:tf] eof]</a:t>
            </a: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Batang" pitchFamily="18" charset="-128"/>
                <a:cs typeface="Batang" pitchFamily="18" charset="-128"/>
              </a:rPr>
              <a:t> 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159755" name="Text Box 16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 autoUpdateAnimBg="0"/>
      <p:bldP spid="95242" grpId="0" build="p" autoUpdateAnimBg="0" advAuto="0"/>
      <p:bldP spid="95243" grpId="0" animBg="1"/>
      <p:bldP spid="95243" grpId="1" animBg="1"/>
      <p:bldP spid="95245" grpId="0" autoUpdateAnimBg="0"/>
      <p:bldP spid="95246" grpId="0" autoUpdateAnimBg="0"/>
      <p:bldP spid="9524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22E52C-5984-9B4A-A761-55B1E3AB2B0E}"/>
              </a:ext>
            </a:extLst>
          </p:cNvPr>
          <p:cNvGrpSpPr/>
          <p:nvPr/>
        </p:nvGrpSpPr>
        <p:grpSpPr>
          <a:xfrm>
            <a:off x="1933575" y="55563"/>
            <a:ext cx="5191125" cy="6858000"/>
            <a:chOff x="1933575" y="55563"/>
            <a:chExt cx="5191125" cy="68580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B20CB12-AD1A-5C40-AB7C-6F1B19AFF4AA}"/>
                </a:ext>
              </a:extLst>
            </p:cNvPr>
            <p:cNvGrpSpPr/>
            <p:nvPr/>
          </p:nvGrpSpPr>
          <p:grpSpPr>
            <a:xfrm>
              <a:off x="1933575" y="55563"/>
              <a:ext cx="5191125" cy="6858000"/>
              <a:chOff x="1933575" y="55563"/>
              <a:chExt cx="5191125" cy="6858000"/>
            </a:xfrm>
          </p:grpSpPr>
          <p:pic>
            <p:nvPicPr>
              <p:cNvPr id="58" name="Picture 3">
                <a:extLst>
                  <a:ext uri="{FF2B5EF4-FFF2-40B4-BE49-F238E27FC236}">
                    <a16:creationId xmlns:a16="http://schemas.microsoft.com/office/drawing/2014/main" id="{0F6BA70B-D3E2-8941-B4D5-BD926CDFC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575" y="55563"/>
                <a:ext cx="519112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0B6B39-CF55-2B4A-B087-31A63B2C9532}"/>
                  </a:ext>
                </a:extLst>
              </p:cNvPr>
              <p:cNvSpPr/>
              <p:nvPr/>
            </p:nvSpPr>
            <p:spPr bwMode="auto">
              <a:xfrm>
                <a:off x="27240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55E4B98-DC2E-9442-88FB-F01EA24C1644}"/>
                  </a:ext>
                </a:extLst>
              </p:cNvPr>
              <p:cNvSpPr/>
              <p:nvPr/>
            </p:nvSpPr>
            <p:spPr bwMode="auto">
              <a:xfrm>
                <a:off x="46417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24A6F1F-D813-3B4F-8B68-38D11A217DE9}"/>
                  </a:ext>
                </a:extLst>
              </p:cNvPr>
              <p:cNvSpPr/>
              <p:nvPr/>
            </p:nvSpPr>
            <p:spPr bwMode="auto">
              <a:xfrm>
                <a:off x="55815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6E9AC84-45D6-D447-AB2A-2E17B5791A4D}"/>
                  </a:ext>
                </a:extLst>
              </p:cNvPr>
              <p:cNvSpPr/>
              <p:nvPr/>
            </p:nvSpPr>
            <p:spPr bwMode="auto">
              <a:xfrm>
                <a:off x="3670397" y="1295591"/>
                <a:ext cx="762000" cy="920885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639C25-D234-AD45-9A37-F59A03849424}"/>
                </a:ext>
              </a:extLst>
            </p:cNvPr>
            <p:cNvSpPr/>
            <p:nvPr/>
          </p:nvSpPr>
          <p:spPr bwMode="auto">
            <a:xfrm>
              <a:off x="2168665" y="202301"/>
              <a:ext cx="4644829" cy="93058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C742C4-DF61-4F41-89D8-3C147C708AFA}"/>
                </a:ext>
              </a:extLst>
            </p:cNvPr>
            <p:cNvSpPr/>
            <p:nvPr/>
          </p:nvSpPr>
          <p:spPr bwMode="auto">
            <a:xfrm>
              <a:off x="2035484" y="5696792"/>
              <a:ext cx="4644829" cy="62308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D84071-9B13-A242-996D-F6D7E1CAF013}"/>
                </a:ext>
              </a:extLst>
            </p:cNvPr>
            <p:cNvSpPr/>
            <p:nvPr/>
          </p:nvSpPr>
          <p:spPr bwMode="auto">
            <a:xfrm>
              <a:off x="2355850" y="2966573"/>
              <a:ext cx="1108075" cy="56290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922C25-2670-004E-B28B-138EC2EE1A57}"/>
                </a:ext>
              </a:extLst>
            </p:cNvPr>
            <p:cNvSpPr/>
            <p:nvPr/>
          </p:nvSpPr>
          <p:spPr bwMode="auto">
            <a:xfrm>
              <a:off x="5765800" y="2418620"/>
              <a:ext cx="676811" cy="13809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C9FD97-C9E8-694B-9C61-AE089165AAD1}"/>
                </a:ext>
              </a:extLst>
            </p:cNvPr>
            <p:cNvSpPr/>
            <p:nvPr/>
          </p:nvSpPr>
          <p:spPr bwMode="auto">
            <a:xfrm>
              <a:off x="2327275" y="3574415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6E0A8C-CC14-4B4F-BFAD-311B90C3D25F}"/>
                </a:ext>
              </a:extLst>
            </p:cNvPr>
            <p:cNvSpPr/>
            <p:nvPr/>
          </p:nvSpPr>
          <p:spPr bwMode="auto">
            <a:xfrm>
              <a:off x="2359025" y="3794125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4913C3-5B51-CD45-A214-155D8A913DE3}"/>
                </a:ext>
              </a:extLst>
            </p:cNvPr>
            <p:cNvSpPr/>
            <p:nvPr/>
          </p:nvSpPr>
          <p:spPr bwMode="auto">
            <a:xfrm>
              <a:off x="2362200" y="40068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0BB5E71-3E32-FE4A-93A6-2E8083361C80}"/>
                </a:ext>
              </a:extLst>
            </p:cNvPr>
            <p:cNvSpPr/>
            <p:nvPr/>
          </p:nvSpPr>
          <p:spPr bwMode="auto">
            <a:xfrm>
              <a:off x="2632075" y="478790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C252C7-2F42-A348-BA38-DB3B86E26EC2}"/>
                </a:ext>
              </a:extLst>
            </p:cNvPr>
            <p:cNvSpPr/>
            <p:nvPr/>
          </p:nvSpPr>
          <p:spPr bwMode="auto">
            <a:xfrm>
              <a:off x="2663825" y="49974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7A9EA6-E366-F844-B825-F881AA4A3903}"/>
                </a:ext>
              </a:extLst>
            </p:cNvPr>
            <p:cNvSpPr/>
            <p:nvPr/>
          </p:nvSpPr>
          <p:spPr bwMode="auto">
            <a:xfrm>
              <a:off x="2667000" y="52260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11C7BA-F06E-F841-974C-205449284FFC}"/>
                </a:ext>
              </a:extLst>
            </p:cNvPr>
            <p:cNvSpPr/>
            <p:nvPr/>
          </p:nvSpPr>
          <p:spPr bwMode="auto">
            <a:xfrm>
              <a:off x="2520950" y="4268323"/>
              <a:ext cx="1108075" cy="56290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CDEC1A2-F1B0-D244-AA62-5F60CFD3159C}"/>
                </a:ext>
              </a:extLst>
            </p:cNvPr>
            <p:cNvSpPr/>
            <p:nvPr/>
          </p:nvSpPr>
          <p:spPr bwMode="auto">
            <a:xfrm>
              <a:off x="2974975" y="4455735"/>
              <a:ext cx="1108075" cy="42629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4D1B2F8-B808-FA46-A1E3-69ED226A0A6B}"/>
                </a:ext>
              </a:extLst>
            </p:cNvPr>
            <p:cNvSpPr/>
            <p:nvPr/>
          </p:nvSpPr>
          <p:spPr bwMode="auto">
            <a:xfrm>
              <a:off x="2481178" y="2448699"/>
              <a:ext cx="676811" cy="13809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B858ABD-B578-0E48-BC44-6FF6B648955B}"/>
                </a:ext>
              </a:extLst>
            </p:cNvPr>
            <p:cNvCxnSpPr/>
            <p:nvPr/>
          </p:nvCxnSpPr>
          <p:spPr bwMode="auto">
            <a:xfrm>
              <a:off x="5765800" y="2526631"/>
              <a:ext cx="6521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4D03D3-FBCE-7743-9C92-BE450E77BFBC}"/>
                </a:ext>
              </a:extLst>
            </p:cNvPr>
            <p:cNvCxnSpPr/>
            <p:nvPr/>
          </p:nvCxnSpPr>
          <p:spPr bwMode="auto">
            <a:xfrm>
              <a:off x="2481179" y="2526631"/>
              <a:ext cx="6521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745779" y="961405"/>
            <a:ext cx="7112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441525" y="2944987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dflg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724737" y="1016968"/>
            <a:ext cx="6254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17970" y="961405"/>
            <a:ext cx="7556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641379" y="1037605"/>
            <a:ext cx="65881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o]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513013" y="2243312"/>
            <a:ext cx="6207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pTktL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73600" y="2230612"/>
            <a:ext cx="5969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Gotf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590800" y="3245024"/>
            <a:ext cx="777875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ED181E"/>
                </a:solidFill>
                <a:latin typeface="Kantipur" charset="0"/>
              </a:rPr>
              <a:t>ca|fxfd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667000" y="3473624"/>
            <a:ext cx="558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charset="0"/>
              </a:rPr>
              <a:t>o;[\km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667000" y="3645024"/>
            <a:ext cx="477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Df]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zf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11450" y="3867770"/>
            <a:ext cx="558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charset="0"/>
              </a:rPr>
              <a:t>oxf</a:t>
            </a: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]z[\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 dirty="0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048000" y="4625752"/>
            <a:ext cx="849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c/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fhstf</a:t>
            </a: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971800" y="4845224"/>
            <a:ext cx="8874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/fhkl/jf/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136900" y="5073824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bf;Tj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630613" y="2996952"/>
            <a:ext cx="717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445000" y="3225552"/>
            <a:ext cx="558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o;[\km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221288" y="3441452"/>
            <a:ext cx="477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Df]zf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842000" y="3670052"/>
            <a:ext cx="558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oxf</a:t>
            </a: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]z[\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070350" y="4509120"/>
            <a:ext cx="84931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c/</a:t>
            </a:r>
            <a:r>
              <a:rPr lang="en-US" sz="1800" b="1" dirty="0" err="1">
                <a:solidFill>
                  <a:srgbClr val="ED181E"/>
                </a:solidFill>
                <a:latin typeface="Kantipur" charset="0"/>
              </a:rPr>
              <a:t>fhstf</a:t>
            </a: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{</a:t>
            </a:r>
          </a:p>
          <a:p>
            <a:pPr algn="ctr">
              <a:spcBef>
                <a:spcPct val="50000"/>
              </a:spcBef>
              <a:defRPr/>
            </a:pPr>
            <a:endParaRPr lang="en-US" sz="900" b="1" dirty="0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833938" y="4737720"/>
            <a:ext cx="88741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charset="0"/>
              </a:rPr>
              <a:t>/fhkl/jf/</a:t>
            </a:r>
          </a:p>
          <a:p>
            <a:pPr algn="ctr">
              <a:spcBef>
                <a:spcPct val="50000"/>
              </a:spcBef>
              <a:defRPr/>
            </a:pPr>
            <a:endParaRPr lang="en-US" sz="9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816600" y="4944095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bf;Tj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829300" y="4408488"/>
            <a:ext cx="299561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 ;xof]uL </a:t>
            </a:r>
            <a:r>
              <a:rPr lang="en-US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400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#0</a:t>
            </a: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161818" name="Text Box 2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61819" name="Text Box 2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61821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616825" y="6528506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61823" name="Text Box 30"/>
          <p:cNvSpPr txBox="1">
            <a:spLocks noChangeArrowheads="1"/>
          </p:cNvSpPr>
          <p:nvPr/>
        </p:nvSpPr>
        <p:spPr bwMode="auto">
          <a:xfrm>
            <a:off x="8100392" y="6531845"/>
            <a:ext cx="3417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61824" name="Text Box 31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1905000" y="2940224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2422525" y="4235624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161827" name="Text Box 34"/>
          <p:cNvSpPr txBox="1">
            <a:spLocks noChangeArrowheads="1"/>
          </p:cNvSpPr>
          <p:nvPr/>
        </p:nvSpPr>
        <p:spPr bwMode="auto">
          <a:xfrm>
            <a:off x="2286000" y="5607224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A0004"/>
                </a:solidFill>
                <a:latin typeface="Kantipur" charset="0"/>
              </a:rPr>
              <a:t>tkfO{sf] dl:tis afOan vftf</a:t>
            </a:r>
          </a:p>
        </p:txBody>
      </p:sp>
      <p:sp>
        <p:nvSpPr>
          <p:cNvPr id="161828" name="TextBox 34"/>
          <p:cNvSpPr txBox="1">
            <a:spLocks noChangeArrowheads="1"/>
          </p:cNvSpPr>
          <p:nvPr/>
        </p:nvSpPr>
        <p:spPr bwMode="auto">
          <a:xfrm>
            <a:off x="2687638" y="197024"/>
            <a:ext cx="3713162" cy="708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i="1">
                <a:solidFill>
                  <a:schemeClr val="bg2"/>
                </a:solidFill>
                <a:latin typeface="Kantipur" charset="0"/>
              </a:rPr>
              <a:t>afOan </a:t>
            </a:r>
            <a:r>
              <a:rPr lang="en-US" sz="4000" b="1" i="1">
                <a:solidFill>
                  <a:schemeClr val="bg2"/>
                </a:solidFill>
                <a:latin typeface="Times" charset="0"/>
              </a:rPr>
              <a:t>…</a:t>
            </a:r>
            <a:r>
              <a:rPr lang="en-US" sz="4000" b="1" i="1">
                <a:solidFill>
                  <a:schemeClr val="bg2"/>
                </a:solidFill>
                <a:latin typeface="Kantipur" charset="0"/>
              </a:rPr>
              <a:t>cfwf/e[\t</a:t>
            </a:r>
            <a:endParaRPr lang="en-US" sz="4000" i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771800" y="4265712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bfoL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829300" y="2249662"/>
            <a:ext cx="4667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o]z[\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68" grpId="0" autoUpdateAnimBg="0"/>
      <p:bldP spid="96269" grpId="0" autoUpdateAnimBg="0"/>
      <p:bldP spid="96270" grpId="0" autoUpdateAnimBg="0"/>
      <p:bldP spid="96271" grpId="0" autoUpdateAnimBg="0"/>
      <p:bldP spid="96272" grpId="0" autoUpdateAnimBg="0"/>
      <p:bldP spid="96273" grpId="0" autoUpdateAnimBg="0"/>
      <p:bldP spid="96274" grpId="0" autoUpdateAnimBg="0"/>
      <p:bldP spid="96275" grpId="0" autoUpdateAnimBg="0"/>
      <p:bldP spid="96276" grpId="0" autoUpdateAnimBg="0"/>
      <p:bldP spid="96277" grpId="0" autoUpdateAnimBg="0"/>
      <p:bldP spid="96278" grpId="0" autoUpdateAnimBg="0"/>
      <p:bldP spid="96279" grpId="0" autoUpdateAnimBg="0"/>
      <p:bldP spid="96280" grpId="0" animBg="1" autoUpdateAnimBg="0"/>
      <p:bldP spid="39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160771" name="Rectangle 23"/>
          <p:cNvSpPr>
            <a:spLocks noChangeArrowheads="1"/>
          </p:cNvSpPr>
          <p:nvPr/>
        </p:nvSpPr>
        <p:spPr bwMode="auto">
          <a:xfrm>
            <a:off x="1878013" y="0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510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797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900">
                <a:solidFill>
                  <a:srgbClr val="FFA27C"/>
                </a:solidFill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60883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60781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60782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000" b="1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60784" name="Text Box 25"/>
          <p:cNvSpPr txBox="1">
            <a:spLocks noChangeArrowheads="1"/>
          </p:cNvSpPr>
          <p:nvPr/>
        </p:nvSpPr>
        <p:spPr bwMode="auto">
          <a:xfrm>
            <a:off x="8086725" y="6524625"/>
            <a:ext cx="325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+mn-ea"/>
                <a:cs typeface="+mn-cs"/>
              </a:rPr>
              <a:t>70</a:t>
            </a:r>
          </a:p>
        </p:txBody>
      </p:sp>
      <p:sp>
        <p:nvSpPr>
          <p:cNvPr id="160785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a typeface="+mn-ea"/>
                <a:cs typeface="+mn-cs"/>
              </a:rPr>
              <a:t>9</a:t>
            </a:r>
          </a:p>
        </p:txBody>
      </p:sp>
      <p:sp>
        <p:nvSpPr>
          <p:cNvPr id="160786" name="Text Box 5"/>
          <p:cNvSpPr txBox="1">
            <a:spLocks noChangeArrowheads="1"/>
          </p:cNvSpPr>
          <p:nvPr/>
        </p:nvSpPr>
        <p:spPr bwMode="auto">
          <a:xfrm>
            <a:off x="1870075" y="565150"/>
            <a:ext cx="518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Now…try your hand at opening your mental Bible File,</a:t>
            </a:r>
            <a:b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</a:br>
            <a: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 either by yourself or by drilling or quizzing someone else.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2001838" y="5970588"/>
            <a:ext cx="1922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1A0004"/>
                </a:solidFill>
                <a:latin typeface="Comic Sans MS" charset="0"/>
              </a:rPr>
              <a:t>YOUR MENTAL BIBLE FILE!</a:t>
            </a:r>
            <a:endParaRPr lang="en-US" sz="1800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60788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77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Therefore, the ten words… and your ten file folder labels… are:</a:t>
            </a:r>
          </a:p>
        </p:txBody>
      </p:sp>
      <p:sp>
        <p:nvSpPr>
          <p:cNvPr id="160789" name="Text Box 10"/>
          <p:cNvSpPr txBox="1">
            <a:spLocks noChangeArrowheads="1"/>
          </p:cNvSpPr>
          <p:nvPr/>
        </p:nvSpPr>
        <p:spPr bwMode="auto">
          <a:xfrm>
            <a:off x="2582863" y="1716088"/>
            <a:ext cx="243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7 = 4+3 </a:t>
            </a: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 breaks out into:</a:t>
            </a:r>
          </a:p>
        </p:txBody>
      </p:sp>
      <p:sp>
        <p:nvSpPr>
          <p:cNvPr id="160790" name="Text Box 11"/>
          <p:cNvSpPr txBox="1">
            <a:spLocks noChangeArrowheads="1"/>
          </p:cNvSpPr>
          <p:nvPr/>
        </p:nvSpPr>
        <p:spPr bwMode="auto">
          <a:xfrm>
            <a:off x="5016500" y="1804988"/>
            <a:ext cx="2473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4 PEOPLE &amp;  3 SOCIETIES</a:t>
            </a:r>
          </a:p>
        </p:txBody>
      </p:sp>
      <p:sp>
        <p:nvSpPr>
          <p:cNvPr id="160791" name="Text Box 13"/>
          <p:cNvSpPr txBox="1">
            <a:spLocks noChangeArrowheads="1"/>
          </p:cNvSpPr>
          <p:nvPr/>
        </p:nvSpPr>
        <p:spPr bwMode="auto">
          <a:xfrm>
            <a:off x="2617788" y="1384300"/>
            <a:ext cx="275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“C” stands for:</a:t>
            </a:r>
          </a:p>
        </p:txBody>
      </p:sp>
      <p:sp>
        <p:nvSpPr>
          <p:cNvPr id="160792" name="Text Box 14"/>
          <p:cNvSpPr txBox="1">
            <a:spLocks noChangeArrowheads="1"/>
          </p:cNvSpPr>
          <p:nvPr/>
        </p:nvSpPr>
        <p:spPr bwMode="auto">
          <a:xfrm>
            <a:off x="5016500" y="1427163"/>
            <a:ext cx="155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CREATION</a:t>
            </a:r>
          </a:p>
        </p:txBody>
      </p:sp>
      <p:sp>
        <p:nvSpPr>
          <p:cNvPr id="160793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2181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“S” stands for:</a:t>
            </a:r>
          </a:p>
        </p:txBody>
      </p:sp>
      <p:sp>
        <p:nvSpPr>
          <p:cNvPr id="160794" name="Text Box 16"/>
          <p:cNvSpPr txBox="1">
            <a:spLocks noChangeArrowheads="1"/>
          </p:cNvSpPr>
          <p:nvPr/>
        </p:nvSpPr>
        <p:spPr bwMode="auto">
          <a:xfrm>
            <a:off x="5905500" y="3692525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SILENCE</a:t>
            </a:r>
          </a:p>
        </p:txBody>
      </p:sp>
      <p:sp>
        <p:nvSpPr>
          <p:cNvPr id="160795" name="Text Box 17"/>
          <p:cNvSpPr txBox="1">
            <a:spLocks noChangeArrowheads="1"/>
          </p:cNvSpPr>
          <p:nvPr/>
        </p:nvSpPr>
        <p:spPr bwMode="auto">
          <a:xfrm>
            <a:off x="4035425" y="4032250"/>
            <a:ext cx="211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“J” stands for:</a:t>
            </a:r>
          </a:p>
        </p:txBody>
      </p:sp>
      <p:sp>
        <p:nvSpPr>
          <p:cNvPr id="160796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JESUS</a:t>
            </a:r>
          </a:p>
        </p:txBody>
      </p:sp>
      <p:sp>
        <p:nvSpPr>
          <p:cNvPr id="160797" name="Text Box 20"/>
          <p:cNvSpPr txBox="1">
            <a:spLocks noChangeArrowheads="1"/>
          </p:cNvSpPr>
          <p:nvPr/>
        </p:nvSpPr>
        <p:spPr bwMode="auto">
          <a:xfrm>
            <a:off x="2371725" y="1085850"/>
            <a:ext cx="3078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 The key to opening your Bible file is:</a:t>
            </a: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60799" name="Text Box 24"/>
          <p:cNvSpPr txBox="1">
            <a:spLocks noChangeArrowheads="1"/>
          </p:cNvSpPr>
          <p:nvPr/>
        </p:nvSpPr>
        <p:spPr bwMode="auto">
          <a:xfrm>
            <a:off x="2582863" y="2103438"/>
            <a:ext cx="258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FOUR PEOPLE are:</a:t>
            </a:r>
          </a:p>
        </p:txBody>
      </p:sp>
      <p:sp>
        <p:nvSpPr>
          <p:cNvPr id="160800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ABRAHAM               JOSEPH                        MOSES </a:t>
            </a:r>
            <a:b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</a:b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160801" name="Text Box 26"/>
          <p:cNvSpPr txBox="1">
            <a:spLocks noChangeArrowheads="1"/>
          </p:cNvSpPr>
          <p:nvPr/>
        </p:nvSpPr>
        <p:spPr bwMode="auto">
          <a:xfrm>
            <a:off x="2776538" y="2360613"/>
            <a:ext cx="202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Then…call out the group, </a:t>
            </a:r>
            <a:b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</a:b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leaving out one.  Answer is ?</a:t>
            </a:r>
          </a:p>
        </p:txBody>
      </p:sp>
      <p:sp>
        <p:nvSpPr>
          <p:cNvPr id="160802" name="Text Box 28"/>
          <p:cNvSpPr txBox="1">
            <a:spLocks noChangeArrowheads="1"/>
          </p:cNvSpPr>
          <p:nvPr/>
        </p:nvSpPr>
        <p:spPr bwMode="auto">
          <a:xfrm>
            <a:off x="2593975" y="2884488"/>
            <a:ext cx="251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THREE SOCIETIES are:</a:t>
            </a:r>
          </a:p>
        </p:txBody>
      </p:sp>
      <p:sp>
        <p:nvSpPr>
          <p:cNvPr id="160803" name="Text Box 29"/>
          <p:cNvSpPr txBox="1">
            <a:spLocks noChangeArrowheads="1"/>
          </p:cNvSpPr>
          <p:nvPr/>
        </p:nvSpPr>
        <p:spPr bwMode="auto">
          <a:xfrm>
            <a:off x="5016500" y="2927350"/>
            <a:ext cx="1509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ANARCHY ROYALTY CAPTIVITY</a:t>
            </a:r>
          </a:p>
        </p:txBody>
      </p:sp>
      <p:sp>
        <p:nvSpPr>
          <p:cNvPr id="160804" name="Text Box 30"/>
          <p:cNvSpPr txBox="1">
            <a:spLocks noChangeArrowheads="1"/>
          </p:cNvSpPr>
          <p:nvPr/>
        </p:nvSpPr>
        <p:spPr bwMode="auto">
          <a:xfrm>
            <a:off x="2978150" y="3089275"/>
            <a:ext cx="1982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Also…call out the group, </a:t>
            </a:r>
            <a:b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</a:b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leaving out one. Answer is ?</a:t>
            </a:r>
          </a:p>
        </p:txBody>
      </p:sp>
      <p:grpSp>
        <p:nvGrpSpPr>
          <p:cNvPr id="16387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284538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pTktL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2267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ca|fxfd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2024063" y="3913188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of];[\km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301875" y="4229100"/>
            <a:ext cx="2386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df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]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zf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98738" y="4543425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oxf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]z[\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805113" y="487362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c/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fhstf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{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100388" y="5208588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fhkl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jf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400425" y="5541963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bf;Tj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749675" y="588327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z[\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Gotf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60824" name="Text Box 101"/>
          <p:cNvSpPr txBox="1">
            <a:spLocks noChangeArrowheads="1"/>
          </p:cNvSpPr>
          <p:nvPr/>
        </p:nvSpPr>
        <p:spPr bwMode="auto">
          <a:xfrm>
            <a:off x="3984625" y="6173788"/>
            <a:ext cx="2386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1A0004"/>
                </a:solidFill>
                <a:latin typeface="Kantipur" charset="0"/>
              </a:rPr>
              <a:t>o]z[\</a:t>
            </a:r>
            <a:endParaRPr lang="en-US" sz="2800" b="1" dirty="0">
              <a:solidFill>
                <a:srgbClr val="1A00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0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14157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60826" name="Text Box 104"/>
          <p:cNvSpPr txBox="1">
            <a:spLocks noChangeArrowheads="1"/>
          </p:cNvSpPr>
          <p:nvPr/>
        </p:nvSpPr>
        <p:spPr bwMode="auto">
          <a:xfrm>
            <a:off x="2198688" y="-957263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A27C"/>
                </a:solidFill>
                <a:latin typeface="Comic Sans MS" charset="0"/>
                <a:ea typeface="+mn-ea"/>
                <a:cs typeface="+mn-cs"/>
              </a:rPr>
              <a:t>02</a:t>
            </a:r>
          </a:p>
        </p:txBody>
      </p:sp>
      <p:sp>
        <p:nvSpPr>
          <p:cNvPr id="160827" name="Text Box 106"/>
          <p:cNvSpPr txBox="1">
            <a:spLocks noChangeArrowheads="1"/>
          </p:cNvSpPr>
          <p:nvPr/>
        </p:nvSpPr>
        <p:spPr bwMode="auto">
          <a:xfrm>
            <a:off x="5792788" y="1076325"/>
            <a:ext cx="140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C  7  S  J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899150" y="2433638"/>
            <a:ext cx="3179763" cy="6477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 ;xof]uL</a:t>
            </a:r>
            <a:r>
              <a:rPr lang="en-US" sz="3600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#0</a:t>
            </a:r>
            <a:r>
              <a:rPr lang="en-US" sz="36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@</a:t>
            </a:r>
          </a:p>
        </p:txBody>
      </p:sp>
      <p:sp>
        <p:nvSpPr>
          <p:cNvPr id="163900" name="TextBox 208"/>
          <p:cNvSpPr txBox="1">
            <a:spLocks noChangeArrowheads="1"/>
          </p:cNvSpPr>
          <p:nvPr/>
        </p:nvSpPr>
        <p:spPr bwMode="auto">
          <a:xfrm>
            <a:off x="2463800" y="53975"/>
            <a:ext cx="37131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b="1" i="1">
                <a:solidFill>
                  <a:schemeClr val="bg2"/>
                </a:solidFill>
                <a:latin typeface="Kantipur" charset="0"/>
              </a:rPr>
              <a:t>afOan </a:t>
            </a:r>
            <a:r>
              <a:rPr lang="en-US" sz="3200" b="1" i="1">
                <a:solidFill>
                  <a:schemeClr val="bg2"/>
                </a:solidFill>
                <a:latin typeface="Times" charset="0"/>
              </a:rPr>
              <a:t>…</a:t>
            </a:r>
            <a:r>
              <a:rPr lang="en-US" sz="3200" b="1" i="1">
                <a:solidFill>
                  <a:schemeClr val="bg2"/>
                </a:solidFill>
                <a:latin typeface="Kantipur" charset="0"/>
              </a:rPr>
              <a:t>cfwf/e[\t</a:t>
            </a:r>
            <a:endParaRPr lang="en-US" sz="3200" i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160830" name="Text Box 16"/>
          <p:cNvSpPr txBox="1">
            <a:spLocks noChangeArrowheads="1"/>
          </p:cNvSpPr>
          <p:nvPr/>
        </p:nvSpPr>
        <p:spPr bwMode="auto">
          <a:xfrm>
            <a:off x="5981700" y="4048125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JESUS</a:t>
            </a:r>
          </a:p>
        </p:txBody>
      </p:sp>
      <p:sp>
        <p:nvSpPr>
          <p:cNvPr id="160831" name="Text Box 23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+mn-ea"/>
                <a:cs typeface="+mn-cs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95400" y="-381000"/>
            <a:ext cx="5557838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6589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6794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6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7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793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838200" y="3657600"/>
            <a:ext cx="7772400" cy="168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d[\Vo vf]Ng[\kg]{ </a:t>
            </a:r>
            <a:b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</a:br>
            <a:r>
              <a:rPr lang="ja-JP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“</a:t>
            </a:r>
            <a:r>
              <a:rPr 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tkfO{sf] afOan vftf</a:t>
            </a:r>
            <a:r>
              <a:rPr lang="ja-JP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”</a:t>
            </a:r>
            <a:endParaRPr lang="en-US" sz="72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  <a:cs typeface="Kantipur" charset="0"/>
            </a:endParaRPr>
          </a:p>
        </p:txBody>
      </p:sp>
      <p:grpSp>
        <p:nvGrpSpPr>
          <p:cNvPr id="167942" name="Group 10"/>
          <p:cNvGrpSpPr>
            <a:grpSpLocks/>
          </p:cNvGrpSpPr>
          <p:nvPr/>
        </p:nvGrpSpPr>
        <p:grpSpPr bwMode="auto">
          <a:xfrm>
            <a:off x="660400" y="2343150"/>
            <a:ext cx="7772400" cy="1143000"/>
            <a:chOff x="456" y="1220"/>
            <a:chExt cx="4896" cy="720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 </a:t>
              </a:r>
              <a:r>
                <a:rPr lang="en-US" sz="66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EC14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464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>
                <a:latin typeface="Kantipur" charset="0"/>
              </a:rPr>
              <a:t>clxn] oxfF tkfO{x?n] yfxf ug[\{ eof] </a:t>
            </a:r>
            <a:r>
              <a:rPr lang="en-US" sz="3600" b="1" i="1">
                <a:latin typeface="Comic Sans MS" charset="0"/>
              </a:rPr>
              <a:t>… </a:t>
            </a:r>
            <a:r>
              <a:rPr lang="en-US" sz="3600" b="1" i="1">
                <a:latin typeface="Kantipur" charset="0"/>
              </a:rPr>
              <a:t>xfdL stf ulx/x]sf 5f} </a:t>
            </a:r>
            <a:r>
              <a:rPr lang="en-US" sz="3600" b="1" i="1">
                <a:latin typeface="Comic Sans MS" charset="0"/>
              </a:rPr>
              <a:t>…</a:t>
            </a:r>
            <a:endParaRPr lang="en-US" sz="3600" b="1" i="1">
              <a:solidFill>
                <a:srgbClr val="FF0A1E"/>
              </a:solidFill>
              <a:latin typeface="Comic Sans MS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1638" y="1555750"/>
            <a:ext cx="874236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               	•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klxnf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s[\/f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endParaRPr lang="en-US" sz="2800" b="1" dirty="0">
              <a:solidFill>
                <a:srgbClr val="43F22C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]Ng] d[\Vo a[\bf+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…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p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&amp; z[\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o]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dfgl;s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gSzf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hf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afOanLo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d[\Vo 36gfx?df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cfwfl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/t 5g\ 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afOansf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syf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x?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: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;+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lIfKtdf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sfns|dfg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[\;f/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ca|fxfd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cfwfl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/t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wd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zf:qsf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v08n]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k|e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[\ o]z[\ v|Li6sf] ;]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jfsfO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df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k|ToIf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cu[\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jfO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ub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{5 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afOansf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: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j?k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lgdf0f{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syf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x? x[\g\ .</a:t>
            </a:r>
            <a:endParaRPr lang="en-US" sz="2800" b="1" dirty="0">
              <a:solidFill>
                <a:srgbClr val="FFEA18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k[\/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fgf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/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gofF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s/f/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k[\: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tsx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?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tyf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laifox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? .</a:t>
            </a:r>
            <a:endParaRPr lang="en-US" sz="2800" b="1" dirty="0">
              <a:solidFill>
                <a:srgbClr val="FFEA18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Kantipur" charset="0"/>
            </a:endParaRPr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227138" y="40687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69991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169992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9993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468313" y="2205038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0820">
              <a:alpha val="51000"/>
            </a:srgbClr>
          </a:solidFill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7203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203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203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17203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rgbClr val="1A0004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17204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17204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43" name="Group 3"/>
          <p:cNvGrpSpPr>
            <a:grpSpLocks/>
          </p:cNvGrpSpPr>
          <p:nvPr/>
        </p:nvGrpSpPr>
        <p:grpSpPr bwMode="auto">
          <a:xfrm>
            <a:off x="228600" y="5588000"/>
            <a:ext cx="8596313" cy="1346200"/>
            <a:chOff x="48" y="3424"/>
            <a:chExt cx="5415" cy="848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72044" name="Text Box 8"/>
          <p:cNvSpPr txBox="1">
            <a:spLocks noChangeArrowheads="1"/>
          </p:cNvSpPr>
          <p:nvPr/>
        </p:nvSpPr>
        <p:spPr bwMode="auto">
          <a:xfrm>
            <a:off x="623888" y="66976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781925" y="66675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224838" y="6684963"/>
            <a:ext cx="3524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Comic Sans MS" charset="0"/>
              </a:rPr>
              <a:t>74</a:t>
            </a:r>
          </a:p>
        </p:txBody>
      </p:sp>
    </p:spTree>
  </p:cSld>
  <p:clrMapOvr>
    <a:masterClrMapping/>
  </p:clrMapOvr>
  <p:transition spd="slow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4085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75</a:t>
            </a:r>
          </a:p>
        </p:txBody>
      </p:sp>
    </p:spTree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8f= l/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Ss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 lu|lkmyaf6 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ljt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/0f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0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-127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of] k|:t</a:t>
            </a:r>
            <a:r>
              <a:rPr lang="en-US" sz="4000" b="1" i="1" dirty="0">
                <a:solidFill>
                  <a:srgbClr val="FFFFFF"/>
                </a:solidFill>
                <a:latin typeface="Kantipur" charset="0"/>
              </a:rPr>
              <a:t>[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tL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tkfO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{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sf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]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nflu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lk|mdf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pknAw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5 .</a:t>
            </a:r>
            <a:endParaRPr lang="en-US" sz="1400" b="1" dirty="0">
              <a:solidFill>
                <a:srgbClr val="FFFFFF"/>
              </a:solidFill>
              <a:latin typeface="Kantipur Regular"/>
              <a:cs typeface="Kantipur Regular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088313" y="655637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05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86" y="653504"/>
            <a:ext cx="7704138" cy="5511800"/>
            <a:chOff x="460" y="457"/>
            <a:chExt cx="4853" cy="3472"/>
          </a:xfrm>
        </p:grpSpPr>
        <p:pic>
          <p:nvPicPr>
            <p:cNvPr id="30737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Picture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9" name="Rectangle 16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6338" y="3368675"/>
            <a:ext cx="14811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Effu Ps</a:t>
            </a:r>
          </a:p>
        </p:txBody>
      </p:sp>
      <p:grpSp>
        <p:nvGrpSpPr>
          <p:cNvPr id="30732" name="Group 24"/>
          <p:cNvGrpSpPr>
            <a:grpSpLocks/>
          </p:cNvGrpSpPr>
          <p:nvPr/>
        </p:nvGrpSpPr>
        <p:grpSpPr bwMode="auto">
          <a:xfrm>
            <a:off x="1905000" y="2209800"/>
            <a:ext cx="5175250" cy="1003300"/>
            <a:chOff x="48" y="1285"/>
            <a:chExt cx="5189" cy="1229"/>
          </a:xfrm>
        </p:grpSpPr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8" y="1394"/>
              <a:ext cx="5089" cy="1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 i="1" dirty="0" err="1">
                  <a:solidFill>
                    <a:srgbClr val="FFFC1E"/>
                  </a:solidFill>
                  <a:latin typeface="Kantipur" charset="0"/>
                </a:rPr>
                <a:t>afOan</a:t>
              </a:r>
              <a:r>
                <a:rPr lang="en-US" sz="5400" b="1" i="1" dirty="0">
                  <a:solidFill>
                    <a:srgbClr val="FFFC1E"/>
                  </a:solidFill>
                  <a:latin typeface="Kantipur" charset="0"/>
                </a:rPr>
                <a:t>===</a:t>
              </a:r>
              <a:r>
                <a:rPr lang="en-US" sz="5400" b="1" i="1" dirty="0" err="1">
                  <a:solidFill>
                    <a:srgbClr val="FFFC1E"/>
                  </a:solidFill>
                  <a:latin typeface="Kantipur" charset="0"/>
                </a:rPr>
                <a:t>cfwf</a:t>
              </a:r>
              <a:r>
                <a:rPr lang="en-US" sz="5400" b="1" i="1" dirty="0">
                  <a:solidFill>
                    <a:srgbClr val="FFFC1E"/>
                  </a:solidFill>
                  <a:latin typeface="Kantipur" charset="0"/>
                </a:rPr>
                <a:t>/e[\t</a:t>
              </a:r>
              <a:endParaRPr lang="en-US" sz="5400" b="1" i="1" baseline="100000" dirty="0">
                <a:solidFill>
                  <a:srgbClr val="27FC31"/>
                </a:solidFill>
                <a:latin typeface="Kantipur" charset="0"/>
              </a:endParaRPr>
            </a:p>
          </p:txBody>
        </p:sp>
        <p:sp>
          <p:nvSpPr>
            <p:cNvPr id="30736" name="Text Box 26"/>
            <p:cNvSpPr txBox="1">
              <a:spLocks noChangeArrowheads="1"/>
            </p:cNvSpPr>
            <p:nvPr/>
          </p:nvSpPr>
          <p:spPr bwMode="auto">
            <a:xfrm>
              <a:off x="4865" y="1285"/>
              <a:ext cx="37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</a:rPr>
                <a:t>®</a:t>
              </a:r>
            </a:p>
          </p:txBody>
        </p:sp>
      </p:grp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62000" y="990600"/>
            <a:ext cx="77565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laifo, afOannfO{ dl:tisdf Aojl:yt\ ug{[\ 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066800" y="4068763"/>
            <a:ext cx="7024688" cy="170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;[\?jft\ / cu|ufld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“</a:t>
            </a:r>
            <a:r>
              <a:rPr 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afOan hLjg</a:t>
            </a:r>
            <a:r>
              <a:rPr lang="ja-JP" alt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”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utoUpdateAnimBg="0"/>
      <p:bldP spid="82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7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2795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9738" y="0"/>
            <a:ext cx="8704262" cy="6858000"/>
            <a:chOff x="271" y="-83"/>
            <a:chExt cx="5441" cy="4403"/>
          </a:xfrm>
        </p:grpSpPr>
        <p:pic>
          <p:nvPicPr>
            <p:cNvPr id="32791" name="Picture 8"/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55875" y="1052513"/>
            <a:ext cx="4465638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cfpg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[\;\ o; </a:t>
            </a:r>
            <a:b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</a:b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k|lzIf0fnfO{ Ps 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ulDe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 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larf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/;+u} cufl8 n}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hfp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.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8651875" y="6400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71738" y="228600"/>
            <a:ext cx="457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o;sf</a:t>
            </a:r>
            <a:r>
              <a:rPr lang="en-US" sz="44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] ;|f]t s] </a:t>
            </a:r>
            <a:r>
              <a:rPr lang="en-US" sz="44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xf</a:t>
            </a:r>
            <a:r>
              <a:rPr lang="en-US" sz="44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400" b="1" dirty="0">
                <a:latin typeface="Comic Sans MS" charset="0"/>
                <a:ea typeface="MS PGothic" pitchFamily="34" charset="-128"/>
                <a:cs typeface="MS PGothic" pitchFamily="34" charset="-128"/>
              </a:rPr>
              <a:t>…</a:t>
            </a:r>
            <a:r>
              <a:rPr lang="en-US" sz="4400" dirty="0"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149600" y="1944688"/>
            <a:ext cx="32162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Kantipur" charset="0"/>
              </a:rPr>
              <a:t>k|Tos afOan cfwfl/t k[\:tsx? </a:t>
            </a:r>
            <a:endParaRPr lang="en-US" b="1">
              <a:latin typeface="Comic Sans MS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81388" y="1473200"/>
            <a:ext cx="2552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 laZjf;sf k2tLx?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656013" y="1003300"/>
            <a:ext cx="2201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l;2fGtx?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743325" y="4783138"/>
            <a:ext cx="2028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k|of, ;a} efiffx?df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89338" y="4313238"/>
            <a:ext cx="2335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;+;f/sf x/]s b]zx?df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536950" y="2419350"/>
            <a:ext cx="24415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tsfnodf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 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00538" y="5253038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tyf</a:t>
            </a:r>
            <a:endParaRPr lang="en-US" b="1" dirty="0">
              <a:solidFill>
                <a:srgbClr val="FFFF00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190875" y="3838575"/>
            <a:ext cx="3133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charset="0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ljZjAoflk</a:t>
            </a:r>
            <a:r>
              <a:rPr lang="en-US" b="1" dirty="0">
                <a:solidFill>
                  <a:srgbClr val="FFFF00"/>
                </a:solidFill>
                <a:latin typeface="Kantipur" charset="0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tsfnox?df</a:t>
            </a:r>
            <a:endParaRPr lang="en-US" b="1" dirty="0">
              <a:solidFill>
                <a:srgbClr val="FFFF00"/>
              </a:solidFill>
              <a:latin typeface="Kantipur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763713" y="6075363"/>
            <a:ext cx="598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laZjfl; tyf claZjfl; hf] csf]{ cGtl/Iffdf uPsf 5g\ .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267075" y="5724525"/>
            <a:ext cx="29813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 cfwfl/t ;a} larf/x?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27388" y="3363913"/>
            <a:ext cx="30607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charset="0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AolStut</a:t>
            </a:r>
            <a:r>
              <a:rPr lang="en-US" b="1" dirty="0">
                <a:solidFill>
                  <a:srgbClr val="FFFF00"/>
                </a:solidFill>
                <a:latin typeface="Kantipur" charset="0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tsfnox?df</a:t>
            </a:r>
            <a:endParaRPr lang="en-US" b="1" dirty="0">
              <a:solidFill>
                <a:srgbClr val="FFFF00"/>
              </a:solidFill>
              <a:latin typeface="Kantipur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252788" y="2894013"/>
            <a:ext cx="3008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;dflhs k[\:tsfnox?df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908175" y="0"/>
            <a:ext cx="5029200" cy="652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1800" b="1" dirty="0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  <a:endParaRPr lang="en-US" sz="20200" b="1" dirty="0">
              <a:solidFill>
                <a:srgbClr val="CC1417"/>
              </a:solidFill>
              <a:latin typeface="Helvetica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924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4252</Words>
  <Application>Microsoft Office PowerPoint</Application>
  <PresentationFormat>On-screen Show (4:3)</PresentationFormat>
  <Paragraphs>866</Paragraphs>
  <Slides>79</Slides>
  <Notes>79</Notes>
  <HiddenSlides>0</HiddenSlides>
  <MMClips>5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104" baseType="lpstr">
      <vt:lpstr>ＭＳ Ｐゴシック</vt:lpstr>
      <vt:lpstr>ＭＳ Ｐゴシック</vt:lpstr>
      <vt:lpstr>Arial</vt:lpstr>
      <vt:lpstr>Brush Script MT</vt:lpstr>
      <vt:lpstr>Comic Sans MS</vt:lpstr>
      <vt:lpstr>Helvetica</vt:lpstr>
      <vt:lpstr>Kantipur</vt:lpstr>
      <vt:lpstr>Kantipur Regular</vt:lpstr>
      <vt:lpstr>Ligurino</vt:lpstr>
      <vt:lpstr>Lucida Handwriting</vt:lpstr>
      <vt:lpstr>Monotype Sorts</vt:lpstr>
      <vt:lpstr>Papyrus</vt:lpstr>
      <vt:lpstr>Times</vt:lpstr>
      <vt:lpstr>Times New Roman</vt:lpstr>
      <vt:lpstr>Webdings</vt:lpstr>
      <vt:lpstr>Wingdings</vt:lpstr>
      <vt:lpstr>Zawgyi-One</vt:lpstr>
      <vt:lpstr>Blank Presentation</vt:lpstr>
      <vt:lpstr>untitled 1</vt:lpstr>
      <vt:lpstr>1_untitled 1</vt:lpstr>
      <vt:lpstr>2_untitled 1</vt:lpstr>
      <vt:lpstr>3_untitled 1</vt:lpstr>
      <vt:lpstr>Orbit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Vff]Ng[\ xf];  “tkfO{sf] afOan vftf ”</vt:lpstr>
      <vt:lpstr>Vff]Ng[\ xf];  “tkfO{sf] afOan vftf ”</vt:lpstr>
      <vt:lpstr>PowerPoint Presentation</vt:lpstr>
      <vt:lpstr>%d[\Vo zAbx? :</vt:lpstr>
      <vt:lpstr>%d[\Vo zAbx? : </vt:lpstr>
      <vt:lpstr>%d[\Vo zAbx? :</vt:lpstr>
      <vt:lpstr>       $ dflg;x? :</vt:lpstr>
      <vt:lpstr>PowerPoint Presentation</vt:lpstr>
      <vt:lpstr>$ AolStTjx? x[\g =====</vt:lpstr>
      <vt:lpstr>PowerPoint Presentation</vt:lpstr>
      <vt:lpstr>% d[\Vo zAbx? ======</vt:lpstr>
      <vt:lpstr>PowerPoint Presentation</vt:lpstr>
      <vt:lpstr>   # ;d[\bfoLx?======</vt:lpstr>
      <vt:lpstr> pTktL   ca|xfd  of];[\km  df]zf  oxf]z[\  c/fhstf{  /fhkl/jf/  bf;Tj </vt:lpstr>
      <vt:lpstr>PowerPoint Presentation</vt:lpstr>
      <vt:lpstr>         pTktL      $  dflg;      #  ;fd[\bflox?      z[\Gotf      o]z[\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8f= l/Ss lu|lkmyaf6 ljt/0f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Botros Salah</cp:lastModifiedBy>
  <cp:revision>130</cp:revision>
  <dcterms:created xsi:type="dcterms:W3CDTF">2004-08-23T09:15:33Z</dcterms:created>
  <dcterms:modified xsi:type="dcterms:W3CDTF">2025-01-08T03:00:54Z</dcterms:modified>
</cp:coreProperties>
</file>