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3651" r:id="rId4"/>
    <p:sldMasterId id="2147483655" r:id="rId5"/>
    <p:sldMasterId id="2147484011" r:id="rId6"/>
    <p:sldMasterId id="2147484013" r:id="rId7"/>
    <p:sldMasterId id="2147484398" r:id="rId8"/>
    <p:sldMasterId id="2147484410" r:id="rId9"/>
    <p:sldMasterId id="2147484557" r:id="rId10"/>
    <p:sldMasterId id="2147485007" r:id="rId11"/>
    <p:sldMasterId id="2147485019" r:id="rId12"/>
    <p:sldMasterId id="2147485031" r:id="rId13"/>
    <p:sldMasterId id="2147485055" r:id="rId14"/>
    <p:sldMasterId id="2147485079" r:id="rId15"/>
    <p:sldMasterId id="2147485091" r:id="rId16"/>
    <p:sldMasterId id="2147485103" r:id="rId17"/>
    <p:sldMasterId id="2147485115" r:id="rId18"/>
    <p:sldMasterId id="2147485127" r:id="rId19"/>
    <p:sldMasterId id="2147485163" r:id="rId20"/>
    <p:sldMasterId id="2147485187" r:id="rId21"/>
    <p:sldMasterId id="2147485199" r:id="rId22"/>
    <p:sldMasterId id="2147487775" r:id="rId23"/>
  </p:sldMasterIdLst>
  <p:notesMasterIdLst>
    <p:notesMasterId r:id="rId94"/>
  </p:notesMasterIdLst>
  <p:sldIdLst>
    <p:sldId id="270" r:id="rId24"/>
    <p:sldId id="287" r:id="rId25"/>
    <p:sldId id="286" r:id="rId26"/>
    <p:sldId id="283" r:id="rId27"/>
    <p:sldId id="285" r:id="rId28"/>
    <p:sldId id="284" r:id="rId29"/>
    <p:sldId id="288" r:id="rId30"/>
    <p:sldId id="369" r:id="rId31"/>
    <p:sldId id="326" r:id="rId32"/>
    <p:sldId id="327" r:id="rId33"/>
    <p:sldId id="328" r:id="rId34"/>
    <p:sldId id="331" r:id="rId35"/>
    <p:sldId id="332" r:id="rId36"/>
    <p:sldId id="335" r:id="rId37"/>
    <p:sldId id="336" r:id="rId38"/>
    <p:sldId id="337" r:id="rId39"/>
    <p:sldId id="338" r:id="rId40"/>
    <p:sldId id="339" r:id="rId41"/>
    <p:sldId id="340" r:id="rId42"/>
    <p:sldId id="341" r:id="rId43"/>
    <p:sldId id="342" r:id="rId44"/>
    <p:sldId id="343" r:id="rId45"/>
    <p:sldId id="344" r:id="rId46"/>
    <p:sldId id="347" r:id="rId47"/>
    <p:sldId id="371" r:id="rId48"/>
    <p:sldId id="349" r:id="rId49"/>
    <p:sldId id="350" r:id="rId50"/>
    <p:sldId id="352" r:id="rId51"/>
    <p:sldId id="353" r:id="rId52"/>
    <p:sldId id="354" r:id="rId53"/>
    <p:sldId id="355" r:id="rId54"/>
    <p:sldId id="356" r:id="rId55"/>
    <p:sldId id="357" r:id="rId56"/>
    <p:sldId id="370" r:id="rId57"/>
    <p:sldId id="359" r:id="rId58"/>
    <p:sldId id="360" r:id="rId59"/>
    <p:sldId id="361" r:id="rId60"/>
    <p:sldId id="362" r:id="rId61"/>
    <p:sldId id="363" r:id="rId62"/>
    <p:sldId id="364" r:id="rId63"/>
    <p:sldId id="366" r:id="rId64"/>
    <p:sldId id="367" r:id="rId65"/>
    <p:sldId id="368" r:id="rId66"/>
    <p:sldId id="289" r:id="rId67"/>
    <p:sldId id="320" r:id="rId68"/>
    <p:sldId id="321" r:id="rId69"/>
    <p:sldId id="322" r:id="rId70"/>
    <p:sldId id="323" r:id="rId71"/>
    <p:sldId id="268" r:id="rId72"/>
    <p:sldId id="318" r:id="rId73"/>
    <p:sldId id="319" r:id="rId74"/>
    <p:sldId id="372" r:id="rId75"/>
    <p:sldId id="264" r:id="rId76"/>
    <p:sldId id="271" r:id="rId77"/>
    <p:sldId id="266" r:id="rId78"/>
    <p:sldId id="277" r:id="rId79"/>
    <p:sldId id="278" r:id="rId80"/>
    <p:sldId id="258" r:id="rId81"/>
    <p:sldId id="276" r:id="rId82"/>
    <p:sldId id="274" r:id="rId83"/>
    <p:sldId id="312" r:id="rId84"/>
    <p:sldId id="313" r:id="rId85"/>
    <p:sldId id="325" r:id="rId86"/>
    <p:sldId id="273" r:id="rId87"/>
    <p:sldId id="259" r:id="rId88"/>
    <p:sldId id="260" r:id="rId89"/>
    <p:sldId id="262" r:id="rId90"/>
    <p:sldId id="374" r:id="rId91"/>
    <p:sldId id="377" r:id="rId92"/>
    <p:sldId id="376"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ＭＳ Ｐゴシック" pitchFamily="-8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8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8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8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B7F6"/>
    <a:srgbClr val="0000CC"/>
    <a:srgbClr val="273500"/>
    <a:srgbClr val="031A3C"/>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56" d="100"/>
          <a:sy n="56" d="100"/>
        </p:scale>
        <p:origin x="72"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83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5868CD7-F665-4441-80DD-95A1E4D18B18}" type="slidenum">
              <a:rPr lang="en-US"/>
              <a:pPr>
                <a:defRPr/>
              </a:pPr>
              <a:t>‹#›</a:t>
            </a:fld>
            <a:endParaRPr lang="en-US"/>
          </a:p>
        </p:txBody>
      </p:sp>
    </p:spTree>
    <p:extLst>
      <p:ext uri="{BB962C8B-B14F-4D97-AF65-F5344CB8AC3E}">
        <p14:creationId xmlns:p14="http://schemas.microsoft.com/office/powerpoint/2010/main" val="3375810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8A26A6F1-0DF0-4AB1-82E0-5BE00EA0BFC4}" type="slidenum">
              <a:rPr lang="en-US" smtClean="0"/>
              <a:pPr/>
              <a:t>1</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053CBFA-E333-4EA1-830D-787E7BAB0011}" type="slidenum">
              <a:rPr lang="en-US" smtClean="0">
                <a:solidFill>
                  <a:srgbClr val="000000"/>
                </a:solidFill>
                <a:latin typeface="Arial" pitchFamily="34" charset="0"/>
              </a:rPr>
              <a:pPr/>
              <a:t>15</a:t>
            </a:fld>
            <a:endParaRPr lang="en-US">
              <a:solidFill>
                <a:srgbClr val="000000"/>
              </a:solidFill>
              <a:latin typeface="Arial" pitchFamily="34"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8" charset="0"/>
                <a:ea typeface="ＭＳ Ｐゴシック" pitchFamily="-84" charset="-128"/>
                <a:cs typeface="Geneva" pitchFamily="-84" charset="0"/>
              </a:rPr>
              <a:t>two main teachings on restoring Christians in sin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13E95803-5DD8-4BE5-8CA7-EC7E7851EFDD}" type="slidenum">
              <a:rPr lang="en-US" smtClean="0">
                <a:solidFill>
                  <a:srgbClr val="000000"/>
                </a:solidFill>
                <a:latin typeface="Arial" pitchFamily="34" charset="0"/>
              </a:rPr>
              <a:pPr/>
              <a:t>16</a:t>
            </a:fld>
            <a:endParaRPr lang="en-US">
              <a:solidFill>
                <a:srgbClr val="000000"/>
              </a:solidFill>
              <a:latin typeface="Arial" pitchFamily="34"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358E399C-7FB0-4114-8123-BA56860F215A}" type="slidenum">
              <a:rPr lang="en-US" smtClean="0">
                <a:solidFill>
                  <a:srgbClr val="000000"/>
                </a:solidFill>
                <a:latin typeface="Arial" pitchFamily="34" charset="0"/>
              </a:rPr>
              <a:pPr/>
              <a:t>17</a:t>
            </a:fld>
            <a:endParaRPr lang="en-US">
              <a:solidFill>
                <a:srgbClr val="000000"/>
              </a:solidFill>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0177CE9B-72DD-4C02-9F5E-0630B97F2DB1}" type="slidenum">
              <a:rPr lang="en-US" smtClean="0">
                <a:solidFill>
                  <a:srgbClr val="000000"/>
                </a:solidFill>
                <a:latin typeface="Arial" pitchFamily="34" charset="0"/>
              </a:rPr>
              <a:pPr/>
              <a:t>18</a:t>
            </a:fld>
            <a:endParaRPr lang="en-US">
              <a:solidFill>
                <a:srgbClr val="000000"/>
              </a:solidFill>
              <a:latin typeface="Arial" pitchFamily="34"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08FC13B-5286-4FB4-B9B6-8AD27733A6AB}" type="slidenum">
              <a:rPr lang="en-US" smtClean="0">
                <a:solidFill>
                  <a:srgbClr val="000000"/>
                </a:solidFill>
                <a:latin typeface="Arial" pitchFamily="34" charset="0"/>
              </a:rPr>
              <a:pPr/>
              <a:t>19</a:t>
            </a:fld>
            <a:endParaRPr lang="en-US">
              <a:solidFill>
                <a:srgbClr val="000000"/>
              </a:solidFill>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21AF62AB-B729-47BA-9862-07A5A95FABB4}" type="slidenum">
              <a:rPr lang="en-US" smtClean="0">
                <a:solidFill>
                  <a:srgbClr val="000000"/>
                </a:solidFill>
                <a:latin typeface="Arial" pitchFamily="34" charset="0"/>
              </a:rPr>
              <a:pPr/>
              <a:t>20</a:t>
            </a:fld>
            <a:endParaRPr lang="en-US">
              <a:solidFill>
                <a:srgbClr val="000000"/>
              </a:solidFill>
              <a:latin typeface="Arial" pitchFamily="34"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0F04E98F-8669-4A96-8DA3-F658D45BED8F}" type="slidenum">
              <a:rPr lang="en-US" smtClean="0">
                <a:solidFill>
                  <a:srgbClr val="000000"/>
                </a:solidFill>
                <a:latin typeface="Arial" pitchFamily="34" charset="0"/>
              </a:rPr>
              <a:pPr/>
              <a:t>21</a:t>
            </a:fld>
            <a:endParaRPr lang="en-US">
              <a:solidFill>
                <a:srgbClr val="000000"/>
              </a:solidFill>
              <a:latin typeface="Arial"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8E4363D-E8A5-4F47-9680-9E49141F92B8}" type="slidenum">
              <a:rPr lang="en-US" smtClean="0">
                <a:solidFill>
                  <a:srgbClr val="000000"/>
                </a:solidFill>
                <a:latin typeface="Arial" pitchFamily="34" charset="0"/>
              </a:rPr>
              <a:pPr/>
              <a:t>22</a:t>
            </a:fld>
            <a:endParaRPr lang="en-US">
              <a:solidFill>
                <a:srgbClr val="000000"/>
              </a:solidFill>
              <a:latin typeface="Arial" pitchFamily="34"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13677D64-B34D-4C3F-8142-BC808268A766}" type="slidenum">
              <a:rPr lang="en-US" smtClean="0">
                <a:solidFill>
                  <a:srgbClr val="000000"/>
                </a:solidFill>
                <a:latin typeface="Arial" pitchFamily="34" charset="0"/>
              </a:rPr>
              <a:pPr/>
              <a:t>24</a:t>
            </a:fld>
            <a:endParaRPr lang="en-US">
              <a:solidFill>
                <a:srgbClr val="000000"/>
              </a:solidFill>
              <a:latin typeface="Arial" pitchFamily="34"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CDA6C830-6A1B-4AC7-9E2B-8A1E290C62E4}" type="slidenum">
              <a:rPr lang="en-US" smtClean="0">
                <a:solidFill>
                  <a:srgbClr val="000000"/>
                </a:solidFill>
                <a:latin typeface="Arial" pitchFamily="34" charset="0"/>
              </a:rPr>
              <a:pPr/>
              <a:t>25</a:t>
            </a:fld>
            <a:endParaRPr lang="en-US">
              <a:solidFill>
                <a:srgbClr val="000000"/>
              </a:solidFill>
              <a:latin typeface="Arial" pitchFamily="34" charset="0"/>
            </a:endParaRPr>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AFCAD00-D795-41BF-AB24-787CCEC63491}" type="slidenum">
              <a:rPr lang="en-US" smtClean="0">
                <a:solidFill>
                  <a:srgbClr val="000000"/>
                </a:solidFill>
              </a:rPr>
              <a:pPr/>
              <a:t>3</a:t>
            </a:fld>
            <a:endParaRPr lang="en-US">
              <a:solidFill>
                <a:srgbClr val="000000"/>
              </a:solidFill>
            </a:endParaRPr>
          </a:p>
        </p:txBody>
      </p:sp>
      <p:sp>
        <p:nvSpPr>
          <p:cNvPr id="18534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ea typeface="ＭＳ Ｐゴシック" pitchFamily="-84" charset="-128"/>
                <a:cs typeface="Geneva" pitchFamily="-84" charset="0"/>
              </a:rPr>
              <a:t>Cover steps 1-3 on page 27</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418252E1-BF52-4A74-8762-665D6D629D37}" type="slidenum">
              <a:rPr lang="en-US" smtClean="0">
                <a:solidFill>
                  <a:srgbClr val="000000"/>
                </a:solidFill>
                <a:latin typeface="Arial" pitchFamily="34" charset="0"/>
              </a:rPr>
              <a:pPr/>
              <a:t>26</a:t>
            </a:fld>
            <a:endParaRPr lang="en-US">
              <a:solidFill>
                <a:srgbClr val="000000"/>
              </a:solidFill>
              <a:latin typeface="Arial" pitchFamily="34"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6343558-3D69-4A0C-8C30-DC0BCD1C3D81}" type="slidenum">
              <a:rPr lang="en-US" smtClean="0">
                <a:solidFill>
                  <a:srgbClr val="000000"/>
                </a:solidFill>
                <a:latin typeface="Arial" pitchFamily="34" charset="0"/>
              </a:rPr>
              <a:pPr/>
              <a:t>27</a:t>
            </a:fld>
            <a:endParaRPr lang="en-US">
              <a:solidFill>
                <a:srgbClr val="000000"/>
              </a:solidFill>
              <a:latin typeface="Arial" pitchFamily="34"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12DC598C-62ED-4A0B-A1F9-057EFA576AAC}" type="slidenum">
              <a:rPr lang="en-US" smtClean="0">
                <a:solidFill>
                  <a:srgbClr val="000000"/>
                </a:solidFill>
                <a:latin typeface="Arial" pitchFamily="34" charset="0"/>
              </a:rPr>
              <a:pPr/>
              <a:t>29</a:t>
            </a:fld>
            <a:endParaRPr lang="en-US">
              <a:solidFill>
                <a:srgbClr val="000000"/>
              </a:solidFill>
              <a:latin typeface="Arial" pitchFamily="34"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4DF46585-47AC-48DC-9B9B-2FC267DAD1B8}" type="slidenum">
              <a:rPr lang="en-US" smtClean="0">
                <a:solidFill>
                  <a:srgbClr val="000000"/>
                </a:solidFill>
                <a:latin typeface="Arial" pitchFamily="34" charset="0"/>
              </a:rPr>
              <a:pPr/>
              <a:t>31</a:t>
            </a:fld>
            <a:endParaRPr lang="en-US">
              <a:solidFill>
                <a:srgbClr val="000000"/>
              </a:solidFill>
              <a:latin typeface="Arial" pitchFamily="34" charset="0"/>
            </a:endParaRPr>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AF4D2794-C63D-45F4-9E1E-59553B59DF62}" type="slidenum">
              <a:rPr lang="en-US" smtClean="0">
                <a:solidFill>
                  <a:srgbClr val="000000"/>
                </a:solidFill>
                <a:latin typeface="Arial" pitchFamily="34" charset="0"/>
              </a:rPr>
              <a:pPr/>
              <a:t>32</a:t>
            </a:fld>
            <a:endParaRPr lang="en-US">
              <a:solidFill>
                <a:srgbClr val="000000"/>
              </a:solidFill>
              <a:latin typeface="Arial" pitchFamily="34"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FF7E9E7D-B495-46DF-82F3-EBCDBCF45C7A}" type="slidenum">
              <a:rPr lang="en-US" smtClean="0">
                <a:solidFill>
                  <a:srgbClr val="000000"/>
                </a:solidFill>
                <a:latin typeface="Arial" pitchFamily="34" charset="0"/>
              </a:rPr>
              <a:pPr/>
              <a:t>33</a:t>
            </a:fld>
            <a:endParaRPr lang="en-US">
              <a:solidFill>
                <a:srgbClr val="000000"/>
              </a:solidFill>
              <a:latin typeface="Arial" pitchFamily="34" charset="0"/>
            </a:endParaRPr>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3375612A-05D8-476E-B48C-55A3751F7B35}" type="slidenum">
              <a:rPr lang="en-US" smtClean="0">
                <a:solidFill>
                  <a:srgbClr val="000000"/>
                </a:solidFill>
                <a:latin typeface="Arial" pitchFamily="34" charset="0"/>
              </a:rPr>
              <a:pPr/>
              <a:t>34</a:t>
            </a:fld>
            <a:endParaRPr lang="en-US">
              <a:solidFill>
                <a:srgbClr val="000000"/>
              </a:solidFill>
              <a:latin typeface="Arial" pitchFamily="34"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EAB9D75-E516-4E70-B7C4-97031E4F214A}" type="slidenum">
              <a:rPr lang="en-US" smtClean="0">
                <a:solidFill>
                  <a:srgbClr val="000000"/>
                </a:solidFill>
                <a:latin typeface="Arial" pitchFamily="34" charset="0"/>
              </a:rPr>
              <a:pPr/>
              <a:t>35</a:t>
            </a:fld>
            <a:endParaRPr lang="en-US">
              <a:solidFill>
                <a:srgbClr val="000000"/>
              </a:solidFill>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721C1170-C32D-4712-9515-3AB450422510}" type="slidenum">
              <a:rPr lang="en-US" smtClean="0">
                <a:solidFill>
                  <a:srgbClr val="000000"/>
                </a:solidFill>
                <a:latin typeface="Arial" pitchFamily="34" charset="0"/>
              </a:rPr>
              <a:pPr/>
              <a:t>36</a:t>
            </a:fld>
            <a:endParaRPr lang="en-US">
              <a:solidFill>
                <a:srgbClr val="000000"/>
              </a:solidFill>
              <a:latin typeface="Arial" pitchFamily="34"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5DD54CDB-61B6-4513-912E-5960A3FE6A31}" type="slidenum">
              <a:rPr lang="en-US" smtClean="0">
                <a:solidFill>
                  <a:srgbClr val="000000"/>
                </a:solidFill>
                <a:latin typeface="Arial" pitchFamily="34" charset="0"/>
              </a:rPr>
              <a:pPr/>
              <a:t>37</a:t>
            </a:fld>
            <a:endParaRPr lang="en-US">
              <a:solidFill>
                <a:srgbClr val="000000"/>
              </a:solidFill>
              <a:latin typeface="Arial" pitchFamily="34" charset="0"/>
            </a:endParaRPr>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6754E3E7-DE4C-493D-87B5-97807211BB7D}" type="slidenum">
              <a:rPr lang="en-US" smtClean="0">
                <a:solidFill>
                  <a:srgbClr val="000000"/>
                </a:solidFill>
                <a:latin typeface="Arial" pitchFamily="34" charset="0"/>
              </a:rPr>
              <a:pPr/>
              <a:t>8</a:t>
            </a:fld>
            <a:endParaRPr lang="en-US">
              <a:solidFill>
                <a:srgbClr val="000000"/>
              </a:solidFill>
              <a:latin typeface="Arial" pitchFamily="34"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8" charset="0"/>
                <a:ea typeface="ＭＳ Ｐゴシック" pitchFamily="-84" charset="-128"/>
                <a:cs typeface="Geneva" pitchFamily="-84" charset="0"/>
              </a:rPr>
              <a:t>two main teachings on restoring Christians in sin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1D5B7533-E08A-4DE7-B9A0-2AC2BAC5B3C6}" type="slidenum">
              <a:rPr lang="en-US" smtClean="0">
                <a:solidFill>
                  <a:srgbClr val="000000"/>
                </a:solidFill>
                <a:latin typeface="Arial" pitchFamily="34" charset="0"/>
              </a:rPr>
              <a:pPr/>
              <a:t>38</a:t>
            </a:fld>
            <a:endParaRPr lang="en-US">
              <a:solidFill>
                <a:srgbClr val="000000"/>
              </a:solidFill>
              <a:latin typeface="Arial" pitchFamily="34"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AB974CD3-1778-416C-A356-398167B0C4EA}" type="slidenum">
              <a:rPr lang="en-US" smtClean="0">
                <a:solidFill>
                  <a:srgbClr val="000000"/>
                </a:solidFill>
                <a:latin typeface="Arial" pitchFamily="34" charset="0"/>
              </a:rPr>
              <a:pPr/>
              <a:t>39</a:t>
            </a:fld>
            <a:endParaRPr lang="en-US">
              <a:solidFill>
                <a:srgbClr val="000000"/>
              </a:solidFill>
              <a:latin typeface="Arial" pitchFamily="34"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19BAAD5-4725-4A9E-A10D-21C0B2BA13A5}" type="slidenum">
              <a:rPr lang="en-US" smtClean="0">
                <a:solidFill>
                  <a:srgbClr val="000000"/>
                </a:solidFill>
                <a:latin typeface="Arial" pitchFamily="34" charset="0"/>
              </a:rPr>
              <a:pPr/>
              <a:t>40</a:t>
            </a:fld>
            <a:endParaRPr lang="en-US">
              <a:solidFill>
                <a:srgbClr val="000000"/>
              </a:solidFill>
              <a:latin typeface="Arial" pitchFamily="34"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5FABCA65-860C-45EF-B3FC-DD8B33D13739}" type="slidenum">
              <a:rPr lang="en-US" smtClean="0">
                <a:solidFill>
                  <a:srgbClr val="000000"/>
                </a:solidFill>
                <a:latin typeface="Arial" pitchFamily="34" charset="0"/>
              </a:rPr>
              <a:pPr/>
              <a:t>41</a:t>
            </a:fld>
            <a:endParaRPr lang="en-US">
              <a:solidFill>
                <a:srgbClr val="000000"/>
              </a:solidFill>
              <a:latin typeface="Arial" pitchFamily="34"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89A270CC-5CE9-493B-9418-41D65C9846B5}" type="slidenum">
              <a:rPr lang="en-US" smtClean="0">
                <a:solidFill>
                  <a:srgbClr val="000000"/>
                </a:solidFill>
                <a:latin typeface="Arial" pitchFamily="34" charset="0"/>
              </a:rPr>
              <a:pPr/>
              <a:t>42</a:t>
            </a:fld>
            <a:endParaRPr lang="en-US">
              <a:solidFill>
                <a:srgbClr val="000000"/>
              </a:solidFill>
              <a:latin typeface="Arial" pitchFamily="34"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99AB45DB-03B5-43DF-8EC4-CC2C66745583}" type="slidenum">
              <a:rPr lang="en-US" smtClean="0">
                <a:solidFill>
                  <a:srgbClr val="000000"/>
                </a:solidFill>
              </a:rPr>
              <a:pPr/>
              <a:t>45</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E751AEC9-EF7B-4FC0-9735-6535C829DF1C}" type="slidenum">
              <a:rPr lang="en-US" smtClean="0">
                <a:solidFill>
                  <a:srgbClr val="000000"/>
                </a:solidFill>
              </a:rPr>
              <a:pPr/>
              <a:t>46</a:t>
            </a:fld>
            <a:endParaRPr lang="en-US">
              <a:solidFill>
                <a:srgbClr val="000000"/>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205757EF-8822-41A7-8735-546EB5FACDDD}" type="slidenum">
              <a:rPr lang="en-US" smtClean="0">
                <a:solidFill>
                  <a:srgbClr val="000000"/>
                </a:solidFill>
              </a:rPr>
              <a:pPr/>
              <a:t>47</a:t>
            </a:fld>
            <a:endParaRPr lang="en-US">
              <a:solidFill>
                <a:srgbClr val="000000"/>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82B6A720-02E5-45A4-AA06-1C2EEAC7E580}" type="slidenum">
              <a:rPr lang="en-US" smtClean="0">
                <a:solidFill>
                  <a:srgbClr val="000000"/>
                </a:solidFill>
              </a:rPr>
              <a:pPr/>
              <a:t>48</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FAF8305C-2172-42A8-8901-BEAED053CA39}" type="slidenum">
              <a:rPr lang="en-US" smtClean="0"/>
              <a:pPr/>
              <a:t>49</a:t>
            </a:fld>
            <a:endParaRPr lang="en-US"/>
          </a:p>
        </p:txBody>
      </p:sp>
      <p:sp>
        <p:nvSpPr>
          <p:cNvPr id="223235" name="Rectangle 1026"/>
          <p:cNvSpPr>
            <a:spLocks noGrp="1" noRot="1" noChangeAspect="1" noChangeArrowheads="1" noTextEdit="1"/>
          </p:cNvSpPr>
          <p:nvPr>
            <p:ph type="sldImg"/>
          </p:nvPr>
        </p:nvSpPr>
        <p:spPr>
          <a:ln/>
        </p:spPr>
      </p:sp>
      <p:sp>
        <p:nvSpPr>
          <p:cNvPr id="223236" name="Rectangle 1027"/>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74CF5DF2-59E4-4447-9693-C871AB622676}" type="slidenum">
              <a:rPr lang="en-US" smtClean="0">
                <a:solidFill>
                  <a:srgbClr val="000000"/>
                </a:solidFill>
                <a:latin typeface="Arial" pitchFamily="34" charset="0"/>
              </a:rPr>
              <a:pPr/>
              <a:t>9</a:t>
            </a:fld>
            <a:endParaRPr lang="en-US">
              <a:solidFill>
                <a:srgbClr val="000000"/>
              </a:solidFill>
              <a:latin typeface="Arial" pitchFamily="34"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8" charset="0"/>
                <a:ea typeface="ＭＳ Ｐゴシック" pitchFamily="-84" charset="-128"/>
                <a:cs typeface="Geneva" pitchFamily="-84" charset="0"/>
              </a:rPr>
              <a:t>Have you ever had a problem with another believer?  (If you say </a:t>
            </a:r>
            <a:r>
              <a:rPr lang="ja-JP" altLang="en-US">
                <a:latin typeface="Times New Roman" pitchFamily="18" charset="0"/>
                <a:ea typeface="ＭＳ Ｐゴシック" pitchFamily="-84" charset="-128"/>
                <a:cs typeface="Geneva" pitchFamily="-84" charset="0"/>
              </a:rPr>
              <a:t>“</a:t>
            </a:r>
            <a:r>
              <a:rPr lang="en-US" altLang="ja-JP">
                <a:latin typeface="Times New Roman" pitchFamily="18" charset="0"/>
                <a:ea typeface="ＭＳ Ｐゴシック" pitchFamily="-84" charset="-128"/>
                <a:cs typeface="Geneva" pitchFamily="-84" charset="0"/>
              </a:rPr>
              <a:t>no,</a:t>
            </a:r>
            <a:r>
              <a:rPr lang="ja-JP" altLang="en-US">
                <a:latin typeface="Times New Roman" pitchFamily="18" charset="0"/>
                <a:ea typeface="ＭＳ Ｐゴシック" pitchFamily="-84" charset="-128"/>
                <a:cs typeface="Geneva" pitchFamily="-84" charset="0"/>
              </a:rPr>
              <a:t>”</a:t>
            </a:r>
            <a:r>
              <a:rPr lang="en-US" altLang="ja-JP">
                <a:latin typeface="Times New Roman" pitchFamily="18" charset="0"/>
                <a:ea typeface="ＭＳ Ｐゴシック" pitchFamily="-84" charset="-128"/>
                <a:cs typeface="Geneva" pitchFamily="-84" charset="0"/>
              </a:rPr>
              <a:t> then I wonder which planet you have been living on!)  Are you in fellowship with every Christian that you know now—your family members, your work colleagues, your neighbors and friends?  If you</a:t>
            </a:r>
            <a:r>
              <a:rPr lang="fr-FR" altLang="ja-JP">
                <a:latin typeface="Times New Roman" pitchFamily="18" charset="0"/>
                <a:ea typeface="ＭＳ Ｐゴシック" pitchFamily="-84" charset="-128"/>
                <a:cs typeface="Geneva" pitchFamily="-84" charset="0"/>
              </a:rPr>
              <a:t>'</a:t>
            </a:r>
            <a:r>
              <a:rPr lang="en-US" altLang="ja-JP">
                <a:latin typeface="Times New Roman" pitchFamily="18" charset="0"/>
                <a:ea typeface="ＭＳ Ｐゴシック" pitchFamily="-84" charset="-128"/>
                <a:cs typeface="Geneva" pitchFamily="-84" charset="0"/>
              </a:rPr>
              <a:t>re not in harmony, what should you do?</a:t>
            </a:r>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8DEE6A60-3D56-456D-BE8A-45E2DE8234D7}" type="slidenum">
              <a:rPr lang="en-US" smtClean="0">
                <a:solidFill>
                  <a:srgbClr val="000000"/>
                </a:solidFill>
                <a:latin typeface="Arial" pitchFamily="34" charset="0"/>
              </a:rPr>
              <a:pPr/>
              <a:t>50</a:t>
            </a:fld>
            <a:endParaRPr lang="en-US">
              <a:solidFill>
                <a:srgbClr val="000000"/>
              </a:solidFill>
              <a:latin typeface="Arial" pitchFamily="34"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C7DCC497-988E-42C9-BDF4-E7D4E5A9C83D}" type="slidenum">
              <a:rPr lang="en-US" smtClean="0">
                <a:solidFill>
                  <a:srgbClr val="000000"/>
                </a:solidFill>
                <a:latin typeface="Arial" pitchFamily="34" charset="0"/>
              </a:rPr>
              <a:pPr/>
              <a:t>51</a:t>
            </a:fld>
            <a:endParaRPr lang="en-US">
              <a:solidFill>
                <a:srgbClr val="000000"/>
              </a:solidFill>
              <a:latin typeface="Arial" pitchFamily="34"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A64C2E5-D3F2-4B89-8D76-3842248143AE}" type="slidenum">
              <a:rPr lang="en-US" smtClean="0">
                <a:solidFill>
                  <a:srgbClr val="000000"/>
                </a:solidFill>
              </a:rPr>
              <a:pPr/>
              <a:t>52</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ea typeface="ＭＳ Ｐゴシック" pitchFamily="-84" charset="-128"/>
                <a:cs typeface="Geneva" pitchFamily="-84" charset="0"/>
              </a:rPr>
              <a:t>Cover steps 1-3 on page 27</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3967D3BA-26EB-460A-81AF-38714B630E98}" type="slidenum">
              <a:rPr lang="en-US" smtClean="0"/>
              <a:pPr/>
              <a:t>53</a:t>
            </a:fld>
            <a:endParaRPr lang="en-US"/>
          </a:p>
        </p:txBody>
      </p:sp>
      <p:sp>
        <p:nvSpPr>
          <p:cNvPr id="227331" name="Rectangle 1026"/>
          <p:cNvSpPr>
            <a:spLocks noGrp="1" noRot="1" noChangeAspect="1" noChangeArrowheads="1" noTextEdit="1"/>
          </p:cNvSpPr>
          <p:nvPr>
            <p:ph type="sldImg"/>
          </p:nvPr>
        </p:nvSpPr>
        <p:spPr>
          <a:ln/>
        </p:spPr>
      </p:sp>
      <p:sp>
        <p:nvSpPr>
          <p:cNvPr id="227332" name="Rectangle 1027"/>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2D41B7EF-B9D8-479F-B319-49A7B68D13BC}" type="slidenum">
              <a:rPr lang="en-US" smtClean="0"/>
              <a:pPr/>
              <a:t>54</a:t>
            </a:fld>
            <a:endParaRPr lang="en-US"/>
          </a:p>
        </p:txBody>
      </p:sp>
      <p:sp>
        <p:nvSpPr>
          <p:cNvPr id="228355" name="Rectangle 1026"/>
          <p:cNvSpPr>
            <a:spLocks noGrp="1" noRot="1" noChangeAspect="1" noChangeArrowheads="1" noTextEdit="1"/>
          </p:cNvSpPr>
          <p:nvPr>
            <p:ph type="sldImg"/>
          </p:nvPr>
        </p:nvSpPr>
        <p:spPr>
          <a:ln/>
        </p:spPr>
      </p:sp>
      <p:sp>
        <p:nvSpPr>
          <p:cNvPr id="228356" name="Rectangle 1027"/>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F612AAB5-A1E0-43B8-ACC8-EF266B641901}" type="slidenum">
              <a:rPr lang="en-US" smtClean="0"/>
              <a:pPr/>
              <a:t>55</a:t>
            </a:fld>
            <a:endParaRPr lang="en-US"/>
          </a:p>
        </p:txBody>
      </p:sp>
      <p:sp>
        <p:nvSpPr>
          <p:cNvPr id="229379" name="Rectangle 1026"/>
          <p:cNvSpPr>
            <a:spLocks noGrp="1" noRot="1" noChangeAspect="1" noChangeArrowheads="1" noTextEdit="1"/>
          </p:cNvSpPr>
          <p:nvPr>
            <p:ph type="sldImg"/>
          </p:nvPr>
        </p:nvSpPr>
        <p:spPr>
          <a:ln/>
        </p:spPr>
      </p:sp>
      <p:sp>
        <p:nvSpPr>
          <p:cNvPr id="229380" name="Rectangle 1027"/>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4FA5EB85-B995-4ED2-A057-94C6C425891E}" type="slidenum">
              <a:rPr lang="en-US" smtClean="0"/>
              <a:pPr/>
              <a:t>58</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268892A2-3D6C-474A-91D5-357A74BA3CAE}" type="slidenum">
              <a:rPr lang="en-US" smtClean="0"/>
              <a:pPr/>
              <a:t>59</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45A8EB12-BA52-4D29-81BA-E1F17024ADB1}" type="slidenum">
              <a:rPr lang="en-US" smtClean="0"/>
              <a:pPr/>
              <a:t>60</a:t>
            </a:fld>
            <a:endParaRPr lang="en-US"/>
          </a:p>
        </p:txBody>
      </p:sp>
      <p:sp>
        <p:nvSpPr>
          <p:cNvPr id="232451" name="Rectangle 1026"/>
          <p:cNvSpPr>
            <a:spLocks noGrp="1" noRot="1" noChangeAspect="1" noChangeArrowheads="1" noTextEdit="1"/>
          </p:cNvSpPr>
          <p:nvPr>
            <p:ph type="sldImg"/>
          </p:nvPr>
        </p:nvSpPr>
        <p:spPr>
          <a:ln/>
        </p:spPr>
      </p:sp>
      <p:sp>
        <p:nvSpPr>
          <p:cNvPr id="232452" name="Rectangle 1027"/>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237B1716-327D-48A7-B61B-C509EB5B1386}" type="slidenum">
              <a:rPr lang="en-US" smtClean="0"/>
              <a:pPr/>
              <a:t>61</a:t>
            </a:fld>
            <a:endParaRPr lang="en-US"/>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404E9A5-C5D8-4EA9-9BFB-55F22558E8B5}" type="slidenum">
              <a:rPr lang="en-US" smtClean="0">
                <a:solidFill>
                  <a:srgbClr val="000000"/>
                </a:solidFill>
                <a:latin typeface="Arial" pitchFamily="34" charset="0"/>
              </a:rPr>
              <a:pPr/>
              <a:t>10</a:t>
            </a:fld>
            <a:endParaRPr lang="en-US">
              <a:solidFill>
                <a:srgbClr val="000000"/>
              </a:solidFill>
              <a:latin typeface="Arial" pitchFamily="34"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7F18FD22-D89C-45E3-B6C3-0703453A0416}" type="slidenum">
              <a:rPr lang="en-US" smtClean="0"/>
              <a:pPr/>
              <a:t>62</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59F198C1-329E-402E-B942-5AC157674D5B}" type="slidenum">
              <a:rPr lang="en-US" smtClean="0"/>
              <a:pPr/>
              <a:t>63</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r>
              <a:rPr lang="en-US">
                <a:latin typeface="Times New Roman" pitchFamily="18" charset="0"/>
                <a:ea typeface="ＭＳ Ｐゴシック" pitchFamily="-84" charset="-128"/>
                <a:cs typeface="Geneva" pitchFamily="-84" charset="0"/>
              </a:rPr>
              <a:t>"Help/Evil" instead of "Victory/Triumph" (-5%); Full credit also for "Savior" &amp; "salvation" &amp; "defender"</a:t>
            </a:r>
          </a:p>
          <a:p>
            <a:r>
              <a:rPr lang="en-US">
                <a:latin typeface="Times New Roman" pitchFamily="18" charset="0"/>
                <a:ea typeface="ＭＳ Ｐゴシック" pitchFamily="-84" charset="-128"/>
                <a:cs typeface="Geneva" pitchFamily="-84" charset="0"/>
              </a:rPr>
              <a:t>"Trouble/Trials/etc." instead of "Satan" (-5%); Full credit also for "darkness" &amp; "enemies"</a:t>
            </a:r>
          </a:p>
          <a:p>
            <a:r>
              <a:rPr lang="en-US">
                <a:latin typeface="Times New Roman" pitchFamily="18" charset="0"/>
                <a:ea typeface="ＭＳ Ｐゴシック" pitchFamily="-84" charset="-128"/>
                <a:cs typeface="Geneva" pitchFamily="-84" charset="0"/>
              </a:rPr>
              <a:t>"Faith/Trust/Depend" also accepts for full credit "not fear"</a:t>
            </a:r>
          </a:p>
          <a:p>
            <a:r>
              <a:rPr lang="en-US">
                <a:latin typeface="Times New Roman" pitchFamily="18" charset="0"/>
                <a:ea typeface="ＭＳ Ｐゴシック" pitchFamily="-84" charset="-128"/>
                <a:cs typeface="Geneva" pitchFamily="-84" charset="0"/>
              </a:rPr>
              <a:t> Mentioning "Mighty" (-2%) or "Fortress" (-2%)</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5289A5FB-B38E-4AC1-B6C4-4278FB43192C}" type="slidenum">
              <a:rPr lang="en-US" smtClean="0"/>
              <a:pPr/>
              <a:t>64</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41F51D20-4672-48A2-A4D7-D788210FF5BC}" type="slidenum">
              <a:rPr lang="en-US" smtClean="0"/>
              <a:pPr/>
              <a:t>65</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F5D8ED74-9C2C-4317-9C8F-2E2BFD8E6E42}" type="slidenum">
              <a:rPr lang="en-US" smtClean="0"/>
              <a:pPr/>
              <a:t>66</a:t>
            </a:fld>
            <a:endParaRPr lang="en-US"/>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603791AA-A9A7-4818-81D6-C8256E6871EF}" type="slidenum">
              <a:rPr lang="en-US" smtClean="0"/>
              <a:pPr/>
              <a:t>67</a:t>
            </a:fld>
            <a:endParaRPr 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59F198C1-329E-402E-B942-5AC157674D5B}" type="slidenum">
              <a:rPr lang="en-US" smtClean="0">
                <a:solidFill>
                  <a:prstClr val="black"/>
                </a:solidFill>
              </a:rPr>
              <a:pPr/>
              <a:t>68</a:t>
            </a:fld>
            <a:endParaRPr lang="en-US">
              <a:solidFill>
                <a:prstClr val="black"/>
              </a:solidFill>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r>
              <a:rPr lang="en-US">
                <a:latin typeface="Times New Roman" pitchFamily="18" charset="0"/>
                <a:ea typeface="ＭＳ Ｐゴシック" pitchFamily="-84" charset="-128"/>
                <a:cs typeface="Geneva" pitchFamily="-84" charset="0"/>
              </a:rPr>
              <a:t>"Help/Evil" instead of "Victory/Triumph" (-5%); Full credit also for "Savior" &amp; "salvation" &amp; "defender"</a:t>
            </a:r>
          </a:p>
          <a:p>
            <a:r>
              <a:rPr lang="en-US">
                <a:latin typeface="Times New Roman" pitchFamily="18" charset="0"/>
                <a:ea typeface="ＭＳ Ｐゴシック" pitchFamily="-84" charset="-128"/>
                <a:cs typeface="Geneva" pitchFamily="-84" charset="0"/>
              </a:rPr>
              <a:t>"Trouble/Trials/etc." instead of "Satan" (-5%); Full credit also for "darkness" &amp; "enemies"</a:t>
            </a:r>
          </a:p>
          <a:p>
            <a:r>
              <a:rPr lang="en-US">
                <a:latin typeface="Times New Roman" pitchFamily="18" charset="0"/>
                <a:ea typeface="ＭＳ Ｐゴシック" pitchFamily="-84" charset="-128"/>
                <a:cs typeface="Geneva" pitchFamily="-84" charset="0"/>
              </a:rPr>
              <a:t>"Faith/Trust/Depend" also accepts for full credit "not fear"</a:t>
            </a:r>
          </a:p>
          <a:p>
            <a:r>
              <a:rPr lang="en-US">
                <a:latin typeface="Times New Roman" pitchFamily="18" charset="0"/>
                <a:ea typeface="ＭＳ Ｐゴシック" pitchFamily="-84" charset="-128"/>
                <a:cs typeface="Geneva" pitchFamily="-84" charset="0"/>
              </a:rPr>
              <a:t> Mentioning "Mighty" (-2%) or "Fortress" (-2%)</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25491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BB48651-8469-46E7-846B-E814FE0E74B4}" type="slidenum">
              <a:rPr lang="en-US" smtClean="0">
                <a:solidFill>
                  <a:srgbClr val="000000"/>
                </a:solidFill>
                <a:latin typeface="Arial" pitchFamily="34" charset="0"/>
              </a:rPr>
              <a:pPr/>
              <a:t>11</a:t>
            </a:fld>
            <a:endParaRPr lang="en-US">
              <a:solidFill>
                <a:srgbClr val="000000"/>
              </a:solidFill>
              <a:latin typeface="Arial" pitchFamily="34"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3A13F68-A105-4268-941F-25F75BB017FE}" type="slidenum">
              <a:rPr lang="en-US" smtClean="0">
                <a:solidFill>
                  <a:srgbClr val="000000"/>
                </a:solidFill>
                <a:latin typeface="Arial" pitchFamily="34" charset="0"/>
              </a:rPr>
              <a:pPr/>
              <a:t>12</a:t>
            </a:fld>
            <a:endParaRPr lang="en-US">
              <a:solidFill>
                <a:srgbClr val="000000"/>
              </a:solidFill>
              <a:latin typeface="Arial" pitchFamily="34"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8" charset="0"/>
              <a:ea typeface="ＭＳ Ｐゴシック" pitchFamily="-84" charset="-128"/>
              <a:cs typeface="Geneva"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9591B89-6922-4AA9-93DA-07C7CEE44672}" type="slidenum">
              <a:rPr lang="en-US" smtClean="0">
                <a:solidFill>
                  <a:srgbClr val="000000"/>
                </a:solidFill>
                <a:latin typeface="Arial" pitchFamily="34" charset="0"/>
              </a:rPr>
              <a:pPr/>
              <a:t>13</a:t>
            </a:fld>
            <a:endParaRPr lang="en-US">
              <a:solidFill>
                <a:srgbClr val="000000"/>
              </a:solidFill>
              <a:latin typeface="Arial" pitchFamily="34"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8" charset="0"/>
                <a:ea typeface="ＭＳ Ｐゴシック" pitchFamily="-84" charset="-128"/>
                <a:cs typeface="Geneva" pitchFamily="-84" charset="0"/>
              </a:rPr>
              <a:t>Fill in your bulletin outline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F53C91D0-DD1D-43FE-9DDD-FAA6509E8900}" type="slidenum">
              <a:rPr lang="en-US" smtClean="0">
                <a:solidFill>
                  <a:srgbClr val="000000"/>
                </a:solidFill>
                <a:latin typeface="Arial" pitchFamily="34" charset="0"/>
              </a:rPr>
              <a:pPr/>
              <a:t>14</a:t>
            </a:fld>
            <a:endParaRPr lang="en-US">
              <a:solidFill>
                <a:srgbClr val="000000"/>
              </a:solidFill>
              <a:latin typeface="Arial" pitchFamily="34"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pitchFamily="18" charset="0"/>
                <a:ea typeface="ＭＳ Ｐゴシック" pitchFamily="-84" charset="-128"/>
                <a:cs typeface="Geneva" pitchFamily="-84" charset="0"/>
              </a:rPr>
              <a:t>Context: The value of one child (1-9), one sheep (10-14), one sinner (15-20), one debtor (21-35). </a:t>
            </a:r>
          </a:p>
          <a:p>
            <a:pPr eaLnBrk="1" hangingPunct="1"/>
            <a:r>
              <a:rPr lang="en-US">
                <a:latin typeface="Times New Roman" pitchFamily="18" charset="0"/>
                <a:ea typeface="ＭＳ Ｐゴシック" pitchFamily="-84" charset="-128"/>
                <a:cs typeface="Geneva" pitchFamily="-84" charset="0"/>
              </a:rPr>
              <a:t>15-20 at the heart (advance slide to read)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C245B-A6B8-4DE0-A9B5-184391165EE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C7103-2ECE-4D16-84AD-0DB258D3E97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CA78E37-6A64-4904-A4D6-14C8C190D051}" type="slidenum">
              <a:rPr lang="en-GB"/>
              <a:pPr>
                <a:defRPr/>
              </a:pPr>
              <a:t>‹#›</a:t>
            </a:fld>
            <a:endParaRPr lang="en-GB"/>
          </a:p>
        </p:txBody>
      </p:sp>
    </p:spTree>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8A39ECF5-E2A3-477C-9FDC-B9B74BC48D68}" type="slidenum">
              <a:rPr lang="en-GB"/>
              <a:pPr>
                <a:defRPr/>
              </a:pPr>
              <a:t>‹#›</a:t>
            </a:fld>
            <a:endParaRPr lang="en-GB"/>
          </a:p>
        </p:txBody>
      </p:sp>
    </p:spTree>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round/>
            <a:headEnd/>
            <a:tailEnd/>
          </a:ln>
        </p:spPr>
        <p:txBody>
          <a:bodyPr wrap="none" anchor="ctr"/>
          <a:lstStyle/>
          <a:p>
            <a:pPr>
              <a:defRPr/>
            </a:pPr>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29532469-1732-4FB5-AEF5-D5748524DB6C}" type="slidenum">
              <a:rPr lang="en-US"/>
              <a:pPr>
                <a:defRPr/>
              </a:pPr>
              <a:t>‹#›</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9D8ECECA-CEA4-465C-B69F-4D2172689981}" type="slidenum">
              <a:rPr lang="en-US"/>
              <a:pPr>
                <a:defRPr/>
              </a:pPr>
              <a:t>‹#›</a:t>
            </a:fld>
            <a:endParaRPr lang="en-US"/>
          </a:p>
        </p:txBody>
      </p:sp>
    </p:spTree>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07635008-0C4D-4D5F-B509-8C6A44547F93}" type="slidenum">
              <a:rPr lang="en-US"/>
              <a:pPr>
                <a:defRPr/>
              </a:pPr>
              <a:t>‹#›</a:t>
            </a:fld>
            <a:endParaRPr lang="en-US"/>
          </a:p>
        </p:txBody>
      </p:sp>
    </p:spTree>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A04EBD2-3ED3-411D-BD5A-8F0EB7E83DF5}" type="slidenum">
              <a:rPr lang="en-US"/>
              <a:pPr>
                <a:defRPr/>
              </a:pPr>
              <a:t>‹#›</a:t>
            </a:fld>
            <a:endParaRPr lang="en-US"/>
          </a:p>
        </p:txBody>
      </p:sp>
    </p:spTree>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2F17D8CD-79D1-4E37-8167-8E25E64330EF}" type="slidenum">
              <a:rPr lang="en-US"/>
              <a:pPr>
                <a:defRPr/>
              </a:pPr>
              <a:t>‹#›</a:t>
            </a:fld>
            <a:endParaRPr lang="en-US"/>
          </a:p>
        </p:txBody>
      </p:sp>
    </p:spTree>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C43549D3-8548-47C7-9578-F525EAF9F9D6}" type="slidenum">
              <a:rPr lang="en-US"/>
              <a:pPr>
                <a:defRPr/>
              </a:pPr>
              <a:t>‹#›</a:t>
            </a:fld>
            <a:endParaRPr lang="en-US"/>
          </a:p>
        </p:txBody>
      </p:sp>
    </p:spTree>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F1EA0825-0A5B-45E2-B892-6D12587B82A0}" type="slidenum">
              <a:rPr lang="en-US"/>
              <a:pPr>
                <a:defRPr/>
              </a:pPr>
              <a:t>‹#›</a:t>
            </a:fld>
            <a:endParaRPr lang="en-US"/>
          </a:p>
        </p:txBody>
      </p:sp>
    </p:spTree>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6A221304-E12E-4D12-9FE1-95191352B3D7}" type="slidenum">
              <a:rPr lang="en-US"/>
              <a:pPr>
                <a:defRPr/>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F4537-AC68-4CEE-B9B6-79FF65214D34}"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19DE58ED-3C76-46E3-8CA0-1A4048C23E23}" type="slidenum">
              <a:rPr lang="en-US"/>
              <a:pPr>
                <a:defRPr/>
              </a:pPr>
              <a:t>‹#›</a:t>
            </a:fld>
            <a:endParaRPr lang="en-US"/>
          </a:p>
        </p:txBody>
      </p:sp>
    </p:spTree>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42429E5-AB77-45A6-8936-1902ED1FC32F}" type="slidenum">
              <a:rPr lang="en-US"/>
              <a:pPr>
                <a:defRPr/>
              </a:pPr>
              <a:t>‹#›</a:t>
            </a:fld>
            <a:endParaRPr lang="en-US"/>
          </a:p>
        </p:txBody>
      </p:sp>
    </p:spTree>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1179D3F9-E27A-45F2-BBDD-DA47E0CE45C9}" type="slidenum">
              <a:rPr lang="en-US"/>
              <a:pPr>
                <a:defRPr/>
              </a:pPr>
              <a:t>‹#›</a:t>
            </a:fld>
            <a:endParaRPr lang="en-US"/>
          </a:p>
        </p:txBody>
      </p:sp>
    </p:spTree>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2690C5C-21D1-46AB-B2B0-4F1E35ED5082}" type="slidenum">
              <a:rPr lang="en-US"/>
              <a:pPr>
                <a:defRPr/>
              </a:pPr>
              <a:t>‹#›</a:t>
            </a:fld>
            <a:endParaRPr lang="en-US"/>
          </a:p>
        </p:txBody>
      </p:sp>
    </p:spTree>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C0BA21-F15D-40DD-8D4B-49F78914BFA8}" type="slidenum">
              <a:rPr lang="en-US"/>
              <a:pPr>
                <a:defRPr/>
              </a:pPr>
              <a:t>‹#›</a:t>
            </a:fld>
            <a:endParaRPr lang="en-US"/>
          </a:p>
        </p:txBody>
      </p:sp>
    </p:spTree>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A4C5FB-7C4E-446A-8CDE-C54D71DFBA0D}" type="slidenum">
              <a:rPr lang="en-US"/>
              <a:pPr>
                <a:defRPr/>
              </a:pPr>
              <a:t>‹#›</a:t>
            </a:fld>
            <a:endParaRPr lang="en-US"/>
          </a:p>
        </p:txBody>
      </p:sp>
    </p:spTree>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2828A6-713B-43FA-99BF-D903AD87E8A2}" type="slidenum">
              <a:rPr lang="en-US"/>
              <a:pPr>
                <a:defRPr/>
              </a:pPr>
              <a:t>‹#›</a:t>
            </a:fld>
            <a:endParaRPr lang="en-US"/>
          </a:p>
        </p:txBody>
      </p:sp>
    </p:spTree>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6C8D80-93F6-4B64-8198-8FC4253C2981}" type="slidenum">
              <a:rPr lang="en-US"/>
              <a:pPr>
                <a:defRPr/>
              </a:pPr>
              <a:t>‹#›</a:t>
            </a:fld>
            <a:endParaRPr lang="en-US"/>
          </a:p>
        </p:txBody>
      </p:sp>
    </p:spTree>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259FB6-BF03-4CDF-BCE2-55A0BFF69D9A}" type="slidenum">
              <a:rPr lang="en-US"/>
              <a:pPr>
                <a:defRPr/>
              </a:pPr>
              <a:t>‹#›</a:t>
            </a:fld>
            <a:endParaRPr lang="en-US"/>
          </a:p>
        </p:txBody>
      </p:sp>
    </p:spTree>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6C015D-6A6F-4165-B16D-4B2D58681B31}" type="slidenum">
              <a:rPr lang="en-US"/>
              <a:pPr>
                <a:defRPr/>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9C1302-99C7-4F2F-9EBF-EC1F3CEFBD23}" type="slidenum">
              <a:rPr lang="en-US"/>
              <a:pPr>
                <a:defRPr/>
              </a:pPr>
              <a:t>‹#›</a:t>
            </a:fld>
            <a:endParaRPr lang="en-US"/>
          </a:p>
        </p:txBody>
      </p:sp>
    </p:spTree>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EC5FF6-EB42-4949-93DC-035575BDAA06}" type="slidenum">
              <a:rPr lang="en-US"/>
              <a:pPr>
                <a:defRPr/>
              </a:pPr>
              <a:t>‹#›</a:t>
            </a:fld>
            <a:endParaRPr lang="en-US"/>
          </a:p>
        </p:txBody>
      </p:sp>
    </p:spTree>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AC7571-B1DB-4A92-8C4B-9D34E1447CC9}" type="slidenum">
              <a:rPr lang="en-US"/>
              <a:pPr>
                <a:defRPr/>
              </a:pPr>
              <a:t>‹#›</a:t>
            </a:fld>
            <a:endParaRPr lang="en-US"/>
          </a:p>
        </p:txBody>
      </p:sp>
    </p:spTree>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DF0681-1CD7-4C3F-972A-E1284C30E8A2}" type="slidenum">
              <a:rPr lang="en-US"/>
              <a:pPr>
                <a:defRPr/>
              </a:pPr>
              <a:t>‹#›</a:t>
            </a:fld>
            <a:endParaRPr lang="en-US"/>
          </a:p>
        </p:txBody>
      </p:sp>
    </p:spTree>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AD81794-0435-4CC0-9856-C05EF1D0E962}" type="slidenum">
              <a:rPr lang="en-GB"/>
              <a:pPr>
                <a:defRPr/>
              </a:pPr>
              <a:t>‹#›</a:t>
            </a:fld>
            <a:endParaRPr lang="en-GB"/>
          </a:p>
        </p:txBody>
      </p:sp>
    </p:spTree>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8937550B-3086-4A19-83BB-D4FF9E5E5E0E}" type="slidenum">
              <a:rPr lang="en-GB"/>
              <a:pPr>
                <a:defRPr/>
              </a:pPr>
              <a:t>‹#›</a:t>
            </a:fld>
            <a:endParaRPr lang="en-GB"/>
          </a:p>
        </p:txBody>
      </p:sp>
    </p:spTree>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42979F6-34CA-4C80-84B9-8F94CC3209AC}" type="slidenum">
              <a:rPr lang="en-GB"/>
              <a:pPr>
                <a:defRPr/>
              </a:pPr>
              <a:t>‹#›</a:t>
            </a:fld>
            <a:endParaRPr lang="en-GB"/>
          </a:p>
        </p:txBody>
      </p:sp>
    </p:spTree>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727A9ED-25BD-414D-8DB4-1BB66FEA005E}" type="slidenum">
              <a:rPr lang="en-GB"/>
              <a:pPr>
                <a:defRPr/>
              </a:pPr>
              <a:t>‹#›</a:t>
            </a:fld>
            <a:endParaRPr lang="en-GB"/>
          </a:p>
        </p:txBody>
      </p:sp>
    </p:spTree>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89B37F0-2721-4C34-8924-88905CF7608B}" type="slidenum">
              <a:rPr lang="en-GB"/>
              <a:pPr>
                <a:defRPr/>
              </a:pPr>
              <a:t>‹#›</a:t>
            </a:fld>
            <a:endParaRPr lang="en-GB"/>
          </a:p>
        </p:txBody>
      </p:sp>
    </p:spTree>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2A28BF4-AC03-4D81-AB3E-05113DFBABAA}" type="slidenum">
              <a:rPr lang="en-GB"/>
              <a:pPr>
                <a:defRPr/>
              </a:pPr>
              <a:t>‹#›</a:t>
            </a:fld>
            <a:endParaRPr lang="en-GB"/>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946EA9C-B22C-4B5B-B19C-9E0809DFD7C3}" type="slidenum">
              <a:rPr lang="en-GB"/>
              <a:pPr>
                <a:defRPr/>
              </a:pPr>
              <a:t>‹#›</a:t>
            </a:fld>
            <a:endParaRPr lang="en-GB"/>
          </a:p>
        </p:txBody>
      </p:sp>
    </p:spTree>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5D918B4-2475-4883-B557-7D20CE64FB41}" type="slidenum">
              <a:rPr lang="en-GB"/>
              <a:pPr>
                <a:defRPr/>
              </a:pPr>
              <a:t>‹#›</a:t>
            </a:fld>
            <a:endParaRPr lang="en-GB"/>
          </a:p>
        </p:txBody>
      </p:sp>
    </p:spTree>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97987379-90C3-4EA7-97C8-B48471693976}" type="slidenum">
              <a:rPr lang="en-GB"/>
              <a:pPr>
                <a:defRPr/>
              </a:pPr>
              <a:t>‹#›</a:t>
            </a:fld>
            <a:endParaRPr lang="en-GB"/>
          </a:p>
        </p:txBody>
      </p:sp>
    </p:spTree>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9017409-9462-4BC1-8658-566CFCC050C1}" type="slidenum">
              <a:rPr lang="en-GB"/>
              <a:pPr>
                <a:defRPr/>
              </a:pPr>
              <a:t>‹#›</a:t>
            </a:fld>
            <a:endParaRPr lang="en-GB"/>
          </a:p>
        </p:txBody>
      </p:sp>
    </p:spTree>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6BDB592-4B56-4C94-BBAF-E0E0FEE8CE75}" type="slidenum">
              <a:rPr lang="en-GB"/>
              <a:pPr>
                <a:defRPr/>
              </a:pPr>
              <a:t>‹#›</a:t>
            </a:fld>
            <a:endParaRPr lang="en-GB"/>
          </a:p>
        </p:txBody>
      </p:sp>
    </p:spTree>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ltGray">
          <a:xfrm>
            <a:off x="0" y="0"/>
            <a:ext cx="9144000" cy="6858000"/>
          </a:xfrm>
          <a:prstGeom prst="rect">
            <a:avLst/>
          </a:prstGeom>
          <a:noFill/>
          <a:ln w="9525">
            <a:noFill/>
            <a:miter lim="800000"/>
            <a:headEnd/>
            <a:tailEnd/>
          </a:ln>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A8A35D6-0513-4CA9-A0F0-57E9388ABCA1}" type="slidenum">
              <a:rPr lang="en-US"/>
              <a:pPr>
                <a:defRPr/>
              </a:pPr>
              <a:t>‹#›</a:t>
            </a:fld>
            <a:endParaRPr lang="en-US"/>
          </a:p>
        </p:txBody>
      </p:sp>
    </p:spTree>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F1FD39C-29BF-4901-A548-A7CB525EE650}" type="slidenum">
              <a:rPr lang="en-US"/>
              <a:pPr>
                <a:defRPr/>
              </a:pPr>
              <a:t>‹#›</a:t>
            </a:fld>
            <a:endParaRPr lang="en-US"/>
          </a:p>
        </p:txBody>
      </p:sp>
    </p:spTree>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655FEF-F18A-4FF8-8E79-C617ADA94835}" type="slidenum">
              <a:rPr lang="en-US"/>
              <a:pPr>
                <a:defRPr/>
              </a:pPr>
              <a:t>‹#›</a:t>
            </a:fld>
            <a:endParaRPr lang="en-US"/>
          </a:p>
        </p:txBody>
      </p:sp>
    </p:spTree>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E2A98B-992A-4D7B-AF79-1F05E9CC8E75}" type="slidenum">
              <a:rPr lang="en-US"/>
              <a:pPr>
                <a:defRPr/>
              </a:pPr>
              <a:t>‹#›</a:t>
            </a:fld>
            <a:endParaRPr lang="en-US"/>
          </a:p>
        </p:txBody>
      </p:sp>
    </p:spTree>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4551975-002F-459F-B288-DDAFA3BEE5FF}" type="slidenum">
              <a:rPr lang="en-US"/>
              <a:pPr>
                <a:defRPr/>
              </a:pPr>
              <a:t>‹#›</a:t>
            </a:fld>
            <a:endParaRPr 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8EBF1E4-9009-423B-A863-42A547826B12}" type="slidenum">
              <a:rPr lang="en-US"/>
              <a:pPr>
                <a:defRPr/>
              </a:pPr>
              <a:t>‹#›</a:t>
            </a:fld>
            <a:endParaRPr lang="en-US"/>
          </a:p>
        </p:txBody>
      </p:sp>
    </p:spTree>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7AFB647-3505-458C-A340-5CAC8F026BF8}" type="slidenum">
              <a:rPr lang="en-US"/>
              <a:pPr>
                <a:defRPr/>
              </a:pPr>
              <a:t>‹#›</a:t>
            </a:fld>
            <a:endParaRPr lang="en-US"/>
          </a:p>
        </p:txBody>
      </p:sp>
    </p:spTree>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5EE2B31-5991-4723-9389-0DC70BE3AB93}" type="slidenum">
              <a:rPr lang="en-US"/>
              <a:pPr>
                <a:defRPr/>
              </a:pPr>
              <a:t>‹#›</a:t>
            </a:fld>
            <a:endParaRPr lang="en-US"/>
          </a:p>
        </p:txBody>
      </p:sp>
    </p:spTree>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B2940F0-24F5-418C-9E16-97D9A0976D24}" type="slidenum">
              <a:rPr lang="en-US"/>
              <a:pPr>
                <a:defRPr/>
              </a:pPr>
              <a:t>‹#›</a:t>
            </a:fld>
            <a:endParaRPr lang="en-US"/>
          </a:p>
        </p:txBody>
      </p:sp>
    </p:spTree>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95FFBF-4535-42EF-B5A1-025AF5AEE479}" type="slidenum">
              <a:rPr lang="en-US"/>
              <a:pPr>
                <a:defRPr/>
              </a:pPr>
              <a:t>‹#›</a:t>
            </a:fld>
            <a:endParaRPr lang="en-US"/>
          </a:p>
        </p:txBody>
      </p:sp>
    </p:spTree>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8D7D0BD-B71E-48AF-8A0B-CB8A840C7C63}" type="slidenum">
              <a:rPr lang="en-US"/>
              <a:pPr>
                <a:defRPr/>
              </a:pPr>
              <a:t>‹#›</a:t>
            </a:fld>
            <a:endParaRPr lang="en-US"/>
          </a:p>
        </p:txBody>
      </p:sp>
    </p:spTree>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srcRect/>
            <a:stretch>
              <a:fillRect/>
            </a:stretch>
          </p:blipFill>
          <p:spPr bwMode="invGray">
            <a:xfrm>
              <a:off x="0" y="0"/>
              <a:ext cx="432" cy="4320"/>
            </a:xfrm>
            <a:prstGeom prst="rect">
              <a:avLst/>
            </a:prstGeom>
            <a:noFill/>
            <a:ln w="9525">
              <a:noFill/>
              <a:miter lim="800000"/>
              <a:headEnd/>
              <a:tailEnd/>
            </a:ln>
          </p:spPr>
        </p:pic>
        <p:pic>
          <p:nvPicPr>
            <p:cNvPr id="6" name="Picture 9" descr="EXPHORSA"/>
            <p:cNvPicPr>
              <a:picLocks noChangeAspect="1" noChangeArrowheads="1"/>
            </p:cNvPicPr>
            <p:nvPr/>
          </p:nvPicPr>
          <p:blipFill>
            <a:blip r:embed="rId3"/>
            <a:srcRect/>
            <a:stretch>
              <a:fillRect/>
            </a:stretch>
          </p:blipFill>
          <p:spPr bwMode="auto">
            <a:xfrm>
              <a:off x="2208" y="3600"/>
              <a:ext cx="1800" cy="60"/>
            </a:xfrm>
            <a:prstGeom prst="rect">
              <a:avLst/>
            </a:prstGeom>
            <a:noFill/>
            <a:ln w="9525">
              <a:noFill/>
              <a:miter lim="800000"/>
              <a:headEnd/>
              <a:tailEnd/>
            </a:ln>
          </p:spPr>
        </p:pic>
      </p:grpSp>
      <p:pic>
        <p:nvPicPr>
          <p:cNvPr id="7" name="Picture 10" descr="EXPHORSA"/>
          <p:cNvPicPr>
            <a:picLocks noChangeAspect="1" noChangeArrowheads="1"/>
          </p:cNvPicPr>
          <p:nvPr/>
        </p:nvPicPr>
        <p:blipFill>
          <a:blip r:embed="rId4"/>
          <a:srcRect/>
          <a:stretch>
            <a:fillRect/>
          </a:stretch>
        </p:blipFill>
        <p:spPr bwMode="auto">
          <a:xfrm>
            <a:off x="1981200" y="3657600"/>
            <a:ext cx="5715000" cy="95250"/>
          </a:xfrm>
          <a:prstGeom prst="rect">
            <a:avLst/>
          </a:prstGeom>
          <a:noFill/>
          <a:ln w="9525">
            <a:noFill/>
            <a:miter lim="800000"/>
            <a:headEnd/>
            <a:tailEnd/>
          </a:ln>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atin typeface="Times New Roman" pitchFamily="18" charset="0"/>
              </a:defRPr>
            </a:lvl1pPr>
          </a:lstStyle>
          <a:p>
            <a:pPr>
              <a:defRPr/>
            </a:pPr>
            <a:fld id="{707608FC-B390-4419-AD5B-A91C97977AB1}" type="slidenum">
              <a:rPr lang="en-US"/>
              <a:pPr>
                <a:defRPr/>
              </a:pPr>
              <a:t>‹#›</a:t>
            </a:fld>
            <a:endParaRPr lang="en-US"/>
          </a:p>
        </p:txBody>
      </p:sp>
    </p:spTree>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4C17155-7E70-4140-95D0-A7F05DC0EFD0}" type="slidenum">
              <a:rPr lang="en-US"/>
              <a:pPr>
                <a:defRPr/>
              </a:pPr>
              <a:t>‹#›</a:t>
            </a:fld>
            <a:endParaRPr lang="en-US"/>
          </a:p>
        </p:txBody>
      </p:sp>
    </p:spTree>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27187F3-7A46-41CF-ACE4-40EDEC08D377}" type="slidenum">
              <a:rPr lang="en-US"/>
              <a:pPr>
                <a:defRPr/>
              </a:pPr>
              <a:t>‹#›</a:t>
            </a:fld>
            <a:endParaRPr lang="en-US"/>
          </a:p>
        </p:txBody>
      </p:sp>
    </p:spTree>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C797DB9-7AFC-4D08-A5BC-FA2268287FF7}" type="slidenum">
              <a:rPr lang="en-US"/>
              <a:pPr>
                <a:defRPr/>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9B046C2-2E0C-43B0-ACC5-7B3BDC93704F}" type="slidenum">
              <a:rPr lang="en-US"/>
              <a:pPr>
                <a:defRPr/>
              </a:pPr>
              <a:t>‹#›</a:t>
            </a:fld>
            <a:endParaRPr lang="en-US"/>
          </a:p>
        </p:txBody>
      </p:sp>
    </p:spTree>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DA73100-81D7-4021-B6D5-EEF845688ADC}" type="slidenum">
              <a:rPr lang="en-US"/>
              <a:pPr>
                <a:defRPr/>
              </a:pPr>
              <a:t>‹#›</a:t>
            </a:fld>
            <a:endParaRPr lang="en-US"/>
          </a:p>
        </p:txBody>
      </p:sp>
    </p:spTree>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AF1F455-8502-46ED-9E77-772C2C84D457}" type="slidenum">
              <a:rPr lang="en-US"/>
              <a:pPr>
                <a:defRPr/>
              </a:pPr>
              <a:t>‹#›</a:t>
            </a:fld>
            <a:endParaRPr lang="en-US"/>
          </a:p>
        </p:txBody>
      </p:sp>
    </p:spTree>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88E879F-C68B-4E78-8196-A648786AE9E3}" type="slidenum">
              <a:rPr lang="en-US"/>
              <a:pPr>
                <a:defRPr/>
              </a:pPr>
              <a:t>‹#›</a:t>
            </a:fld>
            <a:endParaRPr lang="en-US"/>
          </a:p>
        </p:txBody>
      </p:sp>
    </p:spTree>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DE043F91-0870-46A3-AB3A-6780E7C0E4AA}" type="slidenum">
              <a:rPr lang="en-US"/>
              <a:pPr>
                <a:defRPr/>
              </a:pPr>
              <a:t>‹#›</a:t>
            </a:fld>
            <a:endParaRPr lang="en-US"/>
          </a:p>
        </p:txBody>
      </p:sp>
    </p:spTree>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F962CA5-2F3A-434F-88BA-D3659FCF88EA}" type="slidenum">
              <a:rPr lang="en-US"/>
              <a:pPr>
                <a:defRPr/>
              </a:pPr>
              <a:t>‹#›</a:t>
            </a:fld>
            <a:endParaRPr lang="en-US"/>
          </a:p>
        </p:txBody>
      </p:sp>
    </p:spTree>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C1E9801-819C-4E41-A7D4-3B5724B8F925}" type="slidenum">
              <a:rPr lang="en-US"/>
              <a:pPr>
                <a:defRPr/>
              </a:pPr>
              <a:t>‹#›</a:t>
            </a:fld>
            <a:endParaRPr lang="en-US"/>
          </a:p>
        </p:txBody>
      </p:sp>
    </p:spTree>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670E67A-003D-4AB2-B9A7-0603A0C64E79}"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F98BE9-305F-4066-837A-F8A56025F1DF}"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717D23-9682-499A-9142-B86BD867FC9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E55CF1-9082-4E3F-8ACC-6F0DB4DFDF1C}"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1A91B5-47EA-4890-8576-147DEADF9009}"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8993B9-CA91-4F83-B461-2CD67E1C5F0E}"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256D06-3E72-41D0-848C-5B717DC7204E}"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9CDD03-91C9-4BF7-B47D-6D7052F0D50F}"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B1B2B-B9D0-43B8-BD3D-65293C38EB3A}"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C608D9-69BB-4D8E-B50B-AABFDB457989}"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629F1-60D0-488F-AF43-7A42C88A00A5}"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lstStyle/>
          <a:p>
            <a:pPr algn="ctr" eaLnBrk="1" hangingPunct="1">
              <a:defRPr/>
            </a:pPr>
            <a:endParaRPr kumimoji="1" lang="en-US">
              <a:solidFill>
                <a:srgbClr val="000000"/>
              </a:solidFill>
              <a:latin typeface="Arial"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latin typeface="Times New Roman" pitchFamily="18" charset="0"/>
              </a:defRPr>
            </a:lvl1pPr>
          </a:lstStyle>
          <a:p>
            <a:pPr>
              <a:defRPr/>
            </a:pPr>
            <a:fld id="{B019559D-FC4B-4D21-947E-0057A3F9ACBD}"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5A7614F5-1438-48E4-A680-CFF97C04F6A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F8053A2A-4461-4F18-A289-64B88B5B0D3A}"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1EAA932B-12BF-422C-9630-DF040E4B9E67}"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B7C456BC-1D81-4C85-AA43-E146AE3EE318}"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2AC2C03C-E00A-48E6-9CA4-076A579C4BB7}"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BB1B19A6-E48F-4A01-B0EC-D1AD48C11E11}"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9BE5CA09-B1F3-45B2-A863-D56FA2C309D2}"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50D438DB-32BC-4084-AF0C-281032EF6F98}"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C8168071-6AE8-4A61-97C1-B50DA35E8CE0}"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121851F0-8D51-4F0A-A39F-383AA82A108D}"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9F459A1-EAF3-4DAA-A755-19949F4298DA}" type="slidenum">
              <a:rPr lang="en-US"/>
              <a:pPr>
                <a:defRPr/>
              </a:pPr>
              <a:t>‹#›</a:t>
            </a:fld>
            <a:endParaRPr lang="en-US"/>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C213795B-552A-4B66-8D21-F649E73F828D}" type="slidenum">
              <a:rPr lang="en-US"/>
              <a:pPr>
                <a:defRPr/>
              </a:pPr>
              <a:t>‹#›</a:t>
            </a:fld>
            <a:endParaRPr lang="en-US"/>
          </a:p>
        </p:txBody>
      </p:sp>
    </p:spTree>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4F1E528-2DF7-4140-A2B5-FCC5B5B38956}" type="slidenum">
              <a:rPr lang="en-US"/>
              <a:pPr>
                <a:defRPr/>
              </a:pPr>
              <a:t>‹#›</a:t>
            </a:fld>
            <a:endParaRPr lang="en-US"/>
          </a:p>
        </p:txBody>
      </p:sp>
    </p:spTree>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1DFE11B-4B9B-4D8C-8777-5FE28FA4AF59}" type="slidenum">
              <a:rPr lang="en-US"/>
              <a:pPr>
                <a:defRPr/>
              </a:pPr>
              <a:t>‹#›</a:t>
            </a:fld>
            <a:endParaRPr lang="en-US"/>
          </a:p>
        </p:txBody>
      </p:sp>
    </p:spTree>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1FD4161A-AE17-4F6C-8706-D38739A77F0A}" type="slidenum">
              <a:rPr lang="en-US"/>
              <a:pPr>
                <a:defRPr/>
              </a:pPr>
              <a:t>‹#›</a:t>
            </a:fld>
            <a:endParaRPr lang="en-US"/>
          </a:p>
        </p:txBody>
      </p:sp>
    </p:spTree>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B8B161C4-8F2B-43E4-A9B5-165767481C3A}" type="slidenum">
              <a:rPr lang="en-US"/>
              <a:pPr>
                <a:defRPr/>
              </a:pPr>
              <a:t>‹#›</a:t>
            </a:fld>
            <a:endParaRPr lang="en-US"/>
          </a:p>
        </p:txBody>
      </p:sp>
    </p:spTree>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6A8C241-6F7E-4AEC-8C0D-BC0BE1B8E0BB}" type="slidenum">
              <a:rPr lang="en-US"/>
              <a:pPr>
                <a:defRPr/>
              </a:pPr>
              <a:t>‹#›</a:t>
            </a:fld>
            <a:endParaRPr lang="en-US"/>
          </a:p>
        </p:txBody>
      </p:sp>
    </p:spTree>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347B1BD-830A-4C49-BD28-5549D877BD6C}" type="slidenum">
              <a:rPr lang="en-US"/>
              <a:pPr>
                <a:defRPr/>
              </a:pPr>
              <a:t>‹#›</a:t>
            </a:fld>
            <a:endParaRPr lang="en-US"/>
          </a:p>
        </p:txBody>
      </p:sp>
    </p:spTree>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2856B58-A601-42AC-B2FA-F4775BF14A0E}" type="slidenum">
              <a:rPr lang="en-US"/>
              <a:pPr>
                <a:defRPr/>
              </a:pPr>
              <a:t>‹#›</a:t>
            </a:fld>
            <a:endParaRPr lang="en-US"/>
          </a:p>
        </p:txBody>
      </p:sp>
    </p:spTree>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4612A1EA-843F-46D1-9B1A-749029527E0C}" type="slidenum">
              <a:rPr lang="en-US"/>
              <a:pPr>
                <a:defRPr/>
              </a:pPr>
              <a:t>‹#›</a:t>
            </a:fld>
            <a:endParaRPr lang="en-US"/>
          </a:p>
        </p:txBody>
      </p:sp>
    </p:spTree>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65ED623-24FC-4D79-BC7C-16E8DD491AF2}" type="slidenum">
              <a:rPr lang="en-US"/>
              <a:pPr>
                <a:defRPr/>
              </a:pPr>
              <a:t>‹#›</a:t>
            </a:fld>
            <a:endParaRPr lang="en-US"/>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79C1396C-02CA-492C-842C-2CBF61A7E43A}"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975F3-A3FB-4F78-AFAE-B4202DEE5756}"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A219F-93DA-40F8-AB74-B4B48FFC3824}"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F31DF0-E19F-46B0-8999-FDDC9FCAFF8D}"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410981-AD74-47F9-95E0-B5A0E635D304}"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4958D7-4A28-45ED-A735-16B37126F168}"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55752C-8665-421C-83DC-CB2700A163B0}"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393B89-B8BA-4965-925F-BE4490FA09DA}"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E3E649-8731-44B4-8D03-220E46A8A086}"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A31FF3-3484-4C8A-B90D-E69931B71D5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5A60B6-BEF1-4D87-9356-09F5B93A368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97461-DAE8-4385-9EA3-5FF750EE9A7D}"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Arial"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lstStyle/>
          <a:p>
            <a:pPr algn="ctr" eaLnBrk="1" hangingPunct="1">
              <a:defRPr/>
            </a:pPr>
            <a:endParaRPr kumimoji="1" lang="en-US">
              <a:solidFill>
                <a:srgbClr val="000000"/>
              </a:solidFill>
              <a:latin typeface="Arial"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latin typeface="Times New Roman" pitchFamily="18" charset="0"/>
              </a:defRPr>
            </a:lvl1pPr>
          </a:lstStyle>
          <a:p>
            <a:pPr>
              <a:defRPr/>
            </a:pPr>
            <a:fld id="{131625B2-00DC-43C2-B30D-353A60D4D29C}"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D425094C-DB1E-4BFE-9516-AB756948AEC3}"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8778E96A-879F-444B-914D-13463D6A87FD}"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8415C252-C1B3-4582-9C44-A6E33877B48F}"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52D9DAE7-C52E-41B8-8ACD-411D1ACCE310}"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29C75E59-FB6D-4790-8AD3-BACEC144B891}"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01EBEE24-836C-4365-97FF-F5C331F777B6}"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517DB6FD-2CCF-46BD-AE7A-22365CB648EF}"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44CB5444-112F-4EA6-9BF7-BBFF6E91AAE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D2BDDB24-9463-46E2-8BB0-9FB13DF36EAF}"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pitchFamily="18" charset="0"/>
              </a:defRPr>
            </a:lvl1pPr>
          </a:lstStyle>
          <a:p>
            <a:pPr>
              <a:defRPr/>
            </a:pPr>
            <a:fld id="{B0096667-0E74-4C46-B448-8D855608CD26}"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p:spPr>
        <p:txBody>
          <a:bodyPr/>
          <a:lstStyle/>
          <a:p>
            <a:pPr>
              <a:defRPr/>
            </a:pPr>
            <a:endParaRPr lang="en-US"/>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7" name="Oval 1034"/>
            <p:cNvSpPr>
              <a:spLocks noChangeArrowheads="1"/>
            </p:cNvSpPr>
            <p:nvPr/>
          </p:nvSpPr>
          <p:spPr bwMode="auto">
            <a:xfrm>
              <a:off x="4883" y="1885"/>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8" name="Oval 1035"/>
            <p:cNvSpPr>
              <a:spLocks noChangeArrowheads="1"/>
            </p:cNvSpPr>
            <p:nvPr/>
          </p:nvSpPr>
          <p:spPr bwMode="auto">
            <a:xfrm>
              <a:off x="5062" y="1885"/>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9" name="Oval 1036"/>
            <p:cNvSpPr>
              <a:spLocks noChangeArrowheads="1"/>
            </p:cNvSpPr>
            <p:nvPr/>
          </p:nvSpPr>
          <p:spPr bwMode="auto">
            <a:xfrm>
              <a:off x="4704" y="2064"/>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0" name="Oval 1037"/>
            <p:cNvSpPr>
              <a:spLocks noChangeArrowheads="1"/>
            </p:cNvSpPr>
            <p:nvPr/>
          </p:nvSpPr>
          <p:spPr bwMode="auto">
            <a:xfrm>
              <a:off x="4883" y="2064"/>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1" name="Oval 1038"/>
            <p:cNvSpPr>
              <a:spLocks noChangeArrowheads="1"/>
            </p:cNvSpPr>
            <p:nvPr/>
          </p:nvSpPr>
          <p:spPr bwMode="auto">
            <a:xfrm>
              <a:off x="5062" y="2064"/>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2" name="Oval 1039"/>
            <p:cNvSpPr>
              <a:spLocks noChangeArrowheads="1"/>
            </p:cNvSpPr>
            <p:nvPr/>
          </p:nvSpPr>
          <p:spPr bwMode="auto">
            <a:xfrm>
              <a:off x="5241" y="2064"/>
              <a:ext cx="127" cy="127"/>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3" name="Oval 1040"/>
            <p:cNvSpPr>
              <a:spLocks noChangeArrowheads="1"/>
            </p:cNvSpPr>
            <p:nvPr/>
          </p:nvSpPr>
          <p:spPr bwMode="auto">
            <a:xfrm>
              <a:off x="4704" y="2243"/>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4" name="Oval 1041"/>
            <p:cNvSpPr>
              <a:spLocks noChangeArrowheads="1"/>
            </p:cNvSpPr>
            <p:nvPr/>
          </p:nvSpPr>
          <p:spPr bwMode="auto">
            <a:xfrm>
              <a:off x="4883" y="2243"/>
              <a:ext cx="127" cy="12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5" name="Oval 1042"/>
            <p:cNvSpPr>
              <a:spLocks noChangeArrowheads="1"/>
            </p:cNvSpPr>
            <p:nvPr/>
          </p:nvSpPr>
          <p:spPr bwMode="auto">
            <a:xfrm>
              <a:off x="5062" y="2243"/>
              <a:ext cx="127" cy="127"/>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6" name="Oval 1043"/>
            <p:cNvSpPr>
              <a:spLocks noChangeArrowheads="1"/>
            </p:cNvSpPr>
            <p:nvPr/>
          </p:nvSpPr>
          <p:spPr bwMode="auto">
            <a:xfrm>
              <a:off x="5241" y="2243"/>
              <a:ext cx="127" cy="127"/>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7" name="Oval 1044"/>
            <p:cNvSpPr>
              <a:spLocks noChangeArrowheads="1"/>
            </p:cNvSpPr>
            <p:nvPr/>
          </p:nvSpPr>
          <p:spPr bwMode="auto">
            <a:xfrm>
              <a:off x="5420" y="2243"/>
              <a:ext cx="127" cy="127"/>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8" name="Oval 1045"/>
            <p:cNvSpPr>
              <a:spLocks noChangeArrowheads="1"/>
            </p:cNvSpPr>
            <p:nvPr/>
          </p:nvSpPr>
          <p:spPr bwMode="auto">
            <a:xfrm>
              <a:off x="4704" y="2421"/>
              <a:ext cx="127" cy="128"/>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19" name="Oval 1046"/>
            <p:cNvSpPr>
              <a:spLocks noChangeArrowheads="1"/>
            </p:cNvSpPr>
            <p:nvPr/>
          </p:nvSpPr>
          <p:spPr bwMode="auto">
            <a:xfrm>
              <a:off x="4883" y="2421"/>
              <a:ext cx="127" cy="128"/>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0" name="Oval 1047"/>
            <p:cNvSpPr>
              <a:spLocks noChangeArrowheads="1"/>
            </p:cNvSpPr>
            <p:nvPr/>
          </p:nvSpPr>
          <p:spPr bwMode="auto">
            <a:xfrm>
              <a:off x="5062" y="2421"/>
              <a:ext cx="127" cy="128"/>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1" name="Oval 1048"/>
            <p:cNvSpPr>
              <a:spLocks noChangeArrowheads="1"/>
            </p:cNvSpPr>
            <p:nvPr/>
          </p:nvSpPr>
          <p:spPr bwMode="auto">
            <a:xfrm>
              <a:off x="5241" y="2421"/>
              <a:ext cx="127" cy="128"/>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2" name="Oval 1049"/>
            <p:cNvSpPr>
              <a:spLocks noChangeArrowheads="1"/>
            </p:cNvSpPr>
            <p:nvPr/>
          </p:nvSpPr>
          <p:spPr bwMode="auto">
            <a:xfrm>
              <a:off x="4704" y="2600"/>
              <a:ext cx="127" cy="128"/>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 name="Oval 1050"/>
            <p:cNvSpPr>
              <a:spLocks noChangeArrowheads="1"/>
            </p:cNvSpPr>
            <p:nvPr/>
          </p:nvSpPr>
          <p:spPr bwMode="auto">
            <a:xfrm>
              <a:off x="4883" y="2600"/>
              <a:ext cx="127" cy="128"/>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4" name="Oval 1051"/>
            <p:cNvSpPr>
              <a:spLocks noChangeArrowheads="1"/>
            </p:cNvSpPr>
            <p:nvPr/>
          </p:nvSpPr>
          <p:spPr bwMode="auto">
            <a:xfrm>
              <a:off x="5062" y="2600"/>
              <a:ext cx="127" cy="128"/>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5" name="Oval 1052"/>
            <p:cNvSpPr>
              <a:spLocks noChangeArrowheads="1"/>
            </p:cNvSpPr>
            <p:nvPr/>
          </p:nvSpPr>
          <p:spPr bwMode="auto">
            <a:xfrm>
              <a:off x="5241" y="2600"/>
              <a:ext cx="127" cy="128"/>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6" name="Oval 1053"/>
            <p:cNvSpPr>
              <a:spLocks noChangeArrowheads="1"/>
            </p:cNvSpPr>
            <p:nvPr/>
          </p:nvSpPr>
          <p:spPr bwMode="auto">
            <a:xfrm>
              <a:off x="5420" y="2600"/>
              <a:ext cx="127" cy="128"/>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7" name="Oval 1054"/>
            <p:cNvSpPr>
              <a:spLocks noChangeArrowheads="1"/>
            </p:cNvSpPr>
            <p:nvPr/>
          </p:nvSpPr>
          <p:spPr bwMode="auto">
            <a:xfrm>
              <a:off x="4704" y="2779"/>
              <a:ext cx="127" cy="127"/>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8" name="Oval 1055"/>
            <p:cNvSpPr>
              <a:spLocks noChangeArrowheads="1"/>
            </p:cNvSpPr>
            <p:nvPr/>
          </p:nvSpPr>
          <p:spPr bwMode="auto">
            <a:xfrm>
              <a:off x="4883" y="2779"/>
              <a:ext cx="127" cy="127"/>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9" name="Oval 1056"/>
            <p:cNvSpPr>
              <a:spLocks noChangeArrowheads="1"/>
            </p:cNvSpPr>
            <p:nvPr/>
          </p:nvSpPr>
          <p:spPr bwMode="auto">
            <a:xfrm>
              <a:off x="5062" y="2779"/>
              <a:ext cx="127" cy="127"/>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0" name="Oval 1057"/>
            <p:cNvSpPr>
              <a:spLocks noChangeArrowheads="1"/>
            </p:cNvSpPr>
            <p:nvPr/>
          </p:nvSpPr>
          <p:spPr bwMode="auto">
            <a:xfrm>
              <a:off x="5241" y="2779"/>
              <a:ext cx="127" cy="127"/>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1" name="Oval 1058"/>
            <p:cNvSpPr>
              <a:spLocks noChangeArrowheads="1"/>
            </p:cNvSpPr>
            <p:nvPr/>
          </p:nvSpPr>
          <p:spPr bwMode="auto">
            <a:xfrm>
              <a:off x="4704" y="2958"/>
              <a:ext cx="127" cy="127"/>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2" name="Oval 1059"/>
            <p:cNvSpPr>
              <a:spLocks noChangeArrowheads="1"/>
            </p:cNvSpPr>
            <p:nvPr/>
          </p:nvSpPr>
          <p:spPr bwMode="auto">
            <a:xfrm>
              <a:off x="4883" y="2958"/>
              <a:ext cx="127" cy="127"/>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3" name="Oval 1060"/>
            <p:cNvSpPr>
              <a:spLocks noChangeArrowheads="1"/>
            </p:cNvSpPr>
            <p:nvPr/>
          </p:nvSpPr>
          <p:spPr bwMode="auto">
            <a:xfrm>
              <a:off x="5062" y="2958"/>
              <a:ext cx="127" cy="127"/>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4" name="Oval 1061"/>
            <p:cNvSpPr>
              <a:spLocks noChangeArrowheads="1"/>
            </p:cNvSpPr>
            <p:nvPr/>
          </p:nvSpPr>
          <p:spPr bwMode="auto">
            <a:xfrm>
              <a:off x="5241" y="2958"/>
              <a:ext cx="127" cy="127"/>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5" name="Oval 1062"/>
            <p:cNvSpPr>
              <a:spLocks noChangeArrowheads="1"/>
            </p:cNvSpPr>
            <p:nvPr/>
          </p:nvSpPr>
          <p:spPr bwMode="auto">
            <a:xfrm>
              <a:off x="4883" y="3137"/>
              <a:ext cx="127" cy="127"/>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36" name="Oval 1063"/>
            <p:cNvSpPr>
              <a:spLocks noChangeArrowheads="1"/>
            </p:cNvSpPr>
            <p:nvPr/>
          </p:nvSpPr>
          <p:spPr bwMode="auto">
            <a:xfrm>
              <a:off x="5241" y="3137"/>
              <a:ext cx="127" cy="127"/>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p:spPr>
        <p:txBody>
          <a:bodyPr/>
          <a:lstStyle/>
          <a:p>
            <a:pPr>
              <a:defRPr/>
            </a:pPr>
            <a:endParaRPr lang="en-US"/>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9"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0"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3B2AB4FC-DEE1-457C-A484-E9CA959B210E}"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0713C11E-C344-4500-87B2-E9883AA8D2FD}"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2A2383F2-C2FF-408E-B042-E45BA6AC8F69}"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6B3F8AA7-F4C9-4B98-9D5D-A6571476B78E}"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3783EB7C-D50C-4DA3-8256-90D4C3330B47}"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515B8E5C-9BBD-41C8-81A2-9FA920CF89FE}"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146CFABF-7FC1-4424-87CA-9FF30D7AA1BC}"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B019F462-6F8C-4DA7-A06A-1318EDC6608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FA1F462D-EA57-4D72-B828-4CE9662E046E}"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F2D28370-AD64-4D2B-94A9-B2498B4BB4DD}"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Times New Roman" pitchFamily="18" charset="0"/>
              </a:defRPr>
            </a:lvl1pPr>
          </a:lstStyle>
          <a:p>
            <a:pPr>
              <a:defRPr/>
            </a:pPr>
            <a:fld id="{6733E361-D470-432A-A674-AEB256A12AF5}"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3938952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0391292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5442351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95747784"/>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09460968"/>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469121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781100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pitchFamily="-84" charset="-128"/>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pitchFamily="-84" charset="-128"/>
              </a:endParaRPr>
            </a:p>
          </p:txBody>
        </p:sp>
        <p:sp>
          <p:nvSpPr>
            <p:cNvPr id="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2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3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4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5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6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9BB922CC-F213-4F9A-AFAB-D2F4B8AB7FFE}" type="slidenum">
              <a:rPr lang="en-US" altLang="ja-JP"/>
              <a:pPr>
                <a:defRPr/>
              </a:pPr>
              <a:t>‹#›</a:t>
            </a:fld>
            <a:endParaRPr lang="en-US" altLang="ja-JP"/>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9854406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4595247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87164748"/>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670583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BABD2A9-2351-465B-9573-4EB3CD1BD35E}" type="slidenum">
              <a:rPr lang="en-US" altLang="ja-JP"/>
              <a:pPr>
                <a:defRPr/>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8FD50E2-52D6-45F2-94F4-E8ACDAC52B1F}"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61AC7F2-9AAA-47B9-BD91-9D0FE8C6E939}"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8EE034-AC72-4ED5-B361-CE5FF3406D1A}" type="slidenum">
              <a:rPr lang="en-US" altLang="ja-JP"/>
              <a:pPr>
                <a:defRPr/>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7D18F6BB-0E9F-4EC0-876B-19F4D58E72EF}" type="slidenum">
              <a:rPr lang="en-US" altLang="ja-JP"/>
              <a:pPr>
                <a:defRPr/>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81D8528-D2CA-4ED8-B016-EACAF862A7D8}"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2C2C7A-A3FD-44A4-A836-051F0474E2E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CC42B4B-375A-41D9-933D-56DD57E08BF8}" type="slidenum">
              <a:rPr lang="en-US" altLang="ja-JP"/>
              <a:pPr>
                <a:defRPr/>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27FAE8E-0C5B-4E93-8649-398AB90CBCD1}"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F9033B89-BDAD-4D22-8F9A-9A2A643BA33F}"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8396C70-9833-4304-92E5-6F18E436078B}"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2457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68200DA-7424-4070-BC3C-607DF8E9443B}"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B6E56F-A94E-409C-8EBB-084D7A7792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2F416DC-8A3B-4EDE-A966-C9F9C91D66A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E260875-CC1B-4FA9-A325-C6394619EC33}"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4A5767B-52B4-4D71-89A0-5FE76FFAF0D5}"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C99FA42-019B-4142-A3E9-81A0500431A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9C38A2-EE4B-4B65-935A-DB63AF0B3F1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D9B6CFC-DEA0-4C85-AA6B-10164289AFC4}"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BEBE807-4FC9-49A0-BB23-3CA7D54AAF6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0ED4A8E-8FCE-4203-BFB5-5C453A9241E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5C71E94-8DC7-492F-95DC-8C7B62D5812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047097-6811-48E2-8A45-0E7301A899B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9" name="Rectangle 5"/>
              <p:cNvSpPr>
                <a:spLocks noChangeArrowheads="1"/>
              </p:cNvSpPr>
              <p:nvPr/>
            </p:nvSpPr>
            <p:spPr bwMode="auto">
              <a:xfrm>
                <a:off x="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w="9525">
                <a:noFill/>
                <a:miter lim="800000"/>
                <a:headEnd/>
                <a:tailEnd/>
              </a:ln>
            </p:spPr>
            <p:txBody>
              <a:bodyPr wrap="none" anchor="ctr"/>
              <a:lstStyle/>
              <a:p>
                <a:pPr>
                  <a:defRPr/>
                </a:pPr>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w="9525">
              <a:noFill/>
              <a:miter lim="800000"/>
              <a:headEnd/>
              <a:tailEnd/>
            </a:ln>
          </p:spPr>
          <p:txBody>
            <a:bodyPr wrap="none" anchor="ctr"/>
            <a:lstStyle/>
            <a:p>
              <a:pPr>
                <a:defRPr/>
              </a:pPr>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w="9525">
            <a:noFill/>
            <a:miter lim="800000"/>
            <a:headEnd/>
            <a:tailEnd/>
          </a:ln>
        </p:spPr>
        <p:txBody>
          <a:bodyPr wrap="none" anchor="ctr"/>
          <a:lstStyle/>
          <a:p>
            <a:pPr algn="ctr" eaLnBrk="1" hangingPunct="1">
              <a:defRPr/>
            </a:pPr>
            <a:endParaRPr kumimoji="1" lang="en-US">
              <a:latin typeface="Helvetica" pitchFamily="-84" charset="0"/>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E859C5CF-7F4C-43E2-AADE-9E1C7AD5086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2BE28627-25B6-4852-A46A-209B4D40FD36}"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182AFECD-22EB-4F81-8DB9-B3A5AA7877C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47E358B7-3FD6-4C8D-8A3B-B545A31D86A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C65CA90C-96FB-4842-9A0F-05D224380A3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0BD203-602E-4FA7-8984-0ABAE73592A5}"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B0E89CDF-A054-4B95-9C9F-22F9675C795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8C01C449-DDA4-4484-9FC6-FC30970EA730}"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15CB2D31-5B10-4AC7-971B-326804C7B07D}"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7F349D6E-8DC5-4FC7-AD7F-29E45B3F3765}"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826CB9E3-38DD-4B2B-A544-7F780F633381}"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DC07A9B2-73B7-4BF4-A8CC-C24FDD265CEC}"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6C3305B-0EC1-4504-B4FD-7A56D94A633E}" type="slidenum">
              <a:rPr lang="en-US" altLang="ja-JP"/>
              <a:pPr>
                <a:defRPr/>
              </a:pPr>
              <a:t>‹#›</a:t>
            </a:fld>
            <a:endParaRPr lang="en-US" altLang="ja-JP"/>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6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defRPr/>
            </a:pPr>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85003039-A836-4AB7-A6BA-0BE469E1013D}" type="slidenum">
              <a:rPr lang="en-US" altLang="ja-JP"/>
              <a:pPr>
                <a:defRPr/>
              </a:pPr>
              <a:t>‹#›</a:t>
            </a:fld>
            <a:endParaRPr lang="en-US" altLang="ja-JP"/>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1714464-1929-4E99-AB53-8DE7CFDEAA00}"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5B29F7-D11B-4A14-A9DE-443E93A3167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20EDC3-2149-4D9B-99BA-DA9103F3905F}" type="slidenum">
              <a:rPr lang="en-US" altLang="ja-JP"/>
              <a:pPr>
                <a:defRPr/>
              </a:pPr>
              <a:t>‹#›</a:t>
            </a:fld>
            <a:endParaRPr lang="en-US" altLang="ja-JP"/>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88BC240-99E1-4D21-84C2-181BFE2F1241}" type="slidenum">
              <a:rPr lang="en-US" altLang="ja-JP"/>
              <a:pPr>
                <a:defRPr/>
              </a:pPr>
              <a:t>‹#›</a:t>
            </a:fld>
            <a:endParaRPr lang="en-US" altLang="ja-JP"/>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368D6DEB-388D-47F5-B897-82DB03268A7B}" type="slidenum">
              <a:rPr lang="en-US" altLang="ja-JP"/>
              <a:pPr>
                <a:defRPr/>
              </a:pPr>
              <a:t>‹#›</a:t>
            </a:fld>
            <a:endParaRPr lang="en-US" altLang="ja-JP"/>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6F3F5A19-631B-423B-B22F-6329AD905EE2}" type="slidenum">
              <a:rPr lang="en-US" altLang="ja-JP"/>
              <a:pPr>
                <a:defRPr/>
              </a:pPr>
              <a:t>‹#›</a:t>
            </a:fld>
            <a:endParaRPr lang="en-US" altLang="ja-JP"/>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B90E4DFE-81D5-4B1A-B967-9142D3CE8FD7}" type="slidenum">
              <a:rPr lang="en-US" altLang="ja-JP"/>
              <a:pPr>
                <a:defRPr/>
              </a:pPr>
              <a:t>‹#›</a:t>
            </a:fld>
            <a:endParaRPr lang="en-US" altLang="ja-JP"/>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6FAEB7F-F896-40C0-8A07-A371C43256CB}" type="slidenum">
              <a:rPr lang="en-US" altLang="ja-JP"/>
              <a:pPr>
                <a:defRPr/>
              </a:pPr>
              <a:t>‹#›</a:t>
            </a:fld>
            <a:endParaRPr lang="en-US" altLang="ja-JP"/>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268E080-D096-4728-BCA3-14D44EA5C47D}" type="slidenum">
              <a:rPr lang="en-US" altLang="ja-JP"/>
              <a:pPr>
                <a:defRPr/>
              </a:pPr>
              <a:t>‹#›</a:t>
            </a:fld>
            <a:endParaRPr lang="en-US" altLang="ja-JP"/>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DBE09F4-B8DE-4942-AE7B-40E9ACFADB73}" type="slidenum">
              <a:rPr lang="en-US" altLang="ja-JP"/>
              <a:pPr>
                <a:defRPr/>
              </a:pPr>
              <a:t>‹#›</a:t>
            </a:fld>
            <a:endParaRPr lang="en-US" altLang="ja-JP"/>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B7A91F7-E016-4F76-B6BA-CBEF633515C2}" type="slidenum">
              <a:rPr lang="en-US" altLang="ja-JP"/>
              <a:pPr>
                <a:defRPr/>
              </a:pPr>
              <a:t>‹#›</a:t>
            </a:fld>
            <a:endParaRPr lang="en-US" altLang="ja-JP"/>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0D9BB-D8DB-4C5B-890F-BBC2B8743F7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438AC-56EB-447C-93BA-F702FB7F7A1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1AC771-08F3-43F8-B308-101BBDBC192D}"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2C0DA-F7B1-4003-90EC-FF71E407362C}"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54BAB-FB91-49FF-B109-102B7915E5BE}"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D1C1C9-7EB9-4DDF-9792-6016F76EDCC2}"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28A59C-E4F7-40E2-BC4E-BC5F8505681D}"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FA95CA-9572-4BBC-BB9F-052077C380E1}"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F5525-D973-47F0-AAB1-4B6CF60E48B4}"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FD58C8-EE2A-4BF4-963E-730D333678E6}"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E2710-FD6D-4377-9FD9-59DA1DF9EE6A}"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DC15B9-2B7A-4FD0-9A37-8BD36E1FB27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A2D1AB-C34B-40A6-831F-352400F8B0C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2457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9A28A30-5AA8-44E2-8CFE-B04EE39F207F}"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B67470-9F40-42B5-A79F-ED72154CBD9C}"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97C8982-BFEF-41A2-A33F-F319082A1133}"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5B58201-9335-4D13-AB1D-4B39A0447B82}"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37854B8-E9EE-4875-91FF-9C4E6E8C7448}"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DF1B062-49C8-4817-BD3E-6383EBAFD540}"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6C3D8F-09C4-4690-847A-88EDFA0EA3A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E221933-11B8-4BC0-9C8A-DEE1C3E023D3}"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7D2E737-2CE6-4FA0-85CC-804C73CF7B7B}"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8F826A-EC46-4D7A-BC4F-7E232F72AC9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E8A0C9-7D63-4D19-B163-2D1B9F6F53DD}"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67F3E27-9ADA-4EED-ADA7-198FE1243574}"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644BD9A-D694-46B4-B87E-E3E1A2A52E5A}" type="slidenum">
              <a:rPr lang="en-GB"/>
              <a:pPr>
                <a:defRPr/>
              </a:pPr>
              <a:t>‹#›</a:t>
            </a:fld>
            <a:endParaRPr lang="en-GB"/>
          </a:p>
        </p:txBody>
      </p:sp>
    </p:spTree>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3B037F3E-681E-4F32-855C-711C399F99AB}" type="slidenum">
              <a:rPr lang="en-GB"/>
              <a:pPr>
                <a:defRPr/>
              </a:pPr>
              <a:t>‹#›</a:t>
            </a:fld>
            <a:endParaRPr lang="en-GB"/>
          </a:p>
        </p:txBody>
      </p:sp>
    </p:spTree>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28CCE4B4-285A-49D9-BBAE-D97C9724358E}" type="slidenum">
              <a:rPr lang="en-GB"/>
              <a:pPr>
                <a:defRPr/>
              </a:pPr>
              <a:t>‹#›</a:t>
            </a:fld>
            <a:endParaRPr lang="en-GB"/>
          </a:p>
        </p:txBody>
      </p:sp>
    </p:spTree>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C7BBFF4-39EB-4665-94E6-7946142AD928}" type="slidenum">
              <a:rPr lang="en-GB"/>
              <a:pPr>
                <a:defRPr/>
              </a:pPr>
              <a:t>‹#›</a:t>
            </a:fld>
            <a:endParaRPr lang="en-GB"/>
          </a:p>
        </p:txBody>
      </p:sp>
    </p:spTree>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73E495C0-F6D1-4BCF-A7B7-C25C4D9DC504}" type="slidenum">
              <a:rPr lang="en-GB"/>
              <a:pPr>
                <a:defRPr/>
              </a:pPr>
              <a:t>‹#›</a:t>
            </a:fld>
            <a:endParaRPr lang="en-GB"/>
          </a:p>
        </p:txBody>
      </p:sp>
    </p:spTree>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6B50252F-8C95-4469-9424-D5D7D825B6EA}" type="slidenum">
              <a:rPr lang="en-GB"/>
              <a:pPr>
                <a:defRPr/>
              </a:pPr>
              <a:t>‹#›</a:t>
            </a:fld>
            <a:endParaRPr lang="en-GB"/>
          </a:p>
        </p:txBody>
      </p:sp>
    </p:spTree>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FFDED140-21C5-4288-9AA7-C090E77151A3}" type="slidenum">
              <a:rPr lang="en-GB"/>
              <a:pPr>
                <a:defRPr/>
              </a:pPr>
              <a:t>‹#›</a:t>
            </a:fld>
            <a:endParaRPr lang="en-GB"/>
          </a:p>
        </p:txBody>
      </p:sp>
    </p:spTree>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444B81D-5B84-4A04-A8C7-99A41782B92A}" type="slidenum">
              <a:rPr lang="en-GB"/>
              <a:pPr>
                <a:defRPr/>
              </a:pPr>
              <a:t>‹#›</a:t>
            </a:fld>
            <a:endParaRPr lang="en-GB"/>
          </a:p>
        </p:txBody>
      </p:sp>
    </p:spTree>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5343A738-6DC3-44E4-9FE7-1A634C8C66EE}" type="slidenum">
              <a:rPr lang="en-GB"/>
              <a:pPr>
                <a:defRPr/>
              </a:pPr>
              <a:t>‹#›</a:t>
            </a:fld>
            <a:endParaRPr lang="en-GB"/>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5.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7.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9.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8.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1.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6.xml"/><Relationship Id="rId17" Type="http://schemas.openxmlformats.org/officeDocument/2006/relationships/image" Target="../media/image15.png"/><Relationship Id="rId2" Type="http://schemas.openxmlformats.org/officeDocument/2006/relationships/slideLayout" Target="../slideLayouts/slideLayout147.xml"/><Relationship Id="rId16" Type="http://schemas.openxmlformats.org/officeDocument/2006/relationships/image" Target="../media/image14.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3.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7.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8.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17E6AC3-18A3-48BA-923D-E0870EBA2E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53" r:id="rId1"/>
    <p:sldLayoutId id="2147487554" r:id="rId2"/>
    <p:sldLayoutId id="2147487555" r:id="rId3"/>
    <p:sldLayoutId id="2147487556" r:id="rId4"/>
    <p:sldLayoutId id="2147487557" r:id="rId5"/>
    <p:sldLayoutId id="2147487558" r:id="rId6"/>
    <p:sldLayoutId id="2147487559" r:id="rId7"/>
    <p:sldLayoutId id="2147487560" r:id="rId8"/>
    <p:sldLayoutId id="2147487561" r:id="rId9"/>
    <p:sldLayoutId id="2147487562" r:id="rId10"/>
    <p:sldLayoutId id="21474875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3" name="Rectangle 1027"/>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a:ea typeface="+mn-ea"/>
                <a:cs typeface="+mn-cs"/>
              </a:defRPr>
            </a:lvl1pPr>
          </a:lstStyle>
          <a:p>
            <a:pPr>
              <a:defRPr/>
            </a:pPr>
            <a:endParaRPr lang="en-US"/>
          </a:p>
        </p:txBody>
      </p:sp>
      <p:sp>
        <p:nvSpPr>
          <p:cNvPr id="23557"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a:ea typeface="+mn-ea"/>
                <a:cs typeface="+mn-cs"/>
              </a:defRPr>
            </a:lvl1pPr>
          </a:lstStyle>
          <a:p>
            <a:pPr>
              <a:defRPr/>
            </a:pPr>
            <a:endParaRPr lang="en-US"/>
          </a:p>
        </p:txBody>
      </p:sp>
      <p:sp>
        <p:nvSpPr>
          <p:cNvPr id="23558"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pitchFamily="34" charset="0"/>
              </a:defRPr>
            </a:lvl1pPr>
          </a:lstStyle>
          <a:p>
            <a:pPr>
              <a:defRPr/>
            </a:pPr>
            <a:fld id="{B04463F3-91BC-4AAD-A46A-A8D117C276C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92" r:id="rId1"/>
    <p:sldLayoutId id="2147487628" r:id="rId2"/>
    <p:sldLayoutId id="2147487629" r:id="rId3"/>
    <p:sldLayoutId id="2147487630" r:id="rId4"/>
    <p:sldLayoutId id="2147487631" r:id="rId5"/>
    <p:sldLayoutId id="2147487632" r:id="rId6"/>
    <p:sldLayoutId id="2147487633" r:id="rId7"/>
    <p:sldLayoutId id="2147487634" r:id="rId8"/>
    <p:sldLayoutId id="2147487635" r:id="rId9"/>
    <p:sldLayoutId id="2147487636" r:id="rId10"/>
    <p:sldLayoutId id="2147487637" r:id="rId11"/>
  </p:sldLayoutIdLst>
  <p:txStyles>
    <p:titleStyle>
      <a:lvl1pPr algn="l"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Arial"/>
          <a:ea typeface="ＭＳ Ｐゴシック" charset="0"/>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a:defRPr/>
            </a:pPr>
            <a:fld id="{E7F6CF71-486F-4F48-890A-792A05149B2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10342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a:noFill/>
            <a:round/>
            <a:headEnd/>
            <a:tailEnd/>
          </a:ln>
        </p:spPr>
        <p:txBody>
          <a:bodyPr wrap="none" anchor="ctr"/>
          <a:lstStyle/>
          <a:p>
            <a:pPr>
              <a:defRPr/>
            </a:pPr>
            <a:endParaRPr lang="en-US"/>
          </a:p>
        </p:txBody>
      </p:sp>
      <p:sp>
        <p:nvSpPr>
          <p:cNvPr id="10342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2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3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3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3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3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0343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a:tailEnd/>
          </a:ln>
        </p:spPr>
        <p:txBody>
          <a:bodyPr/>
          <a:lstStyle/>
          <a:p>
            <a:pPr>
              <a:defRPr/>
            </a:pPr>
            <a:endParaRPr lang="en-US"/>
          </a:p>
        </p:txBody>
      </p:sp>
      <p:sp>
        <p:nvSpPr>
          <p:cNvPr id="12299"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0"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C3C6C721-1AB9-4B88-A711-4D7AEA0D53A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04" r:id="rId1"/>
    <p:sldLayoutId id="2147487638" r:id="rId2"/>
    <p:sldLayoutId id="2147487639" r:id="rId3"/>
    <p:sldLayoutId id="2147487640" r:id="rId4"/>
    <p:sldLayoutId id="2147487641" r:id="rId5"/>
    <p:sldLayoutId id="2147487642" r:id="rId6"/>
    <p:sldLayoutId id="2147487643" r:id="rId7"/>
    <p:sldLayoutId id="2147487644" r:id="rId8"/>
    <p:sldLayoutId id="2147487645" r:id="rId9"/>
    <p:sldLayoutId id="2147487646" r:id="rId10"/>
    <p:sldLayoutId id="2147487647"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9050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a:ea typeface="ＭＳ Ｐゴシック" charset="0"/>
                <a:cs typeface="ＭＳ Ｐゴシック" charset="0"/>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a:ea typeface="ＭＳ Ｐゴシック" charset="0"/>
                <a:cs typeface="ＭＳ Ｐゴシック" charset="0"/>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itchFamily="34" charset="0"/>
              </a:defRPr>
            </a:lvl1pPr>
          </a:lstStyle>
          <a:p>
            <a:pPr>
              <a:defRPr/>
            </a:pPr>
            <a:fld id="{5A58C3BD-800D-477D-97F3-18A1508640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05" r:id="rId1"/>
    <p:sldLayoutId id="2147487648" r:id="rId2"/>
    <p:sldLayoutId id="2147487649" r:id="rId3"/>
    <p:sldLayoutId id="2147487650" r:id="rId4"/>
    <p:sldLayoutId id="2147487651" r:id="rId5"/>
    <p:sldLayoutId id="2147487652" r:id="rId6"/>
    <p:sldLayoutId id="2147487653" r:id="rId7"/>
    <p:sldLayoutId id="2147487654" r:id="rId8"/>
    <p:sldLayoutId id="2147487655" r:id="rId9"/>
    <p:sldLayoutId id="2147487656" r:id="rId10"/>
    <p:sldLayoutId id="2147487657"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a:defRPr/>
            </a:pPr>
            <a:fld id="{BB62A814-9928-4E01-BF5F-2E19EFDCA4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13"/>
          <a:srcRect/>
          <a:stretch>
            <a:fillRect/>
          </a:stretch>
        </p:blipFill>
        <p:spPr bwMode="ltGray">
          <a:xfrm>
            <a:off x="0" y="0"/>
            <a:ext cx="9144000" cy="6858000"/>
          </a:xfrm>
          <a:prstGeom prst="rect">
            <a:avLst/>
          </a:prstGeom>
          <a:noFill/>
          <a:ln w="9525">
            <a:noFill/>
            <a:miter lim="800000"/>
            <a:headEnd/>
            <a:tailEnd/>
          </a:ln>
        </p:spPr>
      </p:pic>
      <p:sp>
        <p:nvSpPr>
          <p:cNvPr id="15363"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pitchFamily="-84" charset="0"/>
              </a:defRPr>
            </a:lvl1pPr>
          </a:lstStyle>
          <a:p>
            <a:pPr>
              <a:defRPr/>
            </a:pPr>
            <a:fld id="{FA1F24D6-7677-40F0-A654-237D0F96DA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1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386" name="Picture 2" descr="Expbanna"/>
          <p:cNvPicPr>
            <a:picLocks noChangeAspect="1" noChangeArrowheads="1"/>
          </p:cNvPicPr>
          <p:nvPr/>
        </p:nvPicPr>
        <p:blipFill>
          <a:blip r:embed="rId14"/>
          <a:srcRect/>
          <a:stretch>
            <a:fillRect/>
          </a:stretch>
        </p:blipFill>
        <p:spPr bwMode="invGray">
          <a:xfrm>
            <a:off x="0" y="0"/>
            <a:ext cx="685800" cy="6858000"/>
          </a:xfrm>
          <a:prstGeom prst="rect">
            <a:avLst/>
          </a:prstGeom>
          <a:noFill/>
          <a:ln w="9525">
            <a:noFill/>
            <a:miter lim="800000"/>
            <a:headEnd/>
            <a:tailEnd/>
          </a:ln>
        </p:spPr>
      </p:pic>
      <p:sp>
        <p:nvSpPr>
          <p:cNvPr id="16387"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pitchFamily="34" charset="0"/>
              </a:defRPr>
            </a:lvl1pPr>
          </a:lstStyle>
          <a:p>
            <a:pPr>
              <a:defRPr/>
            </a:pPr>
            <a:fld id="{2F4939C9-A2DC-482D-AC68-7C1A0748CAA7}" type="slidenum">
              <a:rPr lang="en-US"/>
              <a:pPr>
                <a:defRPr/>
              </a:pPr>
              <a:t>‹#›</a:t>
            </a:fld>
            <a:endParaRPr lang="en-US"/>
          </a:p>
        </p:txBody>
      </p:sp>
      <p:pic>
        <p:nvPicPr>
          <p:cNvPr id="16391" name="Picture 7" descr="EXPHORSA"/>
          <p:cNvPicPr>
            <a:picLocks noChangeAspect="1" noChangeArrowheads="1"/>
          </p:cNvPicPr>
          <p:nvPr/>
        </p:nvPicPr>
        <p:blipFill>
          <a:blip r:embed="rId15"/>
          <a:srcRect/>
          <a:stretch>
            <a:fillRect/>
          </a:stretch>
        </p:blipFill>
        <p:spPr bwMode="auto">
          <a:xfrm>
            <a:off x="1066800" y="1574800"/>
            <a:ext cx="7772400" cy="130175"/>
          </a:xfrm>
          <a:prstGeom prst="rect">
            <a:avLst/>
          </a:prstGeom>
          <a:noFill/>
          <a:ln w="9525">
            <a:noFill/>
            <a:miter lim="800000"/>
            <a:headEnd/>
            <a:tailEnd/>
          </a:ln>
        </p:spPr>
      </p:pic>
      <p:sp>
        <p:nvSpPr>
          <p:cNvPr id="16392"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718" r:id="rId1"/>
    <p:sldLayoutId id="2147487719" r:id="rId2"/>
    <p:sldLayoutId id="2147487720" r:id="rId3"/>
    <p:sldLayoutId id="2147487721" r:id="rId4"/>
    <p:sldLayoutId id="2147487722" r:id="rId5"/>
    <p:sldLayoutId id="2147487723" r:id="rId6"/>
    <p:sldLayoutId id="2147487724" r:id="rId7"/>
    <p:sldLayoutId id="2147487725" r:id="rId8"/>
    <p:sldLayoutId id="2147487726" r:id="rId9"/>
    <p:sldLayoutId id="2147487727" r:id="rId10"/>
    <p:sldLayoutId id="2147487728"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a:ea typeface="Osaka"/>
                <a:cs typeface="Osaka"/>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a:ea typeface="Osaka"/>
                <a:cs typeface="Osaka"/>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00"/>
                </a:solidFill>
                <a:latin typeface="Verdana" pitchFamily="34" charset="0"/>
                <a:ea typeface="Osaka" pitchFamily="-84" charset="-128"/>
              </a:defRPr>
            </a:lvl1pPr>
          </a:lstStyle>
          <a:p>
            <a:pPr>
              <a:defRPr/>
            </a:pPr>
            <a:fld id="{3F4D11A1-28D4-44D8-A67C-8E93E55EE1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29" r:id="rId1"/>
    <p:sldLayoutId id="2147487668" r:id="rId2"/>
    <p:sldLayoutId id="2147487669" r:id="rId3"/>
    <p:sldLayoutId id="2147487670" r:id="rId4"/>
    <p:sldLayoutId id="2147487671" r:id="rId5"/>
    <p:sldLayoutId id="2147487672" r:id="rId6"/>
    <p:sldLayoutId id="2147487673" r:id="rId7"/>
    <p:sldLayoutId id="2147487674" r:id="rId8"/>
    <p:sldLayoutId id="2147487675" r:id="rId9"/>
    <p:sldLayoutId id="2147487676" r:id="rId10"/>
    <p:sldLayoutId id="214748767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pitchFamily="-84"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84"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84"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pitchFamily="-84"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84"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5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5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17716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lstStyle/>
          <a:p>
            <a:pPr algn="ctr" eaLnBrk="1" hangingPunct="1">
              <a:defRPr/>
            </a:pPr>
            <a:endParaRPr kumimoji="1" lang="en-US">
              <a:solidFill>
                <a:srgbClr val="000000"/>
              </a:solidFill>
              <a:latin typeface="Arial" pitchFamily="34" charset="0"/>
            </a:endParaRPr>
          </a:p>
        </p:txBody>
      </p:sp>
      <p:sp>
        <p:nvSpPr>
          <p:cNvPr id="18441"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442"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pitchFamily="34" charset="0"/>
              </a:defRPr>
            </a:lvl1pPr>
          </a:lstStyle>
          <a:p>
            <a:pPr>
              <a:defRPr/>
            </a:pPr>
            <a:fld id="{7DF8414E-3A55-4E6B-9E20-963B357C5D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30" r:id="rId1"/>
    <p:sldLayoutId id="2147487731" r:id="rId2"/>
    <p:sldLayoutId id="2147487732" r:id="rId3"/>
    <p:sldLayoutId id="2147487733" r:id="rId4"/>
    <p:sldLayoutId id="2147487734" r:id="rId5"/>
    <p:sldLayoutId id="2147487735" r:id="rId6"/>
    <p:sldLayoutId id="2147487736" r:id="rId7"/>
    <p:sldLayoutId id="2147487737" r:id="rId8"/>
    <p:sldLayoutId id="2147487738" r:id="rId9"/>
    <p:sldLayoutId id="2147487739" r:id="rId10"/>
    <p:sldLayoutId id="2147487740"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8100" dir="2700000" rotWithShape="0">
              <a:srgbClr val="808080">
                <a:alpha val="42999"/>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rgbClr val="FFFFFF"/>
                </a:solidFill>
                <a:latin typeface="Arial" pitchFamily="34" charset="0"/>
              </a:defRPr>
            </a:lvl1pPr>
          </a:lstStyle>
          <a:p>
            <a:pPr>
              <a:defRPr/>
            </a:pPr>
            <a:fld id="{8FEB71D9-C6D0-4523-90E7-F08822CAD0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41" r:id="rId1"/>
    <p:sldLayoutId id="2147487742" r:id="rId2"/>
    <p:sldLayoutId id="2147487743" r:id="rId3"/>
    <p:sldLayoutId id="2147487744" r:id="rId4"/>
    <p:sldLayoutId id="2147487745" r:id="rId5"/>
    <p:sldLayoutId id="2147487746" r:id="rId6"/>
    <p:sldLayoutId id="2147487747" r:id="rId7"/>
    <p:sldLayoutId id="2147487748" r:id="rId8"/>
    <p:sldLayoutId id="2147487749" r:id="rId9"/>
    <p:sldLayoutId id="2147487750" r:id="rId10"/>
    <p:sldLayoutId id="2147487751"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6350" y="6350"/>
            <a:ext cx="9118600" cy="6832600"/>
            <a:chOff x="4" y="4"/>
            <a:chExt cx="5744" cy="4304"/>
          </a:xfrm>
        </p:grpSpPr>
        <p:sp>
          <p:nvSpPr>
            <p:cNvPr id="13317"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pPr>
                <a:defRPr/>
              </a:pPr>
              <a:endParaRPr lang="en-US"/>
            </a:p>
          </p:txBody>
        </p:sp>
        <p:grpSp>
          <p:nvGrpSpPr>
            <p:cNvPr id="2054" name="Group 4"/>
            <p:cNvGrpSpPr>
              <a:grpSpLocks/>
            </p:cNvGrpSpPr>
            <p:nvPr/>
          </p:nvGrpSpPr>
          <p:grpSpPr bwMode="auto">
            <a:xfrm>
              <a:off x="288" y="225"/>
              <a:ext cx="5185" cy="3895"/>
              <a:chOff x="288" y="225"/>
              <a:chExt cx="5185" cy="3895"/>
            </a:xfrm>
          </p:grpSpPr>
          <p:sp>
            <p:nvSpPr>
              <p:cNvPr id="13319"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w="12700" cap="rnd" cmpd="sng">
                <a:noFill/>
                <a:prstDash val="solid"/>
                <a:round/>
                <a:headEnd type="none" w="med" len="med"/>
                <a:tailEnd type="none" w="med" len="med"/>
              </a:ln>
            </p:spPr>
            <p:txBody>
              <a:bodyPr/>
              <a:lstStyle/>
              <a:p>
                <a:pPr>
                  <a:defRPr/>
                </a:pPr>
                <a:endParaRPr lang="en-US"/>
              </a:p>
            </p:txBody>
          </p:sp>
          <p:grpSp>
            <p:nvGrpSpPr>
              <p:cNvPr id="2056" name="Group 6"/>
              <p:cNvGrpSpPr>
                <a:grpSpLocks/>
              </p:cNvGrpSpPr>
              <p:nvPr/>
            </p:nvGrpSpPr>
            <p:grpSpPr bwMode="auto">
              <a:xfrm>
                <a:off x="288" y="231"/>
                <a:ext cx="86" cy="3889"/>
                <a:chOff x="288" y="231"/>
                <a:chExt cx="86" cy="3889"/>
              </a:xfrm>
            </p:grpSpPr>
            <p:sp>
              <p:nvSpPr>
                <p:cNvPr id="13326"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w="12700" cap="rnd" cmpd="sng">
                  <a:noFill/>
                  <a:prstDash val="solid"/>
                  <a:round/>
                  <a:headEnd type="none" w="med" len="med"/>
                  <a:tailEnd type="none" w="med" len="med"/>
                </a:ln>
              </p:spPr>
              <p:txBody>
                <a:bodyPr/>
                <a:lstStyle/>
                <a:p>
                  <a:pPr>
                    <a:defRPr/>
                  </a:pPr>
                  <a:endParaRPr lang="en-US"/>
                </a:p>
              </p:txBody>
            </p:sp>
            <p:sp>
              <p:nvSpPr>
                <p:cNvPr id="13327"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w="12700" cap="rnd" cmpd="sng">
                  <a:noFill/>
                  <a:prstDash val="solid"/>
                  <a:round/>
                  <a:headEnd type="none" w="med" len="med"/>
                  <a:tailEnd type="none" w="med" len="med"/>
                </a:ln>
              </p:spPr>
              <p:txBody>
                <a:bodyPr/>
                <a:lstStyle/>
                <a:p>
                  <a:pPr>
                    <a:defRPr/>
                  </a:pPr>
                  <a:endParaRPr lang="en-US"/>
                </a:p>
              </p:txBody>
            </p:sp>
          </p:grpSp>
          <p:grpSp>
            <p:nvGrpSpPr>
              <p:cNvPr id="2057" name="Group 9"/>
              <p:cNvGrpSpPr>
                <a:grpSpLocks/>
              </p:cNvGrpSpPr>
              <p:nvPr/>
            </p:nvGrpSpPr>
            <p:grpSpPr bwMode="auto">
              <a:xfrm>
                <a:off x="5386" y="225"/>
                <a:ext cx="87" cy="3886"/>
                <a:chOff x="5386" y="225"/>
                <a:chExt cx="87" cy="3886"/>
              </a:xfrm>
            </p:grpSpPr>
            <p:sp>
              <p:nvSpPr>
                <p:cNvPr id="13324"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w="12700" cap="rnd" cmpd="sng">
                  <a:noFill/>
                  <a:prstDash val="solid"/>
                  <a:round/>
                  <a:headEnd type="none" w="med" len="med"/>
                  <a:tailEnd type="none" w="med" len="med"/>
                </a:ln>
              </p:spPr>
              <p:txBody>
                <a:bodyPr/>
                <a:lstStyle/>
                <a:p>
                  <a:pPr>
                    <a:defRPr/>
                  </a:pPr>
                  <a:endParaRPr lang="en-US"/>
                </a:p>
              </p:txBody>
            </p:sp>
            <p:sp>
              <p:nvSpPr>
                <p:cNvPr id="13325"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w="12700" cap="rnd" cmpd="sng">
                  <a:noFill/>
                  <a:prstDash val="solid"/>
                  <a:round/>
                  <a:headEnd type="none" w="med" len="med"/>
                  <a:tailEnd type="none" w="med" len="med"/>
                </a:ln>
              </p:spPr>
              <p:txBody>
                <a:bodyPr/>
                <a:lstStyle/>
                <a:p>
                  <a:pPr>
                    <a:defRPr/>
                  </a:pPr>
                  <a:endParaRPr lang="en-US"/>
                </a:p>
              </p:txBody>
            </p:sp>
          </p:grpSp>
          <p:sp>
            <p:nvSpPr>
              <p:cNvPr id="13322"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w="12700" cap="rnd" cmpd="sng">
                <a:noFill/>
                <a:prstDash val="solid"/>
                <a:round/>
                <a:headEnd type="none" w="med" len="med"/>
                <a:tailEnd type="none" w="med" len="med"/>
              </a:ln>
            </p:spPr>
            <p:txBody>
              <a:bodyPr/>
              <a:lstStyle/>
              <a:p>
                <a:pPr>
                  <a:defRPr/>
                </a:pPr>
                <a:endParaRPr lang="en-US"/>
              </a:p>
            </p:txBody>
          </p:sp>
          <p:sp>
            <p:nvSpPr>
              <p:cNvPr id="13323" name="Rectangle 13"/>
              <p:cNvSpPr>
                <a:spLocks noChangeArrowheads="1"/>
              </p:cNvSpPr>
              <p:nvPr/>
            </p:nvSpPr>
            <p:spPr bwMode="auto">
              <a:xfrm>
                <a:off x="373" y="330"/>
                <a:ext cx="5013" cy="3690"/>
              </a:xfrm>
              <a:prstGeom prst="rect">
                <a:avLst/>
              </a:prstGeom>
              <a:solidFill>
                <a:schemeClr val="bg1"/>
              </a:solidFill>
              <a:ln w="12700">
                <a:noFill/>
                <a:miter lim="800000"/>
                <a:headEnd/>
                <a:tailEnd/>
              </a:ln>
            </p:spPr>
            <p:txBody>
              <a:bodyPr wrap="none" anchor="ctr"/>
              <a:lstStyle/>
              <a:p>
                <a:pPr>
                  <a:defRPr/>
                </a:pPr>
                <a:endParaRPr lang="en-US"/>
              </a:p>
            </p:txBody>
          </p:sp>
        </p:grpSp>
      </p:grpSp>
      <p:sp>
        <p:nvSpPr>
          <p:cNvPr id="48142"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48143"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64" r:id="rId1"/>
    <p:sldLayoutId id="2147487565" r:id="rId2"/>
    <p:sldLayoutId id="2147487566" r:id="rId3"/>
    <p:sldLayoutId id="2147487567" r:id="rId4"/>
    <p:sldLayoutId id="2147487568" r:id="rId5"/>
    <p:sldLayoutId id="2147487569" r:id="rId6"/>
    <p:sldLayoutId id="2147487570" r:id="rId7"/>
    <p:sldLayoutId id="2147487571" r:id="rId8"/>
    <p:sldLayoutId id="2147487572" r:id="rId9"/>
    <p:sldLayoutId id="2147487573" r:id="rId10"/>
    <p:sldLayoutId id="214748757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a:ea typeface="ヒラギノ角ゴ Pro W3"/>
                <a:cs typeface="ヒラギノ角ゴ Pro W3"/>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a:ea typeface="ヒラギノ角ゴ Pro W3"/>
                <a:cs typeface="ヒラギノ角ゴ Pro W3"/>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pitchFamily="34" charset="0"/>
                <a:ea typeface="ヒラギノ角ゴ Pro W3" pitchFamily="-84" charset="-128"/>
              </a:defRPr>
            </a:lvl1pPr>
          </a:lstStyle>
          <a:p>
            <a:pPr>
              <a:defRPr/>
            </a:pPr>
            <a:fld id="{1C848A82-6BA9-4827-AE54-189AF413E4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52" r:id="rId1"/>
    <p:sldLayoutId id="2147487678" r:id="rId2"/>
    <p:sldLayoutId id="2147487679" r:id="rId3"/>
    <p:sldLayoutId id="2147487680" r:id="rId4"/>
    <p:sldLayoutId id="2147487681" r:id="rId5"/>
    <p:sldLayoutId id="2147487682" r:id="rId6"/>
    <p:sldLayoutId id="2147487683" r:id="rId7"/>
    <p:sldLayoutId id="2147487684" r:id="rId8"/>
    <p:sldLayoutId id="2147487685" r:id="rId9"/>
    <p:sldLayoutId id="2147487686" r:id="rId10"/>
    <p:sldLayoutId id="214748768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08"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11"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lstStyle/>
          <a:p>
            <a:pPr algn="ctr" eaLnBrk="1" hangingPunct="1">
              <a:defRPr/>
            </a:pPr>
            <a:endParaRPr kumimoji="1" lang="en-US">
              <a:solidFill>
                <a:srgbClr val="000000"/>
              </a:solidFill>
              <a:latin typeface="Arial" pitchFamily="34" charset="0"/>
            </a:endParaRPr>
          </a:p>
        </p:txBody>
      </p:sp>
      <p:sp>
        <p:nvSpPr>
          <p:cNvPr id="2263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lstStyle/>
          <a:p>
            <a:pPr algn="ctr" eaLnBrk="1" hangingPunct="1">
              <a:defRPr/>
            </a:pPr>
            <a:endParaRPr kumimoji="1" lang="en-US">
              <a:solidFill>
                <a:srgbClr val="000000"/>
              </a:solidFill>
              <a:latin typeface="Arial" pitchFamily="34" charset="0"/>
            </a:endParaRPr>
          </a:p>
        </p:txBody>
      </p:sp>
      <p:sp>
        <p:nvSpPr>
          <p:cNvPr id="21513"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51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Arial" pitchFamily="34" charset="0"/>
              </a:defRPr>
            </a:lvl1pPr>
          </a:lstStyle>
          <a:p>
            <a:pPr>
              <a:defRPr/>
            </a:pPr>
            <a:fld id="{AD6CABCC-4426-4F35-9653-1A654BD38E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53" r:id="rId1"/>
    <p:sldLayoutId id="2147487754" r:id="rId2"/>
    <p:sldLayoutId id="2147487755" r:id="rId3"/>
    <p:sldLayoutId id="2147487756" r:id="rId4"/>
    <p:sldLayoutId id="2147487757" r:id="rId5"/>
    <p:sldLayoutId id="2147487758" r:id="rId6"/>
    <p:sldLayoutId id="2147487759" r:id="rId7"/>
    <p:sldLayoutId id="2147487760" r:id="rId8"/>
    <p:sldLayoutId id="2147487761" r:id="rId9"/>
    <p:sldLayoutId id="2147487762" r:id="rId10"/>
    <p:sldLayoutId id="214748776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Line 1026"/>
          <p:cNvSpPr>
            <a:spLocks noChangeShapeType="1"/>
          </p:cNvSpPr>
          <p:nvPr/>
        </p:nvSpPr>
        <p:spPr bwMode="auto">
          <a:xfrm>
            <a:off x="7962900" y="152400"/>
            <a:ext cx="0" cy="1524000"/>
          </a:xfrm>
          <a:prstGeom prst="line">
            <a:avLst/>
          </a:prstGeom>
          <a:noFill/>
          <a:ln w="9525">
            <a:solidFill>
              <a:schemeClr val="tx1"/>
            </a:solidFill>
            <a:round/>
            <a:headEnd/>
            <a:tailEnd/>
          </a:ln>
        </p:spPr>
        <p:txBody>
          <a:bodyPr/>
          <a:lstStyle/>
          <a:p>
            <a:pPr>
              <a:defRPr/>
            </a:pPr>
            <a:endParaRPr lang="en-US"/>
          </a:p>
        </p:txBody>
      </p:sp>
      <p:sp>
        <p:nvSpPr>
          <p:cNvPr id="22531" name="Rectangle 1027"/>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532" name="Rectangle 1028"/>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charset="0"/>
                <a:ea typeface="ＭＳ Ｐゴシック" charset="0"/>
                <a:cs typeface="ＭＳ Ｐゴシック" charset="0"/>
              </a:defRPr>
            </a:lvl1pPr>
          </a:lstStyle>
          <a:p>
            <a:pPr>
              <a:defRPr/>
            </a:pPr>
            <a:endParaRPr lang="en-US"/>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charset="0"/>
                <a:ea typeface="ＭＳ Ｐゴシック" charset="0"/>
                <a:cs typeface="ＭＳ Ｐゴシック" charset="0"/>
              </a:defRPr>
            </a:lvl1pPr>
          </a:lstStyle>
          <a:p>
            <a:pPr>
              <a:defRPr/>
            </a:pPr>
            <a:endParaRPr lang="en-US"/>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Arial" pitchFamily="34" charset="0"/>
              </a:defRPr>
            </a:lvl1pPr>
          </a:lstStyle>
          <a:p>
            <a:pPr>
              <a:defRPr/>
            </a:pPr>
            <a:fld id="{D00F7974-6734-4B3E-BF3A-2F39A6C64B58}" type="slidenum">
              <a:rPr lang="en-US"/>
              <a:pPr>
                <a:defRPr/>
              </a:pPr>
              <a:t>‹#›</a:t>
            </a:fld>
            <a:endParaRPr lang="en-US"/>
          </a:p>
        </p:txBody>
      </p:sp>
      <p:grpSp>
        <p:nvGrpSpPr>
          <p:cNvPr id="22536" name="Group 1032"/>
          <p:cNvGrpSpPr>
            <a:grpSpLocks/>
          </p:cNvGrpSpPr>
          <p:nvPr/>
        </p:nvGrpSpPr>
        <p:grpSpPr bwMode="auto">
          <a:xfrm>
            <a:off x="8153400" y="152400"/>
            <a:ext cx="792163" cy="1295400"/>
            <a:chOff x="5136" y="960"/>
            <a:chExt cx="528" cy="864"/>
          </a:xfrm>
        </p:grpSpPr>
        <p:sp>
          <p:nvSpPr>
            <p:cNvPr id="238601" name="Oval 1033"/>
            <p:cNvSpPr>
              <a:spLocks noChangeArrowheads="1"/>
            </p:cNvSpPr>
            <p:nvPr/>
          </p:nvSpPr>
          <p:spPr bwMode="auto">
            <a:xfrm>
              <a:off x="5136" y="960"/>
              <a:ext cx="80" cy="80"/>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2" name="Oval 1034"/>
            <p:cNvSpPr>
              <a:spLocks noChangeArrowheads="1"/>
            </p:cNvSpPr>
            <p:nvPr/>
          </p:nvSpPr>
          <p:spPr bwMode="auto">
            <a:xfrm>
              <a:off x="5248" y="960"/>
              <a:ext cx="79" cy="80"/>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3" name="Oval 1035"/>
            <p:cNvSpPr>
              <a:spLocks noChangeArrowheads="1"/>
            </p:cNvSpPr>
            <p:nvPr/>
          </p:nvSpPr>
          <p:spPr bwMode="auto">
            <a:xfrm>
              <a:off x="5360" y="960"/>
              <a:ext cx="76" cy="80"/>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4" name="Oval 1036"/>
            <p:cNvSpPr>
              <a:spLocks noChangeArrowheads="1"/>
            </p:cNvSpPr>
            <p:nvPr/>
          </p:nvSpPr>
          <p:spPr bwMode="auto">
            <a:xfrm>
              <a:off x="5136" y="1072"/>
              <a:ext cx="80" cy="7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5" name="Oval 1037"/>
            <p:cNvSpPr>
              <a:spLocks noChangeArrowheads="1"/>
            </p:cNvSpPr>
            <p:nvPr/>
          </p:nvSpPr>
          <p:spPr bwMode="auto">
            <a:xfrm>
              <a:off x="5248" y="1072"/>
              <a:ext cx="79" cy="7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6" name="Oval 1038"/>
            <p:cNvSpPr>
              <a:spLocks noChangeArrowheads="1"/>
            </p:cNvSpPr>
            <p:nvPr/>
          </p:nvSpPr>
          <p:spPr bwMode="auto">
            <a:xfrm>
              <a:off x="5360" y="1072"/>
              <a:ext cx="76" cy="77"/>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7" name="Oval 1039"/>
            <p:cNvSpPr>
              <a:spLocks noChangeArrowheads="1"/>
            </p:cNvSpPr>
            <p:nvPr/>
          </p:nvSpPr>
          <p:spPr bwMode="auto">
            <a:xfrm>
              <a:off x="5472" y="1072"/>
              <a:ext cx="73" cy="77"/>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8" name="Oval 1040"/>
            <p:cNvSpPr>
              <a:spLocks noChangeArrowheads="1"/>
            </p:cNvSpPr>
            <p:nvPr/>
          </p:nvSpPr>
          <p:spPr bwMode="auto">
            <a:xfrm>
              <a:off x="5136" y="1184"/>
              <a:ext cx="80" cy="73"/>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09" name="Oval 1041"/>
            <p:cNvSpPr>
              <a:spLocks noChangeArrowheads="1"/>
            </p:cNvSpPr>
            <p:nvPr/>
          </p:nvSpPr>
          <p:spPr bwMode="auto">
            <a:xfrm>
              <a:off x="5248" y="1184"/>
              <a:ext cx="79" cy="73"/>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0" name="Oval 1042"/>
            <p:cNvSpPr>
              <a:spLocks noChangeArrowheads="1"/>
            </p:cNvSpPr>
            <p:nvPr/>
          </p:nvSpPr>
          <p:spPr bwMode="auto">
            <a:xfrm>
              <a:off x="5360" y="1184"/>
              <a:ext cx="76" cy="73"/>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1" name="Oval 1043"/>
            <p:cNvSpPr>
              <a:spLocks noChangeArrowheads="1"/>
            </p:cNvSpPr>
            <p:nvPr/>
          </p:nvSpPr>
          <p:spPr bwMode="auto">
            <a:xfrm>
              <a:off x="5472" y="1184"/>
              <a:ext cx="73" cy="73"/>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2" name="Oval 1044"/>
            <p:cNvSpPr>
              <a:spLocks noChangeArrowheads="1"/>
            </p:cNvSpPr>
            <p:nvPr/>
          </p:nvSpPr>
          <p:spPr bwMode="auto">
            <a:xfrm>
              <a:off x="5584" y="1184"/>
              <a:ext cx="80" cy="73"/>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3" name="Oval 1045"/>
            <p:cNvSpPr>
              <a:spLocks noChangeArrowheads="1"/>
            </p:cNvSpPr>
            <p:nvPr/>
          </p:nvSpPr>
          <p:spPr bwMode="auto">
            <a:xfrm>
              <a:off x="5136" y="1296"/>
              <a:ext cx="80" cy="80"/>
            </a:xfrm>
            <a:prstGeom prst="ellipse">
              <a:avLst/>
            </a:prstGeom>
            <a:solidFill>
              <a:schemeClr val="tx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4" name="Oval 1046"/>
            <p:cNvSpPr>
              <a:spLocks noChangeArrowheads="1"/>
            </p:cNvSpPr>
            <p:nvPr/>
          </p:nvSpPr>
          <p:spPr bwMode="auto">
            <a:xfrm>
              <a:off x="5248" y="1296"/>
              <a:ext cx="79" cy="80"/>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5" name="Oval 1047"/>
            <p:cNvSpPr>
              <a:spLocks noChangeArrowheads="1"/>
            </p:cNvSpPr>
            <p:nvPr/>
          </p:nvSpPr>
          <p:spPr bwMode="auto">
            <a:xfrm>
              <a:off x="5360" y="1296"/>
              <a:ext cx="76" cy="80"/>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6" name="Oval 1048"/>
            <p:cNvSpPr>
              <a:spLocks noChangeArrowheads="1"/>
            </p:cNvSpPr>
            <p:nvPr/>
          </p:nvSpPr>
          <p:spPr bwMode="auto">
            <a:xfrm>
              <a:off x="5472" y="1296"/>
              <a:ext cx="73" cy="80"/>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7" name="Oval 1049"/>
            <p:cNvSpPr>
              <a:spLocks noChangeArrowheads="1"/>
            </p:cNvSpPr>
            <p:nvPr/>
          </p:nvSpPr>
          <p:spPr bwMode="auto">
            <a:xfrm>
              <a:off x="5136" y="1408"/>
              <a:ext cx="80" cy="80"/>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8" name="Oval 1050"/>
            <p:cNvSpPr>
              <a:spLocks noChangeArrowheads="1"/>
            </p:cNvSpPr>
            <p:nvPr/>
          </p:nvSpPr>
          <p:spPr bwMode="auto">
            <a:xfrm>
              <a:off x="5248" y="1408"/>
              <a:ext cx="79" cy="80"/>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19" name="Oval 1051"/>
            <p:cNvSpPr>
              <a:spLocks noChangeArrowheads="1"/>
            </p:cNvSpPr>
            <p:nvPr/>
          </p:nvSpPr>
          <p:spPr bwMode="auto">
            <a:xfrm>
              <a:off x="5360" y="1408"/>
              <a:ext cx="76" cy="80"/>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0" name="Oval 1052"/>
            <p:cNvSpPr>
              <a:spLocks noChangeArrowheads="1"/>
            </p:cNvSpPr>
            <p:nvPr/>
          </p:nvSpPr>
          <p:spPr bwMode="auto">
            <a:xfrm>
              <a:off x="5472" y="1408"/>
              <a:ext cx="73" cy="80"/>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1" name="Oval 1053"/>
            <p:cNvSpPr>
              <a:spLocks noChangeArrowheads="1"/>
            </p:cNvSpPr>
            <p:nvPr/>
          </p:nvSpPr>
          <p:spPr bwMode="auto">
            <a:xfrm>
              <a:off x="5584" y="1408"/>
              <a:ext cx="80" cy="80"/>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2" name="Oval 1054"/>
            <p:cNvSpPr>
              <a:spLocks noChangeArrowheads="1"/>
            </p:cNvSpPr>
            <p:nvPr/>
          </p:nvSpPr>
          <p:spPr bwMode="auto">
            <a:xfrm>
              <a:off x="5136" y="1520"/>
              <a:ext cx="80" cy="79"/>
            </a:xfrm>
            <a:prstGeom prst="ellipse">
              <a:avLst/>
            </a:prstGeom>
            <a:solidFill>
              <a:schemeClr val="accent2"/>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3" name="Oval 1055"/>
            <p:cNvSpPr>
              <a:spLocks noChangeArrowheads="1"/>
            </p:cNvSpPr>
            <p:nvPr/>
          </p:nvSpPr>
          <p:spPr bwMode="auto">
            <a:xfrm>
              <a:off x="5248" y="1520"/>
              <a:ext cx="79" cy="79"/>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4" name="Oval 1056"/>
            <p:cNvSpPr>
              <a:spLocks noChangeArrowheads="1"/>
            </p:cNvSpPr>
            <p:nvPr/>
          </p:nvSpPr>
          <p:spPr bwMode="auto">
            <a:xfrm>
              <a:off x="5360" y="1520"/>
              <a:ext cx="76" cy="79"/>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5" name="Oval 1057"/>
            <p:cNvSpPr>
              <a:spLocks noChangeArrowheads="1"/>
            </p:cNvSpPr>
            <p:nvPr/>
          </p:nvSpPr>
          <p:spPr bwMode="auto">
            <a:xfrm>
              <a:off x="5472" y="1520"/>
              <a:ext cx="73" cy="79"/>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6" name="Oval 1058"/>
            <p:cNvSpPr>
              <a:spLocks noChangeArrowheads="1"/>
            </p:cNvSpPr>
            <p:nvPr/>
          </p:nvSpPr>
          <p:spPr bwMode="auto">
            <a:xfrm>
              <a:off x="5136" y="1632"/>
              <a:ext cx="80" cy="75"/>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7" name="Oval 1059"/>
            <p:cNvSpPr>
              <a:spLocks noChangeArrowheads="1"/>
            </p:cNvSpPr>
            <p:nvPr/>
          </p:nvSpPr>
          <p:spPr bwMode="auto">
            <a:xfrm>
              <a:off x="5248" y="1632"/>
              <a:ext cx="79" cy="75"/>
            </a:xfrm>
            <a:prstGeom prst="ellipse">
              <a:avLst/>
            </a:prstGeom>
            <a:solidFill>
              <a:schemeClr val="accent1"/>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8" name="Oval 1060"/>
            <p:cNvSpPr>
              <a:spLocks noChangeArrowheads="1"/>
            </p:cNvSpPr>
            <p:nvPr/>
          </p:nvSpPr>
          <p:spPr bwMode="auto">
            <a:xfrm>
              <a:off x="5360" y="1632"/>
              <a:ext cx="76" cy="75"/>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29" name="Oval 1061"/>
            <p:cNvSpPr>
              <a:spLocks noChangeArrowheads="1"/>
            </p:cNvSpPr>
            <p:nvPr/>
          </p:nvSpPr>
          <p:spPr bwMode="auto">
            <a:xfrm>
              <a:off x="5472" y="1632"/>
              <a:ext cx="73" cy="75"/>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30" name="Oval 1062"/>
            <p:cNvSpPr>
              <a:spLocks noChangeArrowheads="1"/>
            </p:cNvSpPr>
            <p:nvPr/>
          </p:nvSpPr>
          <p:spPr bwMode="auto">
            <a:xfrm>
              <a:off x="5248" y="1744"/>
              <a:ext cx="79" cy="80"/>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sp>
          <p:nvSpPr>
            <p:cNvPr id="238631" name="Oval 1063"/>
            <p:cNvSpPr>
              <a:spLocks noChangeArrowheads="1"/>
            </p:cNvSpPr>
            <p:nvPr/>
          </p:nvSpPr>
          <p:spPr bwMode="auto">
            <a:xfrm>
              <a:off x="5472" y="1744"/>
              <a:ext cx="73" cy="80"/>
            </a:xfrm>
            <a:prstGeom prst="ellipse">
              <a:avLst/>
            </a:prstGeom>
            <a:solidFill>
              <a:schemeClr val="folHlink"/>
            </a:solidFill>
            <a:ln w="9525">
              <a:noFill/>
              <a:round/>
              <a:headEnd/>
              <a:tailEnd/>
            </a:ln>
          </p:spPr>
          <p:txBody>
            <a:bodyPr wrap="none" anchor="ctr"/>
            <a:lstStyle/>
            <a:p>
              <a:pPr>
                <a:defRPr/>
              </a:pPr>
              <a:endParaRPr lang="en-US">
                <a:solidFill>
                  <a:srgbClr val="000000"/>
                </a:solidFill>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7764" r:id="rId1"/>
    <p:sldLayoutId id="2147487765" r:id="rId2"/>
    <p:sldLayoutId id="2147487766" r:id="rId3"/>
    <p:sldLayoutId id="2147487767" r:id="rId4"/>
    <p:sldLayoutId id="2147487768" r:id="rId5"/>
    <p:sldLayoutId id="2147487769" r:id="rId6"/>
    <p:sldLayoutId id="2147487770" r:id="rId7"/>
    <p:sldLayoutId id="2147487771" r:id="rId8"/>
    <p:sldLayoutId id="2147487772" r:id="rId9"/>
    <p:sldLayoutId id="2147487773" r:id="rId10"/>
    <p:sldLayoutId id="2147487774"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9428599"/>
      </p:ext>
    </p:extLst>
  </p:cSld>
  <p:clrMap bg1="dk2" tx1="lt1" bg2="dk1" tx2="lt2" accent1="accent1" accent2="accent2" accent3="accent3" accent4="accent4" accent5="accent5" accent6="accent6" hlink="hlink" folHlink="folHlink"/>
  <p:sldLayoutIdLst>
    <p:sldLayoutId id="2147487776" r:id="rId1"/>
    <p:sldLayoutId id="2147487777" r:id="rId2"/>
    <p:sldLayoutId id="2147487778" r:id="rId3"/>
    <p:sldLayoutId id="2147487779" r:id="rId4"/>
    <p:sldLayoutId id="2147487780" r:id="rId5"/>
    <p:sldLayoutId id="2147487781" r:id="rId6"/>
    <p:sldLayoutId id="2147487782" r:id="rId7"/>
    <p:sldLayoutId id="2147487783" r:id="rId8"/>
    <p:sldLayoutId id="2147487784" r:id="rId9"/>
    <p:sldLayoutId id="2147487785" r:id="rId10"/>
    <p:sldLayoutId id="21474877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286000"/>
            <a:ext cx="9144000" cy="3581400"/>
            <a:chOff x="0" y="1968"/>
            <a:chExt cx="5760" cy="2256"/>
          </a:xfrm>
        </p:grpSpPr>
        <p:sp>
          <p:nvSpPr>
            <p:cNvPr id="1434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pitchFamily="-84" charset="-128"/>
              </a:endParaRPr>
            </a:p>
          </p:txBody>
        </p:sp>
        <p:sp>
          <p:nvSpPr>
            <p:cNvPr id="1434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pitchFamily="-84" charset="-128"/>
              </a:endParaRPr>
            </a:p>
          </p:txBody>
        </p:sp>
        <p:sp>
          <p:nvSpPr>
            <p:cNvPr id="1434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4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4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5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6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7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8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39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sp>
          <p:nvSpPr>
            <p:cNvPr id="1440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pitchFamily="-84" charset="-128"/>
              </a:endParaRPr>
            </a:p>
          </p:txBody>
        </p:sp>
      </p:grpSp>
      <p:sp>
        <p:nvSpPr>
          <p:cNvPr id="3075" name="Rectangle 66"/>
          <p:cNvSpPr>
            <a:spLocks noGrp="1" noChangeArrowheads="1"/>
          </p:cNvSpPr>
          <p:nvPr>
            <p:ph type="title"/>
          </p:nvPr>
        </p:nvSpPr>
        <p:spPr bwMode="auto">
          <a:xfrm>
            <a:off x="571500" y="685800"/>
            <a:ext cx="8001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076" name="Rectangle 67"/>
          <p:cNvSpPr>
            <a:spLocks noGrp="1" noChangeArrowheads="1"/>
          </p:cNvSpPr>
          <p:nvPr>
            <p:ph type="body" idx="1"/>
          </p:nvPr>
        </p:nvSpPr>
        <p:spPr bwMode="auto">
          <a:xfrm>
            <a:off x="571500" y="1981200"/>
            <a:ext cx="80010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mn-ea"/>
                <a:cs typeface="+mn-cs"/>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84" charset="0"/>
                <a:ea typeface="Osaka" pitchFamily="-84" charset="-128"/>
              </a:defRPr>
            </a:lvl1pPr>
          </a:lstStyle>
          <a:p>
            <a:pPr>
              <a:defRPr/>
            </a:pPr>
            <a:fld id="{DD693B29-248F-4CF2-BA2B-E835F1ABE1FA}" type="slidenum">
              <a:rPr lang="en-US" altLang="ja-JP"/>
              <a:pPr>
                <a:defRPr/>
              </a:pPr>
              <a:t>‹#›</a:t>
            </a:fld>
            <a:endParaRPr lang="en-US" altLang="ja-JP"/>
          </a:p>
        </p:txBody>
      </p:sp>
      <p:pic>
        <p:nvPicPr>
          <p:cNvPr id="3080" name="Picture 71"/>
          <p:cNvPicPr>
            <a:picLocks noChangeAspect="1" noChangeArrowheads="1"/>
          </p:cNvPicPr>
          <p:nvPr/>
        </p:nvPicPr>
        <p:blipFill>
          <a:blip r:embed="rId13"/>
          <a:srcRect/>
          <a:stretch>
            <a:fillRect/>
          </a:stretch>
        </p:blipFill>
        <p:spPr bwMode="auto">
          <a:xfrm>
            <a:off x="685800" y="1652588"/>
            <a:ext cx="914400" cy="176212"/>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7688" r:id="rId1"/>
    <p:sldLayoutId id="2147487575" r:id="rId2"/>
    <p:sldLayoutId id="2147487576" r:id="rId3"/>
    <p:sldLayoutId id="2147487577" r:id="rId4"/>
    <p:sldLayoutId id="2147487578" r:id="rId5"/>
    <p:sldLayoutId id="2147487579" r:id="rId6"/>
    <p:sldLayoutId id="2147487580" r:id="rId7"/>
    <p:sldLayoutId id="2147487581" r:id="rId8"/>
    <p:sldLayoutId id="2147487582" r:id="rId9"/>
    <p:sldLayoutId id="2147487583" r:id="rId10"/>
    <p:sldLayoutId id="214748758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9" name="Rectangle 1027"/>
          <p:cNvSpPr>
            <a:spLocks noGrp="1" noChangeArrowheads="1"/>
          </p:cNvSpPr>
          <p:nvPr>
            <p:ph type="body" idx="1"/>
          </p:nvPr>
        </p:nvSpPr>
        <p:spPr bwMode="auto">
          <a:xfrm>
            <a:off x="685800" y="1828800"/>
            <a:ext cx="77724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23557"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3558"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pitchFamily="34" charset="0"/>
              </a:defRPr>
            </a:lvl1pPr>
          </a:lstStyle>
          <a:p>
            <a:pPr>
              <a:defRPr/>
            </a:pPr>
            <a:fld id="{7FC716A6-645C-4B18-812E-9804DD6AB1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89" r:id="rId1"/>
    <p:sldLayoutId id="2147487585" r:id="rId2"/>
    <p:sldLayoutId id="2147487586" r:id="rId3"/>
    <p:sldLayoutId id="2147487587" r:id="rId4"/>
    <p:sldLayoutId id="2147487588" r:id="rId5"/>
    <p:sldLayoutId id="2147487589" r:id="rId6"/>
    <p:sldLayoutId id="2147487590" r:id="rId7"/>
    <p:sldLayoutId id="2147487591" r:id="rId8"/>
    <p:sldLayoutId id="2147487592" r:id="rId9"/>
    <p:sldLayoutId id="2147487593" r:id="rId10"/>
    <p:sldLayoutId id="2147487594" r:id="rId11"/>
  </p:sldLayoutIdLst>
  <p:txStyles>
    <p:titleStyle>
      <a:lvl1pPr algn="l"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Arial"/>
          <a:ea typeface="ＭＳ Ｐゴシック" charset="0"/>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1026"/>
          <p:cNvGrpSpPr>
            <a:grpSpLocks/>
          </p:cNvGrpSpPr>
          <p:nvPr/>
        </p:nvGrpSpPr>
        <p:grpSpPr bwMode="auto">
          <a:xfrm>
            <a:off x="0" y="0"/>
            <a:ext cx="9147175" cy="6867525"/>
            <a:chOff x="0" y="0"/>
            <a:chExt cx="5762" cy="4326"/>
          </a:xfrm>
        </p:grpSpPr>
        <p:sp>
          <p:nvSpPr>
            <p:cNvPr id="38920" name="Rectangle 1027"/>
            <p:cNvSpPr>
              <a:spLocks noChangeArrowheads="1"/>
            </p:cNvSpPr>
            <p:nvPr/>
          </p:nvSpPr>
          <p:spPr bwMode="hidden">
            <a:xfrm>
              <a:off x="0" y="0"/>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1" name="Rectangle 1028"/>
            <p:cNvSpPr>
              <a:spLocks noChangeArrowheads="1"/>
            </p:cNvSpPr>
            <p:nvPr/>
          </p:nvSpPr>
          <p:spPr bwMode="hidden">
            <a:xfrm>
              <a:off x="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2" name="Rectangle 1029"/>
            <p:cNvSpPr>
              <a:spLocks noChangeArrowheads="1"/>
            </p:cNvSpPr>
            <p:nvPr/>
          </p:nvSpPr>
          <p:spPr bwMode="hidden">
            <a:xfrm>
              <a:off x="1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3" name="Rectangle 1030"/>
            <p:cNvSpPr>
              <a:spLocks noChangeArrowheads="1"/>
            </p:cNvSpPr>
            <p:nvPr/>
          </p:nvSpPr>
          <p:spPr bwMode="hidden">
            <a:xfrm>
              <a:off x="2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4" name="Rectangle 1031"/>
            <p:cNvSpPr>
              <a:spLocks noChangeArrowheads="1"/>
            </p:cNvSpPr>
            <p:nvPr/>
          </p:nvSpPr>
          <p:spPr bwMode="hidden">
            <a:xfrm>
              <a:off x="3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5" name="Rectangle 1032"/>
            <p:cNvSpPr>
              <a:spLocks noChangeArrowheads="1"/>
            </p:cNvSpPr>
            <p:nvPr/>
          </p:nvSpPr>
          <p:spPr bwMode="hidden">
            <a:xfrm>
              <a:off x="4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6" name="Rectangle 1033"/>
            <p:cNvSpPr>
              <a:spLocks noChangeArrowheads="1"/>
            </p:cNvSpPr>
            <p:nvPr/>
          </p:nvSpPr>
          <p:spPr bwMode="hidden">
            <a:xfrm>
              <a:off x="5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7" name="Rectangle 1034"/>
            <p:cNvSpPr>
              <a:spLocks noChangeArrowheads="1"/>
            </p:cNvSpPr>
            <p:nvPr/>
          </p:nvSpPr>
          <p:spPr bwMode="hidden">
            <a:xfrm>
              <a:off x="6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8" name="Rectangle 1035"/>
            <p:cNvSpPr>
              <a:spLocks noChangeArrowheads="1"/>
            </p:cNvSpPr>
            <p:nvPr/>
          </p:nvSpPr>
          <p:spPr bwMode="hidden">
            <a:xfrm>
              <a:off x="7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29" name="Rectangle 1036"/>
            <p:cNvSpPr>
              <a:spLocks noChangeArrowheads="1"/>
            </p:cNvSpPr>
            <p:nvPr/>
          </p:nvSpPr>
          <p:spPr bwMode="hidden">
            <a:xfrm>
              <a:off x="8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0" name="Rectangle 1037"/>
            <p:cNvSpPr>
              <a:spLocks noChangeArrowheads="1"/>
            </p:cNvSpPr>
            <p:nvPr/>
          </p:nvSpPr>
          <p:spPr bwMode="hidden">
            <a:xfrm>
              <a:off x="96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1" name="Rectangle 1038"/>
            <p:cNvSpPr>
              <a:spLocks noChangeArrowheads="1"/>
            </p:cNvSpPr>
            <p:nvPr/>
          </p:nvSpPr>
          <p:spPr bwMode="hidden">
            <a:xfrm>
              <a:off x="105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2" name="Rectangle 1039"/>
            <p:cNvSpPr>
              <a:spLocks noChangeArrowheads="1"/>
            </p:cNvSpPr>
            <p:nvPr/>
          </p:nvSpPr>
          <p:spPr bwMode="hidden">
            <a:xfrm>
              <a:off x="115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3" name="Rectangle 1040"/>
            <p:cNvSpPr>
              <a:spLocks noChangeArrowheads="1"/>
            </p:cNvSpPr>
            <p:nvPr/>
          </p:nvSpPr>
          <p:spPr bwMode="hidden">
            <a:xfrm>
              <a:off x="124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4" name="Rectangle 1041"/>
            <p:cNvSpPr>
              <a:spLocks noChangeArrowheads="1"/>
            </p:cNvSpPr>
            <p:nvPr/>
          </p:nvSpPr>
          <p:spPr bwMode="hidden">
            <a:xfrm>
              <a:off x="134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5" name="Rectangle 1042"/>
            <p:cNvSpPr>
              <a:spLocks noChangeArrowheads="1"/>
            </p:cNvSpPr>
            <p:nvPr/>
          </p:nvSpPr>
          <p:spPr bwMode="hidden">
            <a:xfrm>
              <a:off x="144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6" name="Rectangle 1043"/>
            <p:cNvSpPr>
              <a:spLocks noChangeArrowheads="1"/>
            </p:cNvSpPr>
            <p:nvPr/>
          </p:nvSpPr>
          <p:spPr bwMode="hidden">
            <a:xfrm>
              <a:off x="153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7" name="Rectangle 1044"/>
            <p:cNvSpPr>
              <a:spLocks noChangeArrowheads="1"/>
            </p:cNvSpPr>
            <p:nvPr/>
          </p:nvSpPr>
          <p:spPr bwMode="hidden">
            <a:xfrm>
              <a:off x="163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8" name="Rectangle 1045"/>
            <p:cNvSpPr>
              <a:spLocks noChangeArrowheads="1"/>
            </p:cNvSpPr>
            <p:nvPr/>
          </p:nvSpPr>
          <p:spPr bwMode="hidden">
            <a:xfrm>
              <a:off x="172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39" name="Rectangle 1046"/>
            <p:cNvSpPr>
              <a:spLocks noChangeArrowheads="1"/>
            </p:cNvSpPr>
            <p:nvPr/>
          </p:nvSpPr>
          <p:spPr bwMode="hidden">
            <a:xfrm>
              <a:off x="182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0" name="Rectangle 1047"/>
            <p:cNvSpPr>
              <a:spLocks noChangeArrowheads="1"/>
            </p:cNvSpPr>
            <p:nvPr/>
          </p:nvSpPr>
          <p:spPr bwMode="hidden">
            <a:xfrm>
              <a:off x="192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1" name="Rectangle 1048"/>
            <p:cNvSpPr>
              <a:spLocks noChangeArrowheads="1"/>
            </p:cNvSpPr>
            <p:nvPr/>
          </p:nvSpPr>
          <p:spPr bwMode="hidden">
            <a:xfrm>
              <a:off x="201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2" name="Rectangle 1049"/>
            <p:cNvSpPr>
              <a:spLocks noChangeArrowheads="1"/>
            </p:cNvSpPr>
            <p:nvPr/>
          </p:nvSpPr>
          <p:spPr bwMode="hidden">
            <a:xfrm>
              <a:off x="211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3" name="Rectangle 1050"/>
            <p:cNvSpPr>
              <a:spLocks noChangeArrowheads="1"/>
            </p:cNvSpPr>
            <p:nvPr/>
          </p:nvSpPr>
          <p:spPr bwMode="hidden">
            <a:xfrm>
              <a:off x="220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4" name="Rectangle 1051"/>
            <p:cNvSpPr>
              <a:spLocks noChangeArrowheads="1"/>
            </p:cNvSpPr>
            <p:nvPr/>
          </p:nvSpPr>
          <p:spPr bwMode="hidden">
            <a:xfrm>
              <a:off x="230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5" name="Rectangle 1052"/>
            <p:cNvSpPr>
              <a:spLocks noChangeArrowheads="1"/>
            </p:cNvSpPr>
            <p:nvPr/>
          </p:nvSpPr>
          <p:spPr bwMode="hidden">
            <a:xfrm>
              <a:off x="240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6" name="Rectangle 1053"/>
            <p:cNvSpPr>
              <a:spLocks noChangeArrowheads="1"/>
            </p:cNvSpPr>
            <p:nvPr/>
          </p:nvSpPr>
          <p:spPr bwMode="hidden">
            <a:xfrm>
              <a:off x="24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7" name="Rectangle 1054"/>
            <p:cNvSpPr>
              <a:spLocks noChangeArrowheads="1"/>
            </p:cNvSpPr>
            <p:nvPr/>
          </p:nvSpPr>
          <p:spPr bwMode="hidden">
            <a:xfrm>
              <a:off x="25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8" name="Rectangle 1055"/>
            <p:cNvSpPr>
              <a:spLocks noChangeArrowheads="1"/>
            </p:cNvSpPr>
            <p:nvPr/>
          </p:nvSpPr>
          <p:spPr bwMode="hidden">
            <a:xfrm>
              <a:off x="26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49" name="Rectangle 1056"/>
            <p:cNvSpPr>
              <a:spLocks noChangeArrowheads="1"/>
            </p:cNvSpPr>
            <p:nvPr/>
          </p:nvSpPr>
          <p:spPr bwMode="hidden">
            <a:xfrm>
              <a:off x="27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0" name="Rectangle 1057"/>
            <p:cNvSpPr>
              <a:spLocks noChangeArrowheads="1"/>
            </p:cNvSpPr>
            <p:nvPr/>
          </p:nvSpPr>
          <p:spPr bwMode="hidden">
            <a:xfrm>
              <a:off x="28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1" name="Rectangle 1058"/>
            <p:cNvSpPr>
              <a:spLocks noChangeArrowheads="1"/>
            </p:cNvSpPr>
            <p:nvPr/>
          </p:nvSpPr>
          <p:spPr bwMode="hidden">
            <a:xfrm>
              <a:off x="29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2" name="Rectangle 1059"/>
            <p:cNvSpPr>
              <a:spLocks noChangeArrowheads="1"/>
            </p:cNvSpPr>
            <p:nvPr/>
          </p:nvSpPr>
          <p:spPr bwMode="hidden">
            <a:xfrm>
              <a:off x="30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3" name="Rectangle 1060"/>
            <p:cNvSpPr>
              <a:spLocks noChangeArrowheads="1"/>
            </p:cNvSpPr>
            <p:nvPr/>
          </p:nvSpPr>
          <p:spPr bwMode="hidden">
            <a:xfrm>
              <a:off x="31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4" name="Rectangle 1061"/>
            <p:cNvSpPr>
              <a:spLocks noChangeArrowheads="1"/>
            </p:cNvSpPr>
            <p:nvPr/>
          </p:nvSpPr>
          <p:spPr bwMode="hidden">
            <a:xfrm>
              <a:off x="32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5" name="Rectangle 1062"/>
            <p:cNvSpPr>
              <a:spLocks noChangeArrowheads="1"/>
            </p:cNvSpPr>
            <p:nvPr/>
          </p:nvSpPr>
          <p:spPr bwMode="hidden">
            <a:xfrm>
              <a:off x="336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6" name="Rectangle 1063"/>
            <p:cNvSpPr>
              <a:spLocks noChangeArrowheads="1"/>
            </p:cNvSpPr>
            <p:nvPr/>
          </p:nvSpPr>
          <p:spPr bwMode="hidden">
            <a:xfrm>
              <a:off x="345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7" name="Rectangle 1064"/>
            <p:cNvSpPr>
              <a:spLocks noChangeArrowheads="1"/>
            </p:cNvSpPr>
            <p:nvPr/>
          </p:nvSpPr>
          <p:spPr bwMode="hidden">
            <a:xfrm>
              <a:off x="355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8" name="Rectangle 1065"/>
            <p:cNvSpPr>
              <a:spLocks noChangeArrowheads="1"/>
            </p:cNvSpPr>
            <p:nvPr/>
          </p:nvSpPr>
          <p:spPr bwMode="hidden">
            <a:xfrm>
              <a:off x="364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59" name="Rectangle 1066"/>
            <p:cNvSpPr>
              <a:spLocks noChangeArrowheads="1"/>
            </p:cNvSpPr>
            <p:nvPr/>
          </p:nvSpPr>
          <p:spPr bwMode="hidden">
            <a:xfrm>
              <a:off x="374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0" name="Rectangle 1067"/>
            <p:cNvSpPr>
              <a:spLocks noChangeArrowheads="1"/>
            </p:cNvSpPr>
            <p:nvPr/>
          </p:nvSpPr>
          <p:spPr bwMode="hidden">
            <a:xfrm>
              <a:off x="384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1" name="Rectangle 1068"/>
            <p:cNvSpPr>
              <a:spLocks noChangeArrowheads="1"/>
            </p:cNvSpPr>
            <p:nvPr/>
          </p:nvSpPr>
          <p:spPr bwMode="hidden">
            <a:xfrm>
              <a:off x="393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2" name="Rectangle 1069"/>
            <p:cNvSpPr>
              <a:spLocks noChangeArrowheads="1"/>
            </p:cNvSpPr>
            <p:nvPr/>
          </p:nvSpPr>
          <p:spPr bwMode="hidden">
            <a:xfrm>
              <a:off x="403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3" name="Rectangle 1070"/>
            <p:cNvSpPr>
              <a:spLocks noChangeArrowheads="1"/>
            </p:cNvSpPr>
            <p:nvPr/>
          </p:nvSpPr>
          <p:spPr bwMode="hidden">
            <a:xfrm>
              <a:off x="412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4" name="Rectangle 1071"/>
            <p:cNvSpPr>
              <a:spLocks noChangeArrowheads="1"/>
            </p:cNvSpPr>
            <p:nvPr/>
          </p:nvSpPr>
          <p:spPr bwMode="hidden">
            <a:xfrm>
              <a:off x="422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5" name="Rectangle 1072"/>
            <p:cNvSpPr>
              <a:spLocks noChangeArrowheads="1"/>
            </p:cNvSpPr>
            <p:nvPr/>
          </p:nvSpPr>
          <p:spPr bwMode="hidden">
            <a:xfrm>
              <a:off x="432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6" name="Rectangle 1073"/>
            <p:cNvSpPr>
              <a:spLocks noChangeArrowheads="1"/>
            </p:cNvSpPr>
            <p:nvPr/>
          </p:nvSpPr>
          <p:spPr bwMode="hidden">
            <a:xfrm>
              <a:off x="441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7" name="Rectangle 1074"/>
            <p:cNvSpPr>
              <a:spLocks noChangeArrowheads="1"/>
            </p:cNvSpPr>
            <p:nvPr/>
          </p:nvSpPr>
          <p:spPr bwMode="hidden">
            <a:xfrm>
              <a:off x="451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8" name="Rectangle 1075"/>
            <p:cNvSpPr>
              <a:spLocks noChangeArrowheads="1"/>
            </p:cNvSpPr>
            <p:nvPr/>
          </p:nvSpPr>
          <p:spPr bwMode="hidden">
            <a:xfrm>
              <a:off x="460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69" name="Rectangle 1076"/>
            <p:cNvSpPr>
              <a:spLocks noChangeArrowheads="1"/>
            </p:cNvSpPr>
            <p:nvPr/>
          </p:nvSpPr>
          <p:spPr bwMode="hidden">
            <a:xfrm>
              <a:off x="470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0" name="Rectangle 1077"/>
            <p:cNvSpPr>
              <a:spLocks noChangeArrowheads="1"/>
            </p:cNvSpPr>
            <p:nvPr/>
          </p:nvSpPr>
          <p:spPr bwMode="hidden">
            <a:xfrm>
              <a:off x="480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1" name="Rectangle 1078"/>
            <p:cNvSpPr>
              <a:spLocks noChangeArrowheads="1"/>
            </p:cNvSpPr>
            <p:nvPr/>
          </p:nvSpPr>
          <p:spPr bwMode="hidden">
            <a:xfrm>
              <a:off x="489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2" name="Rectangle 1079"/>
            <p:cNvSpPr>
              <a:spLocks noChangeArrowheads="1"/>
            </p:cNvSpPr>
            <p:nvPr/>
          </p:nvSpPr>
          <p:spPr bwMode="hidden">
            <a:xfrm>
              <a:off x="499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3" name="Rectangle 1080"/>
            <p:cNvSpPr>
              <a:spLocks noChangeArrowheads="1"/>
            </p:cNvSpPr>
            <p:nvPr/>
          </p:nvSpPr>
          <p:spPr bwMode="hidden">
            <a:xfrm>
              <a:off x="508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4" name="Rectangle 1081"/>
            <p:cNvSpPr>
              <a:spLocks noChangeArrowheads="1"/>
            </p:cNvSpPr>
            <p:nvPr/>
          </p:nvSpPr>
          <p:spPr bwMode="hidden">
            <a:xfrm>
              <a:off x="518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5" name="Rectangle 1082"/>
            <p:cNvSpPr>
              <a:spLocks noChangeArrowheads="1"/>
            </p:cNvSpPr>
            <p:nvPr/>
          </p:nvSpPr>
          <p:spPr bwMode="hidden">
            <a:xfrm>
              <a:off x="5280"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6" name="Rectangle 1083"/>
            <p:cNvSpPr>
              <a:spLocks noChangeArrowheads="1"/>
            </p:cNvSpPr>
            <p:nvPr/>
          </p:nvSpPr>
          <p:spPr bwMode="hidden">
            <a:xfrm>
              <a:off x="5376"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7" name="Rectangle 1084"/>
            <p:cNvSpPr>
              <a:spLocks noChangeArrowheads="1"/>
            </p:cNvSpPr>
            <p:nvPr/>
          </p:nvSpPr>
          <p:spPr bwMode="hidden">
            <a:xfrm>
              <a:off x="5472"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8" name="Rectangle 1085"/>
            <p:cNvSpPr>
              <a:spLocks noChangeArrowheads="1"/>
            </p:cNvSpPr>
            <p:nvPr/>
          </p:nvSpPr>
          <p:spPr bwMode="hidden">
            <a:xfrm>
              <a:off x="5568"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79" name="Rectangle 1086"/>
            <p:cNvSpPr>
              <a:spLocks noChangeArrowheads="1"/>
            </p:cNvSpPr>
            <p:nvPr/>
          </p:nvSpPr>
          <p:spPr bwMode="hidden">
            <a:xfrm>
              <a:off x="5664" y="6"/>
              <a:ext cx="48" cy="4320"/>
            </a:xfrm>
            <a:prstGeom prst="rect">
              <a:avLst/>
            </a:prstGeom>
            <a:solidFill>
              <a:schemeClr val="accent2"/>
            </a:solidFill>
            <a:ln w="9525">
              <a:noFill/>
              <a:miter lim="800000"/>
              <a:headEnd/>
              <a:tailEnd/>
            </a:ln>
          </p:spPr>
          <p:txBody>
            <a:bodyPr wrap="none" anchor="ctr"/>
            <a:lstStyle/>
            <a:p>
              <a:pPr>
                <a:defRPr/>
              </a:pPr>
              <a:endParaRPr lang="en-US"/>
            </a:p>
          </p:txBody>
        </p:sp>
        <p:sp>
          <p:nvSpPr>
            <p:cNvPr id="38980" name="Rectangle 1087"/>
            <p:cNvSpPr>
              <a:spLocks noChangeArrowheads="1"/>
            </p:cNvSpPr>
            <p:nvPr/>
          </p:nvSpPr>
          <p:spPr bwMode="hidden">
            <a:xfrm>
              <a:off x="431" y="0"/>
              <a:ext cx="5331" cy="4320"/>
            </a:xfrm>
            <a:prstGeom prst="rect">
              <a:avLst/>
            </a:prstGeom>
            <a:solidFill>
              <a:schemeClr val="accent1">
                <a:alpha val="50195"/>
              </a:schemeClr>
            </a:solidFill>
            <a:ln w="9525">
              <a:noFill/>
              <a:miter lim="800000"/>
              <a:headEnd/>
              <a:tailEnd/>
            </a:ln>
          </p:spPr>
          <p:txBody>
            <a:bodyPr wrap="none" anchor="ctr"/>
            <a:lstStyle/>
            <a:p>
              <a:pPr>
                <a:defRPr/>
              </a:pPr>
              <a:endParaRPr lang="en-US"/>
            </a:p>
          </p:txBody>
        </p:sp>
        <p:sp>
          <p:nvSpPr>
            <p:cNvPr id="38981" name="Rectangle 1088"/>
            <p:cNvSpPr>
              <a:spLocks noChangeArrowheads="1"/>
            </p:cNvSpPr>
            <p:nvPr/>
          </p:nvSpPr>
          <p:spPr bwMode="blackGray">
            <a:xfrm>
              <a:off x="0" y="1081"/>
              <a:ext cx="4378" cy="47"/>
            </a:xfrm>
            <a:prstGeom prst="rect">
              <a:avLst/>
            </a:prstGeom>
            <a:solidFill>
              <a:schemeClr val="hlink">
                <a:alpha val="50195"/>
              </a:schemeClr>
            </a:solidFill>
            <a:ln w="9525">
              <a:noFill/>
              <a:miter lim="800000"/>
              <a:headEnd/>
              <a:tailEnd/>
            </a:ln>
          </p:spPr>
          <p:txBody>
            <a:bodyPr wrap="none" anchor="ctr"/>
            <a:lstStyle/>
            <a:p>
              <a:pPr>
                <a:defRPr/>
              </a:pPr>
              <a:endParaRPr lang="en-US"/>
            </a:p>
          </p:txBody>
        </p:sp>
      </p:grpSp>
      <p:sp>
        <p:nvSpPr>
          <p:cNvPr id="5123" name="Rectangle 1089"/>
          <p:cNvSpPr>
            <a:spLocks noGrp="1" noChangeArrowheads="1"/>
          </p:cNvSpPr>
          <p:nvPr>
            <p:ph type="title"/>
          </p:nvPr>
        </p:nvSpPr>
        <p:spPr bwMode="auto">
          <a:xfrm>
            <a:off x="871538" y="533400"/>
            <a:ext cx="8162925" cy="10906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4" name="Rectangle 1090"/>
          <p:cNvSpPr>
            <a:spLocks noGrp="1" noChangeArrowheads="1"/>
          </p:cNvSpPr>
          <p:nvPr>
            <p:ph type="body" idx="1"/>
          </p:nvPr>
        </p:nvSpPr>
        <p:spPr bwMode="auto">
          <a:xfrm>
            <a:off x="912813" y="1905000"/>
            <a:ext cx="811053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pitchFamily="-84" charset="0"/>
              </a:defRPr>
            </a:lvl1pPr>
          </a:lstStyle>
          <a:p>
            <a:pPr>
              <a:defRPr/>
            </a:pPr>
            <a:fld id="{3FB76664-B40C-4264-AEFF-0D9B60EED6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90" r:id="rId1"/>
    <p:sldLayoutId id="2147487595" r:id="rId2"/>
    <p:sldLayoutId id="2147487596" r:id="rId3"/>
    <p:sldLayoutId id="2147487597" r:id="rId4"/>
    <p:sldLayoutId id="2147487598" r:id="rId5"/>
    <p:sldLayoutId id="2147487599" r:id="rId6"/>
    <p:sldLayoutId id="2147487600" r:id="rId7"/>
    <p:sldLayoutId id="2147487601" r:id="rId8"/>
    <p:sldLayoutId id="2147487602" r:id="rId9"/>
    <p:sldLayoutId id="2147487603" r:id="rId10"/>
    <p:sldLayoutId id="214748760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2" charset="2"/>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pitchFamily="2" charset="2"/>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350" y="6350"/>
            <a:ext cx="9118600" cy="6832600"/>
            <a:chOff x="4" y="4"/>
            <a:chExt cx="5744" cy="4304"/>
          </a:xfrm>
        </p:grpSpPr>
        <p:sp>
          <p:nvSpPr>
            <p:cNvPr id="51205"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pPr>
                <a:defRPr/>
              </a:pPr>
              <a:endParaRPr lang="en-US">
                <a:solidFill>
                  <a:srgbClr val="FFFFFF"/>
                </a:solidFill>
              </a:endParaRPr>
            </a:p>
          </p:txBody>
        </p:sp>
        <p:grpSp>
          <p:nvGrpSpPr>
            <p:cNvPr id="6150" name="Group 4"/>
            <p:cNvGrpSpPr>
              <a:grpSpLocks/>
            </p:cNvGrpSpPr>
            <p:nvPr/>
          </p:nvGrpSpPr>
          <p:grpSpPr bwMode="auto">
            <a:xfrm>
              <a:off x="288" y="225"/>
              <a:ext cx="5185" cy="3895"/>
              <a:chOff x="288" y="225"/>
              <a:chExt cx="5185" cy="3895"/>
            </a:xfrm>
          </p:grpSpPr>
          <p:sp>
            <p:nvSpPr>
              <p:cNvPr id="51207"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w="12700" cap="rnd" cmpd="sng">
                <a:noFill/>
                <a:prstDash val="solid"/>
                <a:round/>
                <a:headEnd type="none" w="med" len="med"/>
                <a:tailEnd type="none" w="med" len="med"/>
              </a:ln>
            </p:spPr>
            <p:txBody>
              <a:bodyPr/>
              <a:lstStyle/>
              <a:p>
                <a:pPr>
                  <a:defRPr/>
                </a:pPr>
                <a:endParaRPr lang="en-US"/>
              </a:p>
            </p:txBody>
          </p:sp>
          <p:grpSp>
            <p:nvGrpSpPr>
              <p:cNvPr id="6152" name="Group 6"/>
              <p:cNvGrpSpPr>
                <a:grpSpLocks/>
              </p:cNvGrpSpPr>
              <p:nvPr/>
            </p:nvGrpSpPr>
            <p:grpSpPr bwMode="auto">
              <a:xfrm>
                <a:off x="288" y="231"/>
                <a:ext cx="86" cy="3889"/>
                <a:chOff x="288" y="231"/>
                <a:chExt cx="86" cy="3889"/>
              </a:xfrm>
            </p:grpSpPr>
            <p:sp>
              <p:nvSpPr>
                <p:cNvPr id="51214"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w="12700" cap="rnd" cmpd="sng">
                  <a:noFill/>
                  <a:prstDash val="solid"/>
                  <a:round/>
                  <a:headEnd type="none" w="med" len="med"/>
                  <a:tailEnd type="none" w="med" len="med"/>
                </a:ln>
              </p:spPr>
              <p:txBody>
                <a:bodyPr/>
                <a:lstStyle/>
                <a:p>
                  <a:pPr>
                    <a:defRPr/>
                  </a:pPr>
                  <a:endParaRPr lang="en-US"/>
                </a:p>
              </p:txBody>
            </p:sp>
            <p:sp>
              <p:nvSpPr>
                <p:cNvPr id="51215"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w="12700" cap="rnd" cmpd="sng">
                  <a:noFill/>
                  <a:prstDash val="solid"/>
                  <a:round/>
                  <a:headEnd type="none" w="med" len="med"/>
                  <a:tailEnd type="none" w="med" len="med"/>
                </a:ln>
              </p:spPr>
              <p:txBody>
                <a:bodyPr/>
                <a:lstStyle/>
                <a:p>
                  <a:pPr>
                    <a:defRPr/>
                  </a:pPr>
                  <a:endParaRPr lang="en-US"/>
                </a:p>
              </p:txBody>
            </p:sp>
          </p:grpSp>
          <p:grpSp>
            <p:nvGrpSpPr>
              <p:cNvPr id="6153" name="Group 9"/>
              <p:cNvGrpSpPr>
                <a:grpSpLocks/>
              </p:cNvGrpSpPr>
              <p:nvPr/>
            </p:nvGrpSpPr>
            <p:grpSpPr bwMode="auto">
              <a:xfrm>
                <a:off x="5386" y="225"/>
                <a:ext cx="87" cy="3886"/>
                <a:chOff x="5386" y="225"/>
                <a:chExt cx="87" cy="3886"/>
              </a:xfrm>
            </p:grpSpPr>
            <p:sp>
              <p:nvSpPr>
                <p:cNvPr id="51212"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w="12700" cap="rnd" cmpd="sng">
                  <a:noFill/>
                  <a:prstDash val="solid"/>
                  <a:round/>
                  <a:headEnd type="none" w="med" len="med"/>
                  <a:tailEnd type="none" w="med" len="med"/>
                </a:ln>
              </p:spPr>
              <p:txBody>
                <a:bodyPr/>
                <a:lstStyle/>
                <a:p>
                  <a:pPr>
                    <a:defRPr/>
                  </a:pPr>
                  <a:endParaRPr lang="en-US"/>
                </a:p>
              </p:txBody>
            </p:sp>
            <p:sp>
              <p:nvSpPr>
                <p:cNvPr id="51213"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w="12700" cap="rnd" cmpd="sng">
                  <a:noFill/>
                  <a:prstDash val="solid"/>
                  <a:round/>
                  <a:headEnd type="none" w="med" len="med"/>
                  <a:tailEnd type="none" w="med" len="med"/>
                </a:ln>
              </p:spPr>
              <p:txBody>
                <a:bodyPr/>
                <a:lstStyle/>
                <a:p>
                  <a:pPr>
                    <a:defRPr/>
                  </a:pPr>
                  <a:endParaRPr lang="en-US"/>
                </a:p>
              </p:txBody>
            </p:sp>
          </p:grpSp>
          <p:sp>
            <p:nvSpPr>
              <p:cNvPr id="51210"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w="12700" cap="rnd" cmpd="sng">
                <a:noFill/>
                <a:prstDash val="solid"/>
                <a:round/>
                <a:headEnd type="none" w="med" len="med"/>
                <a:tailEnd type="none" w="med" len="med"/>
              </a:ln>
            </p:spPr>
            <p:txBody>
              <a:bodyPr/>
              <a:lstStyle/>
              <a:p>
                <a:pPr>
                  <a:defRPr/>
                </a:pPr>
                <a:endParaRPr lang="en-US"/>
              </a:p>
            </p:txBody>
          </p:sp>
          <p:sp>
            <p:nvSpPr>
              <p:cNvPr id="51211" name="Rectangle 13"/>
              <p:cNvSpPr>
                <a:spLocks noChangeArrowheads="1"/>
              </p:cNvSpPr>
              <p:nvPr/>
            </p:nvSpPr>
            <p:spPr bwMode="auto">
              <a:xfrm>
                <a:off x="373" y="330"/>
                <a:ext cx="5013" cy="3690"/>
              </a:xfrm>
              <a:prstGeom prst="rect">
                <a:avLst/>
              </a:prstGeom>
              <a:solidFill>
                <a:schemeClr val="bg1"/>
              </a:solidFill>
              <a:ln w="12700">
                <a:noFill/>
                <a:miter lim="800000"/>
                <a:headEnd/>
                <a:tailEnd/>
              </a:ln>
            </p:spPr>
            <p:txBody>
              <a:bodyPr wrap="none" anchor="ctr"/>
              <a:lstStyle/>
              <a:p>
                <a:pPr>
                  <a:defRPr/>
                </a:pPr>
                <a:endParaRPr lang="en-US">
                  <a:solidFill>
                    <a:srgbClr val="FFFFFF"/>
                  </a:solidFill>
                </a:endParaRPr>
              </a:p>
            </p:txBody>
          </p:sp>
        </p:grpSp>
      </p:grpSp>
      <p:sp>
        <p:nvSpPr>
          <p:cNvPr id="48142"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48143"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5"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6"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7"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8"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39"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0"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1"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2"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3"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4"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5"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6"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7"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8"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49"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0"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1"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2"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3"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4"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5"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6"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7"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8"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59"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0"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1"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2"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3"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4"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5"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6"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7"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8"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69"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0"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1"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2"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3"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4"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5"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6"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7"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8"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79"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0"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1"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2"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3"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4"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5"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6"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7"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8"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89"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0"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1"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2"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3"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4"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sp>
          <p:nvSpPr>
            <p:cNvPr id="52295"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Osaka" pitchFamily="-84" charset="-128"/>
              </a:endParaRPr>
            </a:p>
          </p:txBody>
        </p:sp>
      </p:grpSp>
      <p:sp>
        <p:nvSpPr>
          <p:cNvPr id="7171" name="Rectangle 66"/>
          <p:cNvSpPr>
            <a:spLocks noGrp="1" noChangeArrowheads="1"/>
          </p:cNvSpPr>
          <p:nvPr>
            <p:ph type="title"/>
          </p:nvPr>
        </p:nvSpPr>
        <p:spPr bwMode="auto">
          <a:xfrm>
            <a:off x="571500" y="685800"/>
            <a:ext cx="8001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7172" name="Rectangle 67"/>
          <p:cNvSpPr>
            <a:spLocks noGrp="1" noChangeArrowheads="1"/>
          </p:cNvSpPr>
          <p:nvPr>
            <p:ph type="body" idx="1"/>
          </p:nvPr>
        </p:nvSpPr>
        <p:spPr bwMode="auto">
          <a:xfrm>
            <a:off x="571500" y="1981200"/>
            <a:ext cx="80010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84" charset="0"/>
                <a:ea typeface="Osaka" pitchFamily="-84" charset="-128"/>
              </a:defRPr>
            </a:lvl1pPr>
          </a:lstStyle>
          <a:p>
            <a:pPr>
              <a:defRPr/>
            </a:pPr>
            <a:fld id="{9CB5590D-0903-463A-9ABC-6D29ADB54A6B}" type="slidenum">
              <a:rPr lang="en-US" altLang="ja-JP"/>
              <a:pPr>
                <a:defRPr/>
              </a:pPr>
              <a:t>‹#›</a:t>
            </a:fld>
            <a:endParaRPr lang="en-US" altLang="ja-JP"/>
          </a:p>
        </p:txBody>
      </p:sp>
      <p:pic>
        <p:nvPicPr>
          <p:cNvPr id="7176" name="Picture 71"/>
          <p:cNvPicPr>
            <a:picLocks noChangeAspect="1" noChangeArrowheads="1"/>
          </p:cNvPicPr>
          <p:nvPr/>
        </p:nvPicPr>
        <p:blipFill>
          <a:blip r:embed="rId3"/>
          <a:srcRect/>
          <a:stretch>
            <a:fillRect/>
          </a:stretch>
        </p:blipFill>
        <p:spPr bwMode="auto">
          <a:xfrm>
            <a:off x="685800" y="1652588"/>
            <a:ext cx="914400" cy="176212"/>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760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2286000"/>
            <a:ext cx="9144000" cy="3581400"/>
            <a:chOff x="0" y="1968"/>
            <a:chExt cx="5760" cy="2256"/>
          </a:xfrm>
        </p:grpSpPr>
        <p:sp>
          <p:nvSpPr>
            <p:cNvPr id="5428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3"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4"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5"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6"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7"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8"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89"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0"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1"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2"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3"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4"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5"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6"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7"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8"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299"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0"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1"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2"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3"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4"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5"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6"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7"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8"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09"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0"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1"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2"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3"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4"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5"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6"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7"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8"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19"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0"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1"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2"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3"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4"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5"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6"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7"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8"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29"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0"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1"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2"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3"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4"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5"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6"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7"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8"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39"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40"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41"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42"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sp>
          <p:nvSpPr>
            <p:cNvPr id="54343"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solidFill>
                  <a:srgbClr val="FFFFFF"/>
                </a:solidFill>
                <a:latin typeface="Arial" pitchFamily="34" charset="0"/>
              </a:endParaRPr>
            </a:p>
          </p:txBody>
        </p:sp>
      </p:grpSp>
      <p:sp>
        <p:nvSpPr>
          <p:cNvPr id="8195" name="Rectangle 66"/>
          <p:cNvSpPr>
            <a:spLocks noGrp="1" noChangeArrowheads="1"/>
          </p:cNvSpPr>
          <p:nvPr>
            <p:ph type="title"/>
          </p:nvPr>
        </p:nvSpPr>
        <p:spPr bwMode="auto">
          <a:xfrm>
            <a:off x="571500" y="685800"/>
            <a:ext cx="8001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8196" name="Rectangle 67"/>
          <p:cNvSpPr>
            <a:spLocks noGrp="1" noChangeArrowheads="1"/>
          </p:cNvSpPr>
          <p:nvPr>
            <p:ph type="body" idx="1"/>
          </p:nvPr>
        </p:nvSpPr>
        <p:spPr bwMode="auto">
          <a:xfrm>
            <a:off x="571500" y="1981200"/>
            <a:ext cx="80010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84" charset="0"/>
                <a:ea typeface="Osaka" pitchFamily="-84" charset="-128"/>
              </a:defRPr>
            </a:lvl1pPr>
          </a:lstStyle>
          <a:p>
            <a:pPr>
              <a:defRPr/>
            </a:pPr>
            <a:fld id="{02AF04CE-D2A1-406D-BEA3-41F7FF9BCBBF}" type="slidenum">
              <a:rPr lang="en-US" altLang="ja-JP"/>
              <a:pPr>
                <a:defRPr/>
              </a:pPr>
              <a:t>‹#›</a:t>
            </a:fld>
            <a:endParaRPr lang="en-US" altLang="ja-JP"/>
          </a:p>
        </p:txBody>
      </p:sp>
      <p:pic>
        <p:nvPicPr>
          <p:cNvPr id="8200" name="Picture 71"/>
          <p:cNvPicPr>
            <a:picLocks noChangeAspect="1" noChangeArrowheads="1"/>
          </p:cNvPicPr>
          <p:nvPr/>
        </p:nvPicPr>
        <p:blipFill>
          <a:blip r:embed="rId13"/>
          <a:srcRect/>
          <a:stretch>
            <a:fillRect/>
          </a:stretch>
        </p:blipFill>
        <p:spPr bwMode="auto">
          <a:xfrm>
            <a:off x="685800" y="1652588"/>
            <a:ext cx="914400" cy="176212"/>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7691" r:id="rId1"/>
    <p:sldLayoutId id="2147487607" r:id="rId2"/>
    <p:sldLayoutId id="2147487608" r:id="rId3"/>
    <p:sldLayoutId id="2147487609" r:id="rId4"/>
    <p:sldLayoutId id="2147487610" r:id="rId5"/>
    <p:sldLayoutId id="2147487611" r:id="rId6"/>
    <p:sldLayoutId id="2147487612" r:id="rId7"/>
    <p:sldLayoutId id="2147487613" r:id="rId8"/>
    <p:sldLayoutId id="2147487614" r:id="rId9"/>
    <p:sldLayoutId id="2147487615" r:id="rId10"/>
    <p:sldLayoutId id="2147487616"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77091E-5842-4CEB-828D-4789C460D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17" r:id="rId1"/>
    <p:sldLayoutId id="2147487618" r:id="rId2"/>
    <p:sldLayoutId id="2147487619" r:id="rId3"/>
    <p:sldLayoutId id="2147487620" r:id="rId4"/>
    <p:sldLayoutId id="2147487621" r:id="rId5"/>
    <p:sldLayoutId id="2147487622" r:id="rId6"/>
    <p:sldLayoutId id="2147487623" r:id="rId7"/>
    <p:sldLayoutId id="2147487624" r:id="rId8"/>
    <p:sldLayoutId id="2147487625" r:id="rId9"/>
    <p:sldLayoutId id="2147487626" r:id="rId10"/>
    <p:sldLayoutId id="21474876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8.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7.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9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0.xml"/><Relationship Id="rId1" Type="http://schemas.openxmlformats.org/officeDocument/2006/relationships/slideLayout" Target="../slideLayouts/slideLayout9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3.xml"/><Relationship Id="rId1" Type="http://schemas.openxmlformats.org/officeDocument/2006/relationships/slideLayout" Target="../slideLayouts/slideLayout97.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1.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33.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242888" y="685800"/>
            <a:ext cx="8686800" cy="2362200"/>
          </a:xfrm>
        </p:spPr>
        <p:txBody>
          <a:bodyPr/>
          <a:lstStyle/>
          <a:p>
            <a:pPr eaLnBrk="1" hangingPunct="1"/>
            <a:r>
              <a:rPr kumimoji="0" lang="en-US" sz="6600" b="1"/>
              <a:t>Tuipam pheikakhãi khumkakhui</a:t>
            </a:r>
            <a:endParaRPr kumimoji="0" lang="en-US" sz="5400"/>
          </a:p>
        </p:txBody>
      </p:sp>
      <p:sp>
        <p:nvSpPr>
          <p:cNvPr id="101380"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latin typeface="Arial" pitchFamily="34" charset="0"/>
                <a:ea typeface="Osaka" pitchFamily="-84" charset="-128"/>
              </a:rPr>
              <a:t>31</a:t>
            </a:r>
            <a:endParaRPr lang="en-US">
              <a:latin typeface="Arial" pitchFamily="34" charset="0"/>
              <a:ea typeface="Osaka" pitchFamily="-84" charset="-128"/>
            </a:endParaRPr>
          </a:p>
        </p:txBody>
      </p:sp>
      <p:sp>
        <p:nvSpPr>
          <p:cNvPr id="112644" name="Rectangle 5"/>
          <p:cNvSpPr>
            <a:spLocks noGrp="1" noChangeArrowheads="1"/>
          </p:cNvSpPr>
          <p:nvPr>
            <p:ph type="subTitle" idx="1"/>
          </p:nvPr>
        </p:nvSpPr>
        <p:spPr>
          <a:xfrm>
            <a:off x="0" y="3886200"/>
            <a:ext cx="9144000" cy="1752600"/>
          </a:xfrm>
        </p:spPr>
        <p:txBody>
          <a:bodyPr/>
          <a:lstStyle/>
          <a:p>
            <a:pPr eaLnBrk="1" hangingPunct="1">
              <a:buFont typeface="Wingdings" pitchFamily="2" charset="2"/>
              <a:buNone/>
            </a:pPr>
            <a:r>
              <a:rPr kumimoji="0" lang="en-US" sz="4800" b="1"/>
              <a:t>Kathãda varetuili pheisin sãlaga khumkhuira?</a:t>
            </a:r>
          </a:p>
        </p:txBody>
      </p:sp>
      <p:sp>
        <p:nvSpPr>
          <p:cNvPr id="7" name="Rectangle 6"/>
          <p:cNvSpPr>
            <a:spLocks noChangeArrowheads="1"/>
          </p:cNvSpPr>
          <p:nvPr/>
        </p:nvSpPr>
        <p:spPr bwMode="auto">
          <a:xfrm>
            <a:off x="0" y="610395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8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latin typeface="Arial" pitchFamily="34" charset="0"/>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121860" name="Picture 4" descr="Altar-of-Burnt-Offering"/>
          <p:cNvPicPr>
            <a:picLocks noChangeAspect="1" noChangeArrowheads="1"/>
          </p:cNvPicPr>
          <p:nvPr/>
        </p:nvPicPr>
        <p:blipFill>
          <a:blip r:embed="rId3"/>
          <a:srcRect/>
          <a:stretch>
            <a:fillRect/>
          </a:stretch>
        </p:blipFill>
        <p:spPr bwMode="auto">
          <a:xfrm>
            <a:off x="228600" y="1447800"/>
            <a:ext cx="4217988" cy="4343400"/>
          </a:xfrm>
          <a:prstGeom prst="rect">
            <a:avLst/>
          </a:prstGeom>
          <a:noFill/>
          <a:ln w="9525">
            <a:noFill/>
            <a:miter lim="800000"/>
            <a:headEnd/>
            <a:tailEnd/>
          </a:ln>
        </p:spPr>
      </p:pic>
      <p:pic>
        <p:nvPicPr>
          <p:cNvPr id="949254" name="Picture 6" descr="logo_buisness_shakinghand"/>
          <p:cNvPicPr>
            <a:picLocks noChangeAspect="1" noChangeArrowheads="1"/>
          </p:cNvPicPr>
          <p:nvPr/>
        </p:nvPicPr>
        <p:blipFill>
          <a:blip r:embed="rId4"/>
          <a:srcRect/>
          <a:stretch>
            <a:fillRect/>
          </a:stretch>
        </p:blipFill>
        <p:spPr bwMode="auto">
          <a:xfrm>
            <a:off x="7086600" y="2743200"/>
            <a:ext cx="1868488" cy="2133600"/>
          </a:xfrm>
          <a:prstGeom prst="rect">
            <a:avLst/>
          </a:prstGeom>
          <a:noFill/>
          <a:ln w="9525">
            <a:noFill/>
            <a:miter lim="800000"/>
            <a:headEnd/>
            <a:tailEnd/>
          </a:ln>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itchFamily="34"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itchFamily="34" charset="0"/>
            </a:endParaRPr>
          </a:p>
        </p:txBody>
      </p:sp>
      <p:pic>
        <p:nvPicPr>
          <p:cNvPr id="9" name="Picture 6" descr="logo_buisness_shakinghand"/>
          <p:cNvPicPr>
            <a:picLocks noChangeAspect="1" noChangeArrowheads="1"/>
          </p:cNvPicPr>
          <p:nvPr/>
        </p:nvPicPr>
        <p:blipFill>
          <a:blip r:embed="rId4"/>
          <a:srcRect/>
          <a:stretch>
            <a:fillRect/>
          </a:stretch>
        </p:blipFill>
        <p:spPr bwMode="auto">
          <a:xfrm>
            <a:off x="5148263" y="2708275"/>
            <a:ext cx="1868487" cy="2133600"/>
          </a:xfrm>
          <a:prstGeom prst="rect">
            <a:avLst/>
          </a:prstGeom>
          <a:noFill/>
          <a:ln w="9525">
            <a:noFill/>
            <a:miter lim="800000"/>
            <a:headEnd/>
            <a:tailEnd/>
          </a:ln>
        </p:spPr>
      </p:pic>
      <p:sp>
        <p:nvSpPr>
          <p:cNvPr id="121865"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122883" name="Rectangle 4"/>
          <p:cNvSpPr>
            <a:spLocks noChangeArrowheads="1"/>
          </p:cNvSpPr>
          <p:nvPr/>
        </p:nvSpPr>
        <p:spPr bwMode="auto">
          <a:xfrm>
            <a:off x="2133600" y="2133600"/>
            <a:ext cx="7010400" cy="4495800"/>
          </a:xfrm>
          <a:prstGeom prst="rect">
            <a:avLst/>
          </a:prstGeom>
          <a:noFill/>
          <a:ln w="9525">
            <a:noFill/>
            <a:miter lim="800000"/>
            <a:headEnd/>
            <a:tailEnd/>
          </a:ln>
        </p:spPr>
        <p:txBody>
          <a:bodyPr/>
          <a:lstStyle/>
          <a:p>
            <a:pPr eaLnBrk="1" hangingPunct="1">
              <a:lnSpc>
                <a:spcPct val="90000"/>
              </a:lnSpc>
              <a:spcBef>
                <a:spcPct val="20000"/>
              </a:spcBef>
            </a:pPr>
            <a:r>
              <a:rPr lang="en-US" sz="3200" b="1">
                <a:solidFill>
                  <a:srgbClr val="000000"/>
                </a:solidFill>
                <a:latin typeface="Trebuchet MS" pitchFamily="34" charset="0"/>
              </a:rPr>
              <a:t>“Chiwuivang eina nana hanphutpamli nawui kachikat chikatkida leilakha nachinana nali makhamaya leili da phaningungakha nawui chikat khavai chi hanphut mangali haisalu, hanunglaga rimeithuida nachinali mashitkhuifalu. Chiwui thili ralaga rachikatnaolu.</a:t>
            </a:r>
            <a:r>
              <a:rPr lang="ja-JP" altLang="en-US" sz="3200" b="1">
                <a:solidFill>
                  <a:srgbClr val="000000"/>
                </a:solidFill>
                <a:latin typeface="Trebuchet MS" pitchFamily="34" charset="0"/>
              </a:rPr>
              <a:t>”</a:t>
            </a:r>
            <a:endParaRPr lang="en-US" sz="3200" b="1">
              <a:solidFill>
                <a:srgbClr val="000000"/>
              </a:solidFill>
              <a:latin typeface="Trebuchet MS" pitchFamily="34" charset="0"/>
            </a:endParaRPr>
          </a:p>
        </p:txBody>
      </p:sp>
      <p:sp>
        <p:nvSpPr>
          <p:cNvPr id="892934" name="Oval 6"/>
          <p:cNvSpPr>
            <a:spLocks noChangeArrowheads="1"/>
          </p:cNvSpPr>
          <p:nvPr/>
        </p:nvSpPr>
        <p:spPr bwMode="auto">
          <a:xfrm>
            <a:off x="1970359" y="2357430"/>
            <a:ext cx="3071834" cy="914400"/>
          </a:xfrm>
          <a:prstGeom prst="ellipse">
            <a:avLst/>
          </a:prstGeom>
          <a:noFill/>
          <a:ln w="69850">
            <a:solidFill>
              <a:srgbClr val="FFFF00"/>
            </a:solidFill>
            <a:round/>
            <a:headEnd/>
            <a:tailEnd/>
          </a:ln>
          <a:effectLst>
            <a:glow rad="101600">
              <a:schemeClr val="tx2">
                <a:alpha val="98000"/>
              </a:schemeClr>
            </a:glow>
          </a:effectLst>
        </p:spPr>
        <p:txBody>
          <a:bodyPr wrap="none" anchor="ctr"/>
          <a:lstStyle/>
          <a:p>
            <a:pPr algn="ctr">
              <a:defRPr/>
            </a:pPr>
            <a:endParaRPr lang="en-US"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ＭＳ Ｐゴシック" charset="0"/>
            </a:endParaRPr>
          </a:p>
        </p:txBody>
      </p:sp>
      <p:sp>
        <p:nvSpPr>
          <p:cNvPr id="892935" name="Text Box 7"/>
          <p:cNvSpPr txBox="1">
            <a:spLocks noChangeArrowheads="1"/>
          </p:cNvSpPr>
          <p:nvPr/>
        </p:nvSpPr>
        <p:spPr bwMode="auto">
          <a:xfrm>
            <a:off x="5000628" y="1357298"/>
            <a:ext cx="933450" cy="1708150"/>
          </a:xfrm>
          <a:prstGeom prst="rect">
            <a:avLst/>
          </a:prstGeom>
          <a:noFill/>
          <a:ln>
            <a:noFill/>
          </a:ln>
          <a:effectLst/>
        </p:spPr>
        <p:txBody>
          <a:bodyPr wrap="none">
            <a:spAutoFit/>
          </a:bodyPr>
          <a:lstStyle/>
          <a:p>
            <a:pPr>
              <a:defRPr/>
            </a:pPr>
            <a:r>
              <a:rPr lang="en-US" sz="10600" dirty="0">
                <a:solidFill>
                  <a:srgbClr val="FFFF00"/>
                </a:solidFill>
                <a:effectLst>
                  <a:glow rad="139700">
                    <a:schemeClr val="tx2"/>
                  </a:glow>
                </a:effectLst>
                <a:latin typeface="Arial" charset="0"/>
                <a:ea typeface="ＭＳ Ｐゴシック"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6" name="Picture 2" descr="roman column"/>
          <p:cNvPicPr>
            <a:picLocks noChangeAspect="1" noChangeArrowheads="1"/>
          </p:cNvPicPr>
          <p:nvPr/>
        </p:nvPicPr>
        <p:blipFill>
          <a:blip r:embed="rId3"/>
          <a:srcRect/>
          <a:stretch>
            <a:fillRect/>
          </a:stretch>
        </p:blipFill>
        <p:spPr bwMode="auto">
          <a:xfrm>
            <a:off x="1571625" y="2819400"/>
            <a:ext cx="1158875" cy="4038600"/>
          </a:xfrm>
          <a:prstGeom prst="rect">
            <a:avLst/>
          </a:prstGeom>
          <a:noFill/>
          <a:ln w="9525">
            <a:noFill/>
            <a:miter lim="800000"/>
            <a:headEnd/>
            <a:tailEnd/>
          </a:ln>
        </p:spPr>
      </p:pic>
      <p:pic>
        <p:nvPicPr>
          <p:cNvPr id="123907" name="Picture 3" descr="roman column"/>
          <p:cNvPicPr>
            <a:picLocks noChangeAspect="1" noChangeArrowheads="1"/>
          </p:cNvPicPr>
          <p:nvPr/>
        </p:nvPicPr>
        <p:blipFill>
          <a:blip r:embed="rId3"/>
          <a:srcRect/>
          <a:stretch>
            <a:fillRect/>
          </a:stretch>
        </p:blipFill>
        <p:spPr bwMode="auto">
          <a:xfrm>
            <a:off x="5149850" y="2819400"/>
            <a:ext cx="1158875" cy="4038600"/>
          </a:xfrm>
          <a:prstGeom prst="rect">
            <a:avLst/>
          </a:prstGeom>
          <a:noFill/>
          <a:ln w="9525">
            <a:noFill/>
            <a:miter lim="800000"/>
            <a:headEnd/>
            <a:tailEnd/>
          </a:ln>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rPr>
              <a:t>Matthew</a:t>
            </a:r>
            <a:r>
              <a:rPr lang="fr-FR" altLang="ja-JP" b="1">
                <a:effectLst>
                  <a:outerShdw blurRad="38100" dist="38100" dir="2700000" algn="tl">
                    <a:srgbClr val="FFFFFF"/>
                  </a:outerShdw>
                </a:effectLst>
              </a:rPr>
              <a:t>'</a:t>
            </a:r>
            <a:r>
              <a:rPr lang="en-US" b="1">
                <a:effectLst>
                  <a:outerShdw blurRad="38100" dist="38100" dir="2700000" algn="tl">
                    <a:srgbClr val="FFFFFF"/>
                  </a:outerShdw>
                </a:effectLst>
              </a:rPr>
              <a:t>s Relational Pillars</a:t>
            </a:r>
            <a:endParaRPr lang="en-US"/>
          </a:p>
        </p:txBody>
      </p:sp>
      <p:sp>
        <p:nvSpPr>
          <p:cNvPr id="123909" name="Rectangle 5"/>
          <p:cNvSpPr>
            <a:spLocks noChangeArrowheads="1"/>
          </p:cNvSpPr>
          <p:nvPr/>
        </p:nvSpPr>
        <p:spPr bwMode="auto">
          <a:xfrm>
            <a:off x="2686050" y="19050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5:23-24</a:t>
            </a:r>
            <a:endParaRPr lang="en-US" sz="4400">
              <a:solidFill>
                <a:srgbClr val="000000"/>
              </a:solidFill>
              <a:latin typeface="Arial" pitchFamily="34" charset="0"/>
            </a:endParaRPr>
          </a:p>
        </p:txBody>
      </p:sp>
      <p:sp>
        <p:nvSpPr>
          <p:cNvPr id="123910" name="Rectangle 6"/>
          <p:cNvSpPr>
            <a:spLocks noChangeArrowheads="1"/>
          </p:cNvSpPr>
          <p:nvPr/>
        </p:nvSpPr>
        <p:spPr bwMode="auto">
          <a:xfrm>
            <a:off x="0" y="3124200"/>
            <a:ext cx="251460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Na hi:</a:t>
            </a:r>
            <a:endParaRPr lang="en-US" sz="4400" i="1">
              <a:solidFill>
                <a:srgbClr val="000000"/>
              </a:solidFill>
              <a:latin typeface="Arial" pitchFamily="34" charset="0"/>
            </a:endParaRPr>
          </a:p>
        </p:txBody>
      </p:sp>
      <p:sp>
        <p:nvSpPr>
          <p:cNvPr id="123911" name="Rectangle 7"/>
          <p:cNvSpPr>
            <a:spLocks noChangeArrowheads="1"/>
          </p:cNvSpPr>
          <p:nvPr/>
        </p:nvSpPr>
        <p:spPr bwMode="auto">
          <a:xfrm>
            <a:off x="0" y="4132263"/>
            <a:ext cx="251460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Khili:</a:t>
            </a:r>
            <a:endParaRPr lang="en-US" sz="4400" i="1">
              <a:solidFill>
                <a:srgbClr val="000000"/>
              </a:solidFill>
              <a:latin typeface="Arial" pitchFamily="34" charset="0"/>
            </a:endParaRPr>
          </a:p>
        </p:txBody>
      </p:sp>
      <p:sp>
        <p:nvSpPr>
          <p:cNvPr id="123912" name="Rectangle 8"/>
          <p:cNvSpPr>
            <a:spLocks noChangeArrowheads="1"/>
          </p:cNvSpPr>
          <p:nvPr/>
        </p:nvSpPr>
        <p:spPr bwMode="auto">
          <a:xfrm>
            <a:off x="2482850" y="31242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Kasā-apā</a:t>
            </a:r>
            <a:endParaRPr lang="en-US" sz="4400">
              <a:solidFill>
                <a:srgbClr val="000000"/>
              </a:solidFill>
              <a:latin typeface="Arial" pitchFamily="34" charset="0"/>
            </a:endParaRPr>
          </a:p>
        </p:txBody>
      </p:sp>
      <p:sp>
        <p:nvSpPr>
          <p:cNvPr id="955401" name="Rectangle 9"/>
          <p:cNvSpPr>
            <a:spLocks noChangeArrowheads="1"/>
          </p:cNvSpPr>
          <p:nvPr/>
        </p:nvSpPr>
        <p:spPr bwMode="auto">
          <a:xfrm>
            <a:off x="6000750" y="3106738"/>
            <a:ext cx="323215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Sajakahaipā</a:t>
            </a:r>
            <a:endParaRPr lang="en-US" sz="4000">
              <a:solidFill>
                <a:srgbClr val="000000"/>
              </a:solidFill>
              <a:latin typeface="Arial" pitchFamily="34" charset="0"/>
            </a:endParaRPr>
          </a:p>
        </p:txBody>
      </p:sp>
      <p:sp>
        <p:nvSpPr>
          <p:cNvPr id="123914" name="Rectangle 10"/>
          <p:cNvSpPr>
            <a:spLocks noChangeArrowheads="1"/>
          </p:cNvSpPr>
          <p:nvPr/>
        </p:nvSpPr>
        <p:spPr bwMode="auto">
          <a:xfrm>
            <a:off x="2482850" y="4132263"/>
            <a:ext cx="3176588"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Katongali</a:t>
            </a:r>
            <a:endParaRPr lang="en-US" sz="4400">
              <a:solidFill>
                <a:srgbClr val="000000"/>
              </a:solidFill>
              <a:latin typeface="Arial" pitchFamily="34" charset="0"/>
            </a:endParaRPr>
          </a:p>
        </p:txBody>
      </p:sp>
      <p:sp>
        <p:nvSpPr>
          <p:cNvPr id="955403" name="Rectangle 11"/>
          <p:cNvSpPr>
            <a:spLocks noChangeArrowheads="1"/>
          </p:cNvSpPr>
          <p:nvPr/>
        </p:nvSpPr>
        <p:spPr bwMode="auto">
          <a:xfrm>
            <a:off x="6000750" y="41148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Moreili</a:t>
            </a:r>
            <a:endParaRPr lang="en-US" sz="4400">
              <a:solidFill>
                <a:srgbClr val="000000"/>
              </a:solidFill>
              <a:latin typeface="Arial" pitchFamily="34" charset="0"/>
            </a:endParaRPr>
          </a:p>
        </p:txBody>
      </p:sp>
      <p:sp>
        <p:nvSpPr>
          <p:cNvPr id="955404" name="Rectangle 12"/>
          <p:cNvSpPr>
            <a:spLocks noChangeArrowheads="1"/>
          </p:cNvSpPr>
          <p:nvPr/>
        </p:nvSpPr>
        <p:spPr bwMode="auto">
          <a:xfrm>
            <a:off x="6115050" y="19050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18:15-17</a:t>
            </a:r>
            <a:endParaRPr lang="en-US" sz="4400">
              <a:solidFill>
                <a:srgbClr val="000000"/>
              </a:solidFill>
              <a:latin typeface="Arial"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rPr>
              <a:t>Matthew</a:t>
            </a:r>
            <a:r>
              <a:rPr lang="en-US" altLang="ja-JP" sz="4000" b="1">
                <a:solidFill>
                  <a:srgbClr val="FFFFFF"/>
                </a:solidFill>
                <a:effectLst>
                  <a:outerShdw blurRad="38100" dist="38100" dir="2700000" algn="tl">
                    <a:srgbClr val="000000"/>
                  </a:outerShdw>
                </a:effectLst>
                <a:latin typeface="Arial" charset="0"/>
                <a:ea typeface="ＭＳ Ｐゴシック" charset="0"/>
              </a:rPr>
              <a:t> wui khangasik pākra</a:t>
            </a:r>
            <a:endParaRPr lang="en-US" sz="4000">
              <a:solidFill>
                <a:srgbClr val="000000"/>
              </a:solidFill>
              <a:latin typeface="Arial" charset="0"/>
              <a:ea typeface="ＭＳ Ｐゴシック" charset="0"/>
            </a:endParaRPr>
          </a:p>
        </p:txBody>
      </p:sp>
      <p:pic>
        <p:nvPicPr>
          <p:cNvPr id="123918" name="Picture 13" descr="roman column 3"/>
          <p:cNvPicPr>
            <a:picLocks noChangeAspect="1" noChangeArrowheads="1"/>
          </p:cNvPicPr>
          <p:nvPr/>
        </p:nvPicPr>
        <p:blipFill>
          <a:blip r:embed="rId4"/>
          <a:srcRect/>
          <a:stretch>
            <a:fillRect/>
          </a:stretch>
        </p:blipFill>
        <p:spPr bwMode="auto">
          <a:xfrm>
            <a:off x="0" y="0"/>
            <a:ext cx="1490663" cy="1676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2" descr="mending_your_broken_heart.jpg"/>
          <p:cNvPicPr>
            <a:picLocks noChangeAspect="1"/>
          </p:cNvPicPr>
          <p:nvPr/>
        </p:nvPicPr>
        <p:blipFill>
          <a:blip r:embed="rId3"/>
          <a:srcRect/>
          <a:stretch>
            <a:fillRect/>
          </a:stretch>
        </p:blipFill>
        <p:spPr bwMode="auto">
          <a:xfrm>
            <a:off x="0" y="3357563"/>
            <a:ext cx="5238750" cy="3500437"/>
          </a:xfrm>
          <a:prstGeom prst="rect">
            <a:avLst/>
          </a:prstGeom>
          <a:noFill/>
          <a:ln w="9525">
            <a:noFill/>
            <a:miter lim="800000"/>
            <a:headEnd/>
            <a:tailEnd/>
          </a:ln>
        </p:spPr>
      </p:pic>
      <p:pic>
        <p:nvPicPr>
          <p:cNvPr id="4" name="Picture 3" descr="SunsetCouple2.jpg"/>
          <p:cNvPicPr>
            <a:picLocks noChangeAspect="1"/>
          </p:cNvPicPr>
          <p:nvPr/>
        </p:nvPicPr>
        <p:blipFill>
          <a:blip r:embed="rId4"/>
          <a:srcRect/>
          <a:stretch>
            <a:fillRect/>
          </a:stretch>
        </p:blipFill>
        <p:spPr bwMode="auto">
          <a:xfrm>
            <a:off x="4133850" y="350838"/>
            <a:ext cx="5046663" cy="3357562"/>
          </a:xfrm>
          <a:prstGeom prst="rect">
            <a:avLst/>
          </a:prstGeom>
          <a:noFill/>
          <a:ln w="9525">
            <a:noFill/>
            <a:miter lim="800000"/>
            <a:headEnd/>
            <a:tailEnd/>
          </a:ln>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dist="35921" dir="2700000" algn="ctr" rotWithShape="0">
              <a:srgbClr val="000000">
                <a:alpha val="74997"/>
              </a:srgbClr>
            </a:outerShdw>
          </a:effectLst>
        </p:spPr>
        <p:txBody>
          <a:bodyPr/>
          <a:lstStyle/>
          <a:p>
            <a:pPr eaLnBrk="1" hangingPunct="1">
              <a:defRPr/>
            </a:pPr>
            <a:r>
              <a:rPr lang="en-US" sz="4000" b="1" i="1">
                <a:solidFill>
                  <a:schemeClr val="bg1"/>
                </a:solidFill>
              </a:rPr>
              <a:t>Kathāda </a:t>
            </a:r>
            <a:r>
              <a:rPr lang="en-US" sz="4000" b="1">
                <a:solidFill>
                  <a:schemeClr val="bg1"/>
                </a:solidFill>
              </a:rPr>
              <a:t>morei sādakhalei ichinā akhali </a:t>
            </a:r>
            <a:r>
              <a:rPr lang="en-US" sz="4000" b="1">
                <a:solidFill>
                  <a:srgbClr val="FFFF43"/>
                </a:solidFill>
              </a:rPr>
              <a:t>huikhuira</a:t>
            </a:r>
            <a:r>
              <a:rPr lang="en-US" sz="4000" b="1">
                <a:solidFill>
                  <a:schemeClr val="bg1"/>
                </a:solidFill>
              </a:rPr>
              <a:t>?</a:t>
            </a:r>
            <a:endParaRPr lang="en-US" sz="3600">
              <a:solidFill>
                <a:schemeClr val="tx1"/>
              </a:solidFill>
              <a:latin typeface="Times New Roman" charset="0"/>
            </a:endParaRPr>
          </a:p>
        </p:txBody>
      </p:sp>
      <p:pic>
        <p:nvPicPr>
          <p:cNvPr id="5" name="Picture 4" descr="fighting couple.jpg"/>
          <p:cNvPicPr>
            <a:picLocks noChangeAspect="1"/>
          </p:cNvPicPr>
          <p:nvPr/>
        </p:nvPicPr>
        <p:blipFill>
          <a:blip r:embed="rId5"/>
          <a:srcRect/>
          <a:stretch>
            <a:fillRect/>
          </a:stretch>
        </p:blipFill>
        <p:spPr bwMode="auto">
          <a:xfrm>
            <a:off x="0" y="549275"/>
            <a:ext cx="4211638" cy="3159125"/>
          </a:xfrm>
          <a:prstGeom prst="rect">
            <a:avLst/>
          </a:prstGeom>
          <a:noFill/>
          <a:ln w="9525">
            <a:noFill/>
            <a:miter lim="800000"/>
            <a:headEnd/>
            <a:tailEnd/>
          </a:ln>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latin typeface="Arial" pitchFamily="34" charset="0"/>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w="9525">
            <a:noFill/>
            <a:miter lim="800000"/>
            <a:headEnd/>
            <a:tailEnd/>
          </a:ln>
          <a:effectLst>
            <a:outerShdw dist="35921" dir="2700000" algn="ctr" rotWithShape="0">
              <a:srgbClr val="808080">
                <a:alpha val="74997"/>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i="1">
                <a:solidFill>
                  <a:srgbClr val="FFFFFF"/>
                </a:solidFill>
                <a:cs typeface="Arial" charset="0"/>
              </a:rPr>
              <a:t>Tuipam hiwui khangahān khare (vv. 15-17)</a:t>
            </a:r>
            <a:endParaRPr lang="en-US" sz="2800">
              <a:solidFill>
                <a:srgbClr val="000000"/>
              </a:solidFill>
              <a:latin typeface="Times New Roman" charset="0"/>
              <a:cs typeface="Arial" charset="0"/>
            </a:endParaRPr>
          </a:p>
        </p:txBody>
      </p:sp>
      <p:sp>
        <p:nvSpPr>
          <p:cNvPr id="124936" name="Text Box 15"/>
          <p:cNvSpPr txBox="1">
            <a:spLocks noChangeArrowheads="1"/>
          </p:cNvSpPr>
          <p:nvPr/>
        </p:nvSpPr>
        <p:spPr bwMode="auto">
          <a:xfrm>
            <a:off x="8459788" y="692150"/>
            <a:ext cx="715962" cy="461963"/>
          </a:xfrm>
          <a:prstGeom prst="rect">
            <a:avLst/>
          </a:prstGeom>
          <a:solidFill>
            <a:srgbClr val="000000"/>
          </a:solidFill>
          <a:ln w="9525">
            <a:noFill/>
            <a:miter lim="800000"/>
            <a:headEnd/>
            <a:tailEnd/>
          </a:ln>
        </p:spPr>
        <p:txBody>
          <a:bodyPr wrap="none">
            <a:spAutoFit/>
          </a:bodyPr>
          <a:lstStyle/>
          <a:p>
            <a:r>
              <a:rPr lang="en-US" b="1">
                <a:solidFill>
                  <a:srgbClr val="FFFFFF"/>
                </a:solidFill>
                <a:latin typeface="Arial" pitchFamily="34" charset="0"/>
              </a:rPr>
              <a:t>34d</a:t>
            </a:r>
            <a:endParaRPr lang="en-US">
              <a:solidFill>
                <a:srgbClr val="FFFFFF"/>
              </a:solidFill>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WordArt 4"/>
          <p:cNvSpPr>
            <a:spLocks noChangeArrowheads="1" noChangeShapeType="1" noTextEdit="1"/>
          </p:cNvSpPr>
          <p:nvPr/>
        </p:nvSpPr>
        <p:spPr bwMode="auto">
          <a:xfrm>
            <a:off x="2786063" y="1357313"/>
            <a:ext cx="6357937" cy="2428875"/>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dist="40000" dir="5400000" algn="tl" rotWithShape="0">
                    <a:srgbClr val="808080">
                      <a:alpha val="32999"/>
                    </a:srgbClr>
                  </a:outerShdw>
                </a:effectLst>
                <a:latin typeface="Impact"/>
              </a:rPr>
              <a:t>Kachiwui āman kashak</a:t>
            </a: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1</a:t>
            </a:r>
          </a:p>
        </p:txBody>
      </p:sp>
      <p:sp>
        <p:nvSpPr>
          <p:cNvPr id="125956"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pitchFamily="34" charset="0"/>
                <a:cs typeface="Arial" pitchFamily="34" charset="0"/>
              </a:rPr>
              <a:t>Matthew 18</a:t>
            </a:r>
            <a:endParaRPr lang="en-US" sz="4000" b="1">
              <a:latin typeface="Arial" pitchFamily="34" charset="0"/>
              <a:cs typeface="Arial" pitchFamily="34" charset="0"/>
            </a:endParaRPr>
          </a:p>
        </p:txBody>
      </p:sp>
      <p:sp>
        <p:nvSpPr>
          <p:cNvPr id="125957" name="WordArt 5"/>
          <p:cNvSpPr>
            <a:spLocks noChangeArrowheads="1" noChangeShapeType="1" noTextEdit="1"/>
          </p:cNvSpPr>
          <p:nvPr/>
        </p:nvSpPr>
        <p:spPr bwMode="auto">
          <a:xfrm>
            <a:off x="0" y="1643063"/>
            <a:ext cx="2700338" cy="25908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ākha</a:t>
            </a:r>
          </a:p>
        </p:txBody>
      </p:sp>
      <p:sp>
        <p:nvSpPr>
          <p:cNvPr id="2" name="TextBox 1"/>
          <p:cNvSpPr txBox="1">
            <a:spLocks noChangeArrowheads="1"/>
          </p:cNvSpPr>
          <p:nvPr/>
        </p:nvSpPr>
        <p:spPr bwMode="auto">
          <a:xfrm>
            <a:off x="0" y="4138613"/>
            <a:ext cx="2071688" cy="175418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a:defRPr/>
            </a:pPr>
            <a:r>
              <a:rPr lang="en-US" sz="3600" b="1" dirty="0">
                <a:solidFill>
                  <a:srgbClr val="FFFFFF"/>
                </a:solidFill>
                <a:latin typeface="Arial Narrow" pitchFamily="34" charset="0"/>
                <a:ea typeface="ＭＳ Ｐゴシック" charset="0"/>
                <a:cs typeface="ＭＳ Ｐゴシック" charset="0"/>
              </a:rPr>
              <a:t>1 </a:t>
            </a:r>
            <a:br>
              <a:rPr lang="en-US" sz="3600" b="1">
                <a:solidFill>
                  <a:srgbClr val="FFFFFF"/>
                </a:solidFill>
                <a:latin typeface="Arial Narrow" pitchFamily="34" charset="0"/>
                <a:ea typeface="ＭＳ Ｐゴシック" charset="0"/>
                <a:cs typeface="ＭＳ Ｐゴシック" charset="0"/>
              </a:rPr>
            </a:br>
            <a:r>
              <a:rPr lang="en-US" sz="3600" b="1">
                <a:solidFill>
                  <a:srgbClr val="FFFFFF"/>
                </a:solidFill>
                <a:latin typeface="Arial Narrow" pitchFamily="34" charset="0"/>
                <a:ea typeface="ＭＳ Ｐゴシック" charset="0"/>
                <a:cs typeface="ＭＳ Ｐゴシック" charset="0"/>
              </a:rPr>
              <a:t>Nao ākha </a:t>
            </a:r>
            <a:r>
              <a:rPr lang="en-US" sz="3600" b="1" dirty="0">
                <a:solidFill>
                  <a:srgbClr val="FFFFFF"/>
                </a:solidFill>
                <a:latin typeface="Arial Narrow" pitchFamily="34" charset="0"/>
                <a:ea typeface="ＭＳ Ｐゴシック" charset="0"/>
                <a:cs typeface="ＭＳ Ｐゴシック" charset="0"/>
              </a:rPr>
              <a:t>(1-9)</a:t>
            </a:r>
          </a:p>
        </p:txBody>
      </p:sp>
      <p:sp>
        <p:nvSpPr>
          <p:cNvPr id="6" name="TextBox 5"/>
          <p:cNvSpPr txBox="1">
            <a:spLocks noChangeArrowheads="1"/>
          </p:cNvSpPr>
          <p:nvPr/>
        </p:nvSpPr>
        <p:spPr bwMode="auto">
          <a:xfrm>
            <a:off x="2071688" y="4138613"/>
            <a:ext cx="1874837" cy="175418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a:defRPr/>
            </a:pPr>
            <a:r>
              <a:rPr lang="en-US" sz="3600" b="1" dirty="0">
                <a:solidFill>
                  <a:srgbClr val="FFFFFF"/>
                </a:solidFill>
                <a:latin typeface="Arial Narrow" pitchFamily="34" charset="0"/>
                <a:ea typeface="ＭＳ Ｐゴシック" charset="0"/>
                <a:cs typeface="ＭＳ Ｐゴシック" charset="0"/>
              </a:rPr>
              <a:t>1 </a:t>
            </a:r>
            <a:br>
              <a:rPr lang="en-US" sz="3600" b="1">
                <a:solidFill>
                  <a:srgbClr val="FFFFFF"/>
                </a:solidFill>
                <a:latin typeface="Arial Narrow" pitchFamily="34" charset="0"/>
                <a:ea typeface="ＭＳ Ｐゴシック" charset="0"/>
                <a:cs typeface="ＭＳ Ｐゴシック" charset="0"/>
              </a:rPr>
            </a:br>
            <a:r>
              <a:rPr lang="en-US" sz="3600" b="1">
                <a:solidFill>
                  <a:srgbClr val="FFFFFF"/>
                </a:solidFill>
                <a:latin typeface="Arial Narrow" pitchFamily="34" charset="0"/>
                <a:ea typeface="ＭＳ Ｐゴシック" charset="0"/>
                <a:cs typeface="ＭＳ Ｐゴシック" charset="0"/>
              </a:rPr>
              <a:t>Yao ākha</a:t>
            </a:r>
            <a:br>
              <a:rPr lang="en-US" sz="3600" b="1" dirty="0">
                <a:solidFill>
                  <a:srgbClr val="FFFFFF"/>
                </a:solidFill>
                <a:latin typeface="Arial Narrow" pitchFamily="34" charset="0"/>
                <a:ea typeface="ＭＳ Ｐゴシック" charset="0"/>
                <a:cs typeface="ＭＳ Ｐゴシック" charset="0"/>
              </a:rPr>
            </a:br>
            <a:r>
              <a:rPr lang="en-US" sz="3600" b="1" dirty="0">
                <a:solidFill>
                  <a:srgbClr val="FFFFFF"/>
                </a:solidFill>
                <a:latin typeface="Arial Narrow" pitchFamily="34" charset="0"/>
                <a:ea typeface="ＭＳ Ｐゴシック" charset="0"/>
                <a:cs typeface="ＭＳ Ｐゴシック" charset="0"/>
              </a:rPr>
              <a:t>(10-14)</a:t>
            </a:r>
          </a:p>
        </p:txBody>
      </p:sp>
      <p:sp>
        <p:nvSpPr>
          <p:cNvPr id="7" name="TextBox 6"/>
          <p:cNvSpPr txBox="1">
            <a:spLocks noChangeArrowheads="1"/>
          </p:cNvSpPr>
          <p:nvPr/>
        </p:nvSpPr>
        <p:spPr bwMode="auto">
          <a:xfrm>
            <a:off x="4214813" y="4071938"/>
            <a:ext cx="2517775" cy="2862262"/>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a:defRPr/>
            </a:pPr>
            <a:r>
              <a:rPr lang="en-US" sz="3600" b="1" dirty="0">
                <a:solidFill>
                  <a:srgbClr val="FFFFFF"/>
                </a:solidFill>
                <a:latin typeface="Arial Narrow" pitchFamily="34" charset="0"/>
                <a:ea typeface="ＭＳ Ｐゴシック" charset="0"/>
                <a:cs typeface="ＭＳ Ｐゴシック" charset="0"/>
              </a:rPr>
              <a:t>1 </a:t>
            </a:r>
            <a:br>
              <a:rPr lang="en-US" sz="3600" b="1">
                <a:solidFill>
                  <a:srgbClr val="FFFFFF"/>
                </a:solidFill>
                <a:latin typeface="Arial Narrow" pitchFamily="34" charset="0"/>
                <a:ea typeface="ＭＳ Ｐゴシック" charset="0"/>
                <a:cs typeface="ＭＳ Ｐゴシック" charset="0"/>
              </a:rPr>
            </a:br>
            <a:r>
              <a:rPr lang="en-US" sz="3600" b="1">
                <a:solidFill>
                  <a:srgbClr val="FFFFFF"/>
                </a:solidFill>
                <a:latin typeface="Arial Narrow" pitchFamily="34" charset="0"/>
                <a:ea typeface="ＭＳ Ｐゴシック" charset="0"/>
                <a:cs typeface="ＭＳ Ｐゴシック" charset="0"/>
              </a:rPr>
              <a:t>Morei kaphungnao ākha</a:t>
            </a:r>
            <a:br>
              <a:rPr lang="en-US" sz="3600" b="1" dirty="0">
                <a:solidFill>
                  <a:srgbClr val="FFFFFF"/>
                </a:solidFill>
                <a:latin typeface="Arial Narrow" pitchFamily="34" charset="0"/>
                <a:ea typeface="ＭＳ Ｐゴシック" charset="0"/>
                <a:cs typeface="ＭＳ Ｐゴシック" charset="0"/>
              </a:rPr>
            </a:br>
            <a:r>
              <a:rPr lang="en-US" sz="3200" b="1" dirty="0">
                <a:solidFill>
                  <a:srgbClr val="FFFFFF"/>
                </a:solidFill>
                <a:latin typeface="Arial Narrow" pitchFamily="34" charset="0"/>
                <a:ea typeface="ＭＳ Ｐゴシック" charset="0"/>
                <a:cs typeface="ＭＳ Ｐゴシック" charset="0"/>
              </a:rPr>
              <a:t>(15-20)</a:t>
            </a:r>
            <a:endParaRPr lang="en-US" sz="3600" b="1" dirty="0">
              <a:solidFill>
                <a:srgbClr val="FFFFFF"/>
              </a:solidFill>
              <a:latin typeface="Arial Narrow" pitchFamily="34" charset="0"/>
              <a:ea typeface="ＭＳ Ｐゴシック" charset="0"/>
              <a:cs typeface="ＭＳ Ｐゴシック" charset="0"/>
            </a:endParaRPr>
          </a:p>
        </p:txBody>
      </p:sp>
      <p:sp>
        <p:nvSpPr>
          <p:cNvPr id="8" name="TextBox 7"/>
          <p:cNvSpPr txBox="1">
            <a:spLocks noChangeArrowheads="1"/>
          </p:cNvSpPr>
          <p:nvPr/>
        </p:nvSpPr>
        <p:spPr bwMode="auto">
          <a:xfrm>
            <a:off x="6858000" y="4071938"/>
            <a:ext cx="2214563" cy="2800350"/>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a:defRPr/>
            </a:pPr>
            <a:r>
              <a:rPr lang="en-US" sz="3600" b="1" dirty="0">
                <a:solidFill>
                  <a:srgbClr val="FFFFFF"/>
                </a:solidFill>
                <a:latin typeface="Arial Narrow" pitchFamily="34" charset="0"/>
                <a:ea typeface="ＭＳ Ｐゴシック" charset="0"/>
                <a:cs typeface="ＭＳ Ｐゴシック" charset="0"/>
              </a:rPr>
              <a:t>1 </a:t>
            </a:r>
            <a:br>
              <a:rPr lang="en-US" sz="4000" b="1">
                <a:solidFill>
                  <a:srgbClr val="FFFFFF"/>
                </a:solidFill>
                <a:latin typeface="Arial" charset="0"/>
                <a:ea typeface="ＭＳ Ｐゴシック" charset="0"/>
                <a:cs typeface="ＭＳ Ｐゴシック" charset="0"/>
              </a:rPr>
            </a:br>
            <a:r>
              <a:rPr lang="en-US" sz="3600" b="1">
                <a:solidFill>
                  <a:srgbClr val="FFFFFF"/>
                </a:solidFill>
                <a:latin typeface="Arial Narrow" pitchFamily="34" charset="0"/>
                <a:ea typeface="ＭＳ Ｐゴシック" charset="0"/>
                <a:cs typeface="ＭＳ Ｐゴシック" charset="0"/>
              </a:rPr>
              <a:t>Leiman kazangnao ākha</a:t>
            </a:r>
            <a:br>
              <a:rPr lang="en-US" sz="3600" b="1" dirty="0">
                <a:solidFill>
                  <a:srgbClr val="FFFFFF"/>
                </a:solidFill>
                <a:latin typeface="Arial Narrow" pitchFamily="34" charset="0"/>
                <a:ea typeface="ＭＳ Ｐゴシック" charset="0"/>
                <a:cs typeface="ＭＳ Ｐゴシック" charset="0"/>
              </a:rPr>
            </a:br>
            <a:r>
              <a:rPr lang="en-US" sz="3200" b="1" dirty="0">
                <a:solidFill>
                  <a:srgbClr val="FFFFFF"/>
                </a:solidFill>
                <a:latin typeface="Arial Narrow" pitchFamily="34" charset="0"/>
                <a:ea typeface="ＭＳ Ｐゴシック" charset="0"/>
                <a:cs typeface="ＭＳ Ｐゴシック" charset="0"/>
              </a:rPr>
              <a:t>(21-35)</a:t>
            </a:r>
          </a:p>
        </p:txBody>
      </p:sp>
      <p:sp>
        <p:nvSpPr>
          <p:cNvPr id="11" name="Text Box 15"/>
          <p:cNvSpPr txBox="1">
            <a:spLocks noChangeArrowheads="1"/>
          </p:cNvSpPr>
          <p:nvPr/>
        </p:nvSpPr>
        <p:spPr bwMode="auto">
          <a:xfrm>
            <a:off x="7764463" y="-26988"/>
            <a:ext cx="1260475" cy="830263"/>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b="1" kern="0" dirty="0">
                <a:solidFill>
                  <a:srgbClr val="FFFFFF"/>
                </a:solidFill>
                <a:cs typeface="Arial" charset="0"/>
              </a:rPr>
              <a:t>34a</a:t>
            </a:r>
            <a:br>
              <a:rPr lang="en-US" b="1" kern="0">
                <a:solidFill>
                  <a:srgbClr val="FFFFFF"/>
                </a:solidFill>
                <a:cs typeface="Arial" charset="0"/>
              </a:rPr>
            </a:br>
            <a:r>
              <a:rPr lang="en-US" b="1" kern="0">
                <a:solidFill>
                  <a:srgbClr val="FFFFFF"/>
                </a:solidFill>
                <a:cs typeface="Arial" charset="0"/>
              </a:rPr>
              <a:t>Ningrin</a:t>
            </a:r>
            <a:endParaRPr lang="en-US" kern="0" dirty="0">
              <a:solidFill>
                <a:srgbClr val="FFFFFF"/>
              </a:solidFill>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en-US">
              <a:solidFill>
                <a:srgbClr val="BBE0E3"/>
              </a:solidFill>
              <a:latin typeface="Arial" pitchFamily="34"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t>Matthew </a:t>
            </a:r>
            <a:r>
              <a:rPr kumimoji="0" lang="en-US" sz="3600"/>
              <a:t>18:15-20 </a:t>
            </a:r>
            <a:r>
              <a:rPr kumimoji="0" lang="en-US" sz="2400"/>
              <a:t>(Tangkhul)</a:t>
            </a:r>
            <a:endParaRPr kumimoji="0" lang="en-US" dirty="0"/>
          </a:p>
        </p:txBody>
      </p:sp>
      <p:sp>
        <p:nvSpPr>
          <p:cNvPr id="1068074" name="AutoShape 1066"/>
          <p:cNvSpPr>
            <a:spLocks noChangeArrowheads="1"/>
          </p:cNvSpPr>
          <p:nvPr/>
        </p:nvSpPr>
        <p:spPr bwMode="auto">
          <a:xfrm>
            <a:off x="0" y="838200"/>
            <a:ext cx="6400800" cy="3505200"/>
          </a:xfrm>
          <a:prstGeom prst="rightArrowCallout">
            <a:avLst>
              <a:gd name="adj1" fmla="val 25000"/>
              <a:gd name="adj2" fmla="val 25000"/>
              <a:gd name="adj3" fmla="val 30435"/>
              <a:gd name="adj4" fmla="val 66667"/>
            </a:avLst>
          </a:prstGeom>
          <a:solidFill>
            <a:srgbClr val="000000"/>
          </a:solidFill>
          <a:ln w="9525">
            <a:solidFill>
              <a:schemeClr val="tx1"/>
            </a:solidFill>
            <a:miter lim="800000"/>
            <a:headEnd/>
            <a:tailEnd/>
          </a:ln>
        </p:spPr>
        <p:txBody>
          <a:bodyPr wrap="none" anchor="ctr"/>
          <a:lstStyle/>
          <a:p>
            <a:endParaRPr lang="en-US">
              <a:solidFill>
                <a:srgbClr val="BBE0E3"/>
              </a:solidFill>
              <a:latin typeface="Arial" pitchFamily="34" charset="0"/>
            </a:endParaRPr>
          </a:p>
        </p:txBody>
      </p:sp>
      <p:sp>
        <p:nvSpPr>
          <p:cNvPr id="1068071" name="Rectangle 1063"/>
          <p:cNvSpPr>
            <a:spLocks noChangeArrowheads="1"/>
          </p:cNvSpPr>
          <p:nvPr/>
        </p:nvSpPr>
        <p:spPr bwMode="auto">
          <a:xfrm>
            <a:off x="34925" y="838200"/>
            <a:ext cx="9144000" cy="6019800"/>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defRPr/>
            </a:pPr>
            <a:r>
              <a:rPr kumimoji="1" lang="en-US" b="1">
                <a:solidFill>
                  <a:srgbClr val="FFFFFF"/>
                </a:solidFill>
                <a:latin typeface="Arial"/>
                <a:ea typeface="ＭＳ Ｐゴシック" charset="0"/>
                <a:cs typeface="Arial"/>
              </a:rPr>
              <a:t>Nachinana nawui tungli khayon sahaiakha, ali valaga </a:t>
            </a:r>
            <a:r>
              <a:rPr kumimoji="1" lang="en-US" b="1">
                <a:solidFill>
                  <a:srgbClr val="FFFF00"/>
                </a:solidFill>
                <a:latin typeface="Arial"/>
                <a:ea typeface="ＭＳ Ｐゴシック" charset="0"/>
                <a:cs typeface="Arial"/>
              </a:rPr>
              <a:t>nanimang</a:t>
            </a:r>
            <a:r>
              <a:rPr kumimoji="1" lang="en-US" b="1">
                <a:solidFill>
                  <a:srgbClr val="FFFFFF"/>
                </a:solidFill>
                <a:latin typeface="Arial"/>
                <a:ea typeface="ＭＳ Ｐゴシック" charset="0"/>
                <a:cs typeface="Arial"/>
              </a:rPr>
              <a:t> ngasopamlaga awui khayon chi hangmilu, ana mayaakha nana nachinali yuikhuihaira. Ana nali mahengsang- akha </a:t>
            </a:r>
            <a:r>
              <a:rPr kumimoji="1" lang="en-US" b="1">
                <a:solidFill>
                  <a:srgbClr val="FFFF00"/>
                </a:solidFill>
                <a:latin typeface="Arial"/>
                <a:ea typeface="ＭＳ Ｐゴシック" charset="0"/>
                <a:cs typeface="Arial"/>
              </a:rPr>
              <a:t>mi akha khani </a:t>
            </a:r>
            <a:r>
              <a:rPr kumimoji="1" lang="en-US" b="1">
                <a:solidFill>
                  <a:srgbClr val="FFFFFF"/>
                </a:solidFill>
                <a:latin typeface="Arial"/>
                <a:ea typeface="ＭＳ Ｐゴシック" charset="0"/>
                <a:cs typeface="Arial"/>
              </a:rPr>
              <a:t>ngasophungda valu, Chithaakha tui maram kachiva hilaka kaji kathara lairikli kapi kahai thada mi khani kathumwui shakhi chieina khuipaira. Kha ana athumlila mahensangakha </a:t>
            </a:r>
            <a:r>
              <a:rPr kumimoji="1" lang="en-US" b="1">
                <a:solidFill>
                  <a:srgbClr val="FFFF00"/>
                </a:solidFill>
                <a:latin typeface="Arial"/>
                <a:ea typeface="ＭＳ Ｐゴシック" charset="0"/>
                <a:cs typeface="Arial"/>
              </a:rPr>
              <a:t>saikora churchli hangchitheilu</a:t>
            </a:r>
            <a:r>
              <a:rPr kumimoji="1" lang="en-US" b="1">
                <a:solidFill>
                  <a:srgbClr val="FFFFFF"/>
                </a:solidFill>
                <a:latin typeface="Arial"/>
                <a:ea typeface="ＭＳ Ｐゴシック" charset="0"/>
                <a:cs typeface="Arial"/>
              </a:rPr>
              <a:t>; kala ana churchlila mahengsangakha nathumwui mangali a hi </a:t>
            </a:r>
            <a:r>
              <a:rPr kumimoji="1" lang="en-US" b="1">
                <a:solidFill>
                  <a:srgbClr val="FFFF00"/>
                </a:solidFill>
                <a:latin typeface="Arial"/>
                <a:ea typeface="ＭＳ Ｐゴシック" charset="0"/>
                <a:cs typeface="Arial"/>
              </a:rPr>
              <a:t>kameoli kaphaninga kala khasina kakhuia </a:t>
            </a:r>
            <a:r>
              <a:rPr kumimoji="1" lang="en-US" b="1">
                <a:solidFill>
                  <a:srgbClr val="FFFFFF"/>
                </a:solidFill>
                <a:latin typeface="Arial"/>
                <a:ea typeface="ＭＳ Ｐゴシック" charset="0"/>
                <a:cs typeface="Arial"/>
              </a:rPr>
              <a:t>kathana da khuilu. Ina nathumli kachangkhat eina kahangna, kachikathali nathumna okathuili khalap kahahai chi kazingramlila khalapra, kala nathumna okathuili khamayaya chi kazingramlila mayara. Ina nathumli hangluishit kajina, nathumwui ngachaili mi khanina okathuili mayangarokta kachikatha poakha kapopo chi kachingramli khaleiya ishavana mira. Kihkhalajila mi khani kathumna iwui mingli kakazip chili I zangda lei.</a:t>
            </a:r>
            <a:endParaRPr kumimoji="1" lang="en-US" b="1" dirty="0">
              <a:solidFill>
                <a:srgbClr val="FFFFFF"/>
              </a:solidFill>
              <a:latin typeface="Arial"/>
              <a:ea typeface="ＭＳ Ｐゴシック" charset="0"/>
              <a:cs typeface="Arial"/>
            </a:endParaRPr>
          </a:p>
        </p:txBody>
      </p:sp>
      <p:sp>
        <p:nvSpPr>
          <p:cNvPr id="1068075" name="AutoShape 1067"/>
          <p:cNvSpPr>
            <a:spLocks noChangeArrowheads="1"/>
          </p:cNvSpPr>
          <p:nvPr/>
        </p:nvSpPr>
        <p:spPr bwMode="auto">
          <a:xfrm>
            <a:off x="5715000" y="85725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en-US">
              <a:solidFill>
                <a:srgbClr val="BBE0E3"/>
              </a:solidFill>
              <a:latin typeface="Arial" pitchFamily="34" charset="0"/>
            </a:endParaRPr>
          </a:p>
        </p:txBody>
      </p:sp>
      <p:sp>
        <p:nvSpPr>
          <p:cNvPr id="1068072" name="Rectangle 1064"/>
          <p:cNvSpPr>
            <a:spLocks noChangeArrowheads="1"/>
          </p:cNvSpPr>
          <p:nvPr/>
        </p:nvSpPr>
        <p:spPr bwMode="auto">
          <a:xfrm>
            <a:off x="6096000" y="1314432"/>
            <a:ext cx="2819400" cy="2438400"/>
          </a:xfrm>
          <a:prstGeom prst="rect">
            <a:avLst/>
          </a:prstGeom>
          <a:noFill/>
          <a:ln>
            <a:noFill/>
          </a:ln>
          <a:effectLst/>
        </p:spPr>
        <p:txBody>
          <a:bodyPr anchor="ctr"/>
          <a:lstStyle/>
          <a:p>
            <a:pPr algn="ctr" eaLnBrk="1" hangingPunct="1">
              <a:defRPr/>
            </a:pPr>
            <a:r>
              <a:rPr lang="en-US" sz="3600" b="1">
                <a:solidFill>
                  <a:srgbClr val="FFFF00"/>
                </a:solidFill>
                <a:effectLst>
                  <a:glow rad="152400">
                    <a:srgbClr val="000000">
                      <a:alpha val="75000"/>
                    </a:srgbClr>
                  </a:glow>
                </a:effectLst>
                <a:latin typeface="+mj-lt"/>
                <a:ea typeface="ＭＳ Ｐゴシック" charset="-128"/>
              </a:rPr>
              <a:t>Kath</a:t>
            </a:r>
            <a:r>
              <a:rPr lang="en-US" sz="3600" b="1">
                <a:solidFill>
                  <a:srgbClr val="FFFF00"/>
                </a:solidFill>
                <a:effectLst>
                  <a:glow rad="152400">
                    <a:srgbClr val="000000">
                      <a:alpha val="75000"/>
                    </a:srgbClr>
                  </a:glow>
                </a:effectLst>
                <a:latin typeface="+mj-lt"/>
                <a:ea typeface="ＭＳ Ｐゴシック" charset="0"/>
              </a:rPr>
              <a:t>āda</a:t>
            </a:r>
            <a:r>
              <a:rPr lang="en-US" sz="3600" b="1">
                <a:solidFill>
                  <a:srgbClr val="FFFFFF"/>
                </a:solidFill>
                <a:effectLst>
                  <a:glow rad="152400">
                    <a:srgbClr val="000000">
                      <a:alpha val="75000"/>
                    </a:srgbClr>
                  </a:glow>
                </a:effectLst>
                <a:latin typeface="+mj-lt"/>
                <a:ea typeface="ＭＳ Ｐゴシック" charset="-128"/>
              </a:rPr>
              <a:t> huikhuira</a:t>
            </a:r>
            <a:br>
              <a:rPr lang="en-US" sz="3600" b="1" dirty="0">
                <a:solidFill>
                  <a:srgbClr val="FFFFFF"/>
                </a:solidFill>
                <a:effectLst>
                  <a:glow rad="152400">
                    <a:srgbClr val="000000">
                      <a:alpha val="75000"/>
                    </a:srgbClr>
                  </a:glow>
                </a:effectLst>
                <a:latin typeface="Helvetica" charset="0"/>
                <a:ea typeface="ＭＳ Ｐゴシック" charset="-128"/>
              </a:rPr>
            </a:br>
            <a:r>
              <a:rPr lang="en-US" sz="3600" b="1" dirty="0">
                <a:solidFill>
                  <a:srgbClr val="FFFFFF"/>
                </a:solidFill>
                <a:effectLst>
                  <a:glow rad="152400">
                    <a:srgbClr val="000000">
                      <a:alpha val="75000"/>
                    </a:srgbClr>
                  </a:glow>
                </a:effectLst>
                <a:latin typeface="Helvetica" charset="0"/>
                <a:ea typeface="ＭＳ Ｐゴシック" charset="-128"/>
              </a:rPr>
              <a:t>15-17</a:t>
            </a:r>
            <a:endParaRPr lang="en-US" sz="4400" b="1" dirty="0">
              <a:solidFill>
                <a:srgbClr val="FFFFFF"/>
              </a:solidFill>
              <a:effectLst>
                <a:glow rad="152400">
                  <a:srgbClr val="000000">
                    <a:alpha val="75000"/>
                  </a:srgbClr>
                </a:glow>
              </a:effectLst>
              <a:latin typeface="Helvetica" charset="0"/>
              <a:ea typeface="ＭＳ Ｐゴシック" charset="-128"/>
            </a:endParaRPr>
          </a:p>
        </p:txBody>
      </p:sp>
      <p:sp>
        <p:nvSpPr>
          <p:cNvPr id="1068077" name="AutoShape 1069"/>
          <p:cNvSpPr>
            <a:spLocks noChangeArrowheads="1"/>
          </p:cNvSpPr>
          <p:nvPr/>
        </p:nvSpPr>
        <p:spPr bwMode="auto">
          <a:xfrm>
            <a:off x="5715000" y="390525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en-US">
              <a:solidFill>
                <a:srgbClr val="BBE0E3"/>
              </a:solidFill>
              <a:latin typeface="Arial" pitchFamily="34" charset="0"/>
            </a:endParaRPr>
          </a:p>
        </p:txBody>
      </p:sp>
      <p:sp>
        <p:nvSpPr>
          <p:cNvPr id="1068078" name="Rectangle 1070"/>
          <p:cNvSpPr>
            <a:spLocks noChangeArrowheads="1"/>
          </p:cNvSpPr>
          <p:nvPr/>
        </p:nvSpPr>
        <p:spPr bwMode="auto">
          <a:xfrm>
            <a:off x="6019800" y="4210056"/>
            <a:ext cx="2819400" cy="2438400"/>
          </a:xfrm>
          <a:prstGeom prst="rect">
            <a:avLst/>
          </a:prstGeom>
          <a:noFill/>
          <a:ln>
            <a:noFill/>
          </a:ln>
          <a:effectLst/>
        </p:spPr>
        <p:txBody>
          <a:bodyPr anchor="ctr"/>
          <a:lstStyle/>
          <a:p>
            <a:pPr algn="ctr" eaLnBrk="1" hangingPunct="1">
              <a:defRPr/>
            </a:pPr>
            <a:r>
              <a:rPr lang="en-US" sz="3600" b="1">
                <a:solidFill>
                  <a:srgbClr val="FFFF00"/>
                </a:solidFill>
                <a:effectLst>
                  <a:glow rad="152400">
                    <a:srgbClr val="000000">
                      <a:alpha val="75000"/>
                    </a:srgbClr>
                  </a:glow>
                </a:effectLst>
                <a:latin typeface="Helvetica" charset="0"/>
                <a:ea typeface="ＭＳ Ｐゴシック" charset="-128"/>
              </a:rPr>
              <a:t>Khiwuivang</a:t>
            </a:r>
            <a:r>
              <a:rPr lang="en-US" sz="3600" b="1">
                <a:solidFill>
                  <a:srgbClr val="FFFFFF"/>
                </a:solidFill>
                <a:effectLst>
                  <a:glow rad="152400">
                    <a:srgbClr val="000000">
                      <a:alpha val="75000"/>
                    </a:srgbClr>
                  </a:glow>
                </a:effectLst>
                <a:latin typeface="Helvetica" charset="0"/>
                <a:ea typeface="ＭＳ Ｐゴシック" charset="-128"/>
              </a:rPr>
              <a:t> huikhuira</a:t>
            </a:r>
            <a:br>
              <a:rPr lang="en-US" sz="3600" b="1">
                <a:solidFill>
                  <a:srgbClr val="FFFFFF"/>
                </a:solidFill>
                <a:effectLst>
                  <a:glow rad="152400">
                    <a:srgbClr val="000000">
                      <a:alpha val="75000"/>
                    </a:srgbClr>
                  </a:glow>
                </a:effectLst>
                <a:latin typeface="Helvetica" charset="0"/>
                <a:ea typeface="ＭＳ Ｐゴシック" charset="-128"/>
              </a:rPr>
            </a:br>
            <a:r>
              <a:rPr lang="en-US" sz="3600" b="1">
                <a:solidFill>
                  <a:srgbClr val="FFFFFF"/>
                </a:solidFill>
                <a:effectLst>
                  <a:glow rad="152400">
                    <a:srgbClr val="000000">
                      <a:alpha val="75000"/>
                    </a:srgbClr>
                  </a:glow>
                </a:effectLst>
                <a:latin typeface="Helvetica" charset="0"/>
                <a:ea typeface="ＭＳ Ｐゴシック" charset="-128"/>
              </a:rPr>
              <a:t>18-20</a:t>
            </a:r>
            <a:endParaRPr lang="en-US" sz="4400" b="1">
              <a:solidFill>
                <a:srgbClr val="FFFFFF"/>
              </a:solidFill>
              <a:effectLst>
                <a:glow rad="152400">
                  <a:srgbClr val="000000">
                    <a:alpha val="75000"/>
                  </a:srgbClr>
                </a:glow>
              </a:effectLst>
              <a:latin typeface="Helvetica" charset="0"/>
              <a:ea typeface="ＭＳ Ｐゴシック"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latin typeface="Arial" pitchFamily="34" charset="0"/>
            </a:endParaRPr>
          </a:p>
        </p:txBody>
      </p:sp>
      <p:pic>
        <p:nvPicPr>
          <p:cNvPr id="128003" name="Picture 1" descr="reconciliation.jpg"/>
          <p:cNvPicPr>
            <a:picLocks noChangeAspect="1"/>
          </p:cNvPicPr>
          <p:nvPr/>
        </p:nvPicPr>
        <p:blipFill>
          <a:blip r:embed="rId3"/>
          <a:srcRect/>
          <a:stretch>
            <a:fillRect/>
          </a:stretch>
        </p:blipFill>
        <p:spPr bwMode="auto">
          <a:xfrm>
            <a:off x="4878388" y="2420938"/>
            <a:ext cx="4265612" cy="3816350"/>
          </a:xfrm>
          <a:prstGeom prst="rect">
            <a:avLst/>
          </a:prstGeom>
          <a:noFill/>
          <a:ln w="9525">
            <a:noFill/>
            <a:miter lim="800000"/>
            <a:headEnd/>
            <a:tailEnd/>
          </a:ln>
        </p:spPr>
      </p:pic>
      <p:sp>
        <p:nvSpPr>
          <p:cNvPr id="128004" name="Text Box 3"/>
          <p:cNvSpPr txBox="1">
            <a:spLocks noChangeArrowheads="1"/>
          </p:cNvSpPr>
          <p:nvPr/>
        </p:nvSpPr>
        <p:spPr bwMode="auto">
          <a:xfrm>
            <a:off x="25400" y="260350"/>
            <a:ext cx="4546600" cy="6248400"/>
          </a:xfrm>
          <a:prstGeom prst="rect">
            <a:avLst/>
          </a:prstGeom>
          <a:noFill/>
          <a:ln w="9525">
            <a:noFill/>
            <a:miter lim="800000"/>
            <a:headEnd/>
            <a:tailEnd/>
          </a:ln>
        </p:spPr>
        <p:txBody>
          <a:bodyPr>
            <a:spAutoFit/>
          </a:bodyPr>
          <a:lstStyle/>
          <a:p>
            <a:pPr marL="484188" indent="-484188"/>
            <a:r>
              <a:rPr lang="en-US" sz="4000" b="1">
                <a:latin typeface="Arial" pitchFamily="34" charset="0"/>
              </a:rPr>
              <a:t>I. Tātungkahai mi ākhali Church na </a:t>
            </a:r>
            <a:r>
              <a:rPr lang="en-US" sz="4000" b="1">
                <a:solidFill>
                  <a:srgbClr val="0000FF"/>
                </a:solidFill>
                <a:latin typeface="Arial" pitchFamily="34" charset="0"/>
              </a:rPr>
              <a:t>huikhui </a:t>
            </a:r>
            <a:r>
              <a:rPr lang="en-US" sz="4000" b="1">
                <a:latin typeface="Arial" pitchFamily="34" charset="0"/>
              </a:rPr>
              <a:t>khavai </a:t>
            </a:r>
            <a:r>
              <a:rPr lang="en-US" sz="4000" b="1">
                <a:solidFill>
                  <a:srgbClr val="0000FF"/>
                </a:solidFill>
                <a:latin typeface="Arial" pitchFamily="34" charset="0"/>
              </a:rPr>
              <a:t>āpong</a:t>
            </a:r>
            <a:r>
              <a:rPr lang="en-US" sz="4000" b="1">
                <a:latin typeface="Arial" pitchFamily="34" charset="0"/>
              </a:rPr>
              <a:t> chiva kashap eina tangda </a:t>
            </a:r>
            <a:r>
              <a:rPr lang="en-US" sz="4000" b="1">
                <a:solidFill>
                  <a:srgbClr val="0000CC"/>
                </a:solidFill>
                <a:latin typeface="Arial" pitchFamily="34" charset="0"/>
              </a:rPr>
              <a:t>khalattawui</a:t>
            </a:r>
            <a:r>
              <a:rPr lang="en-US" sz="4000" b="1">
                <a:latin typeface="Arial" pitchFamily="34" charset="0"/>
              </a:rPr>
              <a:t> alungli kupsangkhuiki kachina</a:t>
            </a:r>
            <a:r>
              <a:rPr lang="en-US" altLang="ja-JP" sz="4000" b="1">
                <a:latin typeface="Arial" pitchFamily="34" charset="0"/>
              </a:rPr>
              <a:t> (15-17).</a:t>
            </a:r>
            <a:r>
              <a:rPr lang="en-US" altLang="ja-JP" sz="3200" b="1"/>
              <a:t> </a:t>
            </a:r>
            <a:endParaRPr lang="en-US" sz="3200" b="1"/>
          </a:p>
        </p:txBody>
      </p:sp>
      <p:sp>
        <p:nvSpPr>
          <p:cNvPr id="128005" name="Rectangle 2"/>
          <p:cNvSpPr>
            <a:spLocks noGrp="1" noChangeArrowheads="1"/>
          </p:cNvSpPr>
          <p:nvPr>
            <p:ph type="title" idx="4294967295"/>
          </p:nvPr>
        </p:nvSpPr>
        <p:spPr>
          <a:xfrm>
            <a:off x="0" y="6237288"/>
            <a:ext cx="8820150" cy="620712"/>
          </a:xfrm>
        </p:spPr>
        <p:txBody>
          <a:bodyPr/>
          <a:lstStyle/>
          <a:p>
            <a:pPr algn="r" eaLnBrk="1" hangingPunct="1"/>
            <a:r>
              <a:rPr lang="en-US" sz="2800" b="1" i="1">
                <a:latin typeface="Arial" pitchFamily="34" charset="0"/>
              </a:rPr>
              <a:t>Tuizā 15-17 wui tuir</a:t>
            </a:r>
            <a:r>
              <a:rPr lang="en-US" sz="2800" b="1" i="1" u="sng">
                <a:latin typeface="Arial" pitchFamily="34" charset="0"/>
              </a:rPr>
              <a:t>a</a:t>
            </a:r>
            <a:endParaRPr lang="en-US" sz="2800" i="1"/>
          </a:p>
        </p:txBody>
      </p:sp>
      <p:sp>
        <p:nvSpPr>
          <p:cNvPr id="128006" name="Text Box 15"/>
          <p:cNvSpPr txBox="1">
            <a:spLocks noChangeArrowheads="1"/>
          </p:cNvSpPr>
          <p:nvPr/>
        </p:nvSpPr>
        <p:spPr bwMode="auto">
          <a:xfrm>
            <a:off x="8388350" y="44450"/>
            <a:ext cx="698500" cy="461963"/>
          </a:xfrm>
          <a:prstGeom prst="rect">
            <a:avLst/>
          </a:prstGeom>
          <a:noFill/>
          <a:ln w="9525">
            <a:noFill/>
            <a:miter lim="800000"/>
            <a:headEnd/>
            <a:tailEnd/>
          </a:ln>
        </p:spPr>
        <p:txBody>
          <a:bodyPr wrap="none">
            <a:spAutoFit/>
          </a:bodyPr>
          <a:lstStyle/>
          <a:p>
            <a:r>
              <a:rPr lang="en-US" b="1">
                <a:solidFill>
                  <a:srgbClr val="0000FF"/>
                </a:solidFill>
                <a:latin typeface="Arial" pitchFamily="34" charset="0"/>
                <a:cs typeface="Arial" pitchFamily="34" charset="0"/>
              </a:rPr>
              <a:t>34c</a:t>
            </a:r>
            <a:endParaRPr lang="en-US">
              <a:solidFill>
                <a:srgbClr val="0000FF"/>
              </a:solidFill>
              <a:latin typeface="Arial" pitchFamily="34" charset="0"/>
              <a:cs typeface="Arial" pitchFamily="34" charset="0"/>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6605588" cy="1066800"/>
          </a:xfrm>
          <a:effectLst>
            <a:outerShdw dist="38099" dir="2700000" algn="ctr" rotWithShape="0">
              <a:srgbClr val="FFFFFF">
                <a:alpha val="99962"/>
              </a:srgbClr>
            </a:outerShdw>
          </a:effectLst>
        </p:spPr>
        <p:txBody>
          <a:bodyPr/>
          <a:lstStyle/>
          <a:p>
            <a:pPr algn="l" eaLnBrk="1" hangingPunct="1">
              <a:defRPr/>
            </a:pPr>
            <a:r>
              <a:rPr lang="en-US" sz="4800" b="1"/>
              <a:t>Ithumwui ningrin:</a:t>
            </a:r>
            <a:endParaRPr lang="en-US" sz="3200"/>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dist="53882" dir="2700000" algn="ctr" rotWithShape="0">
                    <a:srgbClr val="9999FF"/>
                  </a:outerShdw>
                </a:effectLst>
                <a:latin typeface="Impact"/>
              </a:rPr>
              <a:t>Huikakhui !</a:t>
            </a:r>
          </a:p>
        </p:txBody>
      </p:sp>
      <p:sp>
        <p:nvSpPr>
          <p:cNvPr id="1070085" name="Rectangle 5"/>
          <p:cNvSpPr>
            <a:spLocks noChangeArrowheads="1"/>
          </p:cNvSpPr>
          <p:nvPr/>
        </p:nvSpPr>
        <p:spPr bwMode="auto">
          <a:xfrm>
            <a:off x="574675" y="334963"/>
            <a:ext cx="6538913" cy="1066800"/>
          </a:xfrm>
          <a:prstGeom prst="rect">
            <a:avLst/>
          </a:prstGeom>
          <a:noFill/>
          <a:ln w="9525">
            <a:noFill/>
            <a:miter lim="800000"/>
            <a:headEnd/>
            <a:tailEnd/>
          </a:ln>
          <a:effectLst>
            <a:outerShdw dist="35921" dir="2700000" algn="ctr" rotWithShape="0">
              <a:srgbClr val="FFFFFF">
                <a:alpha val="99962"/>
              </a:srgbClr>
            </a:outerShdw>
          </a:effectLst>
        </p:spPr>
        <p:txBody>
          <a:bodyPr anchor="ctr"/>
          <a:lstStyle/>
          <a:p>
            <a:pPr eaLnBrk="1" hangingPunct="1">
              <a:defRPr/>
            </a:pPr>
            <a:r>
              <a:rPr lang="en-US" sz="4800" b="1">
                <a:solidFill>
                  <a:srgbClr val="1F0769"/>
                </a:solidFill>
                <a:latin typeface="Verdana" charset="0"/>
                <a:ea typeface="Osaka" charset="0"/>
              </a:rPr>
              <a:t>Ithumwui ningrin:</a:t>
            </a:r>
            <a:endParaRPr lang="en-US" sz="3200">
              <a:solidFill>
                <a:srgbClr val="1F0769"/>
              </a:solidFill>
              <a:latin typeface="Verdana" charset="0"/>
              <a:ea typeface="Osaka"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0" y="1143000"/>
            <a:ext cx="4445000" cy="3327400"/>
          </a:xfrm>
          <a:prstGeom prst="rect">
            <a:avLst/>
          </a:prstGeom>
          <a:noFill/>
          <a:ln w="9525">
            <a:noFill/>
            <a:miter lim="800000"/>
            <a:headEnd/>
            <a:tailEnd/>
          </a:ln>
        </p:spPr>
      </p:pic>
      <p:pic>
        <p:nvPicPr>
          <p:cNvPr id="130051" name="Picture 3"/>
          <p:cNvPicPr>
            <a:picLocks noChangeAspect="1" noChangeArrowheads="1"/>
          </p:cNvPicPr>
          <p:nvPr/>
        </p:nvPicPr>
        <p:blipFill>
          <a:blip r:embed="rId4"/>
          <a:srcRect b="13741"/>
          <a:stretch>
            <a:fillRect/>
          </a:stretch>
        </p:blipFill>
        <p:spPr bwMode="auto">
          <a:xfrm>
            <a:off x="3886200" y="3987800"/>
            <a:ext cx="4445000" cy="2870200"/>
          </a:xfrm>
          <a:prstGeom prst="rect">
            <a:avLst/>
          </a:prstGeom>
          <a:noFill/>
          <a:ln w="9525">
            <a:noFill/>
            <a:miter lim="800000"/>
            <a:headEnd/>
            <a:tailEnd/>
          </a:ln>
        </p:spPr>
      </p:pic>
      <p:sp>
        <p:nvSpPr>
          <p:cNvPr id="13005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dirty="0"/>
              <a:t>Restore People in Sin</a:t>
            </a:r>
            <a:endParaRPr lang="en-US" sz="3600" dirty="0"/>
          </a:p>
        </p:txBody>
      </p:sp>
      <p:sp>
        <p:nvSpPr>
          <p:cNvPr id="130054" name="Rectangle 9"/>
          <p:cNvSpPr>
            <a:spLocks noChangeArrowheads="1"/>
          </p:cNvSpPr>
          <p:nvPr/>
        </p:nvSpPr>
        <p:spPr bwMode="auto">
          <a:xfrm>
            <a:off x="214313" y="-71438"/>
            <a:ext cx="8929687" cy="1524001"/>
          </a:xfrm>
          <a:prstGeom prst="rect">
            <a:avLst/>
          </a:prstGeom>
          <a:noFill/>
          <a:ln w="9525">
            <a:noFill/>
            <a:miter lim="800000"/>
            <a:headEnd/>
            <a:tailEnd/>
          </a:ln>
        </p:spPr>
        <p:txBody>
          <a:bodyPr anchor="ctr"/>
          <a:lstStyle/>
          <a:p>
            <a:pPr algn="r" eaLnBrk="1" hangingPunct="1"/>
            <a:r>
              <a:rPr lang="en-US" sz="4400" b="1">
                <a:solidFill>
                  <a:srgbClr val="FFFFFF"/>
                </a:solidFill>
                <a:latin typeface="Arial" pitchFamily="34" charset="0"/>
              </a:rPr>
              <a:t>Mibingli moreiwui eina huikhuilu</a:t>
            </a:r>
            <a:endParaRPr lang="en-US" sz="3600">
              <a:solidFill>
                <a:srgbClr val="FFFFFF"/>
              </a:solidFill>
              <a:latin typeface="Arial" pitchFamily="34" charset="0"/>
            </a:endParaRPr>
          </a:p>
        </p:txBody>
      </p:sp>
      <p:sp>
        <p:nvSpPr>
          <p:cNvPr id="7" name="Rectangle 4"/>
          <p:cNvSpPr txBox="1">
            <a:spLocks noChangeArrowheads="1"/>
          </p:cNvSpPr>
          <p:nvPr/>
        </p:nvSpPr>
        <p:spPr bwMode="auto">
          <a:xfrm>
            <a:off x="3203848" y="3501008"/>
            <a:ext cx="7239000" cy="1524000"/>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r" eaLnBrk="1" hangingPunct="1"/>
            <a:r>
              <a:rPr lang="en-US" b="1"/>
              <a:t>Restore People in Sin</a:t>
            </a:r>
            <a:endParaRPr lang="en-US" sz="3600" dirty="0"/>
          </a:p>
        </p:txBody>
      </p:sp>
      <p:sp>
        <p:nvSpPr>
          <p:cNvPr id="130053" name="Rectangle 7"/>
          <p:cNvSpPr>
            <a:spLocks noChangeArrowheads="1"/>
          </p:cNvSpPr>
          <p:nvPr/>
        </p:nvSpPr>
        <p:spPr bwMode="auto">
          <a:xfrm>
            <a:off x="1691680" y="2564904"/>
            <a:ext cx="7452320" cy="2520280"/>
          </a:xfrm>
          <a:prstGeom prst="rect">
            <a:avLst/>
          </a:prstGeom>
          <a:solidFill>
            <a:schemeClr val="tx1"/>
          </a:solidFill>
          <a:ln w="9525">
            <a:noFill/>
            <a:miter lim="800000"/>
            <a:headEnd/>
            <a:tailEnd/>
          </a:ln>
        </p:spPr>
        <p:txBody>
          <a:bodyPr/>
          <a:lstStyle/>
          <a:p>
            <a:pPr eaLnBrk="1" hangingPunct="1">
              <a:lnSpc>
                <a:spcPct val="90000"/>
              </a:lnSpc>
              <a:spcBef>
                <a:spcPct val="20000"/>
              </a:spcBef>
            </a:pPr>
            <a:r>
              <a:rPr lang="ja-JP" altLang="en-US" sz="3200" b="1" dirty="0">
                <a:solidFill>
                  <a:srgbClr val="FFFFFF"/>
                </a:solidFill>
                <a:latin typeface="Arial" pitchFamily="34" charset="0"/>
              </a:rPr>
              <a:t>“</a:t>
            </a:r>
            <a:r>
              <a:rPr lang="en-US" altLang="ja-JP" sz="3200" b="1" dirty="0" err="1">
                <a:solidFill>
                  <a:srgbClr val="FFFFFF"/>
                </a:solidFill>
                <a:latin typeface="Arial" pitchFamily="34" charset="0"/>
              </a:rPr>
              <a:t>Ivānaongarā</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kachikathana</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khalang</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ot</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kasa</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theiakha</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maglarinli</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kathukbing</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nathumna</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ali</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khaninm</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eina</a:t>
            </a:r>
            <a:r>
              <a:rPr lang="en-US" altLang="ja-JP" sz="3200" b="1" dirty="0">
                <a:solidFill>
                  <a:srgbClr val="FFFFFF"/>
                </a:solidFill>
                <a:latin typeface="Arial" pitchFamily="34" charset="0"/>
              </a:rPr>
              <a:t> </a:t>
            </a:r>
            <a:r>
              <a:rPr lang="en-US" altLang="ja-JP" sz="3200" b="1" dirty="0" err="1">
                <a:solidFill>
                  <a:srgbClr val="FFFFFF"/>
                </a:solidFill>
                <a:latin typeface="Arial" pitchFamily="34" charset="0"/>
              </a:rPr>
              <a:t>huikhuiphalungra</a:t>
            </a:r>
            <a:r>
              <a:rPr lang="en-US" altLang="ja-JP" sz="3200" b="1" dirty="0">
                <a:solidFill>
                  <a:srgbClr val="FFFFFF"/>
                </a:solidFill>
                <a:latin typeface="Arial" pitchFamily="34" charset="0"/>
              </a:rPr>
              <a:t>.</a:t>
            </a:r>
            <a:r>
              <a:rPr lang="ja-JP" altLang="en-US" sz="3200" b="1" dirty="0">
                <a:solidFill>
                  <a:srgbClr val="FFFFFF"/>
                </a:solidFill>
                <a:latin typeface="Arial" pitchFamily="34" charset="0"/>
              </a:rPr>
              <a:t>”</a:t>
            </a:r>
            <a:endParaRPr lang="en-US" altLang="ja-JP" sz="3200" b="1" dirty="0">
              <a:solidFill>
                <a:srgbClr val="FFFFFF"/>
              </a:solidFill>
              <a:latin typeface="Arial" pitchFamily="34" charset="0"/>
            </a:endParaRPr>
          </a:p>
          <a:p>
            <a:pPr algn="r" eaLnBrk="1" hangingPunct="1">
              <a:lnSpc>
                <a:spcPct val="90000"/>
              </a:lnSpc>
              <a:spcBef>
                <a:spcPct val="20000"/>
              </a:spcBef>
            </a:pPr>
            <a:r>
              <a:rPr lang="en-US" sz="3200" b="1" dirty="0" err="1">
                <a:solidFill>
                  <a:srgbClr val="FFFFFF"/>
                </a:solidFill>
                <a:latin typeface="Arial" pitchFamily="34" charset="0"/>
              </a:rPr>
              <a:t>Galatianao</a:t>
            </a:r>
            <a:r>
              <a:rPr lang="en-US" sz="3200" b="1" dirty="0">
                <a:solidFill>
                  <a:srgbClr val="FFFFFF"/>
                </a:solidFill>
                <a:latin typeface="Arial" pitchFamily="34" charset="0"/>
              </a:rPr>
              <a:t> 6:1</a:t>
            </a: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0" y="152400"/>
            <a:ext cx="8077200" cy="1828800"/>
          </a:xfrm>
        </p:spPr>
        <p:txBody>
          <a:bodyPr/>
          <a:lstStyle/>
          <a:p>
            <a:pPr eaLnBrk="1" hangingPunct="1"/>
            <a:r>
              <a:rPr lang="en-US" sz="4800" b="1"/>
              <a:t>Varena huikakhuiwui pheikar 4…</a:t>
            </a:r>
            <a:endParaRPr lang="en-US" sz="4800"/>
          </a:p>
        </p:txBody>
      </p:sp>
      <p:sp>
        <p:nvSpPr>
          <p:cNvPr id="131075"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latin typeface="Arial" pitchFamily="34" charset="0"/>
            </a:endParaRPr>
          </a:p>
        </p:txBody>
      </p:sp>
      <p:sp>
        <p:nvSpPr>
          <p:cNvPr id="1075208" name="Text Box 8"/>
          <p:cNvSpPr txBox="1">
            <a:spLocks noChangeArrowheads="1"/>
          </p:cNvSpPr>
          <p:nvPr/>
        </p:nvSpPr>
        <p:spPr bwMode="auto">
          <a:xfrm>
            <a:off x="1676400" y="2947988"/>
            <a:ext cx="498479" cy="769441"/>
          </a:xfrm>
          <a:prstGeom prst="rect">
            <a:avLst/>
          </a:prstGeom>
          <a:noFill/>
          <a:ln>
            <a:noFill/>
          </a:ln>
          <a:effectLst/>
        </p:spPr>
        <p:txBody>
          <a:bodyPr wrap="none">
            <a:spAutoFit/>
          </a:bodyPr>
          <a:lstStyle/>
          <a:p>
            <a:pPr>
              <a:defRPr/>
            </a:pPr>
            <a:r>
              <a:rPr lang="en-US" sz="4400" b="1" dirty="0">
                <a:solidFill>
                  <a:srgbClr val="FFFFFF"/>
                </a:solidFill>
                <a:latin typeface="Arial" pitchFamily="34"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latin typeface="Arial" pitchFamily="34"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latin typeface="Arial" pitchFamily="34"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latin typeface="Arial" pitchFamily="34" charset="0"/>
              </a:rPr>
              <a:t>4</a:t>
            </a:r>
          </a:p>
        </p:txBody>
      </p:sp>
      <p:sp>
        <p:nvSpPr>
          <p:cNvPr id="131080" name="Rectangle 13"/>
          <p:cNvSpPr>
            <a:spLocks noChangeArrowheads="1"/>
          </p:cNvSpPr>
          <p:nvPr/>
        </p:nvSpPr>
        <p:spPr bwMode="auto">
          <a:xfrm>
            <a:off x="0" y="5100638"/>
            <a:ext cx="8929688" cy="1328737"/>
          </a:xfrm>
          <a:prstGeom prst="rect">
            <a:avLst/>
          </a:prstGeom>
          <a:noFill/>
          <a:ln w="9525">
            <a:noFill/>
            <a:miter lim="800000"/>
            <a:headEnd/>
            <a:tailEnd/>
          </a:ln>
        </p:spPr>
        <p:txBody>
          <a:bodyPr anchor="b"/>
          <a:lstStyle/>
          <a:p>
            <a:pPr eaLnBrk="1" hangingPunct="1"/>
            <a:r>
              <a:rPr lang="en-US" sz="4000" b="1">
                <a:solidFill>
                  <a:srgbClr val="333399"/>
                </a:solidFill>
                <a:latin typeface="Arial" pitchFamily="34" charset="0"/>
              </a:rPr>
              <a:t>…pheikar kachida mi chungmeimamandali theingasakra</a:t>
            </a:r>
          </a:p>
        </p:txBody>
      </p:sp>
      <p:sp>
        <p:nvSpPr>
          <p:cNvPr id="131081" name="Text Box 15"/>
          <p:cNvSpPr txBox="1">
            <a:spLocks noChangeArrowheads="1"/>
          </p:cNvSpPr>
          <p:nvPr/>
        </p:nvSpPr>
        <p:spPr bwMode="auto">
          <a:xfrm>
            <a:off x="8388350" y="44450"/>
            <a:ext cx="714375" cy="461963"/>
          </a:xfrm>
          <a:prstGeom prst="rect">
            <a:avLst/>
          </a:prstGeom>
          <a:noFill/>
          <a:ln w="9525">
            <a:noFill/>
            <a:miter lim="800000"/>
            <a:headEnd/>
            <a:tailEnd/>
          </a:ln>
        </p:spPr>
        <p:txBody>
          <a:bodyPr wrap="none">
            <a:spAutoFit/>
          </a:bodyPr>
          <a:lstStyle/>
          <a:p>
            <a:r>
              <a:rPr lang="en-US" b="1">
                <a:solidFill>
                  <a:schemeClr val="bg2"/>
                </a:solidFill>
                <a:latin typeface="Arial" pitchFamily="34" charset="0"/>
                <a:cs typeface="Arial" pitchFamily="34" charset="0"/>
              </a:rPr>
              <a:t>34d</a:t>
            </a:r>
            <a:endParaRPr lang="en-US">
              <a:solidFill>
                <a:schemeClr val="bg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Haifa bay overview from southeast, tb05080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3667" name="Title 1"/>
          <p:cNvSpPr>
            <a:spLocks noGrp="1"/>
          </p:cNvSpPr>
          <p:nvPr>
            <p:ph type="title"/>
          </p:nvPr>
        </p:nvSpPr>
        <p:spPr>
          <a:xfrm>
            <a:off x="571500" y="76200"/>
            <a:ext cx="8001000" cy="1905000"/>
          </a:xfrm>
        </p:spPr>
        <p:txBody>
          <a:bodyPr/>
          <a:lstStyle/>
          <a:p>
            <a:pPr algn="ctr"/>
            <a:r>
              <a:rPr lang="en-US" b="1">
                <a:solidFill>
                  <a:schemeClr val="bg1"/>
                </a:solidFill>
              </a:rPr>
              <a:t>Varetui h</a:t>
            </a:r>
            <a:r>
              <a:rPr kumimoji="0" lang="en-US" b="1">
                <a:solidFill>
                  <a:schemeClr val="bg1"/>
                </a:solidFill>
              </a:rPr>
              <a:t>ãshokkhavãi khangarãnwui aponghi akhasi yanghamkhuisa . . .</a:t>
            </a:r>
            <a:endParaRPr lang="en-US" b="1">
              <a:solidFill>
                <a:schemeClr val="bg1"/>
              </a:solidFill>
            </a:endParaRPr>
          </a:p>
        </p:txBody>
      </p:sp>
      <p:sp>
        <p:nvSpPr>
          <p:cNvPr id="3" name="Content Placeholder 2"/>
          <p:cNvSpPr>
            <a:spLocks noGrp="1"/>
          </p:cNvSpPr>
          <p:nvPr>
            <p:ph idx="1"/>
          </p:nvPr>
        </p:nvSpPr>
        <p:spPr>
          <a:xfrm>
            <a:off x="214313" y="2362200"/>
            <a:ext cx="8634412" cy="2138363"/>
          </a:xfrm>
        </p:spPr>
        <p:txBody>
          <a:bodyPr/>
          <a:lstStyle/>
          <a:p>
            <a:r>
              <a:rPr lang="en-US" b="1">
                <a:solidFill>
                  <a:schemeClr val="bg1"/>
                </a:solidFill>
              </a:rPr>
              <a:t>Hi an</a:t>
            </a:r>
            <a:r>
              <a:rPr kumimoji="0" lang="en-US" b="1">
                <a:solidFill>
                  <a:schemeClr val="bg1"/>
                </a:solidFill>
              </a:rPr>
              <a:t>ã</a:t>
            </a:r>
            <a:r>
              <a:rPr lang="en-US" b="1">
                <a:solidFill>
                  <a:schemeClr val="bg1"/>
                </a:solidFill>
              </a:rPr>
              <a:t> 251 li chitheihaidalei</a:t>
            </a:r>
          </a:p>
          <a:p>
            <a:r>
              <a:rPr lang="en-US" b="1">
                <a:solidFill>
                  <a:schemeClr val="bg1"/>
                </a:solidFill>
              </a:rPr>
              <a:t>Chieina an</a:t>
            </a:r>
            <a:r>
              <a:rPr kumimoji="0" lang="en-US" b="1">
                <a:solidFill>
                  <a:schemeClr val="bg1"/>
                </a:solidFill>
              </a:rPr>
              <a:t>ã 27-28 li khumkakhuiwui apong kha mihaidalei</a:t>
            </a:r>
            <a:endParaRPr lang="en-US"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sz="4000"/>
              <a:t>Huikahuiwui Pheikar khare</a:t>
            </a:r>
            <a:br>
              <a:rPr kumimoji="0" lang="en-US" sz="4000"/>
            </a:br>
            <a:r>
              <a:rPr kumimoji="0" lang="en-US" sz="3200" u="sng">
                <a:solidFill>
                  <a:srgbClr val="FFFF00"/>
                </a:solidFill>
              </a:rPr>
              <a:t>Nam</a:t>
            </a:r>
            <a:r>
              <a:rPr kumimoji="0" lang="en-US" sz="3200" u="sng">
                <a:solidFill>
                  <a:srgbClr val="FFFF00"/>
                </a:solidFill>
                <a:latin typeface="Arial"/>
                <a:cs typeface="Arial"/>
              </a:rPr>
              <a:t>āngna</a:t>
            </a:r>
            <a:r>
              <a:rPr kumimoji="0" lang="en-US" sz="3200"/>
              <a:t> v</a:t>
            </a:r>
            <a:r>
              <a:rPr kumimoji="0" lang="en-US" sz="3200">
                <a:latin typeface="Arial"/>
                <a:cs typeface="Arial"/>
              </a:rPr>
              <a:t>āhānglu</a:t>
            </a:r>
            <a:endParaRPr kumimoji="0" lang="en-US" sz="3200">
              <a:solidFill>
                <a:srgbClr val="FFFF00"/>
              </a:solidFill>
            </a:endParaRPr>
          </a:p>
        </p:txBody>
      </p:sp>
      <p:sp>
        <p:nvSpPr>
          <p:cNvPr id="965635" name="Text Box 3"/>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965636" name="Text Box 4"/>
          <p:cNvSpPr txBox="1">
            <a:spLocks noChangeArrowheads="1"/>
          </p:cNvSpPr>
          <p:nvPr/>
        </p:nvSpPr>
        <p:spPr bwMode="auto">
          <a:xfrm>
            <a:off x="152400" y="5735638"/>
            <a:ext cx="4287838"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 = T</a:t>
            </a:r>
            <a:r>
              <a:rPr lang="en-US" sz="3200" b="1">
                <a:solidFill>
                  <a:srgbClr val="FFFF00"/>
                </a:solidFill>
                <a:latin typeface="Arial"/>
                <a:cs typeface="Arial"/>
              </a:rPr>
              <a:t>ā</a:t>
            </a:r>
            <a:r>
              <a:rPr lang="en-US" sz="3200" b="1">
                <a:solidFill>
                  <a:srgbClr val="FFFF00"/>
                </a:solidFill>
                <a:latin typeface="Arial Black" charset="0"/>
              </a:rPr>
              <a:t>tungkahaip</a:t>
            </a:r>
            <a:r>
              <a:rPr lang="en-US" sz="3200" b="1">
                <a:solidFill>
                  <a:srgbClr val="FFFF00"/>
                </a:solidFill>
                <a:latin typeface="Arial"/>
                <a:cs typeface="Arial"/>
              </a:rPr>
              <a:t>ā</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3490913" cy="584200"/>
          </a:xfrm>
          <a:prstGeom prst="rect">
            <a:avLst/>
          </a:prstGeom>
          <a:no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Miph</a:t>
            </a:r>
            <a:r>
              <a:rPr lang="en-US" sz="3200" b="1" u="sng">
                <a:solidFill>
                  <a:srgbClr val="FFFFFF"/>
                </a:solidFill>
                <a:latin typeface="Arial Black" charset="0"/>
              </a:rPr>
              <a:t>a</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pic>
        <p:nvPicPr>
          <p:cNvPr id="132135" name="Picture 2" descr="handshake.jpg"/>
          <p:cNvPicPr>
            <a:picLocks noChangeAspect="1"/>
          </p:cNvPicPr>
          <p:nvPr/>
        </p:nvPicPr>
        <p:blipFill>
          <a:blip r:embed="rId3"/>
          <a:srcRect/>
          <a:stretch>
            <a:fillRect/>
          </a:stretch>
        </p:blipFill>
        <p:spPr bwMode="auto">
          <a:xfrm>
            <a:off x="6904038" y="0"/>
            <a:ext cx="2239962" cy="1484313"/>
          </a:xfrm>
          <a:prstGeom prst="rect">
            <a:avLst/>
          </a:prstGeom>
          <a:noFill/>
          <a:ln w="9525">
            <a:noFill/>
            <a:miter lim="800000"/>
            <a:headEnd/>
            <a:tailEnd/>
          </a:ln>
        </p:spPr>
      </p:pic>
      <p:sp>
        <p:nvSpPr>
          <p:cNvPr id="132136"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1C1C1C"/>
                </a:solidFill>
                <a:latin typeface="Arial" pitchFamily="34" charset="0"/>
                <a:cs typeface="Arial" pitchFamily="34" charset="0"/>
              </a:rPr>
              <a:t>34d</a:t>
            </a:r>
            <a:endParaRPr lang="en-US">
              <a:solidFill>
                <a:srgbClr val="1C1C1C"/>
              </a:solidFill>
              <a:latin typeface="Arial" pitchFamily="34" charset="0"/>
              <a:cs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2" descr="roman column"/>
          <p:cNvPicPr>
            <a:picLocks noChangeAspect="1" noChangeArrowheads="1"/>
          </p:cNvPicPr>
          <p:nvPr/>
        </p:nvPicPr>
        <p:blipFill>
          <a:blip r:embed="rId3"/>
          <a:srcRect/>
          <a:stretch>
            <a:fillRect/>
          </a:stretch>
        </p:blipFill>
        <p:spPr bwMode="auto">
          <a:xfrm>
            <a:off x="1643063" y="2819400"/>
            <a:ext cx="1158875" cy="4038600"/>
          </a:xfrm>
          <a:prstGeom prst="rect">
            <a:avLst/>
          </a:prstGeom>
          <a:noFill/>
          <a:ln w="9525">
            <a:noFill/>
            <a:miter lim="800000"/>
            <a:headEnd/>
            <a:tailEnd/>
          </a:ln>
        </p:spPr>
      </p:pic>
      <p:pic>
        <p:nvPicPr>
          <p:cNvPr id="133123" name="Picture 3" descr="roman column"/>
          <p:cNvPicPr>
            <a:picLocks noChangeAspect="1" noChangeArrowheads="1"/>
          </p:cNvPicPr>
          <p:nvPr/>
        </p:nvPicPr>
        <p:blipFill>
          <a:blip r:embed="rId3"/>
          <a:srcRect/>
          <a:stretch>
            <a:fillRect/>
          </a:stretch>
        </p:blipFill>
        <p:spPr bwMode="auto">
          <a:xfrm>
            <a:off x="5072063" y="2819400"/>
            <a:ext cx="1158875" cy="4038600"/>
          </a:xfrm>
          <a:prstGeom prst="rect">
            <a:avLst/>
          </a:prstGeom>
          <a:noFill/>
          <a:ln w="9525">
            <a:noFill/>
            <a:miter lim="800000"/>
            <a:headEnd/>
            <a:tailEnd/>
          </a:ln>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rPr>
              <a:t>Matthew</a:t>
            </a:r>
            <a:r>
              <a:rPr lang="fr-FR" altLang="ja-JP" b="1">
                <a:effectLst>
                  <a:outerShdw blurRad="38100" dist="38100" dir="2700000" algn="tl">
                    <a:srgbClr val="FFFFFF"/>
                  </a:outerShdw>
                </a:effectLst>
              </a:rPr>
              <a:t>'</a:t>
            </a:r>
            <a:r>
              <a:rPr lang="en-US" b="1">
                <a:effectLst>
                  <a:outerShdw blurRad="38100" dist="38100" dir="2700000" algn="tl">
                    <a:srgbClr val="FFFFFF"/>
                  </a:outerShdw>
                </a:effectLst>
              </a:rPr>
              <a:t>s Relational Pillars</a:t>
            </a:r>
            <a:endParaRPr lang="en-US"/>
          </a:p>
        </p:txBody>
      </p:sp>
      <p:sp>
        <p:nvSpPr>
          <p:cNvPr id="133125" name="Rectangle 5"/>
          <p:cNvSpPr>
            <a:spLocks noChangeArrowheads="1"/>
          </p:cNvSpPr>
          <p:nvPr/>
        </p:nvSpPr>
        <p:spPr bwMode="auto">
          <a:xfrm>
            <a:off x="2481263" y="19050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5:23-24</a:t>
            </a:r>
            <a:endParaRPr lang="en-US" sz="4400">
              <a:solidFill>
                <a:srgbClr val="000000"/>
              </a:solidFill>
              <a:latin typeface="Arial" pitchFamily="34" charset="0"/>
            </a:endParaRPr>
          </a:p>
        </p:txBody>
      </p:sp>
      <p:sp>
        <p:nvSpPr>
          <p:cNvPr id="133126" name="Rectangle 6"/>
          <p:cNvSpPr>
            <a:spLocks noChangeArrowheads="1"/>
          </p:cNvSpPr>
          <p:nvPr/>
        </p:nvSpPr>
        <p:spPr bwMode="auto">
          <a:xfrm>
            <a:off x="0" y="3124200"/>
            <a:ext cx="200025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Na hi:</a:t>
            </a:r>
            <a:endParaRPr lang="en-US" sz="4400" i="1">
              <a:solidFill>
                <a:srgbClr val="000000"/>
              </a:solidFill>
              <a:latin typeface="Arial" pitchFamily="34" charset="0"/>
            </a:endParaRPr>
          </a:p>
        </p:txBody>
      </p:sp>
      <p:sp>
        <p:nvSpPr>
          <p:cNvPr id="133127" name="Rectangle 7"/>
          <p:cNvSpPr>
            <a:spLocks noChangeArrowheads="1"/>
          </p:cNvSpPr>
          <p:nvPr/>
        </p:nvSpPr>
        <p:spPr bwMode="auto">
          <a:xfrm>
            <a:off x="0" y="4132263"/>
            <a:ext cx="251460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Khili:</a:t>
            </a:r>
            <a:endParaRPr lang="en-US" sz="4400" i="1">
              <a:solidFill>
                <a:srgbClr val="000000"/>
              </a:solidFill>
              <a:latin typeface="Arial" pitchFamily="34" charset="0"/>
            </a:endParaRPr>
          </a:p>
        </p:txBody>
      </p:sp>
      <p:sp>
        <p:nvSpPr>
          <p:cNvPr id="133128" name="Rectangle 8"/>
          <p:cNvSpPr>
            <a:spLocks noChangeArrowheads="1"/>
          </p:cNvSpPr>
          <p:nvPr/>
        </p:nvSpPr>
        <p:spPr bwMode="auto">
          <a:xfrm>
            <a:off x="2405063" y="31242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Kasā-apā</a:t>
            </a:r>
            <a:endParaRPr lang="en-US" sz="4400">
              <a:solidFill>
                <a:srgbClr val="000000"/>
              </a:solidFill>
              <a:latin typeface="Arial" pitchFamily="34" charset="0"/>
            </a:endParaRPr>
          </a:p>
        </p:txBody>
      </p:sp>
      <p:sp>
        <p:nvSpPr>
          <p:cNvPr id="955401" name="Rectangle 9"/>
          <p:cNvSpPr>
            <a:spLocks noChangeArrowheads="1"/>
          </p:cNvSpPr>
          <p:nvPr/>
        </p:nvSpPr>
        <p:spPr bwMode="auto">
          <a:xfrm>
            <a:off x="5834063" y="3106738"/>
            <a:ext cx="3533775"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Sājakahaipā</a:t>
            </a:r>
            <a:endParaRPr lang="en-US" sz="4400">
              <a:solidFill>
                <a:srgbClr val="000000"/>
              </a:solidFill>
              <a:latin typeface="Arial" pitchFamily="34" charset="0"/>
            </a:endParaRPr>
          </a:p>
        </p:txBody>
      </p:sp>
      <p:sp>
        <p:nvSpPr>
          <p:cNvPr id="133130" name="Rectangle 10"/>
          <p:cNvSpPr>
            <a:spLocks noChangeArrowheads="1"/>
          </p:cNvSpPr>
          <p:nvPr/>
        </p:nvSpPr>
        <p:spPr bwMode="auto">
          <a:xfrm>
            <a:off x="2405063" y="4132263"/>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Katongali</a:t>
            </a:r>
            <a:endParaRPr lang="en-US" sz="4400">
              <a:solidFill>
                <a:srgbClr val="000000"/>
              </a:solidFill>
              <a:latin typeface="Arial" pitchFamily="34" charset="0"/>
            </a:endParaRPr>
          </a:p>
        </p:txBody>
      </p:sp>
      <p:sp>
        <p:nvSpPr>
          <p:cNvPr id="955403" name="Rectangle 11"/>
          <p:cNvSpPr>
            <a:spLocks noChangeArrowheads="1"/>
          </p:cNvSpPr>
          <p:nvPr/>
        </p:nvSpPr>
        <p:spPr bwMode="auto">
          <a:xfrm>
            <a:off x="5834063" y="41148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Moreili</a:t>
            </a:r>
            <a:endParaRPr lang="en-US" sz="4400">
              <a:solidFill>
                <a:srgbClr val="000000"/>
              </a:solidFill>
              <a:latin typeface="Arial" pitchFamily="34" charset="0"/>
            </a:endParaRPr>
          </a:p>
        </p:txBody>
      </p:sp>
      <p:sp>
        <p:nvSpPr>
          <p:cNvPr id="955404" name="Rectangle 12"/>
          <p:cNvSpPr>
            <a:spLocks noChangeArrowheads="1"/>
          </p:cNvSpPr>
          <p:nvPr/>
        </p:nvSpPr>
        <p:spPr bwMode="auto">
          <a:xfrm>
            <a:off x="5834063" y="19050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18:15-17</a:t>
            </a:r>
            <a:endParaRPr lang="en-US" sz="4400">
              <a:solidFill>
                <a:srgbClr val="000000"/>
              </a:solidFill>
              <a:latin typeface="Arial"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rPr>
              <a:t>Matthew</a:t>
            </a:r>
            <a:r>
              <a:rPr lang="en-US" altLang="ja-JP" sz="4000" b="1">
                <a:solidFill>
                  <a:srgbClr val="FFFFFF"/>
                </a:solidFill>
                <a:effectLst>
                  <a:outerShdw blurRad="38100" dist="38100" dir="2700000" algn="tl">
                    <a:srgbClr val="000000"/>
                  </a:outerShdw>
                </a:effectLst>
                <a:latin typeface="Arial" charset="0"/>
                <a:ea typeface="ＭＳ Ｐゴシック" charset="0"/>
              </a:rPr>
              <a:t> wui khangasik pākra</a:t>
            </a:r>
            <a:endParaRPr lang="en-US" sz="4000">
              <a:solidFill>
                <a:srgbClr val="000000"/>
              </a:solidFill>
              <a:latin typeface="Arial" charset="0"/>
              <a:ea typeface="ＭＳ Ｐゴシック" charset="0"/>
            </a:endParaRPr>
          </a:p>
        </p:txBody>
      </p:sp>
      <p:pic>
        <p:nvPicPr>
          <p:cNvPr id="133134" name="Picture 13" descr="roman column 3"/>
          <p:cNvPicPr>
            <a:picLocks noChangeAspect="1" noChangeArrowheads="1"/>
          </p:cNvPicPr>
          <p:nvPr/>
        </p:nvPicPr>
        <p:blipFill>
          <a:blip r:embed="rId4"/>
          <a:srcRect/>
          <a:stretch>
            <a:fillRect/>
          </a:stretch>
        </p:blipFill>
        <p:spPr bwMode="auto">
          <a:xfrm>
            <a:off x="0" y="0"/>
            <a:ext cx="1490663" cy="1676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2" descr="roman column"/>
          <p:cNvPicPr>
            <a:picLocks noChangeAspect="1" noChangeArrowheads="1"/>
          </p:cNvPicPr>
          <p:nvPr/>
        </p:nvPicPr>
        <p:blipFill>
          <a:blip r:embed="rId3"/>
          <a:srcRect/>
          <a:stretch>
            <a:fillRect/>
          </a:stretch>
        </p:blipFill>
        <p:spPr bwMode="auto">
          <a:xfrm>
            <a:off x="2000250" y="2819400"/>
            <a:ext cx="1158875" cy="4038600"/>
          </a:xfrm>
          <a:prstGeom prst="rect">
            <a:avLst/>
          </a:prstGeom>
          <a:noFill/>
          <a:ln w="9525">
            <a:noFill/>
            <a:miter lim="800000"/>
            <a:headEnd/>
            <a:tailEnd/>
          </a:ln>
        </p:spPr>
      </p:pic>
      <p:pic>
        <p:nvPicPr>
          <p:cNvPr id="134147" name="Picture 3" descr="roman column"/>
          <p:cNvPicPr>
            <a:picLocks noChangeAspect="1" noChangeArrowheads="1"/>
          </p:cNvPicPr>
          <p:nvPr/>
        </p:nvPicPr>
        <p:blipFill>
          <a:blip r:embed="rId3"/>
          <a:srcRect/>
          <a:stretch>
            <a:fillRect/>
          </a:stretch>
        </p:blipFill>
        <p:spPr bwMode="auto">
          <a:xfrm>
            <a:off x="5214938" y="2819400"/>
            <a:ext cx="1158875" cy="4038600"/>
          </a:xfrm>
          <a:prstGeom prst="rect">
            <a:avLst/>
          </a:prstGeom>
          <a:noFill/>
          <a:ln w="9525">
            <a:noFill/>
            <a:miter lim="800000"/>
            <a:headEnd/>
            <a:tailEnd/>
          </a:ln>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rPr>
              <a:t>Matthew</a:t>
            </a:r>
            <a:r>
              <a:rPr lang="fr-FR" altLang="ja-JP" b="1">
                <a:effectLst>
                  <a:outerShdw blurRad="38100" dist="38100" dir="2700000" algn="tl">
                    <a:srgbClr val="FFFFFF"/>
                  </a:outerShdw>
                </a:effectLst>
              </a:rPr>
              <a:t>'</a:t>
            </a:r>
            <a:r>
              <a:rPr lang="en-US" b="1">
                <a:effectLst>
                  <a:outerShdw blurRad="38100" dist="38100" dir="2700000" algn="tl">
                    <a:srgbClr val="FFFFFF"/>
                  </a:outerShdw>
                </a:effectLst>
              </a:rPr>
              <a:t>s Relational Pillars</a:t>
            </a:r>
            <a:endParaRPr lang="en-US"/>
          </a:p>
        </p:txBody>
      </p:sp>
      <p:sp>
        <p:nvSpPr>
          <p:cNvPr id="134149" name="Rectangle 5"/>
          <p:cNvSpPr>
            <a:spLocks noChangeArrowheads="1"/>
          </p:cNvSpPr>
          <p:nvPr/>
        </p:nvSpPr>
        <p:spPr bwMode="auto">
          <a:xfrm>
            <a:off x="2976563" y="1905000"/>
            <a:ext cx="2105025"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5:23-24</a:t>
            </a:r>
            <a:endParaRPr lang="en-US" sz="4000">
              <a:solidFill>
                <a:srgbClr val="000000"/>
              </a:solidFill>
              <a:latin typeface="Arial" pitchFamily="34" charset="0"/>
            </a:endParaRPr>
          </a:p>
        </p:txBody>
      </p:sp>
      <p:sp>
        <p:nvSpPr>
          <p:cNvPr id="134150" name="Rectangle 6"/>
          <p:cNvSpPr>
            <a:spLocks noChangeArrowheads="1"/>
          </p:cNvSpPr>
          <p:nvPr/>
        </p:nvSpPr>
        <p:spPr bwMode="auto">
          <a:xfrm>
            <a:off x="0" y="3124200"/>
            <a:ext cx="2514600" cy="990600"/>
          </a:xfrm>
          <a:prstGeom prst="rect">
            <a:avLst/>
          </a:prstGeom>
          <a:noFill/>
          <a:ln w="9525">
            <a:noFill/>
            <a:miter lim="800000"/>
            <a:headEnd/>
            <a:tailEnd/>
          </a:ln>
        </p:spPr>
        <p:txBody>
          <a:bodyPr anchor="ctr"/>
          <a:lstStyle/>
          <a:p>
            <a:pPr eaLnBrk="1" hangingPunct="1"/>
            <a:r>
              <a:rPr lang="en-US" sz="4000" b="1" i="1">
                <a:solidFill>
                  <a:srgbClr val="FFFFFF"/>
                </a:solidFill>
                <a:latin typeface="Arial" pitchFamily="34" charset="0"/>
              </a:rPr>
              <a:t>Na hi:</a:t>
            </a:r>
            <a:endParaRPr lang="en-US" sz="4000" i="1">
              <a:solidFill>
                <a:srgbClr val="000000"/>
              </a:solidFill>
              <a:latin typeface="Arial" pitchFamily="34" charset="0"/>
            </a:endParaRPr>
          </a:p>
        </p:txBody>
      </p:sp>
      <p:sp>
        <p:nvSpPr>
          <p:cNvPr id="134151" name="Rectangle 7"/>
          <p:cNvSpPr>
            <a:spLocks noChangeArrowheads="1"/>
          </p:cNvSpPr>
          <p:nvPr/>
        </p:nvSpPr>
        <p:spPr bwMode="auto">
          <a:xfrm>
            <a:off x="0" y="4132263"/>
            <a:ext cx="2514600" cy="990600"/>
          </a:xfrm>
          <a:prstGeom prst="rect">
            <a:avLst/>
          </a:prstGeom>
          <a:noFill/>
          <a:ln w="9525">
            <a:noFill/>
            <a:miter lim="800000"/>
            <a:headEnd/>
            <a:tailEnd/>
          </a:ln>
        </p:spPr>
        <p:txBody>
          <a:bodyPr anchor="ctr"/>
          <a:lstStyle/>
          <a:p>
            <a:pPr eaLnBrk="1" hangingPunct="1"/>
            <a:r>
              <a:rPr lang="en-US" sz="4000" b="1" i="1">
                <a:solidFill>
                  <a:srgbClr val="FFFFFF"/>
                </a:solidFill>
                <a:latin typeface="Arial" pitchFamily="34" charset="0"/>
              </a:rPr>
              <a:t>Khili:</a:t>
            </a:r>
            <a:endParaRPr lang="en-US" sz="4000" i="1">
              <a:solidFill>
                <a:srgbClr val="000000"/>
              </a:solidFill>
              <a:latin typeface="Arial" pitchFamily="34" charset="0"/>
            </a:endParaRPr>
          </a:p>
        </p:txBody>
      </p:sp>
      <p:sp>
        <p:nvSpPr>
          <p:cNvPr id="134152" name="Rectangle 8"/>
          <p:cNvSpPr>
            <a:spLocks noChangeArrowheads="1"/>
          </p:cNvSpPr>
          <p:nvPr/>
        </p:nvSpPr>
        <p:spPr bwMode="auto">
          <a:xfrm>
            <a:off x="2762250" y="3124200"/>
            <a:ext cx="274320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Kasā-apā</a:t>
            </a:r>
            <a:endParaRPr lang="en-US" sz="4000">
              <a:solidFill>
                <a:srgbClr val="000000"/>
              </a:solidFill>
              <a:latin typeface="Arial" pitchFamily="34" charset="0"/>
            </a:endParaRPr>
          </a:p>
        </p:txBody>
      </p:sp>
      <p:sp>
        <p:nvSpPr>
          <p:cNvPr id="134153" name="Rectangle 9"/>
          <p:cNvSpPr>
            <a:spLocks noChangeArrowheads="1"/>
          </p:cNvSpPr>
          <p:nvPr/>
        </p:nvSpPr>
        <p:spPr bwMode="auto">
          <a:xfrm>
            <a:off x="6000750" y="3106738"/>
            <a:ext cx="3462338"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Sājakahaipā</a:t>
            </a:r>
            <a:endParaRPr lang="en-US" sz="4000">
              <a:solidFill>
                <a:srgbClr val="000000"/>
              </a:solidFill>
              <a:latin typeface="Arial" pitchFamily="34" charset="0"/>
            </a:endParaRPr>
          </a:p>
        </p:txBody>
      </p:sp>
      <p:sp>
        <p:nvSpPr>
          <p:cNvPr id="134154" name="Rectangle 10"/>
          <p:cNvSpPr>
            <a:spLocks noChangeArrowheads="1"/>
          </p:cNvSpPr>
          <p:nvPr/>
        </p:nvSpPr>
        <p:spPr bwMode="auto">
          <a:xfrm>
            <a:off x="2762250" y="4132263"/>
            <a:ext cx="274320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Katongali</a:t>
            </a:r>
            <a:endParaRPr lang="en-US" sz="4000">
              <a:solidFill>
                <a:srgbClr val="000000"/>
              </a:solidFill>
              <a:latin typeface="Arial" pitchFamily="34" charset="0"/>
            </a:endParaRPr>
          </a:p>
        </p:txBody>
      </p:sp>
      <p:sp>
        <p:nvSpPr>
          <p:cNvPr id="134155" name="Rectangle 11"/>
          <p:cNvSpPr>
            <a:spLocks noChangeArrowheads="1"/>
          </p:cNvSpPr>
          <p:nvPr/>
        </p:nvSpPr>
        <p:spPr bwMode="auto">
          <a:xfrm>
            <a:off x="5976938" y="4114800"/>
            <a:ext cx="274320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Moreili</a:t>
            </a:r>
            <a:endParaRPr lang="en-US" sz="4000">
              <a:solidFill>
                <a:srgbClr val="000000"/>
              </a:solidFill>
              <a:latin typeface="Arial" pitchFamily="34" charset="0"/>
            </a:endParaRPr>
          </a:p>
        </p:txBody>
      </p:sp>
      <p:sp>
        <p:nvSpPr>
          <p:cNvPr id="134156" name="Rectangle 12"/>
          <p:cNvSpPr>
            <a:spLocks noChangeArrowheads="1"/>
          </p:cNvSpPr>
          <p:nvPr/>
        </p:nvSpPr>
        <p:spPr bwMode="auto">
          <a:xfrm>
            <a:off x="6119813" y="1905000"/>
            <a:ext cx="2319337"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18:15-17</a:t>
            </a:r>
            <a:endParaRPr lang="en-US" sz="4000">
              <a:solidFill>
                <a:srgbClr val="000000"/>
              </a:solidFill>
              <a:latin typeface="Arial" pitchFamily="34"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rPr>
              <a:t>Matthew</a:t>
            </a:r>
            <a:r>
              <a:rPr lang="en-US" altLang="ja-JP" sz="4000" b="1">
                <a:solidFill>
                  <a:srgbClr val="FFFFFF"/>
                </a:solidFill>
                <a:effectLst>
                  <a:outerShdw blurRad="38100" dist="38100" dir="2700000" algn="tl">
                    <a:srgbClr val="000000"/>
                  </a:outerShdw>
                </a:effectLst>
                <a:latin typeface="Arial" charset="0"/>
                <a:ea typeface="ＭＳ Ｐゴシック" charset="0"/>
              </a:rPr>
              <a:t> wui khangasik pākra</a:t>
            </a:r>
            <a:endParaRPr lang="en-US" sz="4000">
              <a:solidFill>
                <a:srgbClr val="000000"/>
              </a:solidFill>
              <a:latin typeface="Arial" charset="0"/>
              <a:ea typeface="ＭＳ Ｐゴシック" charset="0"/>
            </a:endParaRPr>
          </a:p>
        </p:txBody>
      </p:sp>
      <p:pic>
        <p:nvPicPr>
          <p:cNvPr id="134158" name="Picture 14" descr="roman column 3"/>
          <p:cNvPicPr>
            <a:picLocks noChangeAspect="1" noChangeArrowheads="1"/>
          </p:cNvPicPr>
          <p:nvPr/>
        </p:nvPicPr>
        <p:blipFill>
          <a:blip r:embed="rId4"/>
          <a:srcRect/>
          <a:stretch>
            <a:fillRect/>
          </a:stretch>
        </p:blipFill>
        <p:spPr bwMode="auto">
          <a:xfrm>
            <a:off x="0" y="0"/>
            <a:ext cx="1490663" cy="1676400"/>
          </a:xfrm>
          <a:prstGeom prst="rect">
            <a:avLst/>
          </a:prstGeom>
          <a:noFill/>
          <a:ln w="9525">
            <a:noFill/>
            <a:miter lim="800000"/>
            <a:headEnd/>
            <a:tailEnd/>
          </a:ln>
        </p:spPr>
      </p:pic>
      <p:sp>
        <p:nvSpPr>
          <p:cNvPr id="1090575" name="Rectangle 15"/>
          <p:cNvSpPr>
            <a:spLocks noChangeArrowheads="1"/>
          </p:cNvSpPr>
          <p:nvPr/>
        </p:nvSpPr>
        <p:spPr bwMode="auto">
          <a:xfrm>
            <a:off x="0" y="5199063"/>
            <a:ext cx="2743200" cy="990600"/>
          </a:xfrm>
          <a:prstGeom prst="rect">
            <a:avLst/>
          </a:prstGeom>
          <a:noFill/>
          <a:ln w="9525">
            <a:noFill/>
            <a:miter lim="800000"/>
            <a:headEnd/>
            <a:tailEnd/>
          </a:ln>
        </p:spPr>
        <p:txBody>
          <a:bodyPr anchor="ctr"/>
          <a:lstStyle/>
          <a:p>
            <a:pPr eaLnBrk="1" hangingPunct="1"/>
            <a:r>
              <a:rPr lang="en-US" sz="4000" b="1" i="1">
                <a:solidFill>
                  <a:srgbClr val="FFFFFF"/>
                </a:solidFill>
                <a:latin typeface="Arial" pitchFamily="34" charset="0"/>
              </a:rPr>
              <a:t>Khipāna:</a:t>
            </a:r>
            <a:endParaRPr lang="en-US" sz="4000" i="1">
              <a:solidFill>
                <a:srgbClr val="000000"/>
              </a:solidFill>
              <a:latin typeface="Arial" pitchFamily="34" charset="0"/>
            </a:endParaRPr>
          </a:p>
        </p:txBody>
      </p:sp>
      <p:sp>
        <p:nvSpPr>
          <p:cNvPr id="1090576" name="Rectangle 16"/>
          <p:cNvSpPr>
            <a:spLocks noChangeArrowheads="1"/>
          </p:cNvSpPr>
          <p:nvPr/>
        </p:nvSpPr>
        <p:spPr bwMode="auto">
          <a:xfrm>
            <a:off x="2762250" y="5199063"/>
            <a:ext cx="274320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Na!</a:t>
            </a:r>
            <a:endParaRPr lang="en-US" sz="4000">
              <a:solidFill>
                <a:srgbClr val="000000"/>
              </a:solidFill>
              <a:latin typeface="Arial" pitchFamily="34" charset="0"/>
            </a:endParaRPr>
          </a:p>
        </p:txBody>
      </p:sp>
      <p:sp>
        <p:nvSpPr>
          <p:cNvPr id="1090577" name="Rectangle 17"/>
          <p:cNvSpPr>
            <a:spLocks noChangeArrowheads="1"/>
          </p:cNvSpPr>
          <p:nvPr/>
        </p:nvSpPr>
        <p:spPr bwMode="auto">
          <a:xfrm>
            <a:off x="5976938" y="5181600"/>
            <a:ext cx="2743200" cy="990600"/>
          </a:xfrm>
          <a:prstGeom prst="rect">
            <a:avLst/>
          </a:prstGeom>
          <a:noFill/>
          <a:ln w="9525">
            <a:noFill/>
            <a:miter lim="800000"/>
            <a:headEnd/>
            <a:tailEnd/>
          </a:ln>
        </p:spPr>
        <p:txBody>
          <a:bodyPr anchor="ctr"/>
          <a:lstStyle/>
          <a:p>
            <a:pPr eaLnBrk="1" hangingPunct="1"/>
            <a:r>
              <a:rPr lang="en-US" sz="4000" b="1">
                <a:solidFill>
                  <a:srgbClr val="FFFFFF"/>
                </a:solidFill>
                <a:latin typeface="Arial" pitchFamily="34" charset="0"/>
              </a:rPr>
              <a:t>Na!</a:t>
            </a:r>
            <a:endParaRPr lang="en-US" sz="4000">
              <a:solidFill>
                <a:srgbClr val="000000"/>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0576">
                                            <p:txEl>
                                              <p:pRg st="0" end="0"/>
                                            </p:txEl>
                                          </p:spTgt>
                                        </p:tgtEl>
                                        <p:attrNameLst>
                                          <p:attrName>style.visibility</p:attrName>
                                        </p:attrNameLst>
                                      </p:cBhvr>
                                      <p:to>
                                        <p:strVal val="visible"/>
                                      </p:to>
                                    </p:set>
                                    <p:animEffect transition="in" filter="fade">
                                      <p:cBhvr>
                                        <p:cTn id="12" dur="500"/>
                                        <p:tgtEl>
                                          <p:spTgt spid="10905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90577">
                                            <p:txEl>
                                              <p:pRg st="0" end="0"/>
                                            </p:txEl>
                                          </p:spTgt>
                                        </p:tgtEl>
                                        <p:attrNameLst>
                                          <p:attrName>style.visibility</p:attrName>
                                        </p:attrNameLst>
                                      </p:cBhvr>
                                      <p:to>
                                        <p:strVal val="visible"/>
                                      </p:to>
                                    </p:set>
                                    <p:animEffect transition="in" filter="fade">
                                      <p:cBhvr>
                                        <p:cTn id="17"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ouplefightingmed.png"/>
          <p:cNvPicPr>
            <a:picLocks noChangeAspect="1"/>
          </p:cNvPicPr>
          <p:nvPr/>
        </p:nvPicPr>
        <p:blipFill>
          <a:blip r:embed="rId2"/>
          <a:srcRect/>
          <a:stretch>
            <a:fillRect/>
          </a:stretch>
        </p:blipFill>
        <p:spPr bwMode="auto">
          <a:xfrm>
            <a:off x="0" y="771525"/>
            <a:ext cx="9144000" cy="6086475"/>
          </a:xfrm>
          <a:prstGeom prst="rect">
            <a:avLst/>
          </a:prstGeom>
          <a:noFill/>
          <a:ln w="9525">
            <a:noFill/>
            <a:miter lim="800000"/>
            <a:headEnd/>
            <a:tailEnd/>
          </a:ln>
        </p:spPr>
      </p:pic>
      <p:sp>
        <p:nvSpPr>
          <p:cNvPr id="2" name="Title 1"/>
          <p:cNvSpPr>
            <a:spLocks noGrp="1"/>
          </p:cNvSpPr>
          <p:nvPr>
            <p:ph type="title"/>
          </p:nvPr>
        </p:nvSpPr>
        <p:spPr>
          <a:xfrm>
            <a:off x="755650" y="28575"/>
            <a:ext cx="7772400" cy="736600"/>
          </a:xfrm>
        </p:spPr>
        <p:txBody>
          <a:bodyPr/>
          <a:lstStyle/>
          <a:p>
            <a:pPr>
              <a:defRPr/>
            </a:pPr>
            <a:r>
              <a:rPr lang="en-US"/>
              <a:t>Na mas</a:t>
            </a:r>
            <a:r>
              <a:rPr lang="en-US">
                <a:cs typeface="Arial"/>
              </a:rPr>
              <a:t>ā vālāklu</a:t>
            </a:r>
            <a:endParaRPr lang="en-US" dirty="0"/>
          </a:p>
        </p:txBody>
      </p:sp>
      <p:sp>
        <p:nvSpPr>
          <p:cNvPr id="135172" name="Text Box 15"/>
          <p:cNvSpPr txBox="1">
            <a:spLocks noChangeArrowheads="1"/>
          </p:cNvSpPr>
          <p:nvPr/>
        </p:nvSpPr>
        <p:spPr bwMode="auto">
          <a:xfrm>
            <a:off x="8388350" y="44450"/>
            <a:ext cx="714375"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34d</a:t>
            </a:r>
            <a:endParaRPr lang="en-US">
              <a:solidFill>
                <a:schemeClr val="bg1"/>
              </a:solidFill>
              <a:latin typeface="Arial" pitchFamily="34" charset="0"/>
              <a:cs typeface="Arial" pitchFamily="34" charset="0"/>
            </a:endParaRPr>
          </a:p>
        </p:txBody>
      </p:sp>
      <p:sp>
        <p:nvSpPr>
          <p:cNvPr id="5" name="Title 1"/>
          <p:cNvSpPr txBox="1">
            <a:spLocks/>
          </p:cNvSpPr>
          <p:nvPr/>
        </p:nvSpPr>
        <p:spPr bwMode="auto">
          <a:xfrm>
            <a:off x="0" y="765175"/>
            <a:ext cx="2987675" cy="3449638"/>
          </a:xfrm>
          <a:prstGeom prst="rect">
            <a:avLst/>
          </a:prstGeom>
          <a:noFill/>
          <a:ln>
            <a:noFill/>
          </a:ln>
          <a:effectLst/>
        </p:spPr>
        <p:txBody>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a:lstStyle>
          <a:p>
            <a:pPr marL="571500" indent="-571500" algn="l">
              <a:buFont typeface="Arial"/>
              <a:buChar char="•"/>
              <a:defRPr/>
            </a:pPr>
            <a:r>
              <a:rPr lang="en-US" sz="3600">
                <a:solidFill>
                  <a:schemeClr val="tx1"/>
                </a:solidFill>
              </a:rPr>
              <a:t>Email</a:t>
            </a:r>
            <a:endParaRPr lang="en-US" sz="3600" dirty="0">
              <a:solidFill>
                <a:schemeClr val="tx1"/>
              </a:solidFill>
            </a:endParaRPr>
          </a:p>
          <a:p>
            <a:pPr marL="571500" indent="-571500" algn="l">
              <a:buFont typeface="Arial"/>
              <a:buChar char="•"/>
              <a:defRPr/>
            </a:pPr>
            <a:r>
              <a:rPr lang="en-US" sz="3600">
                <a:solidFill>
                  <a:schemeClr val="tx1"/>
                </a:solidFill>
              </a:rPr>
              <a:t>SMS</a:t>
            </a:r>
            <a:endParaRPr lang="en-US" sz="3600" dirty="0">
              <a:solidFill>
                <a:schemeClr val="tx1"/>
              </a:solidFill>
            </a:endParaRPr>
          </a:p>
          <a:p>
            <a:pPr marL="571500" indent="-571500" algn="l">
              <a:buFont typeface="Arial"/>
              <a:buChar char="•"/>
              <a:defRPr/>
            </a:pPr>
            <a:r>
              <a:rPr lang="en-US" sz="3600">
                <a:solidFill>
                  <a:schemeClr val="tx1"/>
                </a:solidFill>
              </a:rPr>
              <a:t>Chithi</a:t>
            </a:r>
            <a:endParaRPr lang="en-US" sz="3600" dirty="0">
              <a:solidFill>
                <a:schemeClr val="tx1"/>
              </a:solidFill>
            </a:endParaRPr>
          </a:p>
          <a:p>
            <a:pPr marL="571500" indent="-571500" algn="l">
              <a:buFont typeface="Arial"/>
              <a:buChar char="•"/>
              <a:defRPr/>
            </a:pPr>
            <a:r>
              <a:rPr lang="en-US" sz="3600">
                <a:solidFill>
                  <a:schemeClr val="tx1"/>
                </a:solidFill>
              </a:rPr>
              <a:t>Phone</a:t>
            </a:r>
          </a:p>
          <a:p>
            <a:pPr algn="l">
              <a:defRPr/>
            </a:pPr>
            <a:r>
              <a:rPr lang="en-US" sz="3600">
                <a:solidFill>
                  <a:srgbClr val="FFFF00"/>
                </a:solidFill>
              </a:rPr>
              <a:t>Eina maningla</a:t>
            </a:r>
            <a:endParaRPr lang="en-US" sz="3600" dirty="0">
              <a:solidFill>
                <a:srgbClr val="FFFF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Arial" pitchFamily="34" charset="0"/>
            </a:endParaRPr>
          </a:p>
        </p:txBody>
      </p:sp>
      <p:sp>
        <p:nvSpPr>
          <p:cNvPr id="136195" name="Rectangle 3"/>
          <p:cNvSpPr>
            <a:spLocks noGrp="1" noChangeArrowheads="1"/>
          </p:cNvSpPr>
          <p:nvPr>
            <p:ph type="title" idx="4294967295"/>
          </p:nvPr>
        </p:nvSpPr>
        <p:spPr>
          <a:xfrm>
            <a:off x="277813" y="615950"/>
            <a:ext cx="8686800" cy="1012825"/>
          </a:xfrm>
          <a:solidFill>
            <a:schemeClr val="bg1"/>
          </a:solidFill>
        </p:spPr>
        <p:txBody>
          <a:bodyPr/>
          <a:lstStyle/>
          <a:p>
            <a:pPr eaLnBrk="1" hangingPunct="1"/>
            <a:r>
              <a:rPr lang="en-US" sz="3600" b="1"/>
              <a:t>Khiwuivāng ithumna mangashungthu?</a:t>
            </a:r>
          </a:p>
        </p:txBody>
      </p:sp>
      <p:pic>
        <p:nvPicPr>
          <p:cNvPr id="136196" name="Picture 1" descr="relationship_saved.jpg"/>
          <p:cNvPicPr>
            <a:picLocks noChangeAspect="1"/>
          </p:cNvPicPr>
          <p:nvPr/>
        </p:nvPicPr>
        <p:blipFill>
          <a:blip r:embed="rId4"/>
          <a:srcRect/>
          <a:stretch>
            <a:fillRect/>
          </a:stretch>
        </p:blipFill>
        <p:spPr bwMode="auto">
          <a:xfrm>
            <a:off x="4060825" y="3141663"/>
            <a:ext cx="5083175" cy="3716337"/>
          </a:xfrm>
          <a:prstGeom prst="rect">
            <a:avLst/>
          </a:prstGeom>
          <a:noFill/>
          <a:ln w="9525">
            <a:noFill/>
            <a:miter lim="800000"/>
            <a:headEnd/>
            <a:tailEnd/>
          </a:ln>
        </p:spPr>
      </p:pic>
      <p:sp>
        <p:nvSpPr>
          <p:cNvPr id="136197" name="Text Box 15"/>
          <p:cNvSpPr txBox="1">
            <a:spLocks noChangeArrowheads="1"/>
          </p:cNvSpPr>
          <p:nvPr/>
        </p:nvSpPr>
        <p:spPr bwMode="auto">
          <a:xfrm>
            <a:off x="8388350" y="44450"/>
            <a:ext cx="714375"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34d</a:t>
            </a:r>
            <a:endParaRPr lang="en-US">
              <a:solidFill>
                <a:schemeClr val="bg1"/>
              </a:solidFill>
              <a:latin typeface="Arial" pitchFamily="34" charset="0"/>
            </a:endParaRPr>
          </a:p>
        </p:txBody>
      </p:sp>
      <p:sp>
        <p:nvSpPr>
          <p:cNvPr id="897028" name="Text Box 4"/>
          <p:cNvSpPr txBox="1">
            <a:spLocks noChangeArrowheads="1"/>
          </p:cNvSpPr>
          <p:nvPr/>
        </p:nvSpPr>
        <p:spPr bwMode="auto">
          <a:xfrm>
            <a:off x="95250" y="1835150"/>
            <a:ext cx="6477000" cy="4402138"/>
          </a:xfrm>
          <a:prstGeom prst="rect">
            <a:avLst/>
          </a:prstGeom>
          <a:noFill/>
          <a:ln w="9525">
            <a:noFill/>
            <a:miter lim="800000"/>
            <a:headEnd/>
            <a:tailEnd/>
          </a:ln>
        </p:spPr>
        <p:txBody>
          <a:bodyPr>
            <a:spAutoFit/>
          </a:bodyPr>
          <a:lstStyle/>
          <a:p>
            <a:pPr marL="571500" indent="-571500">
              <a:buFont typeface="Arial" pitchFamily="34" charset="0"/>
              <a:buChar char="•"/>
            </a:pPr>
            <a:r>
              <a:rPr lang="en-US" sz="4000" b="1">
                <a:solidFill>
                  <a:srgbClr val="FFFFFF"/>
                </a:solidFill>
                <a:latin typeface="Arial" pitchFamily="34" charset="0"/>
              </a:rPr>
              <a:t>Makathei</a:t>
            </a:r>
          </a:p>
          <a:p>
            <a:pPr marL="571500" indent="-571500">
              <a:buFont typeface="Arial" pitchFamily="34" charset="0"/>
              <a:buChar char="•"/>
            </a:pPr>
            <a:r>
              <a:rPr lang="en-US" sz="4000" b="1">
                <a:solidFill>
                  <a:srgbClr val="FFFFFF"/>
                </a:solidFill>
                <a:latin typeface="Arial" pitchFamily="34" charset="0"/>
              </a:rPr>
              <a:t>Ningkhamaong</a:t>
            </a:r>
          </a:p>
          <a:p>
            <a:pPr marL="571500" indent="-571500">
              <a:buFont typeface="Arial" pitchFamily="34" charset="0"/>
              <a:buChar char="•"/>
            </a:pPr>
            <a:r>
              <a:rPr lang="en-US" sz="4000" b="1">
                <a:solidFill>
                  <a:srgbClr val="FFFFFF"/>
                </a:solidFill>
                <a:latin typeface="Arial" pitchFamily="34" charset="0"/>
              </a:rPr>
              <a:t>Maikashi</a:t>
            </a:r>
          </a:p>
          <a:p>
            <a:pPr marL="571500" indent="-571500">
              <a:buFont typeface="Arial" pitchFamily="34" charset="0"/>
              <a:buChar char="•"/>
            </a:pPr>
            <a:r>
              <a:rPr lang="en-US" sz="4000" b="1">
                <a:solidFill>
                  <a:srgbClr val="FFFFFF"/>
                </a:solidFill>
                <a:latin typeface="Arial" pitchFamily="34" charset="0"/>
              </a:rPr>
              <a:t>Khangachee</a:t>
            </a:r>
          </a:p>
          <a:p>
            <a:pPr marL="571500" indent="-571500">
              <a:buFont typeface="Arial" pitchFamily="34" charset="0"/>
              <a:buChar char="•"/>
            </a:pPr>
            <a:r>
              <a:rPr lang="en-US" sz="4000" b="1">
                <a:solidFill>
                  <a:srgbClr val="FFFFFF"/>
                </a:solidFill>
                <a:latin typeface="Arial" pitchFamily="34" charset="0"/>
              </a:rPr>
              <a:t>Hāngkaphanep</a:t>
            </a:r>
          </a:p>
          <a:p>
            <a:pPr marL="571500" indent="-571500">
              <a:buFont typeface="Arial" pitchFamily="34" charset="0"/>
              <a:buChar char="•"/>
            </a:pPr>
            <a:r>
              <a:rPr lang="en-US" sz="4000" b="1">
                <a:solidFill>
                  <a:srgbClr val="FFFFFF"/>
                </a:solidFill>
                <a:latin typeface="Arial" pitchFamily="34" charset="0"/>
              </a:rPr>
              <a:t>Makathar</a:t>
            </a:r>
          </a:p>
          <a:p>
            <a:pPr marL="571500" indent="-571500">
              <a:buFont typeface="Arial" pitchFamily="34" charset="0"/>
              <a:buChar char="•"/>
            </a:pPr>
            <a:r>
              <a:rPr lang="en-US" sz="4000" b="1">
                <a:solidFill>
                  <a:srgbClr val="FFFFFF"/>
                </a:solidFill>
                <a:latin typeface="Arial" pitchFamily="34" charset="0"/>
              </a:rPr>
              <a:t>Yāruishang khavāt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sz="3600"/>
              <a:t>Huikakhuiwui Pheikar khare</a:t>
            </a:r>
            <a:br>
              <a:rPr kumimoji="0" lang="en-US" sz="4000"/>
            </a:br>
            <a:r>
              <a:rPr kumimoji="0" lang="en-US" sz="3200" u="sng">
                <a:solidFill>
                  <a:srgbClr val="FFFF00"/>
                </a:solidFill>
              </a:rPr>
              <a:t>Nam</a:t>
            </a:r>
            <a:r>
              <a:rPr kumimoji="0" lang="en-US" sz="3200" u="sng">
                <a:solidFill>
                  <a:srgbClr val="FFFF00"/>
                </a:solidFill>
                <a:latin typeface="Arial"/>
                <a:cs typeface="Arial"/>
              </a:rPr>
              <a:t>āngna</a:t>
            </a:r>
            <a:r>
              <a:rPr kumimoji="0" lang="en-US" sz="3200"/>
              <a:t> v</a:t>
            </a:r>
            <a:r>
              <a:rPr kumimoji="0" lang="en-US" sz="3200">
                <a:latin typeface="Arial"/>
                <a:cs typeface="Arial"/>
              </a:rPr>
              <a:t>āhānglu</a:t>
            </a:r>
            <a:endParaRPr kumimoji="0" lang="en-US" sz="3200">
              <a:solidFill>
                <a:srgbClr val="FFFF00"/>
              </a:solidFill>
            </a:endParaRPr>
          </a:p>
        </p:txBody>
      </p:sp>
      <p:sp>
        <p:nvSpPr>
          <p:cNvPr id="965635" name="Text Box 3"/>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965636" name="Text Box 4"/>
          <p:cNvSpPr txBox="1">
            <a:spLocks noChangeArrowheads="1"/>
          </p:cNvSpPr>
          <p:nvPr/>
        </p:nvSpPr>
        <p:spPr bwMode="auto">
          <a:xfrm>
            <a:off x="152400" y="5735638"/>
            <a:ext cx="4287838"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 = T</a:t>
            </a:r>
            <a:r>
              <a:rPr lang="en-US" sz="3200" b="1">
                <a:solidFill>
                  <a:srgbClr val="FFFF00"/>
                </a:solidFill>
                <a:latin typeface="Arial"/>
                <a:cs typeface="Arial"/>
              </a:rPr>
              <a:t>ā</a:t>
            </a:r>
            <a:r>
              <a:rPr lang="en-US" sz="3200" b="1">
                <a:solidFill>
                  <a:srgbClr val="FFFF00"/>
                </a:solidFill>
                <a:latin typeface="Arial Black" charset="0"/>
              </a:rPr>
              <a:t>tungkahaip</a:t>
            </a:r>
            <a:r>
              <a:rPr lang="en-US" sz="3200" b="1">
                <a:solidFill>
                  <a:srgbClr val="FFFF00"/>
                </a:solidFill>
                <a:latin typeface="Arial"/>
                <a:cs typeface="Arial"/>
              </a:rPr>
              <a:t>ā</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3490913" cy="584200"/>
          </a:xfrm>
          <a:prstGeom prst="rect">
            <a:avLst/>
          </a:prstGeom>
          <a:no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Miph</a:t>
            </a:r>
            <a:r>
              <a:rPr lang="en-US" sz="3200" b="1" u="sng">
                <a:solidFill>
                  <a:srgbClr val="FFFFFF"/>
                </a:solidFill>
                <a:latin typeface="Arial Black" charset="0"/>
              </a:rPr>
              <a:t>a</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pic>
        <p:nvPicPr>
          <p:cNvPr id="137255" name="Picture 2" descr="handshake.jpg"/>
          <p:cNvPicPr>
            <a:picLocks noChangeAspect="1"/>
          </p:cNvPicPr>
          <p:nvPr/>
        </p:nvPicPr>
        <p:blipFill>
          <a:blip r:embed="rId3"/>
          <a:srcRect/>
          <a:stretch>
            <a:fillRect/>
          </a:stretch>
        </p:blipFill>
        <p:spPr bwMode="auto">
          <a:xfrm>
            <a:off x="6904038" y="0"/>
            <a:ext cx="2239962" cy="1484313"/>
          </a:xfrm>
          <a:prstGeom prst="rect">
            <a:avLst/>
          </a:prstGeom>
          <a:noFill/>
          <a:ln w="9525">
            <a:noFill/>
            <a:miter lim="800000"/>
            <a:headEnd/>
            <a:tailEnd/>
          </a:ln>
        </p:spPr>
      </p:pic>
      <p:sp>
        <p:nvSpPr>
          <p:cNvPr id="137256"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1C1C1C"/>
                </a:solidFill>
                <a:latin typeface="Arial" pitchFamily="34" charset="0"/>
                <a:cs typeface="Arial" pitchFamily="34" charset="0"/>
              </a:rPr>
              <a:t>34d</a:t>
            </a:r>
            <a:endParaRPr lang="en-US">
              <a:solidFill>
                <a:srgbClr val="1C1C1C"/>
              </a:solidFill>
              <a:latin typeface="Arial" pitchFamily="34" charset="0"/>
              <a:cs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sz="4000"/>
              <a:t>Huikakhuiwui pheikar kakhane</a:t>
            </a:r>
            <a:br>
              <a:rPr kumimoji="0" lang="en-US"/>
            </a:br>
            <a:r>
              <a:rPr kumimoji="0" lang="en-US" sz="3600" u="sng">
                <a:solidFill>
                  <a:srgbClr val="FFFF00"/>
                </a:solidFill>
                <a:latin typeface="Arial"/>
                <a:cs typeface="Arial"/>
              </a:rPr>
              <a:t>ākha-khani</a:t>
            </a:r>
            <a:r>
              <a:rPr kumimoji="0" lang="en-US" sz="3600"/>
              <a:t> ngayurv</a:t>
            </a:r>
            <a:r>
              <a:rPr kumimoji="0" lang="en-US" sz="3600">
                <a:latin typeface="Arial"/>
                <a:cs typeface="Arial"/>
              </a:rPr>
              <a:t>ālu</a:t>
            </a:r>
            <a:endParaRPr kumimoji="0" lang="en-US" sz="3600" u="sng">
              <a:solidFill>
                <a:schemeClr val="hlink"/>
              </a:solidFill>
            </a:endParaRPr>
          </a:p>
        </p:txBody>
      </p:sp>
      <p:sp>
        <p:nvSpPr>
          <p:cNvPr id="905219" name="Text Box 3"/>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905220" name="Text Box 4"/>
          <p:cNvSpPr txBox="1">
            <a:spLocks noChangeArrowheads="1"/>
          </p:cNvSpPr>
          <p:nvPr/>
        </p:nvSpPr>
        <p:spPr bwMode="auto">
          <a:xfrm>
            <a:off x="152400" y="5735638"/>
            <a:ext cx="4381500"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pitchFamily="34" charset="0"/>
              </a:rPr>
              <a:t>T = T</a:t>
            </a:r>
            <a:r>
              <a:rPr lang="en-US" sz="3200" b="1">
                <a:solidFill>
                  <a:srgbClr val="FFFF00"/>
                </a:solidFill>
                <a:latin typeface="Arial Black" pitchFamily="34" charset="0"/>
                <a:cs typeface="Arial"/>
              </a:rPr>
              <a:t>ātungkahaipā</a:t>
            </a:r>
            <a:endParaRPr lang="en-US" b="1">
              <a:solidFill>
                <a:srgbClr val="FFFF00"/>
              </a:solidFill>
              <a:latin typeface="Arial Black" pitchFamily="34"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0" y="6192838"/>
            <a:ext cx="24622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Miph</a:t>
            </a:r>
            <a:r>
              <a:rPr lang="en-US" sz="3200" b="1" u="sng">
                <a:solidFill>
                  <a:srgbClr val="FFFFFF"/>
                </a:solidFill>
                <a:latin typeface="Arial Black" charset="0"/>
              </a:rPr>
              <a:t>a</a:t>
            </a:r>
            <a:endParaRPr lang="en-US">
              <a:solidFill>
                <a:srgbClr val="BBE0E3"/>
              </a:solidFill>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dist="35921" dir="2700000" algn="ctr" rotWithShape="0">
              <a:srgbClr val="808080">
                <a:alpha val="74997"/>
              </a:srgbClr>
            </a:outerShdw>
          </a:effectLst>
        </p:spPr>
        <p:txBody>
          <a:bodyPr wrap="none" anchor="ctr"/>
          <a:lstStyle/>
          <a:p>
            <a:pPr>
              <a:defRPr/>
            </a:pPr>
            <a:endParaRPr lang="en-US"/>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138278"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000000"/>
                </a:solidFill>
                <a:latin typeface="Arial" pitchFamily="34" charset="0"/>
                <a:cs typeface="Arial" pitchFamily="34" charset="0"/>
              </a:rPr>
              <a:t>34d</a:t>
            </a:r>
            <a:endParaRPr lang="en-US">
              <a:solidFill>
                <a:srgbClr val="000000"/>
              </a:solidFill>
              <a:latin typeface="Arial" pitchFamily="34" charset="0"/>
              <a:cs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iterate type="lt">
                                    <p:tmPct val="0"/>
                                  </p:iterate>
                                  <p:childTnLst>
                                    <p:animEffect transition="out" filter="blinds(horizontal)">
                                      <p:cBhvr>
                                        <p:cTn id="22" dur="500"/>
                                        <p:tgtEl>
                                          <p:spTgt spid="905254"/>
                                        </p:tgtEl>
                                      </p:cBhvr>
                                    </p:animEffect>
                                    <p:set>
                                      <p:cBhvr>
                                        <p:cTn id="23" dur="1" fill="hold">
                                          <p:stCondLst>
                                            <p:cond delay="499"/>
                                          </p:stCondLst>
                                        </p:cTn>
                                        <p:tgtEl>
                                          <p:spTgt spid="905254"/>
                                        </p:tgtEl>
                                        <p:attrNameLst>
                                          <p:attrName>style.visibility</p:attrName>
                                        </p:attrNameLst>
                                      </p:cBhvr>
                                      <p:to>
                                        <p:strVal val="hidden"/>
                                      </p:to>
                                    </p:se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905256"/>
                                        </p:tgtEl>
                                        <p:attrNameLst>
                                          <p:attrName>style.visibility</p:attrName>
                                        </p:attrNameLst>
                                      </p:cBhvr>
                                      <p:to>
                                        <p:strVal val="visible"/>
                                      </p:to>
                                    </p:set>
                                    <p:animEffect transition="in" filter="wipe(left)">
                                      <p:cBhvr>
                                        <p:cTn id="27" dur="500"/>
                                        <p:tgtEl>
                                          <p:spTgt spid="905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905255"/>
                                        </p:tgtEl>
                                        <p:attrNameLst>
                                          <p:attrName>style.visibility</p:attrName>
                                        </p:attrNameLst>
                                      </p:cBhvr>
                                      <p:to>
                                        <p:strVal val="visible"/>
                                      </p:to>
                                    </p:set>
                                    <p:anim calcmode="lin" valueType="num">
                                      <p:cBhvr>
                                        <p:cTn id="32" dur="1000" fill="hold"/>
                                        <p:tgtEl>
                                          <p:spTgt spid="905255"/>
                                        </p:tgtEl>
                                        <p:attrNameLst>
                                          <p:attrName>ppt_w</p:attrName>
                                        </p:attrNameLst>
                                      </p:cBhvr>
                                      <p:tavLst>
                                        <p:tav tm="0">
                                          <p:val>
                                            <p:fltVal val="0"/>
                                          </p:val>
                                        </p:tav>
                                        <p:tav tm="100000">
                                          <p:val>
                                            <p:strVal val="#ppt_w"/>
                                          </p:val>
                                        </p:tav>
                                      </p:tavLst>
                                    </p:anim>
                                    <p:anim calcmode="lin" valueType="num">
                                      <p:cBhvr>
                                        <p:cTn id="33" dur="1000" fill="hold"/>
                                        <p:tgtEl>
                                          <p:spTgt spid="905255"/>
                                        </p:tgtEl>
                                        <p:attrNameLst>
                                          <p:attrName>ppt_h</p:attrName>
                                        </p:attrNameLst>
                                      </p:cBhvr>
                                      <p:tavLst>
                                        <p:tav tm="0">
                                          <p:val>
                                            <p:fltVal val="0"/>
                                          </p:val>
                                        </p:tav>
                                        <p:tav tm="100000">
                                          <p:val>
                                            <p:strVal val="#ppt_h"/>
                                          </p:val>
                                        </p:tav>
                                      </p:tavLst>
                                    </p:anim>
                                    <p:anim calcmode="lin" valueType="num">
                                      <p:cBhvr>
                                        <p:cTn id="34" dur="1000" fill="hold"/>
                                        <p:tgtEl>
                                          <p:spTgt spid="905255"/>
                                        </p:tgtEl>
                                        <p:attrNameLst>
                                          <p:attrName>style.rotation</p:attrName>
                                        </p:attrNameLst>
                                      </p:cBhvr>
                                      <p:tavLst>
                                        <p:tav tm="0">
                                          <p:val>
                                            <p:fltVal val="90"/>
                                          </p:val>
                                        </p:tav>
                                        <p:tav tm="100000">
                                          <p:val>
                                            <p:fltVal val="0"/>
                                          </p:val>
                                        </p:tav>
                                      </p:tavLst>
                                    </p:anim>
                                    <p:animEffect transition="in" filter="fade">
                                      <p:cBhvr>
                                        <p:cTn id="35"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descr="step 2 with 3 people browner.3.JPG"/>
          <p:cNvPicPr>
            <a:picLocks noChangeAspect="1"/>
          </p:cNvPicPr>
          <p:nvPr/>
        </p:nvPicPr>
        <p:blipFill>
          <a:blip r:embed="rId3"/>
          <a:srcRect/>
          <a:stretch>
            <a:fillRect/>
          </a:stretch>
        </p:blipFill>
        <p:spPr bwMode="auto">
          <a:xfrm>
            <a:off x="0" y="765175"/>
            <a:ext cx="9197975" cy="6118225"/>
          </a:xfrm>
          <a:prstGeom prst="rect">
            <a:avLst/>
          </a:prstGeom>
          <a:noFill/>
          <a:ln w="9525">
            <a:noFill/>
            <a:miter lim="800000"/>
            <a:headEnd/>
            <a:tailEnd/>
          </a:ln>
        </p:spPr>
      </p:pic>
      <p:sp>
        <p:nvSpPr>
          <p:cNvPr id="139267" name="Rectangle 2"/>
          <p:cNvSpPr>
            <a:spLocks noGrp="1" noChangeArrowheads="1"/>
          </p:cNvSpPr>
          <p:nvPr>
            <p:ph type="title" idx="4294967295"/>
          </p:nvPr>
        </p:nvSpPr>
        <p:spPr>
          <a:xfrm>
            <a:off x="0" y="-100013"/>
            <a:ext cx="9144000" cy="814388"/>
          </a:xfrm>
          <a:solidFill>
            <a:schemeClr val="tx1"/>
          </a:solidFill>
        </p:spPr>
        <p:txBody>
          <a:bodyPr/>
          <a:lstStyle/>
          <a:p>
            <a:pPr algn="ctr" eaLnBrk="1" hangingPunct="1"/>
            <a:r>
              <a:rPr lang="en-US" b="1">
                <a:solidFill>
                  <a:srgbClr val="FFFFFF"/>
                </a:solidFill>
                <a:latin typeface="Arial" pitchFamily="34" charset="0"/>
                <a:cs typeface="Arial" pitchFamily="34" charset="0"/>
              </a:rPr>
              <a:t>Pheikar kakhaneli ngahānpāi</a:t>
            </a:r>
            <a:endParaRPr lang="en-US" sz="3600">
              <a:solidFill>
                <a:srgbClr val="FFFFFF"/>
              </a:solidFill>
              <a:latin typeface="Arial" pitchFamily="34" charset="0"/>
              <a:cs typeface="Arial" pitchFamily="34" charset="0"/>
            </a:endParaRPr>
          </a:p>
        </p:txBody>
      </p:sp>
      <p:sp>
        <p:nvSpPr>
          <p:cNvPr id="1094659" name="Text Box 3"/>
          <p:cNvSpPr txBox="1">
            <a:spLocks noChangeArrowheads="1"/>
          </p:cNvSpPr>
          <p:nvPr/>
        </p:nvSpPr>
        <p:spPr bwMode="auto">
          <a:xfrm>
            <a:off x="-11113" y="3500438"/>
            <a:ext cx="7315201" cy="3046412"/>
          </a:xfrm>
          <a:prstGeom prst="rect">
            <a:avLst/>
          </a:prstGeom>
          <a:noFill/>
          <a:ln>
            <a:noFill/>
          </a:ln>
          <a:effectLst/>
        </p:spPr>
        <p:txBody>
          <a:bodyPr>
            <a:spAutoFit/>
          </a:bodyPr>
          <a:lstStyle/>
          <a:p>
            <a:pPr marL="457200" indent="-457200">
              <a:buFont typeface="Arial" pitchFamily="34" charset="0"/>
              <a:buChar char="•"/>
              <a:defRPr/>
            </a:pPr>
            <a:r>
              <a:rPr lang="en-US" sz="4800" b="1" dirty="0" err="1">
                <a:solidFill>
                  <a:srgbClr val="FFFFFF"/>
                </a:solidFill>
                <a:effectLst>
                  <a:glow rad="152400">
                    <a:schemeClr val="tx1"/>
                  </a:glow>
                </a:effectLst>
                <a:latin typeface="Arial" pitchFamily="34" charset="0"/>
              </a:rPr>
              <a:t>Khip</a:t>
            </a:r>
            <a:r>
              <a:rPr lang="en-US" sz="4800" b="1" dirty="0" err="1">
                <a:solidFill>
                  <a:srgbClr val="FFFFFF"/>
                </a:solidFill>
                <a:effectLst>
                  <a:glow rad="152400">
                    <a:schemeClr val="tx1"/>
                  </a:glow>
                </a:effectLst>
                <a:latin typeface="Arial"/>
                <a:cs typeface="Arial"/>
              </a:rPr>
              <a:t>ālongli</a:t>
            </a:r>
            <a:r>
              <a:rPr lang="en-US" sz="4800" b="1" dirty="0">
                <a:solidFill>
                  <a:srgbClr val="FFFFFF"/>
                </a:solidFill>
                <a:effectLst>
                  <a:glow rad="152400">
                    <a:schemeClr val="tx1"/>
                  </a:glow>
                </a:effectLst>
                <a:latin typeface="Arial"/>
                <a:cs typeface="Arial"/>
              </a:rPr>
              <a:t> </a:t>
            </a:r>
            <a:r>
              <a:rPr lang="en-US" sz="4800" b="1" dirty="0" err="1">
                <a:solidFill>
                  <a:srgbClr val="FFFFFF"/>
                </a:solidFill>
                <a:effectLst>
                  <a:glow rad="152400">
                    <a:schemeClr val="tx1"/>
                  </a:glow>
                </a:effectLst>
                <a:latin typeface="Arial"/>
                <a:cs typeface="Arial"/>
              </a:rPr>
              <a:t>thānvāpaira</a:t>
            </a:r>
            <a:r>
              <a:rPr lang="en-US" sz="4800" b="1" dirty="0">
                <a:solidFill>
                  <a:srgbClr val="FFFFFF"/>
                </a:solidFill>
                <a:effectLst>
                  <a:glow rad="152400">
                    <a:schemeClr val="tx1"/>
                  </a:glow>
                </a:effectLst>
                <a:latin typeface="Arial" pitchFamily="34" charset="0"/>
              </a:rPr>
              <a:t>?</a:t>
            </a:r>
          </a:p>
          <a:p>
            <a:pPr marL="457200" indent="-457200">
              <a:buFont typeface="Arial" pitchFamily="34" charset="0"/>
              <a:buChar char="•"/>
              <a:defRPr/>
            </a:pPr>
            <a:endParaRPr lang="en-US" sz="4800" b="1" dirty="0">
              <a:solidFill>
                <a:srgbClr val="FFFFFF"/>
              </a:solidFill>
              <a:effectLst>
                <a:glow rad="152400">
                  <a:schemeClr val="tx1"/>
                </a:glow>
              </a:effectLst>
              <a:latin typeface="Arial" pitchFamily="34" charset="0"/>
            </a:endParaRPr>
          </a:p>
          <a:p>
            <a:pPr marL="457200" indent="-457200">
              <a:buFont typeface="Arial" pitchFamily="34" charset="0"/>
              <a:buChar char="•"/>
              <a:defRPr/>
            </a:pPr>
            <a:r>
              <a:rPr lang="en-US" sz="4800" b="1" dirty="0" err="1">
                <a:solidFill>
                  <a:srgbClr val="FFFFFF"/>
                </a:solidFill>
                <a:effectLst>
                  <a:glow rad="152400">
                    <a:schemeClr val="tx1"/>
                  </a:glow>
                </a:effectLst>
                <a:latin typeface="Arial" pitchFamily="34" charset="0"/>
              </a:rPr>
              <a:t>Khis</a:t>
            </a:r>
            <a:r>
              <a:rPr lang="en-US" sz="4800" b="1" dirty="0" err="1">
                <a:solidFill>
                  <a:srgbClr val="FFFFFF"/>
                </a:solidFill>
                <a:effectLst>
                  <a:glow rad="152400">
                    <a:schemeClr val="tx1"/>
                  </a:glow>
                </a:effectLst>
                <a:latin typeface="Arial"/>
                <a:cs typeface="Arial"/>
              </a:rPr>
              <a:t>āda</a:t>
            </a:r>
            <a:r>
              <a:rPr lang="en-US" sz="4800" b="1" dirty="0">
                <a:solidFill>
                  <a:srgbClr val="FFFFFF"/>
                </a:solidFill>
                <a:effectLst>
                  <a:glow rad="152400">
                    <a:schemeClr val="tx1"/>
                  </a:glow>
                </a:effectLst>
                <a:latin typeface="Arial"/>
                <a:cs typeface="Arial"/>
              </a:rPr>
              <a:t> </a:t>
            </a:r>
            <a:r>
              <a:rPr lang="en-US" sz="4800" b="1" dirty="0" err="1">
                <a:solidFill>
                  <a:srgbClr val="FFFFFF"/>
                </a:solidFill>
                <a:effectLst>
                  <a:glow rad="152400">
                    <a:schemeClr val="tx1"/>
                  </a:glow>
                </a:effectLst>
                <a:latin typeface="Arial"/>
                <a:cs typeface="Arial"/>
              </a:rPr>
              <a:t>ākha-khani</a:t>
            </a:r>
            <a:r>
              <a:rPr lang="en-US" sz="4800" b="1" dirty="0">
                <a:solidFill>
                  <a:srgbClr val="FFFFFF"/>
                </a:solidFill>
                <a:effectLst>
                  <a:glow rad="152400">
                    <a:schemeClr val="tx1"/>
                  </a:glow>
                </a:effectLst>
                <a:latin typeface="Arial"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5000625"/>
            <a:ext cx="5562600" cy="1781175"/>
          </a:xfrm>
        </p:spPr>
        <p:txBody>
          <a:bodyPr/>
          <a:lstStyle/>
          <a:p>
            <a:pPr eaLnBrk="1" hangingPunct="1">
              <a:defRPr/>
            </a:pPr>
            <a:r>
              <a:rPr lang="en-US" b="1"/>
              <a:t>Khalatlui. 19:15</a:t>
            </a:r>
            <a:endParaRPr lang="en-US" sz="4000"/>
          </a:p>
        </p:txBody>
      </p:sp>
      <p:sp>
        <p:nvSpPr>
          <p:cNvPr id="1099780" name="Rectangle 4"/>
          <p:cNvSpPr>
            <a:spLocks noChangeArrowheads="1"/>
          </p:cNvSpPr>
          <p:nvPr/>
        </p:nvSpPr>
        <p:spPr bwMode="auto">
          <a:xfrm>
            <a:off x="2057400" y="514350"/>
            <a:ext cx="7010400" cy="3057525"/>
          </a:xfrm>
          <a:prstGeom prst="rect">
            <a:avLst/>
          </a:prstGeom>
          <a:noFill/>
          <a:ln w="9525">
            <a:noFill/>
            <a:miter lim="800000"/>
            <a:headEnd/>
            <a:tailEnd/>
          </a:ln>
          <a:effectLst>
            <a:outerShdw dist="35921" dir="2700000" algn="ctr" rotWithShape="0">
              <a:schemeClr val="tx2">
                <a:alpha val="74997"/>
              </a:schemeClr>
            </a:outerShdw>
          </a:effectLst>
        </p:spPr>
        <p:txBody>
          <a:bodyPr/>
          <a:lstStyle/>
          <a:p>
            <a:pPr>
              <a:buFont typeface="Wingdings" charset="0"/>
              <a:buNone/>
              <a:defRPr/>
            </a:pPr>
            <a:r>
              <a:rPr lang="en-US" sz="3600" b="1" i="1">
                <a:solidFill>
                  <a:srgbClr val="FFFFFF"/>
                </a:solidFill>
                <a:latin typeface="Arial" charset="0"/>
                <a:ea typeface="ヒラギノ角ゴ Pro W3" charset="0"/>
              </a:rPr>
              <a:t>Mithitkuikai nilala, khayon ot nilala, kaphenwui vang shakhi akhamangwui tui makhuipai mana; khani kathumna shakhi sakha bichar sapaira.</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sz="3600"/>
              <a:t>Huikakhuiwui pheikar kakatheum</a:t>
            </a:r>
            <a:r>
              <a:rPr kumimoji="0" lang="en-US" sz="4000"/>
              <a:t> </a:t>
            </a:r>
            <a:br>
              <a:rPr kumimoji="0" lang="en-US" sz="4000"/>
            </a:br>
            <a:r>
              <a:rPr kumimoji="0" lang="en-US" sz="4000"/>
              <a:t> </a:t>
            </a:r>
            <a:r>
              <a:rPr kumimoji="0" lang="en-US" sz="3200" u="sng">
                <a:solidFill>
                  <a:srgbClr val="FFFF00"/>
                </a:solidFill>
              </a:rPr>
              <a:t>church</a:t>
            </a:r>
            <a:r>
              <a:rPr kumimoji="0" lang="en-US" sz="3200"/>
              <a:t> katongali theingasakhaolu</a:t>
            </a:r>
          </a:p>
        </p:txBody>
      </p:sp>
      <p:sp>
        <p:nvSpPr>
          <p:cNvPr id="967683" name="Text Box 3"/>
          <p:cNvSpPr txBox="1">
            <a:spLocks noChangeArrowheads="1"/>
          </p:cNvSpPr>
          <p:nvPr/>
        </p:nvSpPr>
        <p:spPr bwMode="auto">
          <a:xfrm>
            <a:off x="3276600" y="3757613"/>
            <a:ext cx="4810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967684" name="Text Box 4"/>
          <p:cNvSpPr txBox="1">
            <a:spLocks noChangeArrowheads="1"/>
          </p:cNvSpPr>
          <p:nvPr/>
        </p:nvSpPr>
        <p:spPr bwMode="auto">
          <a:xfrm>
            <a:off x="152400" y="5735638"/>
            <a:ext cx="4381500"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 = </a:t>
            </a:r>
            <a:r>
              <a:rPr lang="en-US" sz="3200" b="1">
                <a:solidFill>
                  <a:srgbClr val="FFFF00"/>
                </a:solidFill>
                <a:latin typeface="Arial Black" pitchFamily="34" charset="0"/>
              </a:rPr>
              <a:t>T</a:t>
            </a:r>
            <a:r>
              <a:rPr lang="en-US" sz="3200" b="1">
                <a:solidFill>
                  <a:srgbClr val="FFFF00"/>
                </a:solidFill>
                <a:latin typeface="Arial Black" pitchFamily="34" charset="0"/>
                <a:cs typeface="Arial"/>
              </a:rPr>
              <a:t>ātungkahaipā</a:t>
            </a:r>
            <a:endParaRPr lang="en-US">
              <a:solidFill>
                <a:srgbClr val="FFFF00"/>
              </a:solidFill>
              <a:latin typeface="Arial Black" pitchFamily="34" charset="0"/>
            </a:endParaRPr>
          </a:p>
        </p:txBody>
      </p:sp>
      <p:sp>
        <p:nvSpPr>
          <p:cNvPr id="967685" name="Text Box 5"/>
          <p:cNvSpPr txBox="1">
            <a:spLocks noChangeArrowheads="1"/>
          </p:cNvSpPr>
          <p:nvPr/>
        </p:nvSpPr>
        <p:spPr bwMode="auto">
          <a:xfrm>
            <a:off x="2057400" y="32242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0" y="6192838"/>
            <a:ext cx="24622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Miph</a:t>
            </a:r>
            <a:r>
              <a:rPr lang="en-US" sz="3200" b="1" u="sng">
                <a:solidFill>
                  <a:srgbClr val="FFFFFF"/>
                </a:solidFill>
                <a:latin typeface="Arial Black" charset="0"/>
              </a:rPr>
              <a:t>a</a:t>
            </a:r>
            <a:endParaRPr lang="en-US">
              <a:solidFill>
                <a:srgbClr val="BBE0E3"/>
              </a:solidFill>
            </a:endParaRPr>
          </a:p>
        </p:txBody>
      </p:sp>
      <p:sp>
        <p:nvSpPr>
          <p:cNvPr id="967687" name="Text Box 7"/>
          <p:cNvSpPr txBox="1">
            <a:spLocks noChangeArrowheads="1"/>
          </p:cNvSpPr>
          <p:nvPr/>
        </p:nvSpPr>
        <p:spPr bwMode="auto">
          <a:xfrm>
            <a:off x="2362200" y="4138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0" y="4443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0" y="42910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0" y="3452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0" y="32242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0" y="1928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0" y="2690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0" y="39862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5" y="2690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0" y="2157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0" y="1928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0" y="2919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0" y="4138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0" y="4062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0" y="39100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0" y="30718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0" y="28432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0" y="2233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0" y="2614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0" y="3376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0" y="32242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0" y="4824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0" y="2157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0" y="49006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0" y="48244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0" y="3910013"/>
            <a:ext cx="568325"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833813"/>
            <a:ext cx="685800" cy="304800"/>
          </a:xfrm>
          <a:prstGeom prst="line">
            <a:avLst/>
          </a:prstGeom>
          <a:noFill/>
          <a:ln w="57150">
            <a:solidFill>
              <a:srgbClr val="FFFF00"/>
            </a:solidFill>
            <a:round/>
            <a:headEnd/>
            <a:tailEnd type="arrow" w="med" len="lg"/>
          </a:ln>
          <a:effectLst>
            <a:outerShdw dist="35921" dir="2700000" algn="ctr" rotWithShape="0">
              <a:srgbClr val="808080">
                <a:alpha val="74997"/>
              </a:srgbClr>
            </a:outerShdw>
          </a:effectLst>
        </p:spPr>
        <p:txBody>
          <a:bodyPr wrap="none" anchor="ctr"/>
          <a:lstStyle/>
          <a:p>
            <a:pPr>
              <a:defRPr/>
            </a:pPr>
            <a:endParaRPr lang="en-US"/>
          </a:p>
        </p:txBody>
      </p:sp>
      <p:sp>
        <p:nvSpPr>
          <p:cNvPr id="967714" name="Line 34"/>
          <p:cNvSpPr>
            <a:spLocks noChangeShapeType="1"/>
          </p:cNvSpPr>
          <p:nvPr/>
        </p:nvSpPr>
        <p:spPr bwMode="auto">
          <a:xfrm flipH="1" flipV="1">
            <a:off x="2667000" y="3605213"/>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7718" name="Oval 38"/>
          <p:cNvSpPr>
            <a:spLocks noChangeArrowheads="1"/>
          </p:cNvSpPr>
          <p:nvPr/>
        </p:nvSpPr>
        <p:spPr bwMode="auto">
          <a:xfrm rot="1717289">
            <a:off x="1752600" y="3452813"/>
            <a:ext cx="2286000" cy="8382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967719" name="Oval 39"/>
          <p:cNvSpPr>
            <a:spLocks noChangeArrowheads="1"/>
          </p:cNvSpPr>
          <p:nvPr/>
        </p:nvSpPr>
        <p:spPr bwMode="auto">
          <a:xfrm rot="1717289">
            <a:off x="1878013" y="2922588"/>
            <a:ext cx="2286000" cy="13716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967720" name="Line 40"/>
          <p:cNvSpPr>
            <a:spLocks noChangeShapeType="1"/>
          </p:cNvSpPr>
          <p:nvPr/>
        </p:nvSpPr>
        <p:spPr bwMode="auto">
          <a:xfrm rot="1841959" flipH="1" flipV="1">
            <a:off x="2971800" y="3376613"/>
            <a:ext cx="685800" cy="304800"/>
          </a:xfrm>
          <a:prstGeom prst="line">
            <a:avLst/>
          </a:prstGeom>
          <a:noFill/>
          <a:ln w="5715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7721" name="Oval 41"/>
          <p:cNvSpPr>
            <a:spLocks noChangeArrowheads="1"/>
          </p:cNvSpPr>
          <p:nvPr/>
        </p:nvSpPr>
        <p:spPr bwMode="auto">
          <a:xfrm rot="188795">
            <a:off x="265113" y="1541463"/>
            <a:ext cx="8010525" cy="4168775"/>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141351"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000000"/>
                </a:solidFill>
                <a:latin typeface="Arial" pitchFamily="34" charset="0"/>
                <a:cs typeface="Arial" pitchFamily="34" charset="0"/>
              </a:rPr>
              <a:t>34d</a:t>
            </a:r>
            <a:endParaRPr lang="en-US">
              <a:solidFill>
                <a:srgbClr val="000000"/>
              </a:solidFill>
              <a:latin typeface="Arial" pitchFamily="34" charset="0"/>
              <a:cs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967721"/>
                                        </p:tgtEl>
                                        <p:attrNameLst>
                                          <p:attrName>style.visibility</p:attrName>
                                        </p:attrNameLst>
                                      </p:cBhvr>
                                      <p:to>
                                        <p:strVal val="visible"/>
                                      </p:to>
                                    </p:set>
                                    <p:anim calcmode="lin" valueType="num">
                                      <p:cBhvr>
                                        <p:cTn id="42" dur="1000" fill="hold"/>
                                        <p:tgtEl>
                                          <p:spTgt spid="967721"/>
                                        </p:tgtEl>
                                        <p:attrNameLst>
                                          <p:attrName>ppt_w</p:attrName>
                                        </p:attrNameLst>
                                      </p:cBhvr>
                                      <p:tavLst>
                                        <p:tav tm="0">
                                          <p:val>
                                            <p:fltVal val="0"/>
                                          </p:val>
                                        </p:tav>
                                        <p:tav tm="100000">
                                          <p:val>
                                            <p:strVal val="#ppt_w"/>
                                          </p:val>
                                        </p:tav>
                                      </p:tavLst>
                                    </p:anim>
                                    <p:anim calcmode="lin" valueType="num">
                                      <p:cBhvr>
                                        <p:cTn id="43" dur="1000" fill="hold"/>
                                        <p:tgtEl>
                                          <p:spTgt spid="967721"/>
                                        </p:tgtEl>
                                        <p:attrNameLst>
                                          <p:attrName>ppt_h</p:attrName>
                                        </p:attrNameLst>
                                      </p:cBhvr>
                                      <p:tavLst>
                                        <p:tav tm="0">
                                          <p:val>
                                            <p:fltVal val="0"/>
                                          </p:val>
                                        </p:tav>
                                        <p:tav tm="100000">
                                          <p:val>
                                            <p:strVal val="#ppt_h"/>
                                          </p:val>
                                        </p:tav>
                                      </p:tavLst>
                                    </p:anim>
                                    <p:anim calcmode="lin" valueType="num">
                                      <p:cBhvr>
                                        <p:cTn id="44" dur="1000" fill="hold"/>
                                        <p:tgtEl>
                                          <p:spTgt spid="967721"/>
                                        </p:tgtEl>
                                        <p:attrNameLst>
                                          <p:attrName>style.rotation</p:attrName>
                                        </p:attrNameLst>
                                      </p:cBhvr>
                                      <p:tavLst>
                                        <p:tav tm="0">
                                          <p:val>
                                            <p:fltVal val="90"/>
                                          </p:val>
                                        </p:tav>
                                        <p:tav tm="100000">
                                          <p:val>
                                            <p:fltVal val="0"/>
                                          </p:val>
                                        </p:tav>
                                      </p:tavLst>
                                    </p:anim>
                                    <p:animEffect transition="in" filter="fade">
                                      <p:cBhvr>
                                        <p:cTn id="45"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838200" y="609600"/>
            <a:ext cx="75438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2800" b="1">
                <a:latin typeface="Arial" pitchFamily="34" charset="0"/>
                <a:ea typeface="ＭＳ Ｐゴシック" pitchFamily="-84" charset="-128"/>
                <a:cs typeface="Arial" pitchFamily="34" charset="0"/>
              </a:rPr>
              <a:t>Pao hāshokkhavai khangar</a:t>
            </a:r>
            <a:r>
              <a:rPr lang="en-US" sz="2800" b="1"/>
              <a:t>ã</a:t>
            </a:r>
            <a:r>
              <a:rPr lang="en-US" sz="2800" b="1">
                <a:latin typeface="Arial" pitchFamily="34" charset="0"/>
                <a:ea typeface="ＭＳ Ｐゴシック" pitchFamily="-84" charset="-128"/>
                <a:cs typeface="Arial" pitchFamily="34" charset="0"/>
              </a:rPr>
              <a:t>nli kazang</a:t>
            </a:r>
          </a:p>
        </p:txBody>
      </p:sp>
      <p:sp>
        <p:nvSpPr>
          <p:cNvPr id="49155"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useBgFill="1">
        <p:nvSpPr>
          <p:cNvPr id="49156" name="Rectangle 4"/>
          <p:cNvSpPr>
            <a:spLocks noChangeArrowheads="1"/>
          </p:cNvSpPr>
          <p:nvPr/>
        </p:nvSpPr>
        <p:spPr bwMode="auto">
          <a:xfrm>
            <a:off x="609600" y="1447800"/>
            <a:ext cx="7848600" cy="304800"/>
          </a:xfrm>
          <a:prstGeom prst="rect">
            <a:avLst/>
          </a:prstGeom>
          <a:ln w="12700">
            <a:noFill/>
            <a:miter lim="800000"/>
            <a:headEnd/>
            <a:tailEnd/>
          </a:ln>
          <a:effectLst/>
        </p:spPr>
        <p:txBody>
          <a:bodyPr lIns="90487" tIns="44450" rIns="90487" bIns="44450" anchor="ctr"/>
          <a:lstStyle/>
          <a:p>
            <a:pPr algn="ctr">
              <a:defRPr/>
            </a:pPr>
            <a:r>
              <a:rPr lang="en-US" sz="1600" b="1" dirty="0">
                <a:solidFill>
                  <a:srgbClr val="FFFF00"/>
                </a:solidFill>
                <a:effectLst>
                  <a:outerShdw blurRad="38100" dist="38100" dir="2700000" algn="tl">
                    <a:srgbClr val="000000"/>
                  </a:outerShdw>
                </a:effectLst>
                <a:latin typeface="Arial" charset="0"/>
                <a:ea typeface="ＭＳ Ｐゴシック" charset="0"/>
                <a:cs typeface="Arial" charset="0"/>
              </a:rPr>
              <a:t>Ramesh Richard</a:t>
            </a:r>
            <a:r>
              <a:rPr lang="fr-FR" sz="1600" b="1" dirty="0">
                <a:solidFill>
                  <a:srgbClr val="FFFF00"/>
                </a:solidFill>
                <a:effectLst>
                  <a:outerShdw blurRad="38100" dist="38100" dir="2700000" algn="tl">
                    <a:srgbClr val="000000"/>
                  </a:outerShdw>
                </a:effectLst>
                <a:cs typeface="Arial" charset="0"/>
              </a:rPr>
              <a:t> </a:t>
            </a:r>
            <a:r>
              <a:rPr lang="fr-FR" sz="1600" b="1" dirty="0" err="1">
                <a:solidFill>
                  <a:srgbClr val="FFFF00"/>
                </a:solidFill>
                <a:effectLst>
                  <a:outerShdw blurRad="38100" dist="38100" dir="2700000" algn="tl">
                    <a:srgbClr val="000000"/>
                  </a:outerShdw>
                </a:effectLst>
                <a:cs typeface="Arial" charset="0"/>
              </a:rPr>
              <a:t>wui</a:t>
            </a:r>
            <a:r>
              <a:rPr lang="en-US" altLang="ja-JP" sz="16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1600" b="1" dirty="0" err="1">
                <a:solidFill>
                  <a:srgbClr val="FFFF00"/>
                </a:solidFill>
                <a:effectLst>
                  <a:outerShdw blurRad="38100" dist="38100" dir="2700000" algn="tl">
                    <a:srgbClr val="000000"/>
                  </a:outerShdw>
                </a:effectLst>
                <a:latin typeface="Arial" charset="0"/>
                <a:ea typeface="ＭＳ Ｐゴシック" charset="0"/>
                <a:cs typeface="Arial" charset="0"/>
              </a:rPr>
              <a:t>lairik</a:t>
            </a:r>
            <a:r>
              <a:rPr lang="en-US" altLang="ja-JP" sz="16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1600" b="1" i="1" dirty="0" err="1">
                <a:solidFill>
                  <a:srgbClr val="FFFF00"/>
                </a:solidFill>
                <a:effectLst>
                  <a:outerShdw blurRad="38100" dist="38100" dir="2700000" algn="tl">
                    <a:srgbClr val="000000"/>
                  </a:outerShdw>
                </a:effectLst>
                <a:cs typeface="Arial" charset="0"/>
              </a:rPr>
              <a:t>khangaran</a:t>
            </a:r>
            <a:r>
              <a:rPr lang="en-US" altLang="ja-JP" sz="1600" b="1" i="1" dirty="0">
                <a:solidFill>
                  <a:srgbClr val="FFFF00"/>
                </a:solidFill>
                <a:effectLst>
                  <a:outerShdw blurRad="38100" dist="38100" dir="2700000" algn="tl">
                    <a:srgbClr val="000000"/>
                  </a:outerShdw>
                </a:effectLst>
                <a:cs typeface="Arial" charset="0"/>
              </a:rPr>
              <a:t> </a:t>
            </a:r>
            <a:r>
              <a:rPr lang="en-US" altLang="ja-JP" sz="1600" b="1" i="1" dirty="0" err="1">
                <a:solidFill>
                  <a:srgbClr val="FFFF00"/>
                </a:solidFill>
                <a:effectLst>
                  <a:outerShdw blurRad="38100" dist="38100" dir="2700000" algn="tl">
                    <a:srgbClr val="000000"/>
                  </a:outerShdw>
                </a:effectLst>
                <a:cs typeface="Arial" charset="0"/>
              </a:rPr>
              <a:t>wui</a:t>
            </a:r>
            <a:r>
              <a:rPr lang="en-US" altLang="ja-JP" sz="1600" b="1" i="1" dirty="0">
                <a:solidFill>
                  <a:srgbClr val="FFFF00"/>
                </a:solidFill>
                <a:effectLst>
                  <a:outerShdw blurRad="38100" dist="38100" dir="2700000" algn="tl">
                    <a:srgbClr val="000000"/>
                  </a:outerShdw>
                </a:effectLst>
                <a:cs typeface="Arial" charset="0"/>
              </a:rPr>
              <a:t> </a:t>
            </a:r>
            <a:r>
              <a:rPr lang="en-US" altLang="ja-JP" sz="1600" b="1" i="1" dirty="0" err="1">
                <a:solidFill>
                  <a:srgbClr val="FFFF00"/>
                </a:solidFill>
                <a:effectLst>
                  <a:outerShdw blurRad="38100" dist="38100" dir="2700000" algn="tl">
                    <a:srgbClr val="000000"/>
                  </a:outerShdw>
                </a:effectLst>
                <a:cs typeface="Arial" charset="0"/>
              </a:rPr>
              <a:t>tuiyar</a:t>
            </a:r>
            <a:r>
              <a:rPr lang="en-US" altLang="ja-JP" sz="1600" b="1" i="1" dirty="0">
                <a:solidFill>
                  <a:srgbClr val="FFFF00"/>
                </a:solidFill>
                <a:effectLst>
                  <a:outerShdw blurRad="38100" dist="38100" dir="2700000" algn="tl">
                    <a:srgbClr val="000000"/>
                  </a:outerShdw>
                </a:effectLst>
                <a:cs typeface="Arial" charset="0"/>
              </a:rPr>
              <a:t> </a:t>
            </a:r>
            <a:r>
              <a:rPr lang="en-US" altLang="ja-JP" sz="1600" b="1" i="1" dirty="0" err="1">
                <a:solidFill>
                  <a:srgbClr val="FFFF00"/>
                </a:solidFill>
                <a:effectLst>
                  <a:outerShdw blurRad="38100" dist="38100" dir="2700000" algn="tl">
                    <a:srgbClr val="000000"/>
                  </a:outerShdw>
                </a:effectLst>
                <a:latin typeface="Arial" charset="0"/>
                <a:ea typeface="ＭＳ Ｐゴシック" charset="0"/>
                <a:cs typeface="Arial" charset="0"/>
              </a:rPr>
              <a:t>Maningkha</a:t>
            </a:r>
            <a:r>
              <a:rPr lang="en-US" altLang="ja-JP" sz="1600" b="1" i="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1600" b="1" i="1" dirty="0" err="1">
                <a:solidFill>
                  <a:srgbClr val="FFFF00"/>
                </a:solidFill>
                <a:effectLst>
                  <a:outerShdw blurRad="38100" dist="38100" dir="2700000" algn="tl">
                    <a:srgbClr val="000000"/>
                  </a:outerShdw>
                </a:effectLst>
                <a:latin typeface="Arial" charset="0"/>
                <a:ea typeface="ＭＳ Ｐゴシック" charset="0"/>
                <a:cs typeface="Arial" charset="0"/>
              </a:rPr>
              <a:t>paoharkashok</a:t>
            </a:r>
            <a:r>
              <a:rPr lang="en-US" altLang="ja-JP" sz="1600" b="1" i="1" dirty="0">
                <a:solidFill>
                  <a:srgbClr val="FFFF00"/>
                </a:solidFill>
                <a:effectLst>
                  <a:outerShdw blurRad="38100" dist="38100" dir="2700000" algn="tl">
                    <a:srgbClr val="000000"/>
                  </a:outerShdw>
                </a:effectLst>
                <a:latin typeface="Arial" charset="0"/>
                <a:ea typeface="ＭＳ Ｐゴシック" charset="0"/>
                <a:cs typeface="Arial" charset="0"/>
              </a:rPr>
              <a:t> tui eina </a:t>
            </a:r>
            <a:r>
              <a:rPr lang="en-US" altLang="ja-JP" sz="1600" b="1" i="1" dirty="0" err="1">
                <a:solidFill>
                  <a:srgbClr val="FFFF00"/>
                </a:solidFill>
                <a:effectLst>
                  <a:outerShdw blurRad="38100" dist="38100" dir="2700000" algn="tl">
                    <a:srgbClr val="000000"/>
                  </a:outerShdw>
                </a:effectLst>
                <a:latin typeface="Arial" charset="0"/>
                <a:ea typeface="ＭＳ Ｐゴシック" charset="0"/>
                <a:cs typeface="Arial" charset="0"/>
              </a:rPr>
              <a:t>kakhui</a:t>
            </a:r>
            <a:endParaRPr lang="en-US" sz="1600" b="1" i="1" dirty="0">
              <a:solidFill>
                <a:srgbClr val="FFFF00"/>
              </a:solidFill>
              <a:effectLst>
                <a:outerShdw blurRad="38100" dist="38100" dir="2700000" algn="tl">
                  <a:srgbClr val="000000"/>
                </a:outerShdw>
              </a:effectLst>
              <a:latin typeface="Arial" charset="0"/>
              <a:ea typeface="ＭＳ Ｐゴシック" charset="0"/>
              <a:cs typeface="Arial" charset="0"/>
            </a:endParaRPr>
          </a:p>
        </p:txBody>
      </p:sp>
      <p:sp>
        <p:nvSpPr>
          <p:cNvPr id="49157" name="Rectangle 5"/>
          <p:cNvSpPr>
            <a:spLocks noChangeArrowheads="1"/>
          </p:cNvSpPr>
          <p:nvPr/>
        </p:nvSpPr>
        <p:spPr bwMode="auto">
          <a:xfrm>
            <a:off x="1843088" y="5146675"/>
            <a:ext cx="1928812" cy="458788"/>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Khamachuk</a:t>
            </a:r>
          </a:p>
        </p:txBody>
      </p:sp>
      <p:sp>
        <p:nvSpPr>
          <p:cNvPr id="49158"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59"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0"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1" name="Rectangle 9"/>
          <p:cNvSpPr>
            <a:spLocks noChangeArrowheads="1"/>
          </p:cNvSpPr>
          <p:nvPr/>
        </p:nvSpPr>
        <p:spPr bwMode="auto">
          <a:xfrm>
            <a:off x="2152650" y="4419600"/>
            <a:ext cx="1276350" cy="458788"/>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Ma-ong</a:t>
            </a:r>
          </a:p>
        </p:txBody>
      </p:sp>
      <p:sp>
        <p:nvSpPr>
          <p:cNvPr id="49162" name="Rectangle 10"/>
          <p:cNvSpPr>
            <a:spLocks noChangeArrowheads="1"/>
          </p:cNvSpPr>
          <p:nvPr/>
        </p:nvSpPr>
        <p:spPr bwMode="auto">
          <a:xfrm>
            <a:off x="5715000" y="5181600"/>
            <a:ext cx="1638300" cy="458788"/>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Hākashok</a:t>
            </a:r>
          </a:p>
        </p:txBody>
      </p:sp>
      <p:sp>
        <p:nvSpPr>
          <p:cNvPr id="49163" name="Rectangle 11"/>
          <p:cNvSpPr>
            <a:spLocks noChangeArrowheads="1"/>
          </p:cNvSpPr>
          <p:nvPr/>
        </p:nvSpPr>
        <p:spPr bwMode="auto">
          <a:xfrm>
            <a:off x="5795963" y="4419600"/>
            <a:ext cx="1276350" cy="458788"/>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Ma-ong</a:t>
            </a:r>
          </a:p>
        </p:txBody>
      </p:sp>
      <p:sp>
        <p:nvSpPr>
          <p:cNvPr id="49164"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5" name="Rectangle 13"/>
          <p:cNvSpPr>
            <a:spLocks noChangeArrowheads="1"/>
          </p:cNvSpPr>
          <p:nvPr/>
        </p:nvSpPr>
        <p:spPr bwMode="auto">
          <a:xfrm>
            <a:off x="2424113" y="3643313"/>
            <a:ext cx="815975"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KHT</a:t>
            </a:r>
          </a:p>
        </p:txBody>
      </p:sp>
      <p:sp>
        <p:nvSpPr>
          <p:cNvPr id="49166"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7"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8" name="Rectangle 16"/>
          <p:cNvSpPr>
            <a:spLocks noChangeArrowheads="1"/>
          </p:cNvSpPr>
          <p:nvPr/>
        </p:nvSpPr>
        <p:spPr bwMode="auto">
          <a:xfrm>
            <a:off x="6005513" y="3643313"/>
            <a:ext cx="833437"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KHP</a:t>
            </a:r>
          </a:p>
        </p:txBody>
      </p:sp>
      <p:sp>
        <p:nvSpPr>
          <p:cNvPr id="49169" name="Rectangle 17"/>
          <p:cNvSpPr>
            <a:spLocks noChangeArrowheads="1"/>
          </p:cNvSpPr>
          <p:nvPr/>
        </p:nvSpPr>
        <p:spPr bwMode="auto">
          <a:xfrm>
            <a:off x="3578225" y="2805113"/>
            <a:ext cx="1993900"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khangashun</a:t>
            </a:r>
          </a:p>
        </p:txBody>
      </p:sp>
      <p:sp>
        <p:nvSpPr>
          <p:cNvPr id="49170" name="Rectangle 18"/>
          <p:cNvSpPr>
            <a:spLocks noChangeArrowheads="1"/>
          </p:cNvSpPr>
          <p:nvPr/>
        </p:nvSpPr>
        <p:spPr bwMode="auto">
          <a:xfrm>
            <a:off x="3857625" y="2336800"/>
            <a:ext cx="1438275" cy="396875"/>
          </a:xfrm>
          <a:prstGeom prst="rect">
            <a:avLst/>
          </a:prstGeom>
          <a:noFill/>
          <a:ln w="12700">
            <a:noFill/>
            <a:miter lim="800000"/>
            <a:headEnd/>
            <a:tailEnd/>
          </a:ln>
          <a:effectLst/>
        </p:spPr>
        <p:txBody>
          <a:bodyPr wrap="none"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charset="0"/>
                <a:ea typeface="ＭＳ Ｐゴシック" charset="0"/>
                <a:cs typeface="Arial" charset="0"/>
              </a:rPr>
              <a:t>Kuingatok</a:t>
            </a:r>
            <a:endParaRPr lang="en-US" b="1" i="1">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1" name="Rectangle 19"/>
          <p:cNvSpPr>
            <a:spLocks noChangeArrowheads="1"/>
          </p:cNvSpPr>
          <p:nvPr/>
        </p:nvSpPr>
        <p:spPr bwMode="auto">
          <a:xfrm>
            <a:off x="4038600" y="3708400"/>
            <a:ext cx="1079500" cy="393700"/>
          </a:xfrm>
          <a:prstGeom prst="rect">
            <a:avLst/>
          </a:prstGeom>
          <a:noFill/>
          <a:ln w="12700">
            <a:noFill/>
            <a:miter lim="800000"/>
            <a:headEnd/>
            <a:tailEnd/>
          </a:ln>
          <a:effec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charset="0"/>
                <a:ea typeface="ＭＳ Ｐゴシック" charset="0"/>
                <a:cs typeface="Arial" charset="0"/>
              </a:rPr>
              <a:t>Malung</a:t>
            </a:r>
            <a:endParaRPr lang="en-US" b="1" i="1">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2" name="Rectangle 20"/>
          <p:cNvSpPr>
            <a:spLocks noChangeArrowheads="1"/>
          </p:cNvSpPr>
          <p:nvPr/>
        </p:nvSpPr>
        <p:spPr bwMode="auto">
          <a:xfrm>
            <a:off x="3886200" y="4470400"/>
            <a:ext cx="13843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charset="0"/>
                <a:ea typeface="ＭＳ Ｐゴシック" charset="0"/>
                <a:cs typeface="Arial" charset="0"/>
              </a:rPr>
              <a:t>Ãrakui</a:t>
            </a:r>
            <a:endParaRPr lang="en-US" b="1" i="1">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3" name="Rectangle 21"/>
          <p:cNvSpPr>
            <a:spLocks noChangeArrowheads="1"/>
          </p:cNvSpPr>
          <p:nvPr/>
        </p:nvSpPr>
        <p:spPr bwMode="auto">
          <a:xfrm>
            <a:off x="4114800" y="5232400"/>
            <a:ext cx="9271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a:solidFill>
                  <a:srgbClr val="FDE3BA"/>
                </a:solidFill>
                <a:effectLst>
                  <a:outerShdw blurRad="38100" dist="38100" dir="2700000" algn="tl">
                    <a:srgbClr val="000000"/>
                  </a:outerShdw>
                </a:effectLst>
                <a:latin typeface="Arial" charset="0"/>
                <a:ea typeface="ＭＳ Ｐゴシック" charset="0"/>
                <a:cs typeface="Arial" charset="0"/>
              </a:rPr>
              <a:t>Ãphi</a:t>
            </a:r>
            <a:endParaRPr lang="en-US" b="1" i="1">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4"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75"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76"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77"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78"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79"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80" name="Rectangle 28"/>
          <p:cNvSpPr>
            <a:spLocks noChangeArrowheads="1"/>
          </p:cNvSpPr>
          <p:nvPr/>
        </p:nvSpPr>
        <p:spPr bwMode="auto">
          <a:xfrm>
            <a:off x="2000250" y="1884363"/>
            <a:ext cx="1339850"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b="1">
                <a:solidFill>
                  <a:srgbClr val="D49FFF"/>
                </a:solidFill>
                <a:effectLst>
                  <a:outerShdw blurRad="38100" dist="38100" dir="2700000" algn="tl">
                    <a:srgbClr val="000000"/>
                  </a:outerShdw>
                </a:effectLst>
                <a:latin typeface="Arial" pitchFamily="34" charset="0"/>
                <a:cs typeface="Arial" pitchFamily="34" charset="0"/>
              </a:rPr>
              <a:t>TUIPAM</a:t>
            </a:r>
          </a:p>
        </p:txBody>
      </p:sp>
      <p:sp>
        <p:nvSpPr>
          <p:cNvPr id="49181" name="Rectangle 29"/>
          <p:cNvSpPr>
            <a:spLocks noChangeArrowheads="1"/>
          </p:cNvSpPr>
          <p:nvPr/>
        </p:nvSpPr>
        <p:spPr bwMode="auto">
          <a:xfrm>
            <a:off x="5770563" y="1884363"/>
            <a:ext cx="1922462"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b="1">
                <a:solidFill>
                  <a:srgbClr val="D49FFF"/>
                </a:solidFill>
                <a:effectLst>
                  <a:outerShdw blurRad="38100" dist="38100" dir="2700000" algn="tl">
                    <a:srgbClr val="000000"/>
                  </a:outerShdw>
                </a:effectLst>
                <a:latin typeface="Arial" pitchFamily="34" charset="0"/>
                <a:cs typeface="Arial" pitchFamily="34" charset="0"/>
              </a:rPr>
              <a:t>PAOKAPHÃ</a:t>
            </a:r>
          </a:p>
        </p:txBody>
      </p:sp>
      <p:sp>
        <p:nvSpPr>
          <p:cNvPr id="49182" name="Rectangle 30"/>
          <p:cNvSpPr>
            <a:spLocks noChangeArrowheads="1"/>
          </p:cNvSpPr>
          <p:nvPr/>
        </p:nvSpPr>
        <p:spPr bwMode="auto">
          <a:xfrm>
            <a:off x="519113" y="5486400"/>
            <a:ext cx="1446212" cy="274638"/>
          </a:xfrm>
          <a:prstGeom prst="rect">
            <a:avLst/>
          </a:prstGeom>
          <a:noFill/>
          <a:ln w="12700">
            <a:noFill/>
            <a:miter lim="800000"/>
            <a:headEnd/>
            <a:tailEnd/>
          </a:ln>
          <a:effectLst/>
        </p:spPr>
        <p:txBody>
          <a:bodyPr wrap="none"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1 Tuiza kakapang</a:t>
            </a:r>
          </a:p>
        </p:txBody>
      </p:sp>
      <p:sp>
        <p:nvSpPr>
          <p:cNvPr id="49183" name="Rectangle 31"/>
          <p:cNvSpPr>
            <a:spLocks noChangeArrowheads="1"/>
          </p:cNvSpPr>
          <p:nvPr/>
        </p:nvSpPr>
        <p:spPr bwMode="auto">
          <a:xfrm>
            <a:off x="519113" y="5181600"/>
            <a:ext cx="1401762" cy="274638"/>
          </a:xfrm>
          <a:prstGeom prst="rect">
            <a:avLst/>
          </a:prstGeom>
          <a:noFill/>
          <a:ln w="12700">
            <a:noFill/>
            <a:miter lim="800000"/>
            <a:headEnd/>
            <a:tailEnd/>
          </a:ln>
          <a:effectLst/>
        </p:spPr>
        <p:txBody>
          <a:bodyPr wrap="none"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2 Tuiza khamanā</a:t>
            </a:r>
          </a:p>
        </p:txBody>
      </p:sp>
      <p:sp>
        <p:nvSpPr>
          <p:cNvPr id="49184" name="Rectangle 32"/>
          <p:cNvSpPr>
            <a:spLocks noChangeArrowheads="1"/>
          </p:cNvSpPr>
          <p:nvPr/>
        </p:nvSpPr>
        <p:spPr bwMode="auto">
          <a:xfrm>
            <a:off x="595313" y="4443413"/>
            <a:ext cx="1476375" cy="458787"/>
          </a:xfrm>
          <a:prstGeom prst="rect">
            <a:avLst/>
          </a:prstGeom>
          <a:noFill/>
          <a:ln w="12700">
            <a:noFill/>
            <a:miter lim="800000"/>
            <a:headEnd/>
            <a:tailEnd/>
          </a:ln>
          <a:effectLst/>
        </p:spPr>
        <p:txBody>
          <a:bodyPr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3.1 Tuipam meikakhai akhum</a:t>
            </a:r>
          </a:p>
        </p:txBody>
      </p:sp>
      <p:sp>
        <p:nvSpPr>
          <p:cNvPr id="49185" name="Rectangle 33"/>
          <p:cNvSpPr>
            <a:spLocks noChangeArrowheads="1"/>
          </p:cNvSpPr>
          <p:nvPr/>
        </p:nvSpPr>
        <p:spPr bwMode="auto">
          <a:xfrm>
            <a:off x="671513" y="3757613"/>
            <a:ext cx="1543050" cy="490537"/>
          </a:xfrm>
          <a:prstGeom prst="rect">
            <a:avLst/>
          </a:prstGeom>
          <a:noFill/>
          <a:ln w="12700">
            <a:noFill/>
            <a:miter lim="800000"/>
            <a:headEnd/>
            <a:tailEnd/>
          </a:ln>
          <a:effectLst/>
        </p:spPr>
        <p:txBody>
          <a:bodyPr lIns="90487" tIns="44450" rIns="90487" bIns="44450">
            <a:spAutoFit/>
          </a:bodyPr>
          <a:lstStyle/>
          <a:p>
            <a:pPr>
              <a:defRPr/>
            </a:pPr>
            <a:r>
              <a:rPr lang="en-US" sz="1300" b="1">
                <a:solidFill>
                  <a:srgbClr val="FFFFFF"/>
                </a:solidFill>
                <a:effectLst>
                  <a:outerShdw blurRad="38100" dist="38100" dir="2700000" algn="tl">
                    <a:srgbClr val="000000"/>
                  </a:outerShdw>
                </a:effectLst>
                <a:latin typeface="Arial" pitchFamily="34" charset="0"/>
                <a:cs typeface="Arial" pitchFamily="34" charset="0"/>
              </a:rPr>
              <a:t>3.2 Khamataiya tuipam</a:t>
            </a:r>
          </a:p>
        </p:txBody>
      </p:sp>
      <p:sp>
        <p:nvSpPr>
          <p:cNvPr id="49186" name="Rectangle 34"/>
          <p:cNvSpPr>
            <a:spLocks noChangeArrowheads="1"/>
          </p:cNvSpPr>
          <p:nvPr/>
        </p:nvSpPr>
        <p:spPr bwMode="auto">
          <a:xfrm>
            <a:off x="1281113" y="2690813"/>
            <a:ext cx="1647825" cy="458787"/>
          </a:xfrm>
          <a:prstGeom prst="rect">
            <a:avLst/>
          </a:prstGeom>
          <a:noFill/>
          <a:ln w="12700">
            <a:noFill/>
            <a:miter lim="800000"/>
            <a:headEnd/>
            <a:tailEnd/>
          </a:ln>
          <a:effectLst/>
        </p:spPr>
        <p:txBody>
          <a:bodyPr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4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Phakashok</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khangahān</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kathum</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7" name="Rectangle 35"/>
          <p:cNvSpPr>
            <a:spLocks noChangeArrowheads="1"/>
          </p:cNvSpPr>
          <p:nvPr/>
        </p:nvSpPr>
        <p:spPr bwMode="auto">
          <a:xfrm>
            <a:off x="3338513" y="2157413"/>
            <a:ext cx="2676525" cy="274637"/>
          </a:xfrm>
          <a:prstGeom prst="rect">
            <a:avLst/>
          </a:prstGeom>
          <a:noFill/>
          <a:ln w="12700">
            <a:noFill/>
            <a:miter lim="800000"/>
            <a:headEnd/>
            <a:tailEnd/>
          </a:ln>
          <a:effectLst/>
        </p:spPr>
        <p:txBody>
          <a:bodyPr wrap="none"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5  Khanganābingwui ningkachāng</a:t>
            </a:r>
          </a:p>
        </p:txBody>
      </p:sp>
      <p:sp>
        <p:nvSpPr>
          <p:cNvPr id="49188" name="Rectangle 36"/>
          <p:cNvSpPr>
            <a:spLocks noChangeArrowheads="1"/>
          </p:cNvSpPr>
          <p:nvPr/>
        </p:nvSpPr>
        <p:spPr bwMode="auto">
          <a:xfrm>
            <a:off x="6843713" y="3757613"/>
            <a:ext cx="1489075" cy="274637"/>
          </a:xfrm>
          <a:prstGeom prst="rect">
            <a:avLst/>
          </a:prstGeom>
          <a:noFill/>
          <a:ln w="12700">
            <a:noFill/>
            <a:miter lim="800000"/>
            <a:headEnd/>
            <a:tailEnd/>
          </a:ln>
          <a:effectLst/>
        </p:spPr>
        <p:txBody>
          <a:bodyPr wrap="none"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6 Khamataiya pao</a:t>
            </a:r>
          </a:p>
        </p:txBody>
      </p:sp>
      <p:sp>
        <p:nvSpPr>
          <p:cNvPr id="49189" name="Rectangle 37"/>
          <p:cNvSpPr>
            <a:spLocks noChangeArrowheads="1"/>
          </p:cNvSpPr>
          <p:nvPr/>
        </p:nvSpPr>
        <p:spPr bwMode="auto">
          <a:xfrm>
            <a:off x="7343775" y="4191000"/>
            <a:ext cx="1285875" cy="1012825"/>
          </a:xfrm>
          <a:prstGeom prst="rect">
            <a:avLst/>
          </a:prstGeom>
          <a:noFill/>
          <a:ln w="12700">
            <a:noFill/>
            <a:miter lim="800000"/>
            <a:headEnd/>
            <a:tailEnd/>
          </a:ln>
          <a:effectLst/>
        </p:spPr>
        <p:txBody>
          <a:bodyPr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7 Paokaphawui akhum</a:t>
            </a:r>
          </a:p>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8  Khamathing</a:t>
            </a:r>
          </a:p>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9  Houkaphok/  kakup</a:t>
            </a:r>
          </a:p>
        </p:txBody>
      </p:sp>
      <p:sp>
        <p:nvSpPr>
          <p:cNvPr id="49190" name="Rectangle 38"/>
          <p:cNvSpPr>
            <a:spLocks noChangeArrowheads="1"/>
          </p:cNvSpPr>
          <p:nvPr/>
        </p:nvSpPr>
        <p:spPr bwMode="auto">
          <a:xfrm>
            <a:off x="7377113" y="5281613"/>
            <a:ext cx="1123950" cy="458787"/>
          </a:xfrm>
          <a:prstGeom prst="rect">
            <a:avLst/>
          </a:prstGeom>
          <a:noFill/>
          <a:ln w="12700">
            <a:noFill/>
            <a:miter lim="800000"/>
            <a:headEnd/>
            <a:tailEnd/>
          </a:ln>
          <a:effectLst/>
        </p:spPr>
        <p:txBody>
          <a:bodyPr wrap="none" lIns="90487" tIns="44450" rIns="90487" bIns="44450">
            <a:spAutoFit/>
          </a:bodyPr>
          <a:lstStyle/>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10 MSS &amp;</a:t>
            </a:r>
          </a:p>
          <a:p>
            <a:pPr>
              <a:defRPr/>
            </a:pPr>
            <a:r>
              <a:rPr lang="en-US" sz="1200" b="1">
                <a:solidFill>
                  <a:srgbClr val="FFFFFF"/>
                </a:solidFill>
                <a:effectLst>
                  <a:outerShdw blurRad="38100" dist="38100" dir="2700000" algn="tl">
                    <a:srgbClr val="000000"/>
                  </a:outerShdw>
                </a:effectLst>
                <a:latin typeface="Arial" pitchFamily="34" charset="0"/>
                <a:cs typeface="Arial" pitchFamily="34" charset="0"/>
              </a:rPr>
              <a:t>     Hākashok</a:t>
            </a:r>
          </a:p>
        </p:txBody>
      </p:sp>
      <p:sp>
        <p:nvSpPr>
          <p:cNvPr id="49191" name="Rectangle 39"/>
          <p:cNvSpPr>
            <a:spLocks noChangeArrowheads="1"/>
          </p:cNvSpPr>
          <p:nvPr/>
        </p:nvSpPr>
        <p:spPr bwMode="auto">
          <a:xfrm>
            <a:off x="685800" y="6021388"/>
            <a:ext cx="7924800" cy="459100"/>
          </a:xfrm>
          <a:prstGeom prst="rect">
            <a:avLst/>
          </a:prstGeom>
          <a:noFill/>
          <a:ln w="12700">
            <a:noFill/>
            <a:miter lim="800000"/>
            <a:headEnd/>
            <a:tailEnd/>
          </a:ln>
          <a:effectLst/>
        </p:spPr>
        <p:txBody>
          <a:bodyPr lIns="90487" tIns="44450" rIns="90487" bIns="44450">
            <a:spAutoFit/>
          </a:bodyPr>
          <a:lstStyle/>
          <a:p>
            <a:pPr algn="ctr"/>
            <a:r>
              <a:rPr lang="en-US" sz="1200" b="1" dirty="0" err="1">
                <a:solidFill>
                  <a:srgbClr val="FFFFFF"/>
                </a:solidFill>
                <a:effectLst>
                  <a:outerShdw blurRad="38100" dist="38100" dir="2700000" algn="tl">
                    <a:srgbClr val="000000"/>
                  </a:outerShdw>
                </a:effectLst>
                <a:latin typeface="Arial" pitchFamily="34" charset="0"/>
                <a:cs typeface="Arial" pitchFamily="34" charset="0"/>
              </a:rPr>
              <a:t>Mayak</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kacharbing</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hina</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kachitheiva</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 Haddon Robinson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wui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i="1" dirty="0" err="1">
                <a:solidFill>
                  <a:srgbClr val="FFFFFF"/>
                </a:solidFill>
                <a:effectLst>
                  <a:outerShdw blurRad="38100" dist="38100" dir="2700000" algn="tl">
                    <a:srgbClr val="000000"/>
                  </a:outerShdw>
                </a:effectLst>
                <a:latin typeface="Arial" pitchFamily="34" charset="0"/>
                <a:cs typeface="Arial" pitchFamily="34" charset="0"/>
              </a:rPr>
              <a:t>kathara</a:t>
            </a:r>
            <a:r>
              <a:rPr lang="en-US" sz="1200" b="1" i="1" dirty="0">
                <a:solidFill>
                  <a:srgbClr val="FFFFFF"/>
                </a:solidFill>
                <a:effectLst>
                  <a:outerShdw blurRad="38100" dist="38100" dir="2700000" algn="tl">
                    <a:srgbClr val="000000"/>
                  </a:outerShdw>
                </a:effectLst>
                <a:latin typeface="Arial" pitchFamily="34" charset="0"/>
                <a:cs typeface="Arial" pitchFamily="34" charset="0"/>
              </a:rPr>
              <a:t> tui </a:t>
            </a:r>
            <a:r>
              <a:rPr lang="en-US" sz="1200" b="1" i="1" dirty="0" err="1">
                <a:solidFill>
                  <a:srgbClr val="FFFFFF"/>
                </a:solidFill>
                <a:effectLst>
                  <a:outerShdw blurRad="38100" dist="38100" dir="2700000" algn="tl">
                    <a:srgbClr val="000000"/>
                  </a:outerShdw>
                </a:effectLst>
                <a:latin typeface="Arial" pitchFamily="34" charset="0"/>
                <a:cs typeface="Arial" pitchFamily="34" charset="0"/>
              </a:rPr>
              <a:t>harkashok</a:t>
            </a:r>
            <a:r>
              <a:rPr lang="en-US" sz="1200" b="1" dirty="0">
                <a:solidFill>
                  <a:srgbClr val="FFFFFF"/>
                </a:solidFill>
                <a:effectLst>
                  <a:outerShdw blurRad="38100" dist="38100" dir="2700000" algn="tl">
                    <a:srgbClr val="000000"/>
                  </a:outerShdw>
                </a:effectLst>
                <a:latin typeface="Arial" pitchFamily="34" charset="0"/>
                <a:cs typeface="Arial" pitchFamily="34" charset="0"/>
              </a:rPr>
              <a:t>  eina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pheikar</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kakhui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lairik</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105)</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sss</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14728" name="Text Box 40"/>
          <p:cNvSpPr txBox="1">
            <a:spLocks noChangeArrowheads="1"/>
          </p:cNvSpPr>
          <p:nvPr/>
        </p:nvSpPr>
        <p:spPr bwMode="auto">
          <a:xfrm>
            <a:off x="7010400" y="0"/>
            <a:ext cx="2057400" cy="457200"/>
          </a:xfrm>
          <a:prstGeom prst="rect">
            <a:avLst/>
          </a:prstGeom>
          <a:noFill/>
          <a:ln w="12700">
            <a:noFill/>
            <a:miter lim="800000"/>
            <a:headEnd/>
            <a:tailEnd/>
          </a:ln>
        </p:spPr>
        <p:txBody>
          <a:bodyPr>
            <a:spAutoFit/>
          </a:bodyPr>
          <a:lstStyle/>
          <a:p>
            <a:pPr algn="r"/>
            <a:r>
              <a:rPr lang="en-US" b="1">
                <a:solidFill>
                  <a:srgbClr val="00084D"/>
                </a:solidFill>
                <a:latin typeface="Arial" pitchFamily="34" charset="0"/>
                <a:cs typeface="Arial" pitchFamily="34" charset="0"/>
              </a:rPr>
              <a:t>27-28, 251</a:t>
            </a:r>
            <a:endParaRPr lang="en-US">
              <a:solidFill>
                <a:srgbClr val="00084D"/>
              </a:solidFill>
              <a:latin typeface="Arial" pitchFamily="34" charset="0"/>
              <a:cs typeface="Arial" pitchFamily="34" charset="0"/>
            </a:endParaRPr>
          </a:p>
        </p:txBody>
      </p:sp>
      <p:sp>
        <p:nvSpPr>
          <p:cNvPr id="41" name="Oval 40"/>
          <p:cNvSpPr>
            <a:spLocks noChangeArrowheads="1"/>
          </p:cNvSpPr>
          <p:nvPr/>
        </p:nvSpPr>
        <p:spPr bwMode="auto">
          <a:xfrm>
            <a:off x="304800" y="4876800"/>
            <a:ext cx="3962400" cy="1447800"/>
          </a:xfrm>
          <a:prstGeom prst="ellipse">
            <a:avLst/>
          </a:prstGeom>
          <a:noFill/>
          <a:ln w="63500">
            <a:solidFill>
              <a:schemeClr val="tx2"/>
            </a:solidFill>
            <a:round/>
            <a:headEnd/>
            <a:tailEnd/>
          </a:ln>
        </p:spPr>
        <p:txBody>
          <a:bodyPr/>
          <a:lstStyle/>
          <a:p>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5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1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1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16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1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1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1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16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1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16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1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16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49175"/>
                                        </p:tgtEl>
                                        <p:attrNameLst>
                                          <p:attrName>style.visibility</p:attrName>
                                        </p:attrNameLst>
                                      </p:cBhvr>
                                      <p:to>
                                        <p:strVal val="visible"/>
                                      </p:to>
                                    </p:set>
                                    <p:animEffect transition="in" filter="wipe(right)">
                                      <p:cBhvr>
                                        <p:cTn id="73" dur="500"/>
                                        <p:tgtEl>
                                          <p:spTgt spid="4917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9179"/>
                                        </p:tgtEl>
                                        <p:attrNameLst>
                                          <p:attrName>style.visibility</p:attrName>
                                        </p:attrNameLst>
                                      </p:cBhvr>
                                      <p:to>
                                        <p:strVal val="visible"/>
                                      </p:to>
                                    </p:set>
                                    <p:animEffect transition="in" filter="wipe(left)">
                                      <p:cBhvr>
                                        <p:cTn id="78" dur="500"/>
                                        <p:tgtEl>
                                          <p:spTgt spid="4917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49174"/>
                                        </p:tgtEl>
                                        <p:attrNameLst>
                                          <p:attrName>style.visibility</p:attrName>
                                        </p:attrNameLst>
                                      </p:cBhvr>
                                      <p:to>
                                        <p:strVal val="visible"/>
                                      </p:to>
                                    </p:set>
                                    <p:animEffect transition="in" filter="wipe(right)">
                                      <p:cBhvr>
                                        <p:cTn id="83" dur="500"/>
                                        <p:tgtEl>
                                          <p:spTgt spid="4917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9178"/>
                                        </p:tgtEl>
                                        <p:attrNameLst>
                                          <p:attrName>style.visibility</p:attrName>
                                        </p:attrNameLst>
                                      </p:cBhvr>
                                      <p:to>
                                        <p:strVal val="visible"/>
                                      </p:to>
                                    </p:set>
                                    <p:animEffect transition="in" filter="wipe(left)">
                                      <p:cBhvr>
                                        <p:cTn id="88" dur="500"/>
                                        <p:tgtEl>
                                          <p:spTgt spid="4917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49176"/>
                                        </p:tgtEl>
                                        <p:attrNameLst>
                                          <p:attrName>style.visibility</p:attrName>
                                        </p:attrNameLst>
                                      </p:cBhvr>
                                      <p:to>
                                        <p:strVal val="visible"/>
                                      </p:to>
                                    </p:set>
                                    <p:animEffect transition="in" filter="wipe(right)">
                                      <p:cBhvr>
                                        <p:cTn id="93" dur="500"/>
                                        <p:tgtEl>
                                          <p:spTgt spid="4917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9177"/>
                                        </p:tgtEl>
                                        <p:attrNameLst>
                                          <p:attrName>style.visibility</p:attrName>
                                        </p:attrNameLst>
                                      </p:cBhvr>
                                      <p:to>
                                        <p:strVal val="visible"/>
                                      </p:to>
                                    </p:set>
                                    <p:animEffect transition="in" filter="wipe(left)">
                                      <p:cBhvr>
                                        <p:cTn id="98" dur="500"/>
                                        <p:tgtEl>
                                          <p:spTgt spid="4917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5" presetClass="entr" presetSubtype="0" fill="hold" grpId="0" nodeType="clickEffect">
                                  <p:stCondLst>
                                    <p:cond delay="0"/>
                                  </p:stCondLst>
                                  <p:childTnLst>
                                    <p:set>
                                      <p:cBhvr>
                                        <p:cTn id="102" dur="1" fill="hold">
                                          <p:stCondLst>
                                            <p:cond delay="0"/>
                                          </p:stCondLst>
                                        </p:cTn>
                                        <p:tgtEl>
                                          <p:spTgt spid="49191"/>
                                        </p:tgtEl>
                                        <p:attrNameLst>
                                          <p:attrName>style.visibility</p:attrName>
                                        </p:attrNameLst>
                                      </p:cBhvr>
                                      <p:to>
                                        <p:strVal val="visible"/>
                                      </p:to>
                                    </p:set>
                                    <p:animEffect transition="in" filter="fade">
                                      <p:cBhvr>
                                        <p:cTn id="103" dur="2000"/>
                                        <p:tgtEl>
                                          <p:spTgt spid="49191"/>
                                        </p:tgtEl>
                                      </p:cBhvr>
                                    </p:animEffect>
                                    <p:anim calcmode="lin" valueType="num">
                                      <p:cBhvr>
                                        <p:cTn id="104" dur="2000" fill="hold"/>
                                        <p:tgtEl>
                                          <p:spTgt spid="49191"/>
                                        </p:tgtEl>
                                        <p:attrNameLst>
                                          <p:attrName>style.rotation</p:attrName>
                                        </p:attrNameLst>
                                      </p:cBhvr>
                                      <p:tavLst>
                                        <p:tav tm="0">
                                          <p:val>
                                            <p:fltVal val="720"/>
                                          </p:val>
                                        </p:tav>
                                        <p:tav tm="100000">
                                          <p:val>
                                            <p:fltVal val="0"/>
                                          </p:val>
                                        </p:tav>
                                      </p:tavLst>
                                    </p:anim>
                                    <p:anim calcmode="lin" valueType="num">
                                      <p:cBhvr>
                                        <p:cTn id="105" dur="2000" fill="hold"/>
                                        <p:tgtEl>
                                          <p:spTgt spid="49191"/>
                                        </p:tgtEl>
                                        <p:attrNameLst>
                                          <p:attrName>ppt_h</p:attrName>
                                        </p:attrNameLst>
                                      </p:cBhvr>
                                      <p:tavLst>
                                        <p:tav tm="0">
                                          <p:val>
                                            <p:fltVal val="0"/>
                                          </p:val>
                                        </p:tav>
                                        <p:tav tm="100000">
                                          <p:val>
                                            <p:strVal val="#ppt_h"/>
                                          </p:val>
                                        </p:tav>
                                      </p:tavLst>
                                    </p:anim>
                                    <p:anim calcmode="lin" valueType="num">
                                      <p:cBhvr>
                                        <p:cTn id="106" dur="2000" fill="hold"/>
                                        <p:tgtEl>
                                          <p:spTgt spid="49191"/>
                                        </p:tgtEl>
                                        <p:attrNameLst>
                                          <p:attrName>ppt_w</p:attrName>
                                        </p:attrNameLst>
                                      </p:cBhvr>
                                      <p:tavLst>
                                        <p:tav tm="0">
                                          <p:val>
                                            <p:fltVal val="0"/>
                                          </p:val>
                                        </p:tav>
                                        <p:tav tm="100000">
                                          <p:val>
                                            <p:strVal val="#ppt_w"/>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49182"/>
                                        </p:tgtEl>
                                        <p:attrNameLst>
                                          <p:attrName>style.visibility</p:attrName>
                                        </p:attrNameLst>
                                      </p:cBhvr>
                                      <p:to>
                                        <p:strVal val="visible"/>
                                      </p:to>
                                    </p:set>
                                    <p:animEffect transition="in" filter="wipe(down)">
                                      <p:cBhvr>
                                        <p:cTn id="111" dur="580">
                                          <p:stCondLst>
                                            <p:cond delay="0"/>
                                          </p:stCondLst>
                                        </p:cTn>
                                        <p:tgtEl>
                                          <p:spTgt spid="49182"/>
                                        </p:tgtEl>
                                      </p:cBhvr>
                                    </p:animEffect>
                                    <p:anim calcmode="lin" valueType="num">
                                      <p:cBhvr>
                                        <p:cTn id="112" dur="1822" tmFilter="0,0; 0.14,0.36; 0.43,0.73; 0.71,0.91; 1.0,1.0">
                                          <p:stCondLst>
                                            <p:cond delay="0"/>
                                          </p:stCondLst>
                                        </p:cTn>
                                        <p:tgtEl>
                                          <p:spTgt spid="49182"/>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49182"/>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49182"/>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49182"/>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49182"/>
                                        </p:tgtEl>
                                        <p:attrNameLst>
                                          <p:attrName>ppt_y</p:attrName>
                                        </p:attrNameLst>
                                      </p:cBhvr>
                                      <p:tavLst>
                                        <p:tav tm="0" fmla="#ppt_y-sin(pi*$)/81">
                                          <p:val>
                                            <p:fltVal val="0"/>
                                          </p:val>
                                        </p:tav>
                                        <p:tav tm="100000">
                                          <p:val>
                                            <p:fltVal val="1"/>
                                          </p:val>
                                        </p:tav>
                                      </p:tavLst>
                                    </p:anim>
                                    <p:animScale>
                                      <p:cBhvr>
                                        <p:cTn id="117" dur="26">
                                          <p:stCondLst>
                                            <p:cond delay="650"/>
                                          </p:stCondLst>
                                        </p:cTn>
                                        <p:tgtEl>
                                          <p:spTgt spid="49182"/>
                                        </p:tgtEl>
                                      </p:cBhvr>
                                      <p:to x="100000" y="60000"/>
                                    </p:animScale>
                                    <p:animScale>
                                      <p:cBhvr>
                                        <p:cTn id="118" dur="166" decel="50000">
                                          <p:stCondLst>
                                            <p:cond delay="676"/>
                                          </p:stCondLst>
                                        </p:cTn>
                                        <p:tgtEl>
                                          <p:spTgt spid="49182"/>
                                        </p:tgtEl>
                                      </p:cBhvr>
                                      <p:to x="100000" y="100000"/>
                                    </p:animScale>
                                    <p:animScale>
                                      <p:cBhvr>
                                        <p:cTn id="119" dur="26">
                                          <p:stCondLst>
                                            <p:cond delay="1312"/>
                                          </p:stCondLst>
                                        </p:cTn>
                                        <p:tgtEl>
                                          <p:spTgt spid="49182"/>
                                        </p:tgtEl>
                                      </p:cBhvr>
                                      <p:to x="100000" y="80000"/>
                                    </p:animScale>
                                    <p:animScale>
                                      <p:cBhvr>
                                        <p:cTn id="120" dur="166" decel="50000">
                                          <p:stCondLst>
                                            <p:cond delay="1338"/>
                                          </p:stCondLst>
                                        </p:cTn>
                                        <p:tgtEl>
                                          <p:spTgt spid="49182"/>
                                        </p:tgtEl>
                                      </p:cBhvr>
                                      <p:to x="100000" y="100000"/>
                                    </p:animScale>
                                    <p:animScale>
                                      <p:cBhvr>
                                        <p:cTn id="121" dur="26">
                                          <p:stCondLst>
                                            <p:cond delay="1642"/>
                                          </p:stCondLst>
                                        </p:cTn>
                                        <p:tgtEl>
                                          <p:spTgt spid="49182"/>
                                        </p:tgtEl>
                                      </p:cBhvr>
                                      <p:to x="100000" y="90000"/>
                                    </p:animScale>
                                    <p:animScale>
                                      <p:cBhvr>
                                        <p:cTn id="122" dur="166" decel="50000">
                                          <p:stCondLst>
                                            <p:cond delay="1668"/>
                                          </p:stCondLst>
                                        </p:cTn>
                                        <p:tgtEl>
                                          <p:spTgt spid="49182"/>
                                        </p:tgtEl>
                                      </p:cBhvr>
                                      <p:to x="100000" y="100000"/>
                                    </p:animScale>
                                    <p:animScale>
                                      <p:cBhvr>
                                        <p:cTn id="123" dur="26">
                                          <p:stCondLst>
                                            <p:cond delay="1808"/>
                                          </p:stCondLst>
                                        </p:cTn>
                                        <p:tgtEl>
                                          <p:spTgt spid="49182"/>
                                        </p:tgtEl>
                                      </p:cBhvr>
                                      <p:to x="100000" y="95000"/>
                                    </p:animScale>
                                    <p:animScale>
                                      <p:cBhvr>
                                        <p:cTn id="124" dur="166" decel="50000">
                                          <p:stCondLst>
                                            <p:cond delay="1834"/>
                                          </p:stCondLst>
                                        </p:cTn>
                                        <p:tgtEl>
                                          <p:spTgt spid="49182"/>
                                        </p:tgtEl>
                                      </p:cBhvr>
                                      <p:to x="100000" y="100000"/>
                                    </p:animScale>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49183"/>
                                        </p:tgtEl>
                                        <p:attrNameLst>
                                          <p:attrName>style.visibility</p:attrName>
                                        </p:attrNameLst>
                                      </p:cBhvr>
                                      <p:to>
                                        <p:strVal val="visible"/>
                                      </p:to>
                                    </p:set>
                                    <p:animEffect transition="in" filter="wipe(down)">
                                      <p:cBhvr>
                                        <p:cTn id="129" dur="580">
                                          <p:stCondLst>
                                            <p:cond delay="0"/>
                                          </p:stCondLst>
                                        </p:cTn>
                                        <p:tgtEl>
                                          <p:spTgt spid="49183"/>
                                        </p:tgtEl>
                                      </p:cBhvr>
                                    </p:animEffect>
                                    <p:anim calcmode="lin" valueType="num">
                                      <p:cBhvr>
                                        <p:cTn id="130" dur="1822" tmFilter="0,0; 0.14,0.36; 0.43,0.73; 0.71,0.91; 1.0,1.0">
                                          <p:stCondLst>
                                            <p:cond delay="0"/>
                                          </p:stCondLst>
                                        </p:cTn>
                                        <p:tgtEl>
                                          <p:spTgt spid="4918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4918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4918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4918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49183"/>
                                        </p:tgtEl>
                                        <p:attrNameLst>
                                          <p:attrName>ppt_y</p:attrName>
                                        </p:attrNameLst>
                                      </p:cBhvr>
                                      <p:tavLst>
                                        <p:tav tm="0" fmla="#ppt_y-sin(pi*$)/81">
                                          <p:val>
                                            <p:fltVal val="0"/>
                                          </p:val>
                                        </p:tav>
                                        <p:tav tm="100000">
                                          <p:val>
                                            <p:fltVal val="1"/>
                                          </p:val>
                                        </p:tav>
                                      </p:tavLst>
                                    </p:anim>
                                    <p:animScale>
                                      <p:cBhvr>
                                        <p:cTn id="135" dur="26">
                                          <p:stCondLst>
                                            <p:cond delay="650"/>
                                          </p:stCondLst>
                                        </p:cTn>
                                        <p:tgtEl>
                                          <p:spTgt spid="49183"/>
                                        </p:tgtEl>
                                      </p:cBhvr>
                                      <p:to x="100000" y="60000"/>
                                    </p:animScale>
                                    <p:animScale>
                                      <p:cBhvr>
                                        <p:cTn id="136" dur="166" decel="50000">
                                          <p:stCondLst>
                                            <p:cond delay="676"/>
                                          </p:stCondLst>
                                        </p:cTn>
                                        <p:tgtEl>
                                          <p:spTgt spid="49183"/>
                                        </p:tgtEl>
                                      </p:cBhvr>
                                      <p:to x="100000" y="100000"/>
                                    </p:animScale>
                                    <p:animScale>
                                      <p:cBhvr>
                                        <p:cTn id="137" dur="26">
                                          <p:stCondLst>
                                            <p:cond delay="1312"/>
                                          </p:stCondLst>
                                        </p:cTn>
                                        <p:tgtEl>
                                          <p:spTgt spid="49183"/>
                                        </p:tgtEl>
                                      </p:cBhvr>
                                      <p:to x="100000" y="80000"/>
                                    </p:animScale>
                                    <p:animScale>
                                      <p:cBhvr>
                                        <p:cTn id="138" dur="166" decel="50000">
                                          <p:stCondLst>
                                            <p:cond delay="1338"/>
                                          </p:stCondLst>
                                        </p:cTn>
                                        <p:tgtEl>
                                          <p:spTgt spid="49183"/>
                                        </p:tgtEl>
                                      </p:cBhvr>
                                      <p:to x="100000" y="100000"/>
                                    </p:animScale>
                                    <p:animScale>
                                      <p:cBhvr>
                                        <p:cTn id="139" dur="26">
                                          <p:stCondLst>
                                            <p:cond delay="1642"/>
                                          </p:stCondLst>
                                        </p:cTn>
                                        <p:tgtEl>
                                          <p:spTgt spid="49183"/>
                                        </p:tgtEl>
                                      </p:cBhvr>
                                      <p:to x="100000" y="90000"/>
                                    </p:animScale>
                                    <p:animScale>
                                      <p:cBhvr>
                                        <p:cTn id="140" dur="166" decel="50000">
                                          <p:stCondLst>
                                            <p:cond delay="1668"/>
                                          </p:stCondLst>
                                        </p:cTn>
                                        <p:tgtEl>
                                          <p:spTgt spid="49183"/>
                                        </p:tgtEl>
                                      </p:cBhvr>
                                      <p:to x="100000" y="100000"/>
                                    </p:animScale>
                                    <p:animScale>
                                      <p:cBhvr>
                                        <p:cTn id="141" dur="26">
                                          <p:stCondLst>
                                            <p:cond delay="1808"/>
                                          </p:stCondLst>
                                        </p:cTn>
                                        <p:tgtEl>
                                          <p:spTgt spid="49183"/>
                                        </p:tgtEl>
                                      </p:cBhvr>
                                      <p:to x="100000" y="95000"/>
                                    </p:animScale>
                                    <p:animScale>
                                      <p:cBhvr>
                                        <p:cTn id="142" dur="166" decel="50000">
                                          <p:stCondLst>
                                            <p:cond delay="1834"/>
                                          </p:stCondLst>
                                        </p:cTn>
                                        <p:tgtEl>
                                          <p:spTgt spid="49183"/>
                                        </p:tgtEl>
                                      </p:cBhvr>
                                      <p:to x="100000" y="100000"/>
                                    </p:animScale>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6" presetClass="entr" presetSubtype="0" fill="hold" grpId="0" nodeType="clickEffect">
                                  <p:stCondLst>
                                    <p:cond delay="0"/>
                                  </p:stCondLst>
                                  <p:childTnLst>
                                    <p:set>
                                      <p:cBhvr>
                                        <p:cTn id="146" dur="1" fill="hold">
                                          <p:stCondLst>
                                            <p:cond delay="0"/>
                                          </p:stCondLst>
                                        </p:cTn>
                                        <p:tgtEl>
                                          <p:spTgt spid="49184"/>
                                        </p:tgtEl>
                                        <p:attrNameLst>
                                          <p:attrName>style.visibility</p:attrName>
                                        </p:attrNameLst>
                                      </p:cBhvr>
                                      <p:to>
                                        <p:strVal val="visible"/>
                                      </p:to>
                                    </p:set>
                                    <p:animEffect transition="in" filter="wipe(down)">
                                      <p:cBhvr>
                                        <p:cTn id="147" dur="580">
                                          <p:stCondLst>
                                            <p:cond delay="0"/>
                                          </p:stCondLst>
                                        </p:cTn>
                                        <p:tgtEl>
                                          <p:spTgt spid="49184"/>
                                        </p:tgtEl>
                                      </p:cBhvr>
                                    </p:animEffect>
                                    <p:anim calcmode="lin" valueType="num">
                                      <p:cBhvr>
                                        <p:cTn id="148" dur="1822" tmFilter="0,0; 0.14,0.36; 0.43,0.73; 0.71,0.91; 1.0,1.0">
                                          <p:stCondLst>
                                            <p:cond delay="0"/>
                                          </p:stCondLst>
                                        </p:cTn>
                                        <p:tgtEl>
                                          <p:spTgt spid="49184"/>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9184"/>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9184"/>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9184"/>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9184"/>
                                        </p:tgtEl>
                                        <p:attrNameLst>
                                          <p:attrName>ppt_y</p:attrName>
                                        </p:attrNameLst>
                                      </p:cBhvr>
                                      <p:tavLst>
                                        <p:tav tm="0" fmla="#ppt_y-sin(pi*$)/81">
                                          <p:val>
                                            <p:fltVal val="0"/>
                                          </p:val>
                                        </p:tav>
                                        <p:tav tm="100000">
                                          <p:val>
                                            <p:fltVal val="1"/>
                                          </p:val>
                                        </p:tav>
                                      </p:tavLst>
                                    </p:anim>
                                    <p:animScale>
                                      <p:cBhvr>
                                        <p:cTn id="153" dur="26">
                                          <p:stCondLst>
                                            <p:cond delay="650"/>
                                          </p:stCondLst>
                                        </p:cTn>
                                        <p:tgtEl>
                                          <p:spTgt spid="49184"/>
                                        </p:tgtEl>
                                      </p:cBhvr>
                                      <p:to x="100000" y="60000"/>
                                    </p:animScale>
                                    <p:animScale>
                                      <p:cBhvr>
                                        <p:cTn id="154" dur="166" decel="50000">
                                          <p:stCondLst>
                                            <p:cond delay="676"/>
                                          </p:stCondLst>
                                        </p:cTn>
                                        <p:tgtEl>
                                          <p:spTgt spid="49184"/>
                                        </p:tgtEl>
                                      </p:cBhvr>
                                      <p:to x="100000" y="100000"/>
                                    </p:animScale>
                                    <p:animScale>
                                      <p:cBhvr>
                                        <p:cTn id="155" dur="26">
                                          <p:stCondLst>
                                            <p:cond delay="1312"/>
                                          </p:stCondLst>
                                        </p:cTn>
                                        <p:tgtEl>
                                          <p:spTgt spid="49184"/>
                                        </p:tgtEl>
                                      </p:cBhvr>
                                      <p:to x="100000" y="80000"/>
                                    </p:animScale>
                                    <p:animScale>
                                      <p:cBhvr>
                                        <p:cTn id="156" dur="166" decel="50000">
                                          <p:stCondLst>
                                            <p:cond delay="1338"/>
                                          </p:stCondLst>
                                        </p:cTn>
                                        <p:tgtEl>
                                          <p:spTgt spid="49184"/>
                                        </p:tgtEl>
                                      </p:cBhvr>
                                      <p:to x="100000" y="100000"/>
                                    </p:animScale>
                                    <p:animScale>
                                      <p:cBhvr>
                                        <p:cTn id="157" dur="26">
                                          <p:stCondLst>
                                            <p:cond delay="1642"/>
                                          </p:stCondLst>
                                        </p:cTn>
                                        <p:tgtEl>
                                          <p:spTgt spid="49184"/>
                                        </p:tgtEl>
                                      </p:cBhvr>
                                      <p:to x="100000" y="90000"/>
                                    </p:animScale>
                                    <p:animScale>
                                      <p:cBhvr>
                                        <p:cTn id="158" dur="166" decel="50000">
                                          <p:stCondLst>
                                            <p:cond delay="1668"/>
                                          </p:stCondLst>
                                        </p:cTn>
                                        <p:tgtEl>
                                          <p:spTgt spid="49184"/>
                                        </p:tgtEl>
                                      </p:cBhvr>
                                      <p:to x="100000" y="100000"/>
                                    </p:animScale>
                                    <p:animScale>
                                      <p:cBhvr>
                                        <p:cTn id="159" dur="26">
                                          <p:stCondLst>
                                            <p:cond delay="1808"/>
                                          </p:stCondLst>
                                        </p:cTn>
                                        <p:tgtEl>
                                          <p:spTgt spid="49184"/>
                                        </p:tgtEl>
                                      </p:cBhvr>
                                      <p:to x="100000" y="95000"/>
                                    </p:animScale>
                                    <p:animScale>
                                      <p:cBhvr>
                                        <p:cTn id="160" dur="166" decel="50000">
                                          <p:stCondLst>
                                            <p:cond delay="1834"/>
                                          </p:stCondLst>
                                        </p:cTn>
                                        <p:tgtEl>
                                          <p:spTgt spid="49184"/>
                                        </p:tgtEl>
                                      </p:cBhvr>
                                      <p:to x="100000" y="100000"/>
                                    </p:animScale>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6" presetClass="entr" presetSubtype="0" fill="hold" grpId="0" nodeType="clickEffect">
                                  <p:stCondLst>
                                    <p:cond delay="0"/>
                                  </p:stCondLst>
                                  <p:childTnLst>
                                    <p:set>
                                      <p:cBhvr>
                                        <p:cTn id="164" dur="1" fill="hold">
                                          <p:stCondLst>
                                            <p:cond delay="0"/>
                                          </p:stCondLst>
                                        </p:cTn>
                                        <p:tgtEl>
                                          <p:spTgt spid="49185"/>
                                        </p:tgtEl>
                                        <p:attrNameLst>
                                          <p:attrName>style.visibility</p:attrName>
                                        </p:attrNameLst>
                                      </p:cBhvr>
                                      <p:to>
                                        <p:strVal val="visible"/>
                                      </p:to>
                                    </p:set>
                                    <p:animEffect transition="in" filter="wipe(down)">
                                      <p:cBhvr>
                                        <p:cTn id="165" dur="580">
                                          <p:stCondLst>
                                            <p:cond delay="0"/>
                                          </p:stCondLst>
                                        </p:cTn>
                                        <p:tgtEl>
                                          <p:spTgt spid="49185"/>
                                        </p:tgtEl>
                                      </p:cBhvr>
                                    </p:animEffect>
                                    <p:anim calcmode="lin" valueType="num">
                                      <p:cBhvr>
                                        <p:cTn id="166" dur="1822" tmFilter="0,0; 0.14,0.36; 0.43,0.73; 0.71,0.91; 1.0,1.0">
                                          <p:stCondLst>
                                            <p:cond delay="0"/>
                                          </p:stCondLst>
                                        </p:cTn>
                                        <p:tgtEl>
                                          <p:spTgt spid="49185"/>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9185"/>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9185"/>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9185"/>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9185"/>
                                        </p:tgtEl>
                                        <p:attrNameLst>
                                          <p:attrName>ppt_y</p:attrName>
                                        </p:attrNameLst>
                                      </p:cBhvr>
                                      <p:tavLst>
                                        <p:tav tm="0" fmla="#ppt_y-sin(pi*$)/81">
                                          <p:val>
                                            <p:fltVal val="0"/>
                                          </p:val>
                                        </p:tav>
                                        <p:tav tm="100000">
                                          <p:val>
                                            <p:fltVal val="1"/>
                                          </p:val>
                                        </p:tav>
                                      </p:tavLst>
                                    </p:anim>
                                    <p:animScale>
                                      <p:cBhvr>
                                        <p:cTn id="171" dur="26">
                                          <p:stCondLst>
                                            <p:cond delay="650"/>
                                          </p:stCondLst>
                                        </p:cTn>
                                        <p:tgtEl>
                                          <p:spTgt spid="49185"/>
                                        </p:tgtEl>
                                      </p:cBhvr>
                                      <p:to x="100000" y="60000"/>
                                    </p:animScale>
                                    <p:animScale>
                                      <p:cBhvr>
                                        <p:cTn id="172" dur="166" decel="50000">
                                          <p:stCondLst>
                                            <p:cond delay="676"/>
                                          </p:stCondLst>
                                        </p:cTn>
                                        <p:tgtEl>
                                          <p:spTgt spid="49185"/>
                                        </p:tgtEl>
                                      </p:cBhvr>
                                      <p:to x="100000" y="100000"/>
                                    </p:animScale>
                                    <p:animScale>
                                      <p:cBhvr>
                                        <p:cTn id="173" dur="26">
                                          <p:stCondLst>
                                            <p:cond delay="1312"/>
                                          </p:stCondLst>
                                        </p:cTn>
                                        <p:tgtEl>
                                          <p:spTgt spid="49185"/>
                                        </p:tgtEl>
                                      </p:cBhvr>
                                      <p:to x="100000" y="80000"/>
                                    </p:animScale>
                                    <p:animScale>
                                      <p:cBhvr>
                                        <p:cTn id="174" dur="166" decel="50000">
                                          <p:stCondLst>
                                            <p:cond delay="1338"/>
                                          </p:stCondLst>
                                        </p:cTn>
                                        <p:tgtEl>
                                          <p:spTgt spid="49185"/>
                                        </p:tgtEl>
                                      </p:cBhvr>
                                      <p:to x="100000" y="100000"/>
                                    </p:animScale>
                                    <p:animScale>
                                      <p:cBhvr>
                                        <p:cTn id="175" dur="26">
                                          <p:stCondLst>
                                            <p:cond delay="1642"/>
                                          </p:stCondLst>
                                        </p:cTn>
                                        <p:tgtEl>
                                          <p:spTgt spid="49185"/>
                                        </p:tgtEl>
                                      </p:cBhvr>
                                      <p:to x="100000" y="90000"/>
                                    </p:animScale>
                                    <p:animScale>
                                      <p:cBhvr>
                                        <p:cTn id="176" dur="166" decel="50000">
                                          <p:stCondLst>
                                            <p:cond delay="1668"/>
                                          </p:stCondLst>
                                        </p:cTn>
                                        <p:tgtEl>
                                          <p:spTgt spid="49185"/>
                                        </p:tgtEl>
                                      </p:cBhvr>
                                      <p:to x="100000" y="100000"/>
                                    </p:animScale>
                                    <p:animScale>
                                      <p:cBhvr>
                                        <p:cTn id="177" dur="26">
                                          <p:stCondLst>
                                            <p:cond delay="1808"/>
                                          </p:stCondLst>
                                        </p:cTn>
                                        <p:tgtEl>
                                          <p:spTgt spid="49185"/>
                                        </p:tgtEl>
                                      </p:cBhvr>
                                      <p:to x="100000" y="95000"/>
                                    </p:animScale>
                                    <p:animScale>
                                      <p:cBhvr>
                                        <p:cTn id="178" dur="166" decel="50000">
                                          <p:stCondLst>
                                            <p:cond delay="1834"/>
                                          </p:stCondLst>
                                        </p:cTn>
                                        <p:tgtEl>
                                          <p:spTgt spid="49185"/>
                                        </p:tgtEl>
                                      </p:cBhvr>
                                      <p:to x="100000" y="100000"/>
                                    </p:animScale>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6" presetClass="entr" presetSubtype="0" fill="hold" grpId="0" nodeType="clickEffect">
                                  <p:stCondLst>
                                    <p:cond delay="0"/>
                                  </p:stCondLst>
                                  <p:childTnLst>
                                    <p:set>
                                      <p:cBhvr>
                                        <p:cTn id="182" dur="1" fill="hold">
                                          <p:stCondLst>
                                            <p:cond delay="0"/>
                                          </p:stCondLst>
                                        </p:cTn>
                                        <p:tgtEl>
                                          <p:spTgt spid="49186"/>
                                        </p:tgtEl>
                                        <p:attrNameLst>
                                          <p:attrName>style.visibility</p:attrName>
                                        </p:attrNameLst>
                                      </p:cBhvr>
                                      <p:to>
                                        <p:strVal val="visible"/>
                                      </p:to>
                                    </p:set>
                                    <p:animEffect transition="in" filter="wipe(down)">
                                      <p:cBhvr>
                                        <p:cTn id="183" dur="580">
                                          <p:stCondLst>
                                            <p:cond delay="0"/>
                                          </p:stCondLst>
                                        </p:cTn>
                                        <p:tgtEl>
                                          <p:spTgt spid="49186"/>
                                        </p:tgtEl>
                                      </p:cBhvr>
                                    </p:animEffect>
                                    <p:anim calcmode="lin" valueType="num">
                                      <p:cBhvr>
                                        <p:cTn id="184" dur="1822" tmFilter="0,0; 0.14,0.36; 0.43,0.73; 0.71,0.91; 1.0,1.0">
                                          <p:stCondLst>
                                            <p:cond delay="0"/>
                                          </p:stCondLst>
                                        </p:cTn>
                                        <p:tgtEl>
                                          <p:spTgt spid="49186"/>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9186"/>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9186"/>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9186"/>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9186"/>
                                        </p:tgtEl>
                                        <p:attrNameLst>
                                          <p:attrName>ppt_y</p:attrName>
                                        </p:attrNameLst>
                                      </p:cBhvr>
                                      <p:tavLst>
                                        <p:tav tm="0" fmla="#ppt_y-sin(pi*$)/81">
                                          <p:val>
                                            <p:fltVal val="0"/>
                                          </p:val>
                                        </p:tav>
                                        <p:tav tm="100000">
                                          <p:val>
                                            <p:fltVal val="1"/>
                                          </p:val>
                                        </p:tav>
                                      </p:tavLst>
                                    </p:anim>
                                    <p:animScale>
                                      <p:cBhvr>
                                        <p:cTn id="189" dur="26">
                                          <p:stCondLst>
                                            <p:cond delay="650"/>
                                          </p:stCondLst>
                                        </p:cTn>
                                        <p:tgtEl>
                                          <p:spTgt spid="49186"/>
                                        </p:tgtEl>
                                      </p:cBhvr>
                                      <p:to x="100000" y="60000"/>
                                    </p:animScale>
                                    <p:animScale>
                                      <p:cBhvr>
                                        <p:cTn id="190" dur="166" decel="50000">
                                          <p:stCondLst>
                                            <p:cond delay="676"/>
                                          </p:stCondLst>
                                        </p:cTn>
                                        <p:tgtEl>
                                          <p:spTgt spid="49186"/>
                                        </p:tgtEl>
                                      </p:cBhvr>
                                      <p:to x="100000" y="100000"/>
                                    </p:animScale>
                                    <p:animScale>
                                      <p:cBhvr>
                                        <p:cTn id="191" dur="26">
                                          <p:stCondLst>
                                            <p:cond delay="1312"/>
                                          </p:stCondLst>
                                        </p:cTn>
                                        <p:tgtEl>
                                          <p:spTgt spid="49186"/>
                                        </p:tgtEl>
                                      </p:cBhvr>
                                      <p:to x="100000" y="80000"/>
                                    </p:animScale>
                                    <p:animScale>
                                      <p:cBhvr>
                                        <p:cTn id="192" dur="166" decel="50000">
                                          <p:stCondLst>
                                            <p:cond delay="1338"/>
                                          </p:stCondLst>
                                        </p:cTn>
                                        <p:tgtEl>
                                          <p:spTgt spid="49186"/>
                                        </p:tgtEl>
                                      </p:cBhvr>
                                      <p:to x="100000" y="100000"/>
                                    </p:animScale>
                                    <p:animScale>
                                      <p:cBhvr>
                                        <p:cTn id="193" dur="26">
                                          <p:stCondLst>
                                            <p:cond delay="1642"/>
                                          </p:stCondLst>
                                        </p:cTn>
                                        <p:tgtEl>
                                          <p:spTgt spid="49186"/>
                                        </p:tgtEl>
                                      </p:cBhvr>
                                      <p:to x="100000" y="90000"/>
                                    </p:animScale>
                                    <p:animScale>
                                      <p:cBhvr>
                                        <p:cTn id="194" dur="166" decel="50000">
                                          <p:stCondLst>
                                            <p:cond delay="1668"/>
                                          </p:stCondLst>
                                        </p:cTn>
                                        <p:tgtEl>
                                          <p:spTgt spid="49186"/>
                                        </p:tgtEl>
                                      </p:cBhvr>
                                      <p:to x="100000" y="100000"/>
                                    </p:animScale>
                                    <p:animScale>
                                      <p:cBhvr>
                                        <p:cTn id="195" dur="26">
                                          <p:stCondLst>
                                            <p:cond delay="1808"/>
                                          </p:stCondLst>
                                        </p:cTn>
                                        <p:tgtEl>
                                          <p:spTgt spid="49186"/>
                                        </p:tgtEl>
                                      </p:cBhvr>
                                      <p:to x="100000" y="95000"/>
                                    </p:animScale>
                                    <p:animScale>
                                      <p:cBhvr>
                                        <p:cTn id="196" dur="166" decel="50000">
                                          <p:stCondLst>
                                            <p:cond delay="1834"/>
                                          </p:stCondLst>
                                        </p:cTn>
                                        <p:tgtEl>
                                          <p:spTgt spid="49186"/>
                                        </p:tgtEl>
                                      </p:cBhvr>
                                      <p:to x="100000" y="100000"/>
                                    </p:animScale>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6" presetClass="entr" presetSubtype="0" fill="hold" grpId="0" nodeType="clickEffect">
                                  <p:stCondLst>
                                    <p:cond delay="0"/>
                                  </p:stCondLst>
                                  <p:childTnLst>
                                    <p:set>
                                      <p:cBhvr>
                                        <p:cTn id="200" dur="1" fill="hold">
                                          <p:stCondLst>
                                            <p:cond delay="0"/>
                                          </p:stCondLst>
                                        </p:cTn>
                                        <p:tgtEl>
                                          <p:spTgt spid="49187"/>
                                        </p:tgtEl>
                                        <p:attrNameLst>
                                          <p:attrName>style.visibility</p:attrName>
                                        </p:attrNameLst>
                                      </p:cBhvr>
                                      <p:to>
                                        <p:strVal val="visible"/>
                                      </p:to>
                                    </p:set>
                                    <p:animEffect transition="in" filter="wipe(down)">
                                      <p:cBhvr>
                                        <p:cTn id="201" dur="580">
                                          <p:stCondLst>
                                            <p:cond delay="0"/>
                                          </p:stCondLst>
                                        </p:cTn>
                                        <p:tgtEl>
                                          <p:spTgt spid="49187"/>
                                        </p:tgtEl>
                                      </p:cBhvr>
                                    </p:animEffect>
                                    <p:anim calcmode="lin" valueType="num">
                                      <p:cBhvr>
                                        <p:cTn id="202" dur="1822" tmFilter="0,0; 0.14,0.36; 0.43,0.73; 0.71,0.91; 1.0,1.0">
                                          <p:stCondLst>
                                            <p:cond delay="0"/>
                                          </p:stCondLst>
                                        </p:cTn>
                                        <p:tgtEl>
                                          <p:spTgt spid="49187"/>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187"/>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187"/>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187"/>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187"/>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187"/>
                                        </p:tgtEl>
                                      </p:cBhvr>
                                      <p:to x="100000" y="60000"/>
                                    </p:animScale>
                                    <p:animScale>
                                      <p:cBhvr>
                                        <p:cTn id="208" dur="166" decel="50000">
                                          <p:stCondLst>
                                            <p:cond delay="676"/>
                                          </p:stCondLst>
                                        </p:cTn>
                                        <p:tgtEl>
                                          <p:spTgt spid="49187"/>
                                        </p:tgtEl>
                                      </p:cBhvr>
                                      <p:to x="100000" y="100000"/>
                                    </p:animScale>
                                    <p:animScale>
                                      <p:cBhvr>
                                        <p:cTn id="209" dur="26">
                                          <p:stCondLst>
                                            <p:cond delay="1312"/>
                                          </p:stCondLst>
                                        </p:cTn>
                                        <p:tgtEl>
                                          <p:spTgt spid="49187"/>
                                        </p:tgtEl>
                                      </p:cBhvr>
                                      <p:to x="100000" y="80000"/>
                                    </p:animScale>
                                    <p:animScale>
                                      <p:cBhvr>
                                        <p:cTn id="210" dur="166" decel="50000">
                                          <p:stCondLst>
                                            <p:cond delay="1338"/>
                                          </p:stCondLst>
                                        </p:cTn>
                                        <p:tgtEl>
                                          <p:spTgt spid="49187"/>
                                        </p:tgtEl>
                                      </p:cBhvr>
                                      <p:to x="100000" y="100000"/>
                                    </p:animScale>
                                    <p:animScale>
                                      <p:cBhvr>
                                        <p:cTn id="211" dur="26">
                                          <p:stCondLst>
                                            <p:cond delay="1642"/>
                                          </p:stCondLst>
                                        </p:cTn>
                                        <p:tgtEl>
                                          <p:spTgt spid="49187"/>
                                        </p:tgtEl>
                                      </p:cBhvr>
                                      <p:to x="100000" y="90000"/>
                                    </p:animScale>
                                    <p:animScale>
                                      <p:cBhvr>
                                        <p:cTn id="212" dur="166" decel="50000">
                                          <p:stCondLst>
                                            <p:cond delay="1668"/>
                                          </p:stCondLst>
                                        </p:cTn>
                                        <p:tgtEl>
                                          <p:spTgt spid="49187"/>
                                        </p:tgtEl>
                                      </p:cBhvr>
                                      <p:to x="100000" y="100000"/>
                                    </p:animScale>
                                    <p:animScale>
                                      <p:cBhvr>
                                        <p:cTn id="213" dur="26">
                                          <p:stCondLst>
                                            <p:cond delay="1808"/>
                                          </p:stCondLst>
                                        </p:cTn>
                                        <p:tgtEl>
                                          <p:spTgt spid="49187"/>
                                        </p:tgtEl>
                                      </p:cBhvr>
                                      <p:to x="100000" y="95000"/>
                                    </p:animScale>
                                    <p:animScale>
                                      <p:cBhvr>
                                        <p:cTn id="214" dur="166" decel="50000">
                                          <p:stCondLst>
                                            <p:cond delay="1834"/>
                                          </p:stCondLst>
                                        </p:cTn>
                                        <p:tgtEl>
                                          <p:spTgt spid="49187"/>
                                        </p:tgtEl>
                                      </p:cBhvr>
                                      <p:to x="100000" y="100000"/>
                                    </p:animScale>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6" presetClass="entr" presetSubtype="0" fill="hold" grpId="0" nodeType="clickEffect">
                                  <p:stCondLst>
                                    <p:cond delay="0"/>
                                  </p:stCondLst>
                                  <p:childTnLst>
                                    <p:set>
                                      <p:cBhvr>
                                        <p:cTn id="218" dur="1" fill="hold">
                                          <p:stCondLst>
                                            <p:cond delay="0"/>
                                          </p:stCondLst>
                                        </p:cTn>
                                        <p:tgtEl>
                                          <p:spTgt spid="49188"/>
                                        </p:tgtEl>
                                        <p:attrNameLst>
                                          <p:attrName>style.visibility</p:attrName>
                                        </p:attrNameLst>
                                      </p:cBhvr>
                                      <p:to>
                                        <p:strVal val="visible"/>
                                      </p:to>
                                    </p:set>
                                    <p:animEffect transition="in" filter="wipe(down)">
                                      <p:cBhvr>
                                        <p:cTn id="219" dur="580">
                                          <p:stCondLst>
                                            <p:cond delay="0"/>
                                          </p:stCondLst>
                                        </p:cTn>
                                        <p:tgtEl>
                                          <p:spTgt spid="49188"/>
                                        </p:tgtEl>
                                      </p:cBhvr>
                                    </p:animEffect>
                                    <p:anim calcmode="lin" valueType="num">
                                      <p:cBhvr>
                                        <p:cTn id="220" dur="1822" tmFilter="0,0; 0.14,0.36; 0.43,0.73; 0.71,0.91; 1.0,1.0">
                                          <p:stCondLst>
                                            <p:cond delay="0"/>
                                          </p:stCondLst>
                                        </p:cTn>
                                        <p:tgtEl>
                                          <p:spTgt spid="49188"/>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49188"/>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49188"/>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49188"/>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49188"/>
                                        </p:tgtEl>
                                        <p:attrNameLst>
                                          <p:attrName>ppt_y</p:attrName>
                                        </p:attrNameLst>
                                      </p:cBhvr>
                                      <p:tavLst>
                                        <p:tav tm="0" fmla="#ppt_y-sin(pi*$)/81">
                                          <p:val>
                                            <p:fltVal val="0"/>
                                          </p:val>
                                        </p:tav>
                                        <p:tav tm="100000">
                                          <p:val>
                                            <p:fltVal val="1"/>
                                          </p:val>
                                        </p:tav>
                                      </p:tavLst>
                                    </p:anim>
                                    <p:animScale>
                                      <p:cBhvr>
                                        <p:cTn id="225" dur="26">
                                          <p:stCondLst>
                                            <p:cond delay="650"/>
                                          </p:stCondLst>
                                        </p:cTn>
                                        <p:tgtEl>
                                          <p:spTgt spid="49188"/>
                                        </p:tgtEl>
                                      </p:cBhvr>
                                      <p:to x="100000" y="60000"/>
                                    </p:animScale>
                                    <p:animScale>
                                      <p:cBhvr>
                                        <p:cTn id="226" dur="166" decel="50000">
                                          <p:stCondLst>
                                            <p:cond delay="676"/>
                                          </p:stCondLst>
                                        </p:cTn>
                                        <p:tgtEl>
                                          <p:spTgt spid="49188"/>
                                        </p:tgtEl>
                                      </p:cBhvr>
                                      <p:to x="100000" y="100000"/>
                                    </p:animScale>
                                    <p:animScale>
                                      <p:cBhvr>
                                        <p:cTn id="227" dur="26">
                                          <p:stCondLst>
                                            <p:cond delay="1312"/>
                                          </p:stCondLst>
                                        </p:cTn>
                                        <p:tgtEl>
                                          <p:spTgt spid="49188"/>
                                        </p:tgtEl>
                                      </p:cBhvr>
                                      <p:to x="100000" y="80000"/>
                                    </p:animScale>
                                    <p:animScale>
                                      <p:cBhvr>
                                        <p:cTn id="228" dur="166" decel="50000">
                                          <p:stCondLst>
                                            <p:cond delay="1338"/>
                                          </p:stCondLst>
                                        </p:cTn>
                                        <p:tgtEl>
                                          <p:spTgt spid="49188"/>
                                        </p:tgtEl>
                                      </p:cBhvr>
                                      <p:to x="100000" y="100000"/>
                                    </p:animScale>
                                    <p:animScale>
                                      <p:cBhvr>
                                        <p:cTn id="229" dur="26">
                                          <p:stCondLst>
                                            <p:cond delay="1642"/>
                                          </p:stCondLst>
                                        </p:cTn>
                                        <p:tgtEl>
                                          <p:spTgt spid="49188"/>
                                        </p:tgtEl>
                                      </p:cBhvr>
                                      <p:to x="100000" y="90000"/>
                                    </p:animScale>
                                    <p:animScale>
                                      <p:cBhvr>
                                        <p:cTn id="230" dur="166" decel="50000">
                                          <p:stCondLst>
                                            <p:cond delay="1668"/>
                                          </p:stCondLst>
                                        </p:cTn>
                                        <p:tgtEl>
                                          <p:spTgt spid="49188"/>
                                        </p:tgtEl>
                                      </p:cBhvr>
                                      <p:to x="100000" y="100000"/>
                                    </p:animScale>
                                    <p:animScale>
                                      <p:cBhvr>
                                        <p:cTn id="231" dur="26">
                                          <p:stCondLst>
                                            <p:cond delay="1808"/>
                                          </p:stCondLst>
                                        </p:cTn>
                                        <p:tgtEl>
                                          <p:spTgt spid="49188"/>
                                        </p:tgtEl>
                                      </p:cBhvr>
                                      <p:to x="100000" y="95000"/>
                                    </p:animScale>
                                    <p:animScale>
                                      <p:cBhvr>
                                        <p:cTn id="232" dur="166" decel="50000">
                                          <p:stCondLst>
                                            <p:cond delay="1834"/>
                                          </p:stCondLst>
                                        </p:cTn>
                                        <p:tgtEl>
                                          <p:spTgt spid="49188"/>
                                        </p:tgtEl>
                                      </p:cBhvr>
                                      <p:to x="100000" y="100000"/>
                                    </p:animScale>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49189"/>
                                        </p:tgtEl>
                                        <p:attrNameLst>
                                          <p:attrName>style.visibility</p:attrName>
                                        </p:attrNameLst>
                                      </p:cBhvr>
                                      <p:to>
                                        <p:strVal val="visible"/>
                                      </p:to>
                                    </p:set>
                                    <p:animEffect transition="in" filter="wipe(down)">
                                      <p:cBhvr>
                                        <p:cTn id="237" dur="580">
                                          <p:stCondLst>
                                            <p:cond delay="0"/>
                                          </p:stCondLst>
                                        </p:cTn>
                                        <p:tgtEl>
                                          <p:spTgt spid="49189"/>
                                        </p:tgtEl>
                                      </p:cBhvr>
                                    </p:animEffect>
                                    <p:anim calcmode="lin" valueType="num">
                                      <p:cBhvr>
                                        <p:cTn id="238" dur="1822" tmFilter="0,0; 0.14,0.36; 0.43,0.73; 0.71,0.91; 1.0,1.0">
                                          <p:stCondLst>
                                            <p:cond delay="0"/>
                                          </p:stCondLst>
                                        </p:cTn>
                                        <p:tgtEl>
                                          <p:spTgt spid="49189"/>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49189"/>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49189"/>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49189"/>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49189"/>
                                        </p:tgtEl>
                                        <p:attrNameLst>
                                          <p:attrName>ppt_y</p:attrName>
                                        </p:attrNameLst>
                                      </p:cBhvr>
                                      <p:tavLst>
                                        <p:tav tm="0" fmla="#ppt_y-sin(pi*$)/81">
                                          <p:val>
                                            <p:fltVal val="0"/>
                                          </p:val>
                                        </p:tav>
                                        <p:tav tm="100000">
                                          <p:val>
                                            <p:fltVal val="1"/>
                                          </p:val>
                                        </p:tav>
                                      </p:tavLst>
                                    </p:anim>
                                    <p:animScale>
                                      <p:cBhvr>
                                        <p:cTn id="243" dur="26">
                                          <p:stCondLst>
                                            <p:cond delay="650"/>
                                          </p:stCondLst>
                                        </p:cTn>
                                        <p:tgtEl>
                                          <p:spTgt spid="49189"/>
                                        </p:tgtEl>
                                      </p:cBhvr>
                                      <p:to x="100000" y="60000"/>
                                    </p:animScale>
                                    <p:animScale>
                                      <p:cBhvr>
                                        <p:cTn id="244" dur="166" decel="50000">
                                          <p:stCondLst>
                                            <p:cond delay="676"/>
                                          </p:stCondLst>
                                        </p:cTn>
                                        <p:tgtEl>
                                          <p:spTgt spid="49189"/>
                                        </p:tgtEl>
                                      </p:cBhvr>
                                      <p:to x="100000" y="100000"/>
                                    </p:animScale>
                                    <p:animScale>
                                      <p:cBhvr>
                                        <p:cTn id="245" dur="26">
                                          <p:stCondLst>
                                            <p:cond delay="1312"/>
                                          </p:stCondLst>
                                        </p:cTn>
                                        <p:tgtEl>
                                          <p:spTgt spid="49189"/>
                                        </p:tgtEl>
                                      </p:cBhvr>
                                      <p:to x="100000" y="80000"/>
                                    </p:animScale>
                                    <p:animScale>
                                      <p:cBhvr>
                                        <p:cTn id="246" dur="166" decel="50000">
                                          <p:stCondLst>
                                            <p:cond delay="1338"/>
                                          </p:stCondLst>
                                        </p:cTn>
                                        <p:tgtEl>
                                          <p:spTgt spid="49189"/>
                                        </p:tgtEl>
                                      </p:cBhvr>
                                      <p:to x="100000" y="100000"/>
                                    </p:animScale>
                                    <p:animScale>
                                      <p:cBhvr>
                                        <p:cTn id="247" dur="26">
                                          <p:stCondLst>
                                            <p:cond delay="1642"/>
                                          </p:stCondLst>
                                        </p:cTn>
                                        <p:tgtEl>
                                          <p:spTgt spid="49189"/>
                                        </p:tgtEl>
                                      </p:cBhvr>
                                      <p:to x="100000" y="90000"/>
                                    </p:animScale>
                                    <p:animScale>
                                      <p:cBhvr>
                                        <p:cTn id="248" dur="166" decel="50000">
                                          <p:stCondLst>
                                            <p:cond delay="1668"/>
                                          </p:stCondLst>
                                        </p:cTn>
                                        <p:tgtEl>
                                          <p:spTgt spid="49189"/>
                                        </p:tgtEl>
                                      </p:cBhvr>
                                      <p:to x="100000" y="100000"/>
                                    </p:animScale>
                                    <p:animScale>
                                      <p:cBhvr>
                                        <p:cTn id="249" dur="26">
                                          <p:stCondLst>
                                            <p:cond delay="1808"/>
                                          </p:stCondLst>
                                        </p:cTn>
                                        <p:tgtEl>
                                          <p:spTgt spid="49189"/>
                                        </p:tgtEl>
                                      </p:cBhvr>
                                      <p:to x="100000" y="95000"/>
                                    </p:animScale>
                                    <p:animScale>
                                      <p:cBhvr>
                                        <p:cTn id="250" dur="166" decel="50000">
                                          <p:stCondLst>
                                            <p:cond delay="1834"/>
                                          </p:stCondLst>
                                        </p:cTn>
                                        <p:tgtEl>
                                          <p:spTgt spid="49189"/>
                                        </p:tgtEl>
                                      </p:cBhvr>
                                      <p:to x="100000" y="100000"/>
                                    </p:animScale>
                                  </p:childTnLst>
                                </p:cTn>
                              </p:par>
                            </p:childTnLst>
                          </p:cTn>
                        </p:par>
                      </p:childTnLst>
                    </p:cTn>
                  </p:par>
                  <p:par>
                    <p:cTn id="251" fill="hold" nodeType="clickPar">
                      <p:stCondLst>
                        <p:cond delay="indefinite"/>
                      </p:stCondLst>
                      <p:childTnLst>
                        <p:par>
                          <p:cTn id="252" fill="hold" nodeType="withGroup">
                            <p:stCondLst>
                              <p:cond delay="0"/>
                            </p:stCondLst>
                            <p:childTnLst>
                              <p:par>
                                <p:cTn id="253" presetID="26" presetClass="entr" presetSubtype="0" fill="hold" grpId="0" nodeType="clickEffect">
                                  <p:stCondLst>
                                    <p:cond delay="0"/>
                                  </p:stCondLst>
                                  <p:childTnLst>
                                    <p:set>
                                      <p:cBhvr>
                                        <p:cTn id="254" dur="1" fill="hold">
                                          <p:stCondLst>
                                            <p:cond delay="0"/>
                                          </p:stCondLst>
                                        </p:cTn>
                                        <p:tgtEl>
                                          <p:spTgt spid="49190"/>
                                        </p:tgtEl>
                                        <p:attrNameLst>
                                          <p:attrName>style.visibility</p:attrName>
                                        </p:attrNameLst>
                                      </p:cBhvr>
                                      <p:to>
                                        <p:strVal val="visible"/>
                                      </p:to>
                                    </p:set>
                                    <p:animEffect transition="in" filter="wipe(down)">
                                      <p:cBhvr>
                                        <p:cTn id="255" dur="580">
                                          <p:stCondLst>
                                            <p:cond delay="0"/>
                                          </p:stCondLst>
                                        </p:cTn>
                                        <p:tgtEl>
                                          <p:spTgt spid="49190"/>
                                        </p:tgtEl>
                                      </p:cBhvr>
                                    </p:animEffect>
                                    <p:anim calcmode="lin" valueType="num">
                                      <p:cBhvr>
                                        <p:cTn id="256" dur="1822" tmFilter="0,0; 0.14,0.36; 0.43,0.73; 0.71,0.91; 1.0,1.0">
                                          <p:stCondLst>
                                            <p:cond delay="0"/>
                                          </p:stCondLst>
                                        </p:cTn>
                                        <p:tgtEl>
                                          <p:spTgt spid="49190"/>
                                        </p:tgtEl>
                                        <p:attrNameLst>
                                          <p:attrName>ppt_x</p:attrName>
                                        </p:attrNameLst>
                                      </p:cBhvr>
                                      <p:tavLst>
                                        <p:tav tm="0">
                                          <p:val>
                                            <p:strVal val="#ppt_x-0.25"/>
                                          </p:val>
                                        </p:tav>
                                        <p:tav tm="100000">
                                          <p:val>
                                            <p:strVal val="#ppt_x"/>
                                          </p:val>
                                        </p:tav>
                                      </p:tavLst>
                                    </p:anim>
                                    <p:anim calcmode="lin" valueType="num">
                                      <p:cBhvr>
                                        <p:cTn id="257" dur="664" tmFilter="0.0,0.0; 0.25,0.07; 0.50,0.2; 0.75,0.467; 1.0,1.0">
                                          <p:stCondLst>
                                            <p:cond delay="0"/>
                                          </p:stCondLst>
                                        </p:cTn>
                                        <p:tgtEl>
                                          <p:spTgt spid="49190"/>
                                        </p:tgtEl>
                                        <p:attrNameLst>
                                          <p:attrName>ppt_y</p:attrName>
                                        </p:attrNameLst>
                                      </p:cBhvr>
                                      <p:tavLst>
                                        <p:tav tm="0" fmla="#ppt_y-sin(pi*$)/3">
                                          <p:val>
                                            <p:fltVal val="0.5"/>
                                          </p:val>
                                        </p:tav>
                                        <p:tav tm="100000">
                                          <p:val>
                                            <p:fltVal val="1"/>
                                          </p:val>
                                        </p:tav>
                                      </p:tavLst>
                                    </p:anim>
                                    <p:anim calcmode="lin" valueType="num">
                                      <p:cBhvr>
                                        <p:cTn id="258" dur="664" tmFilter="0, 0; 0.125,0.2665; 0.25,0.4; 0.375,0.465; 0.5,0.5;  0.625,0.535; 0.75,0.6; 0.875,0.7335; 1,1">
                                          <p:stCondLst>
                                            <p:cond delay="664"/>
                                          </p:stCondLst>
                                        </p:cTn>
                                        <p:tgtEl>
                                          <p:spTgt spid="49190"/>
                                        </p:tgtEl>
                                        <p:attrNameLst>
                                          <p:attrName>ppt_y</p:attrName>
                                        </p:attrNameLst>
                                      </p:cBhvr>
                                      <p:tavLst>
                                        <p:tav tm="0" fmla="#ppt_y-sin(pi*$)/9">
                                          <p:val>
                                            <p:fltVal val="0"/>
                                          </p:val>
                                        </p:tav>
                                        <p:tav tm="100000">
                                          <p:val>
                                            <p:fltVal val="1"/>
                                          </p:val>
                                        </p:tav>
                                      </p:tavLst>
                                    </p:anim>
                                    <p:anim calcmode="lin" valueType="num">
                                      <p:cBhvr>
                                        <p:cTn id="259" dur="332" tmFilter="0, 0; 0.125,0.2665; 0.25,0.4; 0.375,0.465; 0.5,0.5;  0.625,0.535; 0.75,0.6; 0.875,0.7335; 1,1">
                                          <p:stCondLst>
                                            <p:cond delay="1324"/>
                                          </p:stCondLst>
                                        </p:cTn>
                                        <p:tgtEl>
                                          <p:spTgt spid="49190"/>
                                        </p:tgtEl>
                                        <p:attrNameLst>
                                          <p:attrName>ppt_y</p:attrName>
                                        </p:attrNameLst>
                                      </p:cBhvr>
                                      <p:tavLst>
                                        <p:tav tm="0" fmla="#ppt_y-sin(pi*$)/27">
                                          <p:val>
                                            <p:fltVal val="0"/>
                                          </p:val>
                                        </p:tav>
                                        <p:tav tm="100000">
                                          <p:val>
                                            <p:fltVal val="1"/>
                                          </p:val>
                                        </p:tav>
                                      </p:tavLst>
                                    </p:anim>
                                    <p:anim calcmode="lin" valueType="num">
                                      <p:cBhvr>
                                        <p:cTn id="260" dur="164" tmFilter="0, 0; 0.125,0.2665; 0.25,0.4; 0.375,0.465; 0.5,0.5;  0.625,0.535; 0.75,0.6; 0.875,0.7335; 1,1">
                                          <p:stCondLst>
                                            <p:cond delay="1656"/>
                                          </p:stCondLst>
                                        </p:cTn>
                                        <p:tgtEl>
                                          <p:spTgt spid="49190"/>
                                        </p:tgtEl>
                                        <p:attrNameLst>
                                          <p:attrName>ppt_y</p:attrName>
                                        </p:attrNameLst>
                                      </p:cBhvr>
                                      <p:tavLst>
                                        <p:tav tm="0" fmla="#ppt_y-sin(pi*$)/81">
                                          <p:val>
                                            <p:fltVal val="0"/>
                                          </p:val>
                                        </p:tav>
                                        <p:tav tm="100000">
                                          <p:val>
                                            <p:fltVal val="1"/>
                                          </p:val>
                                        </p:tav>
                                      </p:tavLst>
                                    </p:anim>
                                    <p:animScale>
                                      <p:cBhvr>
                                        <p:cTn id="261" dur="26">
                                          <p:stCondLst>
                                            <p:cond delay="650"/>
                                          </p:stCondLst>
                                        </p:cTn>
                                        <p:tgtEl>
                                          <p:spTgt spid="49190"/>
                                        </p:tgtEl>
                                      </p:cBhvr>
                                      <p:to x="100000" y="60000"/>
                                    </p:animScale>
                                    <p:animScale>
                                      <p:cBhvr>
                                        <p:cTn id="262" dur="166" decel="50000">
                                          <p:stCondLst>
                                            <p:cond delay="676"/>
                                          </p:stCondLst>
                                        </p:cTn>
                                        <p:tgtEl>
                                          <p:spTgt spid="49190"/>
                                        </p:tgtEl>
                                      </p:cBhvr>
                                      <p:to x="100000" y="100000"/>
                                    </p:animScale>
                                    <p:animScale>
                                      <p:cBhvr>
                                        <p:cTn id="263" dur="26">
                                          <p:stCondLst>
                                            <p:cond delay="1312"/>
                                          </p:stCondLst>
                                        </p:cTn>
                                        <p:tgtEl>
                                          <p:spTgt spid="49190"/>
                                        </p:tgtEl>
                                      </p:cBhvr>
                                      <p:to x="100000" y="80000"/>
                                    </p:animScale>
                                    <p:animScale>
                                      <p:cBhvr>
                                        <p:cTn id="264" dur="166" decel="50000">
                                          <p:stCondLst>
                                            <p:cond delay="1338"/>
                                          </p:stCondLst>
                                        </p:cTn>
                                        <p:tgtEl>
                                          <p:spTgt spid="49190"/>
                                        </p:tgtEl>
                                      </p:cBhvr>
                                      <p:to x="100000" y="100000"/>
                                    </p:animScale>
                                    <p:animScale>
                                      <p:cBhvr>
                                        <p:cTn id="265" dur="26">
                                          <p:stCondLst>
                                            <p:cond delay="1642"/>
                                          </p:stCondLst>
                                        </p:cTn>
                                        <p:tgtEl>
                                          <p:spTgt spid="49190"/>
                                        </p:tgtEl>
                                      </p:cBhvr>
                                      <p:to x="100000" y="90000"/>
                                    </p:animScale>
                                    <p:animScale>
                                      <p:cBhvr>
                                        <p:cTn id="266" dur="166" decel="50000">
                                          <p:stCondLst>
                                            <p:cond delay="1668"/>
                                          </p:stCondLst>
                                        </p:cTn>
                                        <p:tgtEl>
                                          <p:spTgt spid="49190"/>
                                        </p:tgtEl>
                                      </p:cBhvr>
                                      <p:to x="100000" y="100000"/>
                                    </p:animScale>
                                    <p:animScale>
                                      <p:cBhvr>
                                        <p:cTn id="267" dur="26">
                                          <p:stCondLst>
                                            <p:cond delay="1808"/>
                                          </p:stCondLst>
                                        </p:cTn>
                                        <p:tgtEl>
                                          <p:spTgt spid="49190"/>
                                        </p:tgtEl>
                                      </p:cBhvr>
                                      <p:to x="100000" y="95000"/>
                                    </p:animScale>
                                    <p:animScale>
                                      <p:cBhvr>
                                        <p:cTn id="268" dur="166" decel="50000">
                                          <p:stCondLst>
                                            <p:cond delay="1834"/>
                                          </p:stCondLst>
                                        </p:cTn>
                                        <p:tgtEl>
                                          <p:spTgt spid="49190"/>
                                        </p:tgtEl>
                                      </p:cBhvr>
                                      <p:to x="100000" y="100000"/>
                                    </p:animScale>
                                  </p:childTnLst>
                                </p:cTn>
                              </p:par>
                            </p:childTnLst>
                          </p:cTn>
                        </p:par>
                      </p:childTnLst>
                    </p:cTn>
                  </p:par>
                  <p:par>
                    <p:cTn id="269" fill="hold" nodeType="clickPar">
                      <p:stCondLst>
                        <p:cond delay="indefinite"/>
                      </p:stCondLst>
                      <p:childTnLst>
                        <p:par>
                          <p:cTn id="270" fill="hold" nodeType="withGroup">
                            <p:stCondLst>
                              <p:cond delay="0"/>
                            </p:stCondLst>
                            <p:childTnLst>
                              <p:par>
                                <p:cTn id="271" presetID="37" presetClass="entr" presetSubtype="0" fill="hold" grpId="0" nodeType="clickEffect">
                                  <p:stCondLst>
                                    <p:cond delay="0"/>
                                  </p:stCondLst>
                                  <p:childTnLst>
                                    <p:set>
                                      <p:cBhvr>
                                        <p:cTn id="272" dur="1" fill="hold">
                                          <p:stCondLst>
                                            <p:cond delay="0"/>
                                          </p:stCondLst>
                                        </p:cTn>
                                        <p:tgtEl>
                                          <p:spTgt spid="41"/>
                                        </p:tgtEl>
                                        <p:attrNameLst>
                                          <p:attrName>style.visibility</p:attrName>
                                        </p:attrNameLst>
                                      </p:cBhvr>
                                      <p:to>
                                        <p:strVal val="visible"/>
                                      </p:to>
                                    </p:set>
                                    <p:animEffect transition="in" filter="fade">
                                      <p:cBhvr>
                                        <p:cTn id="273" dur="1000"/>
                                        <p:tgtEl>
                                          <p:spTgt spid="41"/>
                                        </p:tgtEl>
                                      </p:cBhvr>
                                    </p:animEffect>
                                    <p:anim calcmode="lin" valueType="num">
                                      <p:cBhvr>
                                        <p:cTn id="274" dur="1000" fill="hold"/>
                                        <p:tgtEl>
                                          <p:spTgt spid="41"/>
                                        </p:tgtEl>
                                        <p:attrNameLst>
                                          <p:attrName>ppt_x</p:attrName>
                                        </p:attrNameLst>
                                      </p:cBhvr>
                                      <p:tavLst>
                                        <p:tav tm="0">
                                          <p:val>
                                            <p:strVal val="#ppt_x"/>
                                          </p:val>
                                        </p:tav>
                                        <p:tav tm="100000">
                                          <p:val>
                                            <p:strVal val="#ppt_x"/>
                                          </p:val>
                                        </p:tav>
                                      </p:tavLst>
                                    </p:anim>
                                    <p:anim calcmode="lin" valueType="num">
                                      <p:cBhvr>
                                        <p:cTn id="275" dur="900" decel="100000" fill="hold"/>
                                        <p:tgtEl>
                                          <p:spTgt spid="41"/>
                                        </p:tgtEl>
                                        <p:attrNameLst>
                                          <p:attrName>ppt_y</p:attrName>
                                        </p:attrNameLst>
                                      </p:cBhvr>
                                      <p:tavLst>
                                        <p:tav tm="0">
                                          <p:val>
                                            <p:strVal val="#ppt_y+1"/>
                                          </p:val>
                                        </p:tav>
                                        <p:tav tm="100000">
                                          <p:val>
                                            <p:strVal val="#ppt_y-.03"/>
                                          </p:val>
                                        </p:tav>
                                      </p:tavLst>
                                    </p:anim>
                                    <p:anim calcmode="lin" valueType="num">
                                      <p:cBhvr>
                                        <p:cTn id="276"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7" grpId="0"/>
      <p:bldP spid="49158" grpId="0" animBg="1"/>
      <p:bldP spid="49159" grpId="0" animBg="1"/>
      <p:bldP spid="49160" grpId="0" animBg="1"/>
      <p:bldP spid="49161" grpId="0"/>
      <p:bldP spid="49162" grpId="0"/>
      <p:bldP spid="49163" grpId="0"/>
      <p:bldP spid="49164" grpId="0" animBg="1"/>
      <p:bldP spid="49165" grpId="0"/>
      <p:bldP spid="49166" grpId="0" animBg="1"/>
      <p:bldP spid="49167" grpId="0" animBg="1"/>
      <p:bldP spid="49168" grpId="0"/>
      <p:bldP spid="49169" grpId="0"/>
      <p:bldP spid="49170" grpId="0"/>
      <p:bldP spid="49171" grpId="0"/>
      <p:bldP spid="49172" grpId="0"/>
      <p:bldP spid="49173" grpId="0"/>
      <p:bldP spid="49174" grpId="0" animBg="1"/>
      <p:bldP spid="49175" grpId="0" animBg="1"/>
      <p:bldP spid="49176" grpId="0" animBg="1"/>
      <p:bldP spid="49177" grpId="0" animBg="1"/>
      <p:bldP spid="49178" grpId="0" animBg="1"/>
      <p:bldP spid="49179" grpId="0" animBg="1"/>
      <p:bldP spid="49180" grpId="0" animBg="1"/>
      <p:bldP spid="49181" grpId="0" animBg="1"/>
      <p:bldP spid="49182" grpId="0"/>
      <p:bldP spid="49183" grpId="0"/>
      <p:bldP spid="49184" grpId="0"/>
      <p:bldP spid="49185" grpId="0"/>
      <p:bldP spid="49186" grpId="0"/>
      <p:bldP spid="49187" grpId="0"/>
      <p:bldP spid="49188" grpId="0"/>
      <p:bldP spid="49189" grpId="0"/>
      <p:bldP spid="49190" grpId="0"/>
      <p:bldP spid="49191" grpId="0"/>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unity.jpg"/>
          <p:cNvPicPr>
            <a:picLocks noChangeAspect="1"/>
          </p:cNvPicPr>
          <p:nvPr/>
        </p:nvPicPr>
        <p:blipFill>
          <a:blip r:embed="rId2"/>
          <a:srcRect l="11504"/>
          <a:stretch>
            <a:fillRect/>
          </a:stretch>
        </p:blipFill>
        <p:spPr bwMode="auto">
          <a:xfrm>
            <a:off x="-36513" y="-100013"/>
            <a:ext cx="9440863" cy="7058026"/>
          </a:xfrm>
          <a:prstGeom prst="rect">
            <a:avLst/>
          </a:prstGeom>
          <a:noFill/>
          <a:ln w="9525">
            <a:noFill/>
            <a:miter lim="800000"/>
            <a:headEnd/>
            <a:tailEnd/>
          </a:ln>
        </p:spPr>
      </p:pic>
      <p:sp>
        <p:nvSpPr>
          <p:cNvPr id="2" name="Title 1"/>
          <p:cNvSpPr>
            <a:spLocks noGrp="1"/>
          </p:cNvSpPr>
          <p:nvPr>
            <p:ph type="title"/>
          </p:nvPr>
        </p:nvSpPr>
        <p:spPr>
          <a:xfrm>
            <a:off x="0" y="765175"/>
            <a:ext cx="4929188" cy="3035300"/>
          </a:xfrm>
        </p:spPr>
        <p:txBody>
          <a:bodyPr/>
          <a:lstStyle/>
          <a:p>
            <a:pPr>
              <a:defRPr/>
            </a:pPr>
            <a:r>
              <a:rPr lang="en-US" sz="6600"/>
              <a:t>Khiwuiv</a:t>
            </a:r>
            <a:r>
              <a:rPr lang="en-US" sz="6600">
                <a:cs typeface="Arial"/>
              </a:rPr>
              <a:t>āng </a:t>
            </a:r>
            <a:r>
              <a:rPr lang="en-US" sz="6600"/>
              <a:t> church hupv</a:t>
            </a:r>
            <a:r>
              <a:rPr lang="en-US" sz="6600" u="sng"/>
              <a:t>a</a:t>
            </a:r>
            <a:r>
              <a:rPr lang="en-US" sz="6600"/>
              <a:t>li?</a:t>
            </a: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571500" y="142875"/>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sz="4000"/>
              <a:t>Huikakhuiwui pheikar khamate</a:t>
            </a:r>
            <a:r>
              <a:rPr kumimoji="0" lang="en-US"/>
              <a:t> </a:t>
            </a:r>
            <a:br>
              <a:rPr kumimoji="0" lang="en-US"/>
            </a:br>
            <a:r>
              <a:rPr kumimoji="0" lang="en-US" sz="3200" u="sng">
                <a:solidFill>
                  <a:srgbClr val="FFFF00"/>
                </a:solidFill>
              </a:rPr>
              <a:t>Mashitkasangnao</a:t>
            </a:r>
            <a:r>
              <a:rPr kumimoji="0" lang="en-US" sz="4000"/>
              <a:t> </a:t>
            </a:r>
            <a:r>
              <a:rPr kumimoji="0" lang="en-US" sz="3200"/>
              <a:t>th</a:t>
            </a:r>
            <a:r>
              <a:rPr kumimoji="0" lang="en-US" sz="3200">
                <a:latin typeface="Arial"/>
                <a:cs typeface="Arial"/>
              </a:rPr>
              <a:t>āda khuihaolu</a:t>
            </a:r>
            <a:endParaRPr kumimoji="0" lang="en-US" sz="4000">
              <a:solidFill>
                <a:srgbClr val="FFFF00"/>
              </a:solidFill>
            </a:endParaRPr>
          </a:p>
        </p:txBody>
      </p:sp>
      <p:sp>
        <p:nvSpPr>
          <p:cNvPr id="969731" name="Text Box 3"/>
          <p:cNvSpPr txBox="1">
            <a:spLocks noChangeArrowheads="1"/>
          </p:cNvSpPr>
          <p:nvPr/>
        </p:nvSpPr>
        <p:spPr bwMode="auto">
          <a:xfrm>
            <a:off x="3276600" y="3581400"/>
            <a:ext cx="4810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969732" name="Text Box 4"/>
          <p:cNvSpPr txBox="1">
            <a:spLocks noChangeArrowheads="1"/>
          </p:cNvSpPr>
          <p:nvPr/>
        </p:nvSpPr>
        <p:spPr bwMode="auto">
          <a:xfrm>
            <a:off x="152400" y="5735638"/>
            <a:ext cx="4381500"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 = </a:t>
            </a:r>
            <a:r>
              <a:rPr lang="en-US" sz="3200" b="1">
                <a:solidFill>
                  <a:srgbClr val="FFFF00"/>
                </a:solidFill>
                <a:latin typeface="Arial Black" pitchFamily="34" charset="0"/>
              </a:rPr>
              <a:t>T</a:t>
            </a:r>
            <a:r>
              <a:rPr lang="en-US" sz="3200" b="1">
                <a:solidFill>
                  <a:srgbClr val="FFFF00"/>
                </a:solidFill>
                <a:latin typeface="Arial Black" pitchFamily="34" charset="0"/>
                <a:cs typeface="Arial"/>
              </a:rPr>
              <a:t>ātungkahaipā</a:t>
            </a:r>
            <a:endParaRPr lang="en-US" sz="3200">
              <a:solidFill>
                <a:srgbClr val="FFFF00"/>
              </a:solidFill>
              <a:latin typeface="Arial Black" pitchFamily="34"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0" y="6192838"/>
            <a:ext cx="2462213"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Miph</a:t>
            </a:r>
            <a:r>
              <a:rPr lang="en-US" sz="3200" b="1" u="sng">
                <a:solidFill>
                  <a:srgbClr val="FFFFFF"/>
                </a:solidFill>
                <a:latin typeface="Arial Black" charset="0"/>
              </a:rPr>
              <a:t>a</a:t>
            </a:r>
            <a:endParaRPr lang="en-US">
              <a:solidFill>
                <a:srgbClr val="BBE0E3"/>
              </a:solidFill>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dist="35921" dir="2700000" algn="ctr" rotWithShape="0">
              <a:srgbClr val="808080">
                <a:alpha val="74997"/>
              </a:srgbClr>
            </a:outerShdw>
          </a:effectLst>
        </p:spPr>
        <p:txBody>
          <a:bodyPr wrap="none" anchor="ctr"/>
          <a:lstStyle/>
          <a:p>
            <a:pPr>
              <a:defRPr/>
            </a:pPr>
            <a:endParaRPr lang="en-US"/>
          </a:p>
        </p:txBody>
      </p:sp>
      <p:sp>
        <p:nvSpPr>
          <p:cNvPr id="969766" name="Oval 38"/>
          <p:cNvSpPr>
            <a:spLocks noChangeArrowheads="1"/>
          </p:cNvSpPr>
          <p:nvPr/>
        </p:nvSpPr>
        <p:spPr bwMode="auto">
          <a:xfrm rot="188795">
            <a:off x="476250" y="1504950"/>
            <a:ext cx="8010525" cy="4051300"/>
          </a:xfrm>
          <a:prstGeom prst="ellipse">
            <a:avLst/>
          </a:prstGeom>
          <a:noFill/>
          <a:ln w="76200">
            <a:solidFill>
              <a:schemeClr val="tx1"/>
            </a:solidFill>
            <a:round/>
            <a:headEnd/>
            <a:tailEnd/>
          </a:ln>
          <a:effectLst>
            <a:outerShdw dist="35921" dir="2700000" algn="ctr" rotWithShape="0">
              <a:srgbClr val="808080">
                <a:alpha val="74997"/>
              </a:srgbClr>
            </a:outerShdw>
          </a:effectLst>
        </p:spPr>
        <p:txBody>
          <a:bodyPr wrap="none" anchor="ctr"/>
          <a:lstStyle/>
          <a:p>
            <a:pPr>
              <a:defRPr/>
            </a:pPr>
            <a:endParaRPr lang="en-US">
              <a:solidFill>
                <a:srgbClr val="BBE0E3"/>
              </a:solidFill>
              <a:latin typeface="Arial" charset="0"/>
              <a:ea typeface="ＭＳ Ｐゴシック" charset="0"/>
            </a:endParaRPr>
          </a:p>
        </p:txBody>
      </p:sp>
      <p:sp>
        <p:nvSpPr>
          <p:cNvPr id="969767" name="Text Box 39"/>
          <p:cNvSpPr txBox="1">
            <a:spLocks noChangeArrowheads="1"/>
          </p:cNvSpPr>
          <p:nvPr/>
        </p:nvSpPr>
        <p:spPr bwMode="auto">
          <a:xfrm>
            <a:off x="5618163" y="6269038"/>
            <a:ext cx="481012" cy="584200"/>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T</a:t>
            </a:r>
            <a:endParaRPr lang="en-US">
              <a:solidFill>
                <a:srgbClr val="FFFF00"/>
              </a:solidFill>
            </a:endParaRPr>
          </a:p>
        </p:txBody>
      </p:sp>
      <p:sp>
        <p:nvSpPr>
          <p:cNvPr id="143396"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000000"/>
                </a:solidFill>
                <a:latin typeface="Arial" pitchFamily="34" charset="0"/>
                <a:cs typeface="Arial" pitchFamily="34" charset="0"/>
              </a:rPr>
              <a:t>34d</a:t>
            </a:r>
            <a:endParaRPr lang="en-US">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dist="35921" dir="2700000" algn="ctr" rotWithShape="0">
              <a:schemeClr val="tx2">
                <a:alpha val="74997"/>
              </a:schemeClr>
            </a:outerShdw>
          </a:effectLst>
        </p:spPr>
        <p:txBody>
          <a:bodyPr/>
          <a:lstStyle/>
          <a:p>
            <a:pPr eaLnBrk="1" hangingPunct="1">
              <a:defRPr/>
            </a:pPr>
            <a:r>
              <a:rPr lang="en-US" b="1"/>
              <a:t>Sins Worthy of Discipline</a:t>
            </a:r>
            <a:endParaRPr lang="en-US"/>
          </a:p>
        </p:txBody>
      </p:sp>
      <p:sp>
        <p:nvSpPr>
          <p:cNvPr id="1131524" name="Rectangle 4"/>
          <p:cNvSpPr>
            <a:spLocks noChangeArrowheads="1"/>
          </p:cNvSpPr>
          <p:nvPr/>
        </p:nvSpPr>
        <p:spPr bwMode="auto">
          <a:xfrm>
            <a:off x="-152400" y="0"/>
            <a:ext cx="9372600" cy="1219200"/>
          </a:xfrm>
          <a:prstGeom prst="rect">
            <a:avLst/>
          </a:prstGeom>
          <a:solidFill>
            <a:schemeClr val="tx1"/>
          </a:solidFill>
          <a:ln w="9525">
            <a:noFill/>
            <a:miter lim="800000"/>
            <a:headEnd/>
            <a:tailEnd/>
          </a:ln>
          <a:effectLst>
            <a:outerShdw dist="35921" dir="2700000" algn="ctr" rotWithShape="0">
              <a:schemeClr val="tx2">
                <a:alpha val="74997"/>
              </a:schemeClr>
            </a:outerShdw>
          </a:effectLst>
        </p:spPr>
        <p:txBody>
          <a:bodyPr anchor="ctr"/>
          <a:lstStyle/>
          <a:p>
            <a:pPr algn="ctr" eaLnBrk="1" hangingPunct="1">
              <a:defRPr/>
            </a:pPr>
            <a:r>
              <a:rPr lang="en-US" sz="4000" b="1">
                <a:solidFill>
                  <a:srgbClr val="FFFFFF"/>
                </a:solidFill>
                <a:latin typeface="Arial" charset="0"/>
                <a:ea typeface="ＭＳ Ｐゴシック" charset="0"/>
              </a:rPr>
              <a:t>Kath</a:t>
            </a:r>
            <a:r>
              <a:rPr lang="en-US" sz="4000" b="1">
                <a:solidFill>
                  <a:srgbClr val="FFFFFF"/>
                </a:solidFill>
                <a:latin typeface="Arial"/>
                <a:ea typeface="ＭＳ Ｐゴシック" charset="0"/>
              </a:rPr>
              <a:t>āda masāmara?</a:t>
            </a:r>
            <a:endParaRPr lang="en-US" sz="4400">
              <a:solidFill>
                <a:srgbClr val="FFFFFF"/>
              </a:solidFill>
              <a:latin typeface="Arial" charset="0"/>
              <a:ea typeface="ＭＳ Ｐゴシック" charset="0"/>
            </a:endParaRPr>
          </a:p>
        </p:txBody>
      </p:sp>
      <p:pic>
        <p:nvPicPr>
          <p:cNvPr id="144388" name="Picture 1" descr="pointing-finger.jpg"/>
          <p:cNvPicPr>
            <a:picLocks noChangeAspect="1"/>
          </p:cNvPicPr>
          <p:nvPr/>
        </p:nvPicPr>
        <p:blipFill>
          <a:blip r:embed="rId3"/>
          <a:srcRect b="7195"/>
          <a:stretch>
            <a:fillRect/>
          </a:stretch>
        </p:blipFill>
        <p:spPr bwMode="auto">
          <a:xfrm>
            <a:off x="-15875" y="1196975"/>
            <a:ext cx="9159875" cy="5661025"/>
          </a:xfrm>
          <a:prstGeom prst="rect">
            <a:avLst/>
          </a:prstGeom>
          <a:noFill/>
          <a:ln w="9525">
            <a:noFill/>
            <a:miter lim="800000"/>
            <a:headEnd/>
            <a:tailEnd/>
          </a:ln>
        </p:spPr>
      </p:pic>
      <p:sp>
        <p:nvSpPr>
          <p:cNvPr id="14" name="Rectangle 4"/>
          <p:cNvSpPr>
            <a:spLocks noChangeArrowheads="1"/>
          </p:cNvSpPr>
          <p:nvPr/>
        </p:nvSpPr>
        <p:spPr bwMode="auto">
          <a:xfrm rot="-928575">
            <a:off x="1398588" y="5089525"/>
            <a:ext cx="9372600" cy="1219200"/>
          </a:xfrm>
          <a:prstGeom prst="rect">
            <a:avLst/>
          </a:prstGeom>
          <a:solidFill>
            <a:srgbClr val="FF0000"/>
          </a:solidFill>
          <a:ln w="9525">
            <a:noFill/>
            <a:miter lim="800000"/>
            <a:headEnd/>
            <a:tailEnd/>
          </a:ln>
          <a:effectLst>
            <a:outerShdw dist="35921" dir="2700000" algn="ctr" rotWithShape="0">
              <a:schemeClr val="tx2">
                <a:alpha val="74997"/>
              </a:schemeClr>
            </a:outerShdw>
          </a:effectLst>
        </p:spPr>
        <p:txBody>
          <a:bodyPr anchor="ctr"/>
          <a:lstStyle/>
          <a:p>
            <a:pPr algn="ctr" eaLnBrk="1" hangingPunct="1">
              <a:defRPr/>
            </a:pPr>
            <a:r>
              <a:rPr lang="en-US" sz="3600" b="1">
                <a:solidFill>
                  <a:srgbClr val="FFFFFF"/>
                </a:solidFill>
                <a:effectLst>
                  <a:outerShdw blurRad="38100" dist="38100" dir="2700000" algn="tl">
                    <a:srgbClr val="000000"/>
                  </a:outerShdw>
                </a:effectLst>
                <a:latin typeface="Arial" charset="0"/>
                <a:ea typeface="ＭＳ Ｐゴシック" charset="0"/>
              </a:rPr>
              <a:t>AYARLI KHUISHOKHAOLU !</a:t>
            </a:r>
            <a:endParaRPr lang="en-US" sz="4000">
              <a:solidFill>
                <a:srgbClr val="FFFFFF"/>
              </a:solidFill>
              <a:effectLst>
                <a:outerShdw blurRad="38100" dist="38100" dir="2700000" algn="tl">
                  <a:srgbClr val="000000"/>
                </a:outerShdw>
              </a:effectLst>
              <a:latin typeface="Arial" charset="0"/>
              <a:ea typeface="ＭＳ Ｐゴシック" charset="0"/>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200025" y="285750"/>
            <a:ext cx="8229600" cy="1143000"/>
          </a:xfrm>
          <a:effectLst>
            <a:outerShdw dist="35921" dir="2700000" algn="ctr" rotWithShape="0">
              <a:schemeClr val="tx2">
                <a:alpha val="74997"/>
              </a:schemeClr>
            </a:outerShdw>
          </a:effectLst>
        </p:spPr>
        <p:txBody>
          <a:bodyPr/>
          <a:lstStyle/>
          <a:p>
            <a:pPr eaLnBrk="1" hangingPunct="1">
              <a:defRPr/>
            </a:pPr>
            <a:r>
              <a:rPr lang="en-US" b="1"/>
              <a:t>Hāngmachinkapai morei</a:t>
            </a:r>
            <a:endParaRPr lang="en-US"/>
          </a:p>
        </p:txBody>
      </p:sp>
      <p:sp>
        <p:nvSpPr>
          <p:cNvPr id="1131524" name="Rectangle 4"/>
          <p:cNvSpPr>
            <a:spLocks noChangeArrowheads="1"/>
          </p:cNvSpPr>
          <p:nvPr/>
        </p:nvSpPr>
        <p:spPr bwMode="auto">
          <a:xfrm>
            <a:off x="0" y="0"/>
            <a:ext cx="7451725" cy="1219200"/>
          </a:xfrm>
          <a:prstGeom prst="rect">
            <a:avLst/>
          </a:prstGeom>
          <a:solidFill>
            <a:schemeClr val="tx1"/>
          </a:solidFill>
          <a:ln w="9525">
            <a:noFill/>
            <a:miter lim="800000"/>
            <a:headEnd/>
            <a:tailEnd/>
          </a:ln>
          <a:effectLst>
            <a:outerShdw dist="35921" dir="2700000" algn="ctr" rotWithShape="0">
              <a:schemeClr val="tx2">
                <a:alpha val="74997"/>
              </a:schemeClr>
            </a:outerShdw>
          </a:effectLst>
        </p:spPr>
        <p:txBody>
          <a:bodyPr anchor="ctr"/>
          <a:lstStyle/>
          <a:p>
            <a:pPr algn="ctr" eaLnBrk="1" hangingPunct="1">
              <a:defRPr/>
            </a:pPr>
            <a:r>
              <a:rPr lang="en-US" sz="4000" b="1">
                <a:solidFill>
                  <a:srgbClr val="FFFFFF"/>
                </a:solidFill>
                <a:latin typeface="Arial" charset="0"/>
                <a:ea typeface="ＭＳ Ｐゴシック" charset="0"/>
              </a:rPr>
              <a:t>Kath</a:t>
            </a:r>
            <a:r>
              <a:rPr lang="en-US" sz="4000" b="1">
                <a:solidFill>
                  <a:srgbClr val="FFFFFF"/>
                </a:solidFill>
                <a:latin typeface="Arial"/>
                <a:ea typeface="ＭＳ Ｐゴシック" charset="0"/>
              </a:rPr>
              <a:t>āda hāngmachinra?</a:t>
            </a:r>
            <a:endParaRPr lang="en-US" sz="4400">
              <a:solidFill>
                <a:srgbClr val="FFFFFF"/>
              </a:solidFill>
              <a:latin typeface="Arial" charset="0"/>
              <a:ea typeface="ＭＳ Ｐゴシック" charset="0"/>
            </a:endParaRPr>
          </a:p>
        </p:txBody>
      </p:sp>
      <p:sp>
        <p:nvSpPr>
          <p:cNvPr id="1131526" name="Text Box 6"/>
          <p:cNvSpPr txBox="1">
            <a:spLocks noChangeArrowheads="1"/>
          </p:cNvSpPr>
          <p:nvPr/>
        </p:nvSpPr>
        <p:spPr bwMode="auto">
          <a:xfrm>
            <a:off x="-25400" y="1714500"/>
            <a:ext cx="7669213" cy="2046288"/>
          </a:xfrm>
          <a:prstGeom prst="rect">
            <a:avLst/>
          </a:prstGeom>
          <a:noFill/>
          <a:ln w="9525">
            <a:noFill/>
            <a:miter lim="800000"/>
            <a:headEnd/>
            <a:tailEnd/>
          </a:ln>
        </p:spPr>
        <p:txBody>
          <a:bodyPr>
            <a:spAutoFit/>
          </a:bodyPr>
          <a:lstStyle/>
          <a:p>
            <a:pPr marL="285750" indent="-285750">
              <a:spcAft>
                <a:spcPts val="600"/>
              </a:spcAft>
              <a:buFontTx/>
              <a:buChar char="•"/>
            </a:pPr>
            <a:r>
              <a:rPr lang="en-US" sz="2800" b="1">
                <a:solidFill>
                  <a:srgbClr val="000000"/>
                </a:solidFill>
                <a:latin typeface="Arial" pitchFamily="34" charset="0"/>
              </a:rPr>
              <a:t>Ali vareshinei machiluimara</a:t>
            </a:r>
            <a:r>
              <a:rPr lang="en-US" altLang="ja-JP" sz="2800" b="1">
                <a:solidFill>
                  <a:srgbClr val="000000"/>
                </a:solidFill>
                <a:latin typeface="Arial" pitchFamily="34" charset="0"/>
              </a:rPr>
              <a:t>.</a:t>
            </a:r>
          </a:p>
          <a:p>
            <a:pPr marL="285750" indent="-285750">
              <a:spcAft>
                <a:spcPts val="600"/>
              </a:spcAft>
              <a:buFontTx/>
              <a:buChar char="•"/>
            </a:pPr>
            <a:r>
              <a:rPr lang="en-US" sz="2800" b="1">
                <a:solidFill>
                  <a:srgbClr val="000000"/>
                </a:solidFill>
                <a:latin typeface="Arial" pitchFamily="34" charset="0"/>
              </a:rPr>
              <a:t>Ali paokhamathā tamchitheimilu.</a:t>
            </a:r>
          </a:p>
          <a:p>
            <a:pPr marL="285750" indent="-285750">
              <a:spcAft>
                <a:spcPts val="600"/>
              </a:spcAft>
              <a:buFontTx/>
              <a:buChar char="•"/>
            </a:pPr>
            <a:r>
              <a:rPr lang="en-US" sz="2800" b="1">
                <a:solidFill>
                  <a:srgbClr val="000000"/>
                </a:solidFill>
                <a:latin typeface="Arial" pitchFamily="34" charset="0"/>
              </a:rPr>
              <a:t>Prohowui phāchizātli sharuk makhuimara.</a:t>
            </a:r>
            <a:endParaRPr lang="en-US" altLang="ja-JP" sz="2800" b="1">
              <a:solidFill>
                <a:srgbClr val="000000"/>
              </a:solidFill>
              <a:latin typeface="Arial" pitchFamily="34" charset="0"/>
            </a:endParaRPr>
          </a:p>
          <a:p>
            <a:pPr marL="285750" indent="-285750">
              <a:buFontTx/>
              <a:buChar char="•"/>
            </a:pPr>
            <a:r>
              <a:rPr lang="en-US" sz="2800" b="1">
                <a:solidFill>
                  <a:srgbClr val="000000"/>
                </a:solidFill>
                <a:latin typeface="Arial" pitchFamily="34" charset="0"/>
              </a:rPr>
              <a:t>Church miph</a:t>
            </a:r>
            <a:r>
              <a:rPr lang="en-US" sz="2800" b="1" u="sng">
                <a:solidFill>
                  <a:srgbClr val="000000"/>
                </a:solidFill>
                <a:latin typeface="Arial" pitchFamily="34" charset="0"/>
              </a:rPr>
              <a:t>a</a:t>
            </a:r>
            <a:r>
              <a:rPr lang="en-US" sz="2800" b="1">
                <a:solidFill>
                  <a:srgbClr val="000000"/>
                </a:solidFill>
                <a:latin typeface="Arial" pitchFamily="34" charset="0"/>
              </a:rPr>
              <a:t>wui eina khuishokhaora.</a:t>
            </a:r>
          </a:p>
        </p:txBody>
      </p:sp>
      <p:sp>
        <p:nvSpPr>
          <p:cNvPr id="1131527" name="Text Box 7"/>
          <p:cNvSpPr txBox="1">
            <a:spLocks noChangeArrowheads="1"/>
          </p:cNvSpPr>
          <p:nvPr/>
        </p:nvSpPr>
        <p:spPr bwMode="auto">
          <a:xfrm>
            <a:off x="714375" y="4500563"/>
            <a:ext cx="6858000" cy="1970087"/>
          </a:xfrm>
          <a:prstGeom prst="rect">
            <a:avLst/>
          </a:prstGeom>
          <a:noFill/>
          <a:ln w="9525">
            <a:noFill/>
            <a:miter lim="800000"/>
            <a:headEnd/>
            <a:tailEnd/>
          </a:ln>
        </p:spPr>
        <p:txBody>
          <a:bodyPr>
            <a:spAutoFit/>
          </a:bodyPr>
          <a:lstStyle/>
          <a:p>
            <a:pPr marL="285750" indent="-285750">
              <a:spcAft>
                <a:spcPts val="600"/>
              </a:spcAft>
              <a:buFontTx/>
              <a:buChar char="•"/>
            </a:pPr>
            <a:r>
              <a:rPr lang="ja-JP" altLang="en-US" sz="2800" b="1">
                <a:solidFill>
                  <a:srgbClr val="000000"/>
                </a:solidFill>
                <a:latin typeface="Arial" pitchFamily="34" charset="0"/>
              </a:rPr>
              <a:t>“</a:t>
            </a:r>
            <a:r>
              <a:rPr lang="en-US" altLang="ja-JP" sz="2800" b="1">
                <a:solidFill>
                  <a:srgbClr val="000000"/>
                </a:solidFill>
                <a:latin typeface="Arial" pitchFamily="34" charset="0"/>
              </a:rPr>
              <a:t>Hikathā mili phasā shimankhavai chipeeli horsangmira</a:t>
            </a:r>
            <a:r>
              <a:rPr lang="ja-JP" altLang="en-US" sz="2800" b="1">
                <a:solidFill>
                  <a:srgbClr val="000000"/>
                </a:solidFill>
                <a:latin typeface="Arial" pitchFamily="34" charset="0"/>
              </a:rPr>
              <a:t>”</a:t>
            </a:r>
            <a:r>
              <a:rPr lang="en-US" altLang="ja-JP" sz="2800" b="1">
                <a:solidFill>
                  <a:srgbClr val="000000"/>
                </a:solidFill>
                <a:latin typeface="Arial" pitchFamily="34" charset="0"/>
              </a:rPr>
              <a:t> (1 Cor. 5:5).</a:t>
            </a:r>
          </a:p>
          <a:p>
            <a:pPr marL="285750" indent="-285750">
              <a:spcAft>
                <a:spcPts val="600"/>
              </a:spcAft>
              <a:buFontTx/>
              <a:buChar char="•"/>
            </a:pPr>
            <a:r>
              <a:rPr lang="en-US" sz="2800" b="1">
                <a:solidFill>
                  <a:srgbClr val="000000"/>
                </a:solidFill>
                <a:latin typeface="Arial" pitchFamily="34" charset="0"/>
              </a:rPr>
              <a:t>Maphazārummalu (1 Cor. 5:11).</a:t>
            </a:r>
          </a:p>
          <a:p>
            <a:pPr marL="285750" indent="-285750">
              <a:buFontTx/>
              <a:buChar char="•"/>
            </a:pPr>
            <a:r>
              <a:rPr lang="en-US" sz="2800" b="1">
                <a:solidFill>
                  <a:srgbClr val="000000"/>
                </a:solidFill>
                <a:latin typeface="Arial" pitchFamily="34" charset="0"/>
              </a:rPr>
              <a:t>Churchli marāngasakalu?</a:t>
            </a:r>
          </a:p>
        </p:txBody>
      </p:sp>
      <p:grpSp>
        <p:nvGrpSpPr>
          <p:cNvPr id="2" name="Group 12"/>
          <p:cNvGrpSpPr>
            <a:grpSpLocks/>
          </p:cNvGrpSpPr>
          <p:nvPr/>
        </p:nvGrpSpPr>
        <p:grpSpPr bwMode="auto">
          <a:xfrm>
            <a:off x="7189788" y="4032250"/>
            <a:ext cx="1249362" cy="2682875"/>
            <a:chOff x="4529" y="885"/>
            <a:chExt cx="787" cy="1690"/>
          </a:xfrm>
        </p:grpSpPr>
        <p:sp>
          <p:nvSpPr>
            <p:cNvPr id="145420"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p:spPr>
          <p:txBody>
            <a:bodyPr wrap="none" anchor="ctr"/>
            <a:lstStyle/>
            <a:p>
              <a:endParaRPr lang="en-US">
                <a:solidFill>
                  <a:srgbClr val="000000"/>
                </a:solidFill>
                <a:latin typeface="Arial" pitchFamily="34" charset="0"/>
              </a:endParaRPr>
            </a:p>
          </p:txBody>
        </p:sp>
        <p:sp>
          <p:nvSpPr>
            <p:cNvPr id="145421" name="Text Box 14"/>
            <p:cNvSpPr txBox="1">
              <a:spLocks noChangeArrowheads="1"/>
            </p:cNvSpPr>
            <p:nvPr/>
          </p:nvSpPr>
          <p:spPr bwMode="auto">
            <a:xfrm rot="-5400000">
              <a:off x="4326" y="1584"/>
              <a:ext cx="1690" cy="291"/>
            </a:xfrm>
            <a:prstGeom prst="rect">
              <a:avLst/>
            </a:prstGeom>
            <a:noFill/>
            <a:ln w="9525">
              <a:noFill/>
              <a:miter lim="800000"/>
              <a:headEnd/>
              <a:tailEnd/>
            </a:ln>
          </p:spPr>
          <p:txBody>
            <a:bodyPr>
              <a:spAutoFit/>
            </a:bodyPr>
            <a:lstStyle/>
            <a:p>
              <a:pPr algn="ctr"/>
              <a:r>
                <a:rPr lang="en-US" b="1">
                  <a:solidFill>
                    <a:srgbClr val="000000"/>
                  </a:solidFill>
                  <a:latin typeface="Arial" pitchFamily="34" charset="0"/>
                </a:rPr>
                <a:t>Zakshikhamei</a:t>
              </a:r>
            </a:p>
          </p:txBody>
        </p:sp>
      </p:grpSp>
      <p:pic>
        <p:nvPicPr>
          <p:cNvPr id="145415" name="Picture 11" descr="excommunicationpuzzle.jpg"/>
          <p:cNvPicPr>
            <a:picLocks noChangeAspect="1"/>
          </p:cNvPicPr>
          <p:nvPr/>
        </p:nvPicPr>
        <p:blipFill>
          <a:blip r:embed="rId3"/>
          <a:srcRect/>
          <a:stretch>
            <a:fillRect/>
          </a:stretch>
        </p:blipFill>
        <p:spPr bwMode="auto">
          <a:xfrm>
            <a:off x="7499350" y="327025"/>
            <a:ext cx="1611313" cy="1530350"/>
          </a:xfrm>
          <a:prstGeom prst="rect">
            <a:avLst/>
          </a:prstGeom>
          <a:noFill/>
          <a:ln w="9525">
            <a:noFill/>
            <a:miter lim="800000"/>
            <a:headEnd/>
            <a:tailEnd/>
          </a:ln>
        </p:spPr>
      </p:pic>
      <p:grpSp>
        <p:nvGrpSpPr>
          <p:cNvPr id="3" name="Group 11"/>
          <p:cNvGrpSpPr>
            <a:grpSpLocks/>
          </p:cNvGrpSpPr>
          <p:nvPr/>
        </p:nvGrpSpPr>
        <p:grpSpPr bwMode="auto">
          <a:xfrm>
            <a:off x="7189788" y="1416050"/>
            <a:ext cx="1244600" cy="2682875"/>
            <a:chOff x="4529" y="892"/>
            <a:chExt cx="784" cy="1690"/>
          </a:xfrm>
        </p:grpSpPr>
        <p:sp>
          <p:nvSpPr>
            <p:cNvPr id="145418"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p:spPr>
          <p:txBody>
            <a:bodyPr wrap="none" anchor="ctr"/>
            <a:lstStyle/>
            <a:p>
              <a:endParaRPr lang="en-US">
                <a:solidFill>
                  <a:srgbClr val="000000"/>
                </a:solidFill>
                <a:latin typeface="Arial" pitchFamily="34" charset="0"/>
              </a:endParaRPr>
            </a:p>
          </p:txBody>
        </p:sp>
        <p:sp>
          <p:nvSpPr>
            <p:cNvPr id="145419" name="Text Box 10"/>
            <p:cNvSpPr txBox="1">
              <a:spLocks noChangeArrowheads="1"/>
            </p:cNvSpPr>
            <p:nvPr/>
          </p:nvSpPr>
          <p:spPr bwMode="auto">
            <a:xfrm rot="-5400000">
              <a:off x="4323" y="1591"/>
              <a:ext cx="1690" cy="291"/>
            </a:xfrm>
            <a:prstGeom prst="rect">
              <a:avLst/>
            </a:prstGeom>
            <a:noFill/>
            <a:ln w="9525">
              <a:noFill/>
              <a:miter lim="800000"/>
              <a:headEnd/>
              <a:tailEnd/>
            </a:ln>
          </p:spPr>
          <p:txBody>
            <a:bodyPr>
              <a:spAutoFit/>
            </a:bodyPr>
            <a:lstStyle/>
            <a:p>
              <a:pPr algn="ctr"/>
              <a:r>
                <a:rPr lang="en-US" b="1">
                  <a:solidFill>
                    <a:srgbClr val="000000"/>
                  </a:solidFill>
                  <a:latin typeface="Arial" pitchFamily="34" charset="0"/>
                </a:rPr>
                <a:t>Mashitkasngbing</a:t>
              </a:r>
            </a:p>
          </p:txBody>
        </p:sp>
      </p:grpSp>
      <p:sp>
        <p:nvSpPr>
          <p:cNvPr id="145417" name="Text Box 15"/>
          <p:cNvSpPr txBox="1">
            <a:spLocks noChangeArrowheads="1"/>
          </p:cNvSpPr>
          <p:nvPr/>
        </p:nvSpPr>
        <p:spPr bwMode="auto">
          <a:xfrm>
            <a:off x="8388350" y="44450"/>
            <a:ext cx="714375" cy="461963"/>
          </a:xfrm>
          <a:prstGeom prst="rect">
            <a:avLst/>
          </a:prstGeom>
          <a:solidFill>
            <a:srgbClr val="FFFFFF"/>
          </a:solidFill>
          <a:ln w="9525">
            <a:noFill/>
            <a:miter lim="800000"/>
            <a:headEnd/>
            <a:tailEnd/>
          </a:ln>
        </p:spPr>
        <p:txBody>
          <a:bodyPr wrap="none">
            <a:spAutoFit/>
          </a:bodyPr>
          <a:lstStyle/>
          <a:p>
            <a:r>
              <a:rPr lang="en-US" b="1">
                <a:solidFill>
                  <a:srgbClr val="000000"/>
                </a:solidFill>
                <a:latin typeface="Arial" pitchFamily="34" charset="0"/>
              </a:rPr>
              <a:t>34d</a:t>
            </a:r>
            <a:endParaRPr lang="en-US">
              <a:solidFill>
                <a:srgbClr val="000000"/>
              </a:solidFill>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1526">
                                            <p:txEl>
                                              <p:pRg st="0" end="0"/>
                                            </p:txEl>
                                          </p:spTgt>
                                        </p:tgtEl>
                                        <p:attrNameLst>
                                          <p:attrName>style.visibility</p:attrName>
                                        </p:attrNameLst>
                                      </p:cBhvr>
                                      <p:to>
                                        <p:strVal val="visible"/>
                                      </p:to>
                                    </p:set>
                                    <p:animEffect transition="in" filter="wipe(left)">
                                      <p:cBhvr>
                                        <p:cTn id="7" dur="500"/>
                                        <p:tgtEl>
                                          <p:spTgt spid="1131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1" end="1"/>
                                            </p:txEl>
                                          </p:spTgt>
                                        </p:tgtEl>
                                        <p:attrNameLst>
                                          <p:attrName>style.visibility</p:attrName>
                                        </p:attrNameLst>
                                      </p:cBhvr>
                                      <p:to>
                                        <p:strVal val="visible"/>
                                      </p:to>
                                    </p:set>
                                    <p:animEffect transition="in" filter="wipe(left)">
                                      <p:cBhvr>
                                        <p:cTn id="12" dur="500"/>
                                        <p:tgtEl>
                                          <p:spTgt spid="1131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2" end="2"/>
                                            </p:txEl>
                                          </p:spTgt>
                                        </p:tgtEl>
                                        <p:attrNameLst>
                                          <p:attrName>style.visibility</p:attrName>
                                        </p:attrNameLst>
                                      </p:cBhvr>
                                      <p:to>
                                        <p:strVal val="visible"/>
                                      </p:to>
                                    </p:set>
                                    <p:animEffect transition="in" filter="wipe(left)">
                                      <p:cBhvr>
                                        <p:cTn id="17" dur="500"/>
                                        <p:tgtEl>
                                          <p:spTgt spid="1131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3" end="3"/>
                                            </p:txEl>
                                          </p:spTgt>
                                        </p:tgtEl>
                                        <p:attrNameLst>
                                          <p:attrName>style.visibility</p:attrName>
                                        </p:attrNameLst>
                                      </p:cBhvr>
                                      <p:to>
                                        <p:strVal val="visible"/>
                                      </p:to>
                                    </p:set>
                                    <p:animEffect transition="in" filter="wipe(left)">
                                      <p:cBhvr>
                                        <p:cTn id="22" dur="500"/>
                                        <p:tgtEl>
                                          <p:spTgt spid="11315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31527">
                                            <p:txEl>
                                              <p:pRg st="0" end="0"/>
                                            </p:txEl>
                                          </p:spTgt>
                                        </p:tgtEl>
                                        <p:attrNameLst>
                                          <p:attrName>style.visibility</p:attrName>
                                        </p:attrNameLst>
                                      </p:cBhvr>
                                      <p:to>
                                        <p:strVal val="visible"/>
                                      </p:to>
                                    </p:set>
                                    <p:animEffect transition="in" filter="wipe(left)">
                                      <p:cBhvr>
                                        <p:cTn id="37" dur="500"/>
                                        <p:tgtEl>
                                          <p:spTgt spid="113152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1" end="1"/>
                                            </p:txEl>
                                          </p:spTgt>
                                        </p:tgtEl>
                                        <p:attrNameLst>
                                          <p:attrName>style.visibility</p:attrName>
                                        </p:attrNameLst>
                                      </p:cBhvr>
                                      <p:to>
                                        <p:strVal val="visible"/>
                                      </p:to>
                                    </p:set>
                                    <p:animEffect transition="in" filter="wipe(left)">
                                      <p:cBhvr>
                                        <p:cTn id="42" dur="500"/>
                                        <p:tgtEl>
                                          <p:spTgt spid="1131527">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2" end="2"/>
                                            </p:txEl>
                                          </p:spTgt>
                                        </p:tgtEl>
                                        <p:attrNameLst>
                                          <p:attrName>style.visibility</p:attrName>
                                        </p:attrNameLst>
                                      </p:cBhvr>
                                      <p:to>
                                        <p:strVal val="visible"/>
                                      </p:to>
                                    </p:set>
                                    <p:animEffect transition="in" filter="wipe(left)">
                                      <p:cBhvr>
                                        <p:cTn id="47"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latin typeface="Arial" pitchFamily="34" charset="0"/>
            </a:endParaRPr>
          </a:p>
        </p:txBody>
      </p:sp>
      <p:pic>
        <p:nvPicPr>
          <p:cNvPr id="146435" name="Picture 1" descr="reconciliation.jpg"/>
          <p:cNvPicPr>
            <a:picLocks noChangeAspect="1"/>
          </p:cNvPicPr>
          <p:nvPr/>
        </p:nvPicPr>
        <p:blipFill>
          <a:blip r:embed="rId3"/>
          <a:srcRect/>
          <a:stretch>
            <a:fillRect/>
          </a:stretch>
        </p:blipFill>
        <p:spPr bwMode="auto">
          <a:xfrm>
            <a:off x="4878388" y="2420938"/>
            <a:ext cx="4265612" cy="3816350"/>
          </a:xfrm>
          <a:prstGeom prst="rect">
            <a:avLst/>
          </a:prstGeom>
          <a:noFill/>
          <a:ln w="9525">
            <a:noFill/>
            <a:miter lim="800000"/>
            <a:headEnd/>
            <a:tailEnd/>
          </a:ln>
        </p:spPr>
      </p:pic>
      <p:sp>
        <p:nvSpPr>
          <p:cNvPr id="146436" name="Text Box 3"/>
          <p:cNvSpPr txBox="1">
            <a:spLocks noChangeArrowheads="1"/>
          </p:cNvSpPr>
          <p:nvPr/>
        </p:nvSpPr>
        <p:spPr bwMode="auto">
          <a:xfrm>
            <a:off x="25400" y="260350"/>
            <a:ext cx="4475163" cy="6248400"/>
          </a:xfrm>
          <a:prstGeom prst="rect">
            <a:avLst/>
          </a:prstGeom>
          <a:noFill/>
          <a:ln w="9525">
            <a:noFill/>
            <a:miter lim="800000"/>
            <a:headEnd/>
            <a:tailEnd/>
          </a:ln>
        </p:spPr>
        <p:txBody>
          <a:bodyPr>
            <a:spAutoFit/>
          </a:bodyPr>
          <a:lstStyle/>
          <a:p>
            <a:pPr marL="484188" indent="-484188"/>
            <a:r>
              <a:rPr lang="en-US" sz="4000" b="1">
                <a:latin typeface="Arial" pitchFamily="34" charset="0"/>
              </a:rPr>
              <a:t>I. Tātungkahai mi ākhali Church na </a:t>
            </a:r>
            <a:r>
              <a:rPr lang="en-US" sz="4000" b="1">
                <a:solidFill>
                  <a:srgbClr val="0000FF"/>
                </a:solidFill>
                <a:latin typeface="Arial" pitchFamily="34" charset="0"/>
              </a:rPr>
              <a:t>huikhui </a:t>
            </a:r>
            <a:r>
              <a:rPr lang="en-US" sz="4000" b="1">
                <a:latin typeface="Arial" pitchFamily="34" charset="0"/>
              </a:rPr>
              <a:t>khavai </a:t>
            </a:r>
            <a:r>
              <a:rPr lang="en-US" sz="4000" b="1">
                <a:solidFill>
                  <a:srgbClr val="0000FF"/>
                </a:solidFill>
                <a:latin typeface="Arial" pitchFamily="34" charset="0"/>
              </a:rPr>
              <a:t>āpong</a:t>
            </a:r>
            <a:r>
              <a:rPr lang="en-US" sz="4000" b="1">
                <a:latin typeface="Arial" pitchFamily="34" charset="0"/>
              </a:rPr>
              <a:t> chiva kashap eina tangda </a:t>
            </a:r>
            <a:r>
              <a:rPr lang="en-US" sz="4000" b="1">
                <a:solidFill>
                  <a:srgbClr val="0000CC"/>
                </a:solidFill>
                <a:latin typeface="Arial" pitchFamily="34" charset="0"/>
              </a:rPr>
              <a:t>khalattawui</a:t>
            </a:r>
            <a:r>
              <a:rPr lang="en-US" sz="4000" b="1">
                <a:latin typeface="Arial" pitchFamily="34" charset="0"/>
              </a:rPr>
              <a:t> alungli kupsangkhuiki kachina</a:t>
            </a:r>
            <a:r>
              <a:rPr lang="en-US" altLang="ja-JP" sz="4000" b="1">
                <a:latin typeface="Arial" pitchFamily="34" charset="0"/>
              </a:rPr>
              <a:t> (15-17)</a:t>
            </a:r>
            <a:endParaRPr lang="en-US" sz="3200" b="1"/>
          </a:p>
        </p:txBody>
      </p:sp>
      <p:sp>
        <p:nvSpPr>
          <p:cNvPr id="146437" name="Rectangle 2"/>
          <p:cNvSpPr>
            <a:spLocks noGrp="1" noChangeArrowheads="1"/>
          </p:cNvSpPr>
          <p:nvPr>
            <p:ph type="title" idx="4294967295"/>
          </p:nvPr>
        </p:nvSpPr>
        <p:spPr>
          <a:xfrm>
            <a:off x="0" y="6237288"/>
            <a:ext cx="8820150" cy="620712"/>
          </a:xfrm>
        </p:spPr>
        <p:txBody>
          <a:bodyPr/>
          <a:lstStyle/>
          <a:p>
            <a:pPr algn="r" eaLnBrk="1" hangingPunct="1"/>
            <a:r>
              <a:rPr lang="en-US" sz="2800" b="1" i="1">
                <a:latin typeface="Arial" pitchFamily="34" charset="0"/>
              </a:rPr>
              <a:t>Tuiz</a:t>
            </a:r>
            <a:r>
              <a:rPr lang="en-US" sz="2800" b="1" i="1">
                <a:latin typeface="Arial" pitchFamily="34" charset="0"/>
                <a:cs typeface="Arial" pitchFamily="34" charset="0"/>
              </a:rPr>
              <a:t>ā </a:t>
            </a:r>
            <a:r>
              <a:rPr lang="en-US" sz="2800" b="1" i="1">
                <a:latin typeface="Arial" pitchFamily="34" charset="0"/>
              </a:rPr>
              <a:t>15-17 wui tuir</a:t>
            </a:r>
            <a:r>
              <a:rPr lang="en-US" sz="2800" b="1" i="1" u="sng">
                <a:latin typeface="Arial" pitchFamily="34" charset="0"/>
              </a:rPr>
              <a:t>a</a:t>
            </a:r>
            <a:endParaRPr lang="en-US" sz="2800" i="1"/>
          </a:p>
        </p:txBody>
      </p:sp>
      <p:sp>
        <p:nvSpPr>
          <p:cNvPr id="146438" name="Text Box 15"/>
          <p:cNvSpPr txBox="1">
            <a:spLocks noChangeArrowheads="1"/>
          </p:cNvSpPr>
          <p:nvPr/>
        </p:nvSpPr>
        <p:spPr bwMode="auto">
          <a:xfrm>
            <a:off x="8388350" y="44450"/>
            <a:ext cx="698500" cy="461963"/>
          </a:xfrm>
          <a:prstGeom prst="rect">
            <a:avLst/>
          </a:prstGeom>
          <a:noFill/>
          <a:ln w="9525">
            <a:noFill/>
            <a:miter lim="800000"/>
            <a:headEnd/>
            <a:tailEnd/>
          </a:ln>
        </p:spPr>
        <p:txBody>
          <a:bodyPr wrap="none">
            <a:spAutoFit/>
          </a:bodyPr>
          <a:lstStyle/>
          <a:p>
            <a:r>
              <a:rPr lang="en-US" b="1">
                <a:solidFill>
                  <a:srgbClr val="0000FF"/>
                </a:solidFill>
                <a:latin typeface="Arial" pitchFamily="34" charset="0"/>
                <a:cs typeface="Arial" pitchFamily="34" charset="0"/>
              </a:rPr>
              <a:t>34c</a:t>
            </a:r>
            <a:endParaRPr lang="en-US">
              <a:solidFill>
                <a:srgbClr val="0000FF"/>
              </a:solidFill>
              <a:latin typeface="Arial" pitchFamily="34" charset="0"/>
              <a:cs typeface="Arial" pitchFamily="34" charset="0"/>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214313" y="0"/>
            <a:ext cx="7862887" cy="1828800"/>
          </a:xfrm>
        </p:spPr>
        <p:txBody>
          <a:bodyPr/>
          <a:lstStyle/>
          <a:p>
            <a:pPr eaLnBrk="1" hangingPunct="1"/>
            <a:r>
              <a:rPr lang="en-US" sz="4800" b="1"/>
              <a:t>Varena huikakhuiwui pheik</a:t>
            </a:r>
            <a:r>
              <a:rPr lang="en-US" sz="4800" b="1">
                <a:cs typeface="Arial" pitchFamily="34" charset="0"/>
              </a:rPr>
              <a:t>ā</a:t>
            </a:r>
            <a:r>
              <a:rPr lang="en-US" sz="4800" b="1"/>
              <a:t>r 4…</a:t>
            </a:r>
            <a:endParaRPr lang="en-US" sz="4800"/>
          </a:p>
        </p:txBody>
      </p:sp>
      <p:sp>
        <p:nvSpPr>
          <p:cNvPr id="147459"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latin typeface="Arial" pitchFamily="34"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latin typeface="Arial" pitchFamily="34"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latin typeface="Arial" pitchFamily="34"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latin typeface="Arial" pitchFamily="34"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latin typeface="Arial" pitchFamily="34" charset="0"/>
              </a:rPr>
              <a:t>4</a:t>
            </a:r>
          </a:p>
        </p:txBody>
      </p:sp>
      <p:sp>
        <p:nvSpPr>
          <p:cNvPr id="147464" name="Rectangle 13"/>
          <p:cNvSpPr>
            <a:spLocks noChangeArrowheads="1"/>
          </p:cNvSpPr>
          <p:nvPr/>
        </p:nvSpPr>
        <p:spPr bwMode="auto">
          <a:xfrm>
            <a:off x="0" y="5029200"/>
            <a:ext cx="9001125" cy="1543050"/>
          </a:xfrm>
          <a:prstGeom prst="rect">
            <a:avLst/>
          </a:prstGeom>
          <a:noFill/>
          <a:ln w="9525">
            <a:noFill/>
            <a:miter lim="800000"/>
            <a:headEnd/>
            <a:tailEnd/>
          </a:ln>
        </p:spPr>
        <p:txBody>
          <a:bodyPr anchor="b"/>
          <a:lstStyle/>
          <a:p>
            <a:pPr eaLnBrk="1" hangingPunct="1"/>
            <a:r>
              <a:rPr lang="en-US" sz="4000" b="1">
                <a:solidFill>
                  <a:srgbClr val="333399"/>
                </a:solidFill>
                <a:latin typeface="Arial" pitchFamily="34" charset="0"/>
              </a:rPr>
              <a:t>…pheikar kachida mi chungmeimamandali theingasakra</a:t>
            </a:r>
          </a:p>
        </p:txBody>
      </p:sp>
      <p:sp>
        <p:nvSpPr>
          <p:cNvPr id="147465" name="Text Box 15"/>
          <p:cNvSpPr txBox="1">
            <a:spLocks noChangeArrowheads="1"/>
          </p:cNvSpPr>
          <p:nvPr/>
        </p:nvSpPr>
        <p:spPr bwMode="auto">
          <a:xfrm>
            <a:off x="8388350" y="44450"/>
            <a:ext cx="714375" cy="461963"/>
          </a:xfrm>
          <a:prstGeom prst="rect">
            <a:avLst/>
          </a:prstGeom>
          <a:noFill/>
          <a:ln w="9525">
            <a:noFill/>
            <a:miter lim="800000"/>
            <a:headEnd/>
            <a:tailEnd/>
          </a:ln>
        </p:spPr>
        <p:txBody>
          <a:bodyPr wrap="none">
            <a:spAutoFit/>
          </a:bodyPr>
          <a:lstStyle/>
          <a:p>
            <a:r>
              <a:rPr lang="en-US" b="1">
                <a:solidFill>
                  <a:schemeClr val="bg2"/>
                </a:solidFill>
                <a:latin typeface="Arial" pitchFamily="34" charset="0"/>
                <a:cs typeface="Arial" pitchFamily="34" charset="0"/>
              </a:rPr>
              <a:t>34d</a:t>
            </a:r>
            <a:endParaRPr lang="en-US">
              <a:solidFill>
                <a:schemeClr val="bg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conflicresolution.png"/>
          <p:cNvPicPr>
            <a:picLocks noChangeAspect="1"/>
          </p:cNvPicPr>
          <p:nvPr/>
        </p:nvPicPr>
        <p:blipFill>
          <a:blip r:embed="rId3"/>
          <a:srcRect/>
          <a:stretch>
            <a:fillRect/>
          </a:stretch>
        </p:blipFill>
        <p:spPr bwMode="auto">
          <a:xfrm>
            <a:off x="-1588" y="0"/>
            <a:ext cx="9167813" cy="5157788"/>
          </a:xfrm>
          <a:prstGeom prst="rect">
            <a:avLst/>
          </a:prstGeom>
          <a:noFill/>
          <a:ln w="9525">
            <a:noFill/>
            <a:miter lim="800000"/>
            <a:headEnd/>
            <a:tailEnd/>
          </a:ln>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dist="35921" dir="2700000" algn="ctr" rotWithShape="0">
              <a:srgbClr val="000000">
                <a:alpha val="74997"/>
              </a:srgbClr>
            </a:outerShdw>
          </a:effectLst>
        </p:spPr>
        <p:txBody>
          <a:bodyPr/>
          <a:lstStyle/>
          <a:p>
            <a:pPr eaLnBrk="1" hangingPunct="1">
              <a:defRPr/>
            </a:pPr>
            <a:r>
              <a:rPr lang="en-US" sz="4000" b="1" i="1">
                <a:solidFill>
                  <a:schemeClr val="bg1"/>
                </a:solidFill>
              </a:rPr>
              <a:t>Kakhane khangahān tuizā 18-20 li ngahānkāmidalei:</a:t>
            </a:r>
            <a:br>
              <a:rPr lang="en-US" sz="4000" b="1" i="1">
                <a:solidFill>
                  <a:schemeClr val="bg1"/>
                </a:solidFill>
              </a:rPr>
            </a:br>
            <a:r>
              <a:rPr lang="en-US" sz="4000" b="1" i="1">
                <a:solidFill>
                  <a:srgbClr val="FFFF43"/>
                </a:solidFill>
              </a:rPr>
              <a:t>Khiwuivang</a:t>
            </a:r>
            <a:r>
              <a:rPr lang="en-US" sz="4000" b="1">
                <a:solidFill>
                  <a:schemeClr val="bg1"/>
                </a:solidFill>
              </a:rPr>
              <a:t> tātungkahaibingli mathāda huikhuikikachido?</a:t>
            </a:r>
            <a:endParaRPr lang="en-US" sz="3600" b="1">
              <a:solidFill>
                <a:schemeClr val="bg1"/>
              </a:solidFill>
              <a:latin typeface="Times New Roman" charset="0"/>
            </a:endParaRPr>
          </a:p>
        </p:txBody>
      </p:sp>
      <p:sp>
        <p:nvSpPr>
          <p:cNvPr id="148484" name="Text Box 15"/>
          <p:cNvSpPr txBox="1">
            <a:spLocks noChangeArrowheads="1"/>
          </p:cNvSpPr>
          <p:nvPr/>
        </p:nvSpPr>
        <p:spPr bwMode="auto">
          <a:xfrm>
            <a:off x="8388350" y="44450"/>
            <a:ext cx="714375" cy="461963"/>
          </a:xfrm>
          <a:prstGeom prst="rect">
            <a:avLst/>
          </a:prstGeom>
          <a:solidFill>
            <a:schemeClr val="tx1"/>
          </a:solidFill>
          <a:ln w="9525">
            <a:noFill/>
            <a:miter lim="800000"/>
            <a:headEnd/>
            <a:tailEnd/>
          </a:ln>
        </p:spPr>
        <p:txBody>
          <a:bodyPr wrap="none">
            <a:spAutoFit/>
          </a:bodyPr>
          <a:lstStyle/>
          <a:p>
            <a:r>
              <a:rPr lang="en-US" b="1">
                <a:solidFill>
                  <a:schemeClr val="bg1"/>
                </a:solidFill>
                <a:latin typeface="Arial" pitchFamily="34" charset="0"/>
              </a:rPr>
              <a:t>34d</a:t>
            </a:r>
            <a:endParaRPr lang="en-US">
              <a:solidFill>
                <a:schemeClr val="bg1"/>
              </a:solidFill>
              <a:latin typeface="Arial" pitchFamily="34" charset="0"/>
            </a:endParaRP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 descr="unitycooperation1-300x219.jpg"/>
          <p:cNvPicPr>
            <a:picLocks noChangeAspect="1"/>
          </p:cNvPicPr>
          <p:nvPr/>
        </p:nvPicPr>
        <p:blipFill>
          <a:blip r:embed="rId3"/>
          <a:srcRect/>
          <a:stretch>
            <a:fillRect/>
          </a:stretch>
        </p:blipFill>
        <p:spPr bwMode="auto">
          <a:xfrm>
            <a:off x="-9525" y="0"/>
            <a:ext cx="9153525" cy="6870700"/>
          </a:xfrm>
          <a:prstGeom prst="rect">
            <a:avLst/>
          </a:prstGeom>
          <a:noFill/>
          <a:ln w="9525">
            <a:noFill/>
            <a:miter lim="800000"/>
            <a:headEnd/>
            <a:tailEnd/>
          </a:ln>
        </p:spPr>
      </p:pic>
      <p:sp>
        <p:nvSpPr>
          <p:cNvPr id="149507"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pitchFamily="34" charset="0"/>
              </a:rPr>
              <a:t>Tuiz</a:t>
            </a:r>
            <a:r>
              <a:rPr lang="en-US" b="1">
                <a:latin typeface="Arial" pitchFamily="34" charset="0"/>
                <a:cs typeface="Arial" pitchFamily="34" charset="0"/>
              </a:rPr>
              <a:t>ā</a:t>
            </a:r>
            <a:r>
              <a:rPr lang="en-US" b="1">
                <a:latin typeface="Arial" pitchFamily="34" charset="0"/>
              </a:rPr>
              <a:t> 18-20 wui tuir</a:t>
            </a:r>
            <a:r>
              <a:rPr lang="en-US" b="1" u="sng">
                <a:latin typeface="Arial" pitchFamily="34" charset="0"/>
              </a:rPr>
              <a:t>a</a:t>
            </a:r>
            <a:endParaRPr lang="en-US"/>
          </a:p>
        </p:txBody>
      </p:sp>
      <p:sp>
        <p:nvSpPr>
          <p:cNvPr id="1078275" name="Text Box 3"/>
          <p:cNvSpPr txBox="1">
            <a:spLocks noChangeArrowheads="1"/>
          </p:cNvSpPr>
          <p:nvPr/>
        </p:nvSpPr>
        <p:spPr bwMode="auto">
          <a:xfrm>
            <a:off x="1979613" y="3578225"/>
            <a:ext cx="5832475" cy="3046413"/>
          </a:xfrm>
          <a:prstGeom prst="rect">
            <a:avLst/>
          </a:prstGeom>
          <a:noFill/>
          <a:ln w="9525">
            <a:noFill/>
            <a:miter lim="800000"/>
            <a:headEnd/>
            <a:tailEnd/>
          </a:ln>
        </p:spPr>
        <p:txBody>
          <a:bodyPr>
            <a:spAutoFit/>
          </a:bodyPr>
          <a:lstStyle/>
          <a:p>
            <a:pPr algn="ctr">
              <a:buFont typeface="Arial" pitchFamily="34" charset="0"/>
              <a:buNone/>
            </a:pPr>
            <a:r>
              <a:rPr lang="en-US" sz="4800" b="1">
                <a:solidFill>
                  <a:srgbClr val="000000"/>
                </a:solidFill>
                <a:latin typeface="Arial" pitchFamily="34" charset="0"/>
              </a:rPr>
              <a:t>II. Church hina Varewui </a:t>
            </a:r>
            <a:r>
              <a:rPr lang="en-US" sz="4800" b="1" u="sng">
                <a:solidFill>
                  <a:srgbClr val="000090"/>
                </a:solidFill>
                <a:latin typeface="Arial" pitchFamily="34" charset="0"/>
              </a:rPr>
              <a:t>s</a:t>
            </a:r>
            <a:r>
              <a:rPr lang="en-US" sz="4800" b="1" u="sng">
                <a:solidFill>
                  <a:srgbClr val="000090"/>
                </a:solidFill>
                <a:latin typeface="Arial" pitchFamily="34" charset="0"/>
                <a:cs typeface="Arial" pitchFamily="34" charset="0"/>
              </a:rPr>
              <a:t>ārān-p</a:t>
            </a:r>
            <a:r>
              <a:rPr lang="en-US" sz="4800" b="1" u="sng">
                <a:solidFill>
                  <a:srgbClr val="000090"/>
                </a:solidFill>
                <a:latin typeface="Arial" pitchFamily="34" charset="0"/>
              </a:rPr>
              <a:t>angshap</a:t>
            </a:r>
            <a:r>
              <a:rPr lang="en-US" sz="4800" b="1">
                <a:solidFill>
                  <a:srgbClr val="000090"/>
                </a:solidFill>
                <a:latin typeface="Arial" pitchFamily="34" charset="0"/>
              </a:rPr>
              <a:t> </a:t>
            </a:r>
            <a:r>
              <a:rPr lang="en-US" sz="4800" b="1">
                <a:solidFill>
                  <a:srgbClr val="000000"/>
                </a:solidFill>
                <a:latin typeface="Arial" pitchFamily="34" charset="0"/>
              </a:rPr>
              <a:t>wui amathun</a:t>
            </a:r>
            <a:r>
              <a:rPr lang="en-US" sz="4800" b="1">
                <a:solidFill>
                  <a:srgbClr val="000000"/>
                </a:solidFill>
                <a:latin typeface="Arial" pitchFamily="34" charset="0"/>
                <a:cs typeface="Arial" pitchFamily="34" charset="0"/>
              </a:rPr>
              <a:t>na</a:t>
            </a:r>
            <a:r>
              <a:rPr lang="en-US" sz="4800" b="1">
                <a:solidFill>
                  <a:srgbClr val="000000"/>
                </a:solidFill>
                <a:latin typeface="Arial" pitchFamily="34" charset="0"/>
              </a:rPr>
              <a:t>!</a:t>
            </a:r>
            <a:r>
              <a:rPr lang="en-US" b="1">
                <a:solidFill>
                  <a:srgbClr val="000000"/>
                </a:solidFill>
              </a:rPr>
              <a:t> </a:t>
            </a:r>
          </a:p>
        </p:txBody>
      </p:sp>
      <p:sp>
        <p:nvSpPr>
          <p:cNvPr id="149509" name="Text Box 15"/>
          <p:cNvSpPr txBox="1">
            <a:spLocks noChangeArrowheads="1"/>
          </p:cNvSpPr>
          <p:nvPr/>
        </p:nvSpPr>
        <p:spPr bwMode="auto">
          <a:xfrm>
            <a:off x="8388350" y="44450"/>
            <a:ext cx="714375" cy="461963"/>
          </a:xfrm>
          <a:prstGeom prst="rect">
            <a:avLst/>
          </a:prstGeom>
          <a:solidFill>
            <a:srgbClr val="000000"/>
          </a:solidFill>
          <a:ln w="9525">
            <a:noFill/>
            <a:miter lim="800000"/>
            <a:headEnd/>
            <a:tailEnd/>
          </a:ln>
        </p:spPr>
        <p:txBody>
          <a:bodyPr wrap="none">
            <a:spAutoFit/>
          </a:bodyPr>
          <a:lstStyle/>
          <a:p>
            <a:r>
              <a:rPr lang="en-US" b="1">
                <a:solidFill>
                  <a:srgbClr val="FFFFFF"/>
                </a:solidFill>
                <a:latin typeface="Arial" pitchFamily="34" charset="0"/>
                <a:cs typeface="Arial" pitchFamily="34" charset="0"/>
              </a:rPr>
              <a:t>34d</a:t>
            </a:r>
            <a:endParaRPr lang="en-US">
              <a:solidFill>
                <a:srgbClr val="FFFFFF"/>
              </a:solidFill>
              <a:latin typeface="Arial" pitchFamily="34" charset="0"/>
              <a:cs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descr="relationships on beach.jpg"/>
          <p:cNvPicPr>
            <a:picLocks noChangeAspect="1"/>
          </p:cNvPicPr>
          <p:nvPr/>
        </p:nvPicPr>
        <p:blipFill>
          <a:blip r:embed="rId4"/>
          <a:srcRect r="10922"/>
          <a:stretch>
            <a:fillRect/>
          </a:stretch>
        </p:blipFill>
        <p:spPr bwMode="auto">
          <a:xfrm>
            <a:off x="-252413" y="-26988"/>
            <a:ext cx="9396413" cy="7021513"/>
          </a:xfrm>
          <a:prstGeom prst="rect">
            <a:avLst/>
          </a:prstGeom>
          <a:noFill/>
          <a:ln w="9525">
            <a:noFill/>
            <a:miter lim="800000"/>
            <a:headEnd/>
            <a:tailEnd/>
          </a:ln>
        </p:spPr>
      </p:pic>
      <p:sp>
        <p:nvSpPr>
          <p:cNvPr id="45060" name="Rectangle 4"/>
          <p:cNvSpPr>
            <a:spLocks noGrp="1" noChangeArrowheads="1"/>
          </p:cNvSpPr>
          <p:nvPr>
            <p:ph type="title" idx="4294967295"/>
          </p:nvPr>
        </p:nvSpPr>
        <p:spPr>
          <a:xfrm>
            <a:off x="0" y="228600"/>
            <a:ext cx="9144000" cy="1447800"/>
          </a:xfrm>
        </p:spPr>
        <p:txBody>
          <a:bodyPr/>
          <a:lstStyle/>
          <a:p>
            <a:pPr eaLnBrk="1" hangingPunct="1">
              <a:defRPr/>
            </a:pPr>
            <a:r>
              <a:rPr lang="en-US" sz="4800" b="1">
                <a:solidFill>
                  <a:schemeClr val="bg1"/>
                </a:solidFill>
                <a:effectLst>
                  <a:outerShdw blurRad="38100" dist="38100" dir="2700000" algn="tl">
                    <a:srgbClr val="000000">
                      <a:alpha val="43137"/>
                    </a:srgbClr>
                  </a:outerShdw>
                </a:effectLst>
              </a:rPr>
              <a:t>Khisāda hāngmachinra?</a:t>
            </a:r>
            <a:r>
              <a:rPr lang="en-US" sz="6600" b="1">
                <a:solidFill>
                  <a:schemeClr val="bg1"/>
                </a:solidFill>
                <a:effectLst>
                  <a:outerShdw blurRad="38100" dist="38100" dir="2700000" algn="tl">
                    <a:srgbClr val="000000">
                      <a:alpha val="43137"/>
                    </a:srgbClr>
                  </a:outerShdw>
                </a:effectLst>
              </a:rPr>
              <a:t> </a:t>
            </a:r>
            <a:r>
              <a:rPr lang="en-US" sz="6000" b="1">
                <a:solidFill>
                  <a:schemeClr val="bg1"/>
                </a:solidFill>
                <a:effectLst>
                  <a:outerShdw blurRad="38100" dist="38100" dir="2700000" algn="tl">
                    <a:srgbClr val="000000">
                      <a:alpha val="43137"/>
                    </a:srgbClr>
                  </a:outerShdw>
                </a:effectLst>
              </a:rPr>
              <a:t> </a:t>
            </a:r>
            <a:br>
              <a:rPr lang="en-US" sz="6000" b="1">
                <a:solidFill>
                  <a:schemeClr val="bg1"/>
                </a:solidFill>
                <a:effectLst>
                  <a:outerShdw blurRad="38100" dist="38100" dir="2700000" algn="tl">
                    <a:srgbClr val="000000">
                      <a:alpha val="43137"/>
                    </a:srgbClr>
                  </a:outerShdw>
                </a:effectLst>
              </a:rPr>
            </a:br>
            <a:r>
              <a:rPr lang="en-US" sz="3600" b="1">
                <a:solidFill>
                  <a:schemeClr val="bg1"/>
                </a:solidFill>
                <a:effectLst>
                  <a:outerShdw blurRad="38100" dist="38100" dir="2700000" algn="tl">
                    <a:srgbClr val="000000">
                      <a:alpha val="43137"/>
                    </a:srgbClr>
                  </a:outerShdw>
                </a:effectLst>
              </a:rPr>
              <a:t>Ithumna huikhuikhavai kasāli…</a:t>
            </a:r>
          </a:p>
        </p:txBody>
      </p:sp>
      <p:sp>
        <p:nvSpPr>
          <p:cNvPr id="45062" name="Text Box 6"/>
          <p:cNvSpPr txBox="1">
            <a:spLocks noChangeArrowheads="1"/>
          </p:cNvSpPr>
          <p:nvPr/>
        </p:nvSpPr>
        <p:spPr bwMode="auto">
          <a:xfrm>
            <a:off x="-152400" y="2438400"/>
            <a:ext cx="3733800" cy="3170238"/>
          </a:xfrm>
          <a:prstGeom prst="rect">
            <a:avLst/>
          </a:prstGeom>
          <a:noFill/>
          <a:ln>
            <a:noFill/>
          </a:ln>
          <a:effectLst/>
        </p:spPr>
        <p:txBody>
          <a:bodyPr>
            <a:spAutoFit/>
          </a:bodyPr>
          <a:lstStyle/>
          <a:p>
            <a:pPr algn="ctr" eaLnBrk="1" hangingPunct="1">
              <a:defRPr/>
            </a:pPr>
            <a:r>
              <a:rPr lang="en-US" sz="4000" b="1">
                <a:solidFill>
                  <a:srgbClr val="FFFF43"/>
                </a:solidFill>
                <a:effectLst>
                  <a:outerShdw blurRad="38100" dist="38100" dir="2700000" algn="tl">
                    <a:srgbClr val="000000">
                      <a:alpha val="43137"/>
                    </a:srgbClr>
                  </a:outerShdw>
                </a:effectLst>
                <a:latin typeface="Arial" pitchFamily="34" charset="0"/>
              </a:rPr>
              <a:t>Av</a:t>
            </a:r>
            <a:r>
              <a:rPr lang="en-US" sz="4000" b="1">
                <a:solidFill>
                  <a:srgbClr val="FFFF43"/>
                </a:solidFill>
                <a:effectLst>
                  <a:outerShdw blurRad="38100" dist="38100" dir="2700000" algn="tl">
                    <a:srgbClr val="000000">
                      <a:alpha val="43137"/>
                    </a:srgbClr>
                  </a:outerShdw>
                </a:effectLst>
                <a:latin typeface="Arial"/>
              </a:rPr>
              <a:t>āwui</a:t>
            </a:r>
            <a:r>
              <a:rPr lang="en-US" sz="4000" b="1">
                <a:solidFill>
                  <a:srgbClr val="FFFFFF"/>
                </a:solidFill>
                <a:effectLst>
                  <a:outerShdw blurRad="38100" dist="38100" dir="2700000" algn="tl">
                    <a:srgbClr val="000000">
                      <a:alpha val="43137"/>
                    </a:srgbClr>
                  </a:outerShdw>
                </a:effectLst>
                <a:latin typeface="Arial" pitchFamily="34" charset="0"/>
              </a:rPr>
              <a:t>  mathum s</a:t>
            </a:r>
            <a:r>
              <a:rPr lang="en-US" sz="4000" b="1">
                <a:solidFill>
                  <a:srgbClr val="FFFFFF"/>
                </a:solidFill>
                <a:effectLst>
                  <a:outerShdw blurRad="38100" dist="38100" dir="2700000" algn="tl">
                    <a:srgbClr val="000000">
                      <a:alpha val="43137"/>
                    </a:srgbClr>
                  </a:outerShdw>
                </a:effectLst>
                <a:latin typeface="Arial"/>
              </a:rPr>
              <a:t>āda ot sai.</a:t>
            </a:r>
            <a:br>
              <a:rPr lang="en-US" sz="4000" b="1">
                <a:solidFill>
                  <a:srgbClr val="FFFFFF"/>
                </a:solidFill>
                <a:effectLst>
                  <a:outerShdw blurRad="38100" dist="38100" dir="2700000" algn="tl">
                    <a:srgbClr val="000000">
                      <a:alpha val="43137"/>
                    </a:srgbClr>
                  </a:outerShdw>
                </a:effectLst>
                <a:latin typeface="Arial" pitchFamily="34" charset="0"/>
              </a:rPr>
            </a:br>
            <a:br>
              <a:rPr lang="en-US" sz="4000" b="1">
                <a:solidFill>
                  <a:srgbClr val="FFFFFF"/>
                </a:solidFill>
                <a:effectLst>
                  <a:outerShdw blurRad="38100" dist="38100" dir="2700000" algn="tl">
                    <a:srgbClr val="000000">
                      <a:alpha val="43137"/>
                    </a:srgbClr>
                  </a:outerShdw>
                </a:effectLst>
                <a:latin typeface="Arial" pitchFamily="34" charset="0"/>
              </a:rPr>
            </a:br>
            <a:r>
              <a:rPr lang="en-US" sz="4000" b="1">
                <a:solidFill>
                  <a:srgbClr val="FFFFFF"/>
                </a:solidFill>
                <a:effectLst>
                  <a:outerShdw blurRad="38100" dist="38100" dir="2700000" algn="tl">
                    <a:srgbClr val="000000">
                      <a:alpha val="43137"/>
                    </a:srgbClr>
                  </a:outerShdw>
                </a:effectLst>
                <a:latin typeface="Arial" pitchFamily="34" charset="0"/>
              </a:rPr>
              <a:t>(18-19)</a:t>
            </a:r>
          </a:p>
        </p:txBody>
      </p:sp>
      <p:sp>
        <p:nvSpPr>
          <p:cNvPr id="150533" name="Text Box 15"/>
          <p:cNvSpPr txBox="1">
            <a:spLocks noChangeArrowheads="1"/>
          </p:cNvSpPr>
          <p:nvPr/>
        </p:nvSpPr>
        <p:spPr bwMode="auto">
          <a:xfrm>
            <a:off x="8388350" y="44450"/>
            <a:ext cx="714375" cy="461963"/>
          </a:xfrm>
          <a:prstGeom prst="rect">
            <a:avLst/>
          </a:prstGeom>
          <a:solidFill>
            <a:srgbClr val="000000"/>
          </a:solidFill>
          <a:ln w="9525">
            <a:noFill/>
            <a:miter lim="800000"/>
            <a:headEnd/>
            <a:tailEnd/>
          </a:ln>
        </p:spPr>
        <p:txBody>
          <a:bodyPr wrap="none">
            <a:spAutoFit/>
          </a:bodyPr>
          <a:lstStyle/>
          <a:p>
            <a:r>
              <a:rPr lang="en-US" b="1">
                <a:solidFill>
                  <a:srgbClr val="FFFFFF"/>
                </a:solidFill>
                <a:effectLst>
                  <a:outerShdw blurRad="38100" dist="38100" dir="2700000" algn="tl">
                    <a:srgbClr val="000000">
                      <a:alpha val="43137"/>
                    </a:srgbClr>
                  </a:outerShdw>
                </a:effectLst>
                <a:latin typeface="Arial" pitchFamily="34" charset="0"/>
              </a:rPr>
              <a:t>34d</a:t>
            </a:r>
            <a:endParaRPr lang="en-US">
              <a:solidFill>
                <a:srgbClr val="FFFFFF"/>
              </a:solidFill>
              <a:effectLst>
                <a:outerShdw blurRad="38100" dist="38100" dir="2700000" algn="tl">
                  <a:srgbClr val="000000">
                    <a:alpha val="43137"/>
                  </a:srgbClr>
                </a:outerShdw>
              </a:effectLst>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3"/>
          <p:cNvSpPr>
            <a:spLocks noChangeArrowheads="1"/>
          </p:cNvSpPr>
          <p:nvPr/>
        </p:nvSpPr>
        <p:spPr bwMode="auto">
          <a:xfrm>
            <a:off x="0" y="1214438"/>
            <a:ext cx="4648200" cy="5119687"/>
          </a:xfrm>
          <a:prstGeom prst="rect">
            <a:avLst/>
          </a:prstGeom>
          <a:noFill/>
          <a:ln w="9525">
            <a:noFill/>
            <a:miter lim="800000"/>
            <a:headEnd/>
            <a:tailEnd/>
          </a:ln>
        </p:spPr>
        <p:txBody>
          <a:bodyPr anchor="ctr"/>
          <a:lstStyle/>
          <a:p>
            <a:pPr algn="ctr" eaLnBrk="1" hangingPunct="1"/>
            <a:r>
              <a:rPr lang="en-US" sz="3200" b="1">
                <a:solidFill>
                  <a:srgbClr val="FFFFFF"/>
                </a:solidFill>
                <a:latin typeface="Arial" pitchFamily="34" charset="0"/>
              </a:rPr>
              <a:t>Tangkhul </a:t>
            </a:r>
            <a:r>
              <a:rPr lang="ja-JP" altLang="en-US" sz="3200" b="1">
                <a:solidFill>
                  <a:srgbClr val="FFFFFF"/>
                </a:solidFill>
                <a:latin typeface="Arial" pitchFamily="34" charset="0"/>
              </a:rPr>
              <a:t>“</a:t>
            </a:r>
            <a:r>
              <a:rPr kumimoji="1" lang="en-US" sz="3200" b="1">
                <a:solidFill>
                  <a:srgbClr val="FFFFFF"/>
                </a:solidFill>
                <a:latin typeface="Arial" pitchFamily="34" charset="0"/>
              </a:rPr>
              <a:t>Ina nathumli kachangkhat eina kahangna, kachikathali nathumna okathuili khalap kahahai chi kazingramlila </a:t>
            </a:r>
            <a:r>
              <a:rPr kumimoji="1" lang="en-US" sz="3200" b="1">
                <a:solidFill>
                  <a:srgbClr val="FFFF00"/>
                </a:solidFill>
                <a:latin typeface="Arial" pitchFamily="34" charset="0"/>
              </a:rPr>
              <a:t>khalapra</a:t>
            </a:r>
            <a:r>
              <a:rPr kumimoji="1" lang="en-US" sz="3200" b="1">
                <a:solidFill>
                  <a:srgbClr val="FFFFFF"/>
                </a:solidFill>
                <a:latin typeface="Arial" pitchFamily="34" charset="0"/>
              </a:rPr>
              <a:t>, kala nathumna okathuili khamayaya chi kazingramlila </a:t>
            </a:r>
            <a:r>
              <a:rPr kumimoji="1" lang="en-US" sz="3200" b="1">
                <a:solidFill>
                  <a:srgbClr val="FFFF00"/>
                </a:solidFill>
                <a:latin typeface="Arial" pitchFamily="34" charset="0"/>
              </a:rPr>
              <a:t>mayara</a:t>
            </a:r>
            <a:r>
              <a:rPr lang="en-US" altLang="ja-JP" sz="3200" b="1">
                <a:solidFill>
                  <a:srgbClr val="FFFFFF"/>
                </a:solidFill>
                <a:latin typeface="Arial" pitchFamily="34" charset="0"/>
              </a:rPr>
              <a:t>.</a:t>
            </a:r>
            <a:r>
              <a:rPr lang="ja-JP" altLang="en-US" sz="3200" b="1">
                <a:solidFill>
                  <a:srgbClr val="FFFFFF"/>
                </a:solidFill>
                <a:latin typeface="Arial" pitchFamily="34" charset="0"/>
              </a:rPr>
              <a:t>”</a:t>
            </a:r>
            <a:endParaRPr lang="en-US" sz="4000" b="1">
              <a:solidFill>
                <a:srgbClr val="000000"/>
              </a:solidFill>
              <a:latin typeface="Arial" pitchFamily="34" charset="0"/>
            </a:endParaRPr>
          </a:p>
        </p:txBody>
      </p:sp>
      <p:sp>
        <p:nvSpPr>
          <p:cNvPr id="151555" name="Rectangle 2"/>
          <p:cNvSpPr>
            <a:spLocks noGrp="1" noChangeArrowheads="1"/>
          </p:cNvSpPr>
          <p:nvPr>
            <p:ph type="title"/>
          </p:nvPr>
        </p:nvSpPr>
        <p:spPr/>
        <p:txBody>
          <a:bodyPr/>
          <a:lstStyle/>
          <a:p>
            <a:pPr eaLnBrk="1" hangingPunct="1"/>
            <a:r>
              <a:rPr lang="en-US" b="1"/>
              <a:t>A Better Translation…</a:t>
            </a:r>
            <a:endParaRPr lang="en-US"/>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rgbClr val="FFFFFF"/>
                </a:solidFill>
                <a:effectLst>
                  <a:outerShdw blurRad="38100" dist="38100" dir="2700000" algn="tl">
                    <a:srgbClr val="000000"/>
                  </a:outerShdw>
                </a:effectLst>
                <a:latin typeface="Arial" pitchFamily="34" charset="0"/>
              </a:rPr>
              <a:t>NAU na math</a:t>
            </a:r>
            <a:r>
              <a:rPr lang="en-US" sz="4400" b="1">
                <a:solidFill>
                  <a:srgbClr val="FFFFFF"/>
                </a:solidFill>
                <a:effectLst>
                  <a:outerShdw blurRad="38100" dist="38100" dir="2700000" algn="tl">
                    <a:srgbClr val="000000"/>
                  </a:outerShdw>
                </a:effectLst>
                <a:latin typeface="Arial"/>
              </a:rPr>
              <a:t>ā</a:t>
            </a:r>
            <a:r>
              <a:rPr lang="en-US" sz="4400" b="1">
                <a:solidFill>
                  <a:srgbClr val="FFFFFF"/>
                </a:solidFill>
                <a:effectLst>
                  <a:outerShdw blurRad="38100" dist="38100" dir="2700000" algn="tl">
                    <a:srgbClr val="000000"/>
                  </a:outerShdw>
                </a:effectLst>
                <a:latin typeface="Arial" pitchFamily="34" charset="0"/>
              </a:rPr>
              <a:t>meida khalattalei…</a:t>
            </a:r>
            <a:endParaRPr lang="en-US" sz="4400">
              <a:solidFill>
                <a:srgbClr val="000000"/>
              </a:solidFill>
              <a:latin typeface="Arial" pitchFamily="34" charset="0"/>
            </a:endParaRPr>
          </a:p>
        </p:txBody>
      </p:sp>
      <p:sp>
        <p:nvSpPr>
          <p:cNvPr id="1053701" name="Rectangle 5"/>
          <p:cNvSpPr>
            <a:spLocks noChangeArrowheads="1"/>
          </p:cNvSpPr>
          <p:nvPr/>
        </p:nvSpPr>
        <p:spPr bwMode="auto">
          <a:xfrm>
            <a:off x="4800600" y="1409700"/>
            <a:ext cx="4267200" cy="4724400"/>
          </a:xfrm>
          <a:prstGeom prst="rect">
            <a:avLst/>
          </a:prstGeom>
          <a:noFill/>
          <a:ln w="9525">
            <a:noFill/>
            <a:miter lim="800000"/>
            <a:headEnd/>
            <a:tailEnd/>
          </a:ln>
        </p:spPr>
        <p:txBody>
          <a:bodyPr anchor="ctr"/>
          <a:lstStyle/>
          <a:p>
            <a:pPr algn="ctr" eaLnBrk="1" hangingPunct="1"/>
            <a:r>
              <a:rPr lang="en-US" sz="3600" b="1">
                <a:solidFill>
                  <a:srgbClr val="FFFFFF"/>
                </a:solidFill>
                <a:latin typeface="Arial" pitchFamily="34" charset="0"/>
              </a:rPr>
              <a:t>NAU </a:t>
            </a:r>
            <a:r>
              <a:rPr lang="ja-JP" altLang="en-US" sz="3600" b="1">
                <a:solidFill>
                  <a:srgbClr val="FFFFFF"/>
                </a:solidFill>
                <a:latin typeface="Arial" pitchFamily="34" charset="0"/>
              </a:rPr>
              <a:t>“</a:t>
            </a:r>
            <a:r>
              <a:rPr lang="en-US" altLang="ja-JP" sz="3600" b="1">
                <a:solidFill>
                  <a:srgbClr val="FFFFFF"/>
                </a:solidFill>
                <a:latin typeface="Arial" pitchFamily="34" charset="0"/>
              </a:rPr>
              <a:t>Truly I say to you, whatever you bind on earth </a:t>
            </a:r>
            <a:r>
              <a:rPr lang="en-US" altLang="ja-JP" sz="3600" b="1">
                <a:solidFill>
                  <a:srgbClr val="FFFF43"/>
                </a:solidFill>
                <a:latin typeface="Arial" pitchFamily="34" charset="0"/>
              </a:rPr>
              <a:t>shall have been</a:t>
            </a:r>
            <a:r>
              <a:rPr lang="en-US" altLang="ja-JP" sz="3600" b="1">
                <a:solidFill>
                  <a:srgbClr val="FFFFFF"/>
                </a:solidFill>
                <a:latin typeface="Arial" pitchFamily="34" charset="0"/>
              </a:rPr>
              <a:t> bound in heaven; and whatever you loose on earth </a:t>
            </a:r>
            <a:r>
              <a:rPr lang="en-US" altLang="ja-JP" sz="3600" b="1">
                <a:solidFill>
                  <a:srgbClr val="FFFF43"/>
                </a:solidFill>
                <a:latin typeface="Arial" pitchFamily="34" charset="0"/>
              </a:rPr>
              <a:t>shall have been</a:t>
            </a:r>
            <a:r>
              <a:rPr lang="en-US" altLang="ja-JP" sz="3600" b="1">
                <a:solidFill>
                  <a:srgbClr val="FFFFFF"/>
                </a:solidFill>
                <a:latin typeface="Arial" pitchFamily="34" charset="0"/>
              </a:rPr>
              <a:t> loosed in heaven.</a:t>
            </a:r>
            <a:r>
              <a:rPr lang="ja-JP" altLang="en-US" sz="3600" b="1">
                <a:solidFill>
                  <a:srgbClr val="FFFFFF"/>
                </a:solidFill>
                <a:latin typeface="Arial" pitchFamily="34" charset="0"/>
              </a:rPr>
              <a:t>”</a:t>
            </a:r>
            <a:endParaRPr lang="en-US" sz="4400" b="1">
              <a:solidFill>
                <a:srgbClr val="000000"/>
              </a:solidFill>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descr="bible002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idx="4294967295"/>
          </p:nvPr>
        </p:nvSpPr>
        <p:spPr>
          <a:xfrm>
            <a:off x="614363" y="533400"/>
            <a:ext cx="8529637" cy="990600"/>
          </a:xfrm>
          <a:solidFill>
            <a:schemeClr val="bg2"/>
          </a:solidFill>
        </p:spPr>
        <p:txBody>
          <a:bodyPr/>
          <a:lstStyle/>
          <a:p>
            <a:pPr>
              <a:defRPr/>
            </a:pPr>
            <a:r>
              <a:rPr lang="en-US" dirty="0">
                <a:solidFill>
                  <a:srgbClr val="FFFFFF"/>
                </a:solidFill>
                <a:effectLst>
                  <a:outerShdw blurRad="38100" dist="38100" dir="2700000" algn="tl">
                    <a:srgbClr val="000000"/>
                  </a:outerShdw>
                </a:effectLst>
                <a:latin typeface="Arial" pitchFamily="34" charset="0"/>
                <a:ea typeface="ＭＳ Ｐゴシック" pitchFamily="-84" charset="-128"/>
              </a:rPr>
              <a:t>1. </a:t>
            </a:r>
            <a:r>
              <a:rPr lang="en-US" dirty="0" err="1">
                <a:solidFill>
                  <a:srgbClr val="FFFFFF"/>
                </a:solidFill>
                <a:effectLst>
                  <a:outerShdw blurRad="38100" dist="38100" dir="2700000" algn="tl">
                    <a:srgbClr val="000000"/>
                  </a:outerShdw>
                </a:effectLst>
                <a:latin typeface="Arial" pitchFamily="34" charset="0"/>
                <a:ea typeface="ＭＳ Ｐゴシック" pitchFamily="-84" charset="-128"/>
              </a:rPr>
              <a:t>Tuipam</a:t>
            </a:r>
            <a:r>
              <a:rPr lang="en-US" dirty="0">
                <a:solidFill>
                  <a:srgbClr val="FFFFFF"/>
                </a:solidFill>
                <a:effectLst>
                  <a:outerShdw blurRad="38100" dist="38100" dir="2700000" algn="tl">
                    <a:srgbClr val="000000"/>
                  </a:outerShdw>
                </a:effectLst>
                <a:latin typeface="Arial" pitchFamily="34" charset="0"/>
                <a:ea typeface="ＭＳ Ｐゴシック" pitchFamily="-84" charset="-128"/>
              </a:rPr>
              <a:t> </a:t>
            </a:r>
            <a:r>
              <a:rPr lang="en-US" dirty="0" err="1">
                <a:solidFill>
                  <a:srgbClr val="FFFFFF"/>
                </a:solidFill>
                <a:effectLst>
                  <a:outerShdw blurRad="38100" dist="38100" dir="2700000" algn="tl">
                    <a:srgbClr val="000000"/>
                  </a:outerShdw>
                </a:effectLst>
                <a:latin typeface="Arial" pitchFamily="34" charset="0"/>
                <a:ea typeface="ＭＳ Ｐゴシック" pitchFamily="-84" charset="-128"/>
              </a:rPr>
              <a:t>kapā</a:t>
            </a:r>
            <a:r>
              <a:rPr lang="en-US" dirty="0">
                <a:solidFill>
                  <a:srgbClr val="FFFFFF"/>
                </a:solidFill>
                <a:effectLst>
                  <a:outerShdw blurRad="38100" dist="38100" dir="2700000" algn="tl">
                    <a:srgbClr val="000000"/>
                  </a:outerShdw>
                </a:effectLst>
                <a:latin typeface="Arial" pitchFamily="34" charset="0"/>
                <a:ea typeface="ＭＳ Ｐゴシック" pitchFamily="-84" charset="-128"/>
              </a:rPr>
              <a:t> kala </a:t>
            </a:r>
            <a:r>
              <a:rPr lang="en-US" dirty="0" err="1">
                <a:solidFill>
                  <a:srgbClr val="FFFFFF"/>
                </a:solidFill>
                <a:effectLst>
                  <a:outerShdw blurRad="38100" dist="38100" dir="2700000" algn="tl">
                    <a:srgbClr val="000000"/>
                  </a:outerShdw>
                </a:effectLst>
                <a:latin typeface="Arial" pitchFamily="34" charset="0"/>
                <a:ea typeface="ＭＳ Ｐゴシック" pitchFamily="-84" charset="-128"/>
              </a:rPr>
              <a:t>khamachuk</a:t>
            </a:r>
            <a:endParaRPr lang="en-US" dirty="0">
              <a:solidFill>
                <a:srgbClr val="FFFFFF"/>
              </a:solidFill>
              <a:effectLst>
                <a:outerShdw blurRad="38100" dist="38100" dir="2700000" algn="tl">
                  <a:srgbClr val="000000"/>
                </a:outerShdw>
              </a:effectLst>
              <a:latin typeface="Arial" pitchFamily="34" charset="0"/>
              <a:ea typeface="ＭＳ Ｐゴシック" pitchFamily="-84" charset="-128"/>
            </a:endParaRPr>
          </a:p>
        </p:txBody>
      </p:sp>
      <p:sp>
        <p:nvSpPr>
          <p:cNvPr id="3" name="Title 1"/>
          <p:cNvSpPr txBox="1">
            <a:spLocks/>
          </p:cNvSpPr>
          <p:nvPr/>
        </p:nvSpPr>
        <p:spPr bwMode="auto">
          <a:xfrm>
            <a:off x="714375" y="1676400"/>
            <a:ext cx="8358188" cy="3681413"/>
          </a:xfrm>
          <a:prstGeom prst="rect">
            <a:avLst/>
          </a:prstGeom>
          <a:noFill/>
          <a:ln w="9525">
            <a:noFill/>
            <a:miter lim="800000"/>
            <a:headEnd/>
            <a:tailEnd/>
          </a:ln>
        </p:spPr>
        <p:txBody>
          <a:bodyPr anchor="ctr"/>
          <a:lstStyle/>
          <a:p>
            <a:pPr marL="450850" indent="-450850">
              <a:lnSpc>
                <a:spcPct val="90000"/>
              </a:lnSpc>
              <a:defRPr/>
            </a:pPr>
            <a:r>
              <a:rPr lang="en-US" sz="2800" b="1">
                <a:solidFill>
                  <a:srgbClr val="FFFFFF"/>
                </a:solidFill>
                <a:effectLst>
                  <a:outerShdw blurRad="38100" dist="38100" dir="2700000" algn="tl">
                    <a:srgbClr val="000000"/>
                  </a:outerShdw>
                </a:effectLst>
                <a:latin typeface="Arial" pitchFamily="34" charset="0"/>
                <a:cs typeface="Arial" pitchFamily="34" charset="0"/>
              </a:rPr>
              <a:t>a.	Phang</a:t>
            </a:r>
            <a:r>
              <a:rPr lang="en-US" sz="2800" b="1">
                <a:solidFill>
                  <a:srgbClr val="FFFFFF"/>
                </a:solidFill>
                <a:effectLst>
                  <a:outerShdw blurRad="38100" dist="38100" dir="2700000" algn="tl">
                    <a:srgbClr val="000000"/>
                  </a:outerShdw>
                </a:effectLst>
                <a:latin typeface="Arial"/>
                <a:cs typeface="Arial"/>
              </a:rPr>
              <a:t>ā</a:t>
            </a:r>
            <a:r>
              <a:rPr lang="en-US" sz="2800" b="1">
                <a:solidFill>
                  <a:srgbClr val="FFFFFF"/>
                </a:solidFill>
                <a:effectLst>
                  <a:outerShdw blurRad="38100" dist="38100" dir="2700000" algn="tl">
                    <a:srgbClr val="000000"/>
                  </a:outerShdw>
                </a:effectLst>
                <a:latin typeface="Arial" pitchFamily="34" charset="0"/>
                <a:cs typeface="Arial" pitchFamily="34" charset="0"/>
              </a:rPr>
              <a:t>thang mangāli tuipam kapanghaolu; Akhasi matuikhavai tuipam kashangshang makhuialu.</a:t>
            </a:r>
          </a:p>
          <a:p>
            <a:pPr marL="450850" indent="-450850">
              <a:lnSpc>
                <a:spcPct val="90000"/>
              </a:lnSpc>
              <a:defRPr/>
            </a:pPr>
            <a:r>
              <a:rPr lang="en-US" sz="2800" b="1">
                <a:solidFill>
                  <a:srgbClr val="FFFFFF"/>
                </a:solidFill>
                <a:effectLst>
                  <a:outerShdw blurRad="38100" dist="38100" dir="2700000" algn="tl">
                    <a:srgbClr val="000000"/>
                  </a:outerShdw>
                </a:effectLst>
                <a:latin typeface="Arial" pitchFamily="34" charset="0"/>
                <a:cs typeface="Arial" pitchFamily="34" charset="0"/>
              </a:rPr>
              <a:t> </a:t>
            </a:r>
          </a:p>
          <a:p>
            <a:pPr marL="450850" indent="-450850">
              <a:lnSpc>
                <a:spcPct val="90000"/>
              </a:lnSpc>
              <a:defRPr/>
            </a:pPr>
            <a:r>
              <a:rPr lang="en-US" sz="2800" b="1">
                <a:solidFill>
                  <a:srgbClr val="FFFFFF"/>
                </a:solidFill>
                <a:effectLst>
                  <a:outerShdw blurRad="38100" dist="38100" dir="2700000" algn="tl">
                    <a:srgbClr val="000000"/>
                  </a:outerShdw>
                </a:effectLst>
                <a:latin typeface="Arial" pitchFamily="34" charset="0"/>
                <a:cs typeface="Arial" pitchFamily="34" charset="0"/>
              </a:rPr>
              <a:t>b.	Tuipam chi pheikhailu, (pālu, machuklu kala manālu) kala nana kaphaningchi kapikhuilu.</a:t>
            </a:r>
          </a:p>
        </p:txBody>
      </p:sp>
      <p:sp>
        <p:nvSpPr>
          <p:cNvPr id="115717"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27</a:t>
            </a:r>
            <a:endParaRPr lang="en-US">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2" descr="matt 18.19.jpg"/>
          <p:cNvPicPr>
            <a:picLocks noChangeAspect="1"/>
          </p:cNvPicPr>
          <p:nvPr/>
        </p:nvPicPr>
        <p:blipFill>
          <a:blip r:embed="rId3"/>
          <a:srcRect/>
          <a:stretch>
            <a:fillRect/>
          </a:stretch>
        </p:blipFill>
        <p:spPr bwMode="auto">
          <a:xfrm>
            <a:off x="3175" y="0"/>
            <a:ext cx="4840288" cy="6453188"/>
          </a:xfrm>
          <a:prstGeom prst="rect">
            <a:avLst/>
          </a:prstGeom>
          <a:noFill/>
          <a:ln w="9525">
            <a:noFill/>
            <a:miter lim="800000"/>
            <a:headEnd/>
            <a:tailEnd/>
          </a:ln>
        </p:spPr>
      </p:pic>
      <p:sp>
        <p:nvSpPr>
          <p:cNvPr id="152579"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rPr>
              <a:t>Matthew 18:19</a:t>
            </a:r>
            <a:endParaRPr lang="en-US">
              <a:solidFill>
                <a:schemeClr val="bg1"/>
              </a:solidFill>
            </a:endParaRPr>
          </a:p>
        </p:txBody>
      </p:sp>
      <p:sp>
        <p:nvSpPr>
          <p:cNvPr id="152580" name="Rectangle 2"/>
          <p:cNvSpPr txBox="1">
            <a:spLocks noChangeArrowheads="1"/>
          </p:cNvSpPr>
          <p:nvPr/>
        </p:nvSpPr>
        <p:spPr bwMode="auto">
          <a:xfrm>
            <a:off x="4730750" y="1341438"/>
            <a:ext cx="4270375" cy="4751387"/>
          </a:xfrm>
          <a:prstGeom prst="rect">
            <a:avLst/>
          </a:prstGeom>
          <a:noFill/>
          <a:ln w="9525">
            <a:noFill/>
            <a:miter lim="800000"/>
            <a:headEnd/>
            <a:tailEnd/>
          </a:ln>
        </p:spPr>
        <p:txBody>
          <a:bodyPr anchor="ctr"/>
          <a:lstStyle/>
          <a:p>
            <a:pPr algn="ctr" eaLnBrk="1" hangingPunct="1"/>
            <a:r>
              <a:rPr lang="en-US" sz="3200" b="1">
                <a:solidFill>
                  <a:srgbClr val="FFFFFF"/>
                </a:solidFill>
                <a:latin typeface="Arial" pitchFamily="34" charset="0"/>
              </a:rPr>
              <a:t>"</a:t>
            </a:r>
            <a:r>
              <a:rPr kumimoji="1" lang="en-US" sz="3200" b="1">
                <a:solidFill>
                  <a:srgbClr val="FFFFFF"/>
                </a:solidFill>
                <a:latin typeface="Arial" pitchFamily="34" charset="0"/>
              </a:rPr>
              <a:t> Ina nathumli hangluishit kajina, nathumwui ngachaili mi </a:t>
            </a:r>
            <a:r>
              <a:rPr kumimoji="1" lang="en-US" sz="3200" b="1">
                <a:solidFill>
                  <a:srgbClr val="FFFF00"/>
                </a:solidFill>
                <a:latin typeface="Arial" pitchFamily="34" charset="0"/>
              </a:rPr>
              <a:t>khanina</a:t>
            </a:r>
            <a:r>
              <a:rPr kumimoji="1" lang="en-US" sz="3200" b="1">
                <a:solidFill>
                  <a:srgbClr val="FFFFFF"/>
                </a:solidFill>
                <a:latin typeface="Arial" pitchFamily="34" charset="0"/>
              </a:rPr>
              <a:t> okathuili mayangarokta kachikatha poakha kapopo chi kachingramli khaleiya ishavana mira. </a:t>
            </a:r>
            <a:r>
              <a:rPr lang="en-US" sz="3200" b="1">
                <a:solidFill>
                  <a:srgbClr val="FFFFFF"/>
                </a:solidFill>
                <a:latin typeface="Arial" pitchFamily="34" charset="0"/>
              </a:rPr>
              <a:t>" </a:t>
            </a:r>
            <a:r>
              <a:rPr lang="en-US" b="1">
                <a:solidFill>
                  <a:srgbClr val="FFFFFF"/>
                </a:solidFill>
                <a:latin typeface="Arial" pitchFamily="34" charset="0"/>
              </a:rPr>
              <a:t>(NIV).</a:t>
            </a:r>
            <a:endParaRPr lang="en-US" sz="4400">
              <a:solidFill>
                <a:srgbClr val="FFFFFF"/>
              </a:solidFill>
              <a:latin typeface="Arial" pitchFamily="34" charset="0"/>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5" descr="relationships on beach.jpg"/>
          <p:cNvPicPr>
            <a:picLocks noChangeAspect="1"/>
          </p:cNvPicPr>
          <p:nvPr/>
        </p:nvPicPr>
        <p:blipFill>
          <a:blip r:embed="rId4"/>
          <a:srcRect r="10922"/>
          <a:stretch>
            <a:fillRect/>
          </a:stretch>
        </p:blipFill>
        <p:spPr bwMode="auto">
          <a:xfrm>
            <a:off x="-252413" y="-26988"/>
            <a:ext cx="9396413" cy="7021513"/>
          </a:xfrm>
          <a:prstGeom prst="rect">
            <a:avLst/>
          </a:prstGeom>
          <a:noFill/>
          <a:ln w="9525">
            <a:noFill/>
            <a:miter lim="800000"/>
            <a:headEnd/>
            <a:tailEnd/>
          </a:ln>
        </p:spPr>
      </p:pic>
      <p:sp>
        <p:nvSpPr>
          <p:cNvPr id="1082371" name="Rectangle 3"/>
          <p:cNvSpPr>
            <a:spLocks noGrp="1" noChangeArrowheads="1"/>
          </p:cNvSpPr>
          <p:nvPr>
            <p:ph type="title" idx="4294967295"/>
          </p:nvPr>
        </p:nvSpPr>
        <p:spPr>
          <a:xfrm>
            <a:off x="0" y="228600"/>
            <a:ext cx="9144000" cy="1447800"/>
          </a:xfrm>
        </p:spPr>
        <p:txBody>
          <a:bodyPr/>
          <a:lstStyle/>
          <a:p>
            <a:pPr eaLnBrk="1" hangingPunct="1">
              <a:defRPr/>
            </a:pPr>
            <a:r>
              <a:rPr lang="en-US" sz="4800" b="1">
                <a:solidFill>
                  <a:schemeClr val="bg1"/>
                </a:solidFill>
                <a:effectLst>
                  <a:outerShdw blurRad="38100" dist="38100" dir="2700000" algn="tl">
                    <a:srgbClr val="000000">
                      <a:alpha val="43137"/>
                    </a:srgbClr>
                  </a:outerShdw>
                </a:effectLst>
              </a:rPr>
              <a:t>Khisāda hāngmachinra?</a:t>
            </a:r>
            <a:r>
              <a:rPr lang="en-US" sz="5400" b="1">
                <a:solidFill>
                  <a:schemeClr val="bg1"/>
                </a:solidFill>
                <a:effectLst>
                  <a:outerShdw blurRad="38100" dist="38100" dir="2700000" algn="tl">
                    <a:srgbClr val="000000">
                      <a:alpha val="43137"/>
                    </a:srgbClr>
                  </a:outerShdw>
                </a:effectLst>
              </a:rPr>
              <a:t>  </a:t>
            </a:r>
            <a:br>
              <a:rPr lang="en-US" sz="5400" b="1">
                <a:solidFill>
                  <a:schemeClr val="bg1"/>
                </a:solidFill>
                <a:effectLst>
                  <a:outerShdw blurRad="38100" dist="38100" dir="2700000" algn="tl">
                    <a:srgbClr val="000000">
                      <a:alpha val="43137"/>
                    </a:srgbClr>
                  </a:outerShdw>
                </a:effectLst>
              </a:rPr>
            </a:br>
            <a:r>
              <a:rPr lang="en-US" sz="3600" b="1">
                <a:solidFill>
                  <a:schemeClr val="bg1"/>
                </a:solidFill>
                <a:effectLst>
                  <a:outerShdw blurRad="38100" dist="38100" dir="2700000" algn="tl">
                    <a:srgbClr val="000000">
                      <a:alpha val="43137"/>
                    </a:srgbClr>
                  </a:outerShdw>
                </a:effectLst>
              </a:rPr>
              <a:t>Ithumna huikhuikhavai kasāli…</a:t>
            </a:r>
            <a:endParaRPr lang="en-US" sz="1800" b="1">
              <a:solidFill>
                <a:srgbClr val="FFFFFF"/>
              </a:solidFill>
              <a:effectLst>
                <a:outerShdw blurRad="38100" dist="38100" dir="2700000" algn="tl">
                  <a:srgbClr val="000000">
                    <a:alpha val="43137"/>
                  </a:srgbClr>
                </a:outerShdw>
              </a:effectLst>
            </a:endParaRP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p>
            <a:pPr algn="ctr" eaLnBrk="1" hangingPunct="1">
              <a:defRPr/>
            </a:pPr>
            <a:r>
              <a:rPr lang="en-US" sz="4000" b="1">
                <a:solidFill>
                  <a:srgbClr val="FFFF43"/>
                </a:solidFill>
                <a:effectLst>
                  <a:outerShdw blurRad="38100" dist="38100" dir="2700000" algn="tl">
                    <a:srgbClr val="000000">
                      <a:alpha val="43137"/>
                    </a:srgbClr>
                  </a:outerShdw>
                </a:effectLst>
                <a:latin typeface="Arial" pitchFamily="34" charset="0"/>
              </a:rPr>
              <a:t>Av</a:t>
            </a:r>
            <a:r>
              <a:rPr lang="en-US" sz="4000" b="1">
                <a:solidFill>
                  <a:srgbClr val="FFFF43"/>
                </a:solidFill>
                <a:effectLst>
                  <a:outerShdw blurRad="38100" dist="38100" dir="2700000" algn="tl">
                    <a:srgbClr val="000000">
                      <a:alpha val="43137"/>
                    </a:srgbClr>
                  </a:outerShdw>
                </a:effectLst>
                <a:latin typeface="Arial"/>
              </a:rPr>
              <a:t>āwui</a:t>
            </a:r>
            <a:r>
              <a:rPr lang="en-US" sz="4000" b="1">
                <a:solidFill>
                  <a:srgbClr val="FFFFFF"/>
                </a:solidFill>
                <a:effectLst>
                  <a:outerShdw blurRad="38100" dist="38100" dir="2700000" algn="tl">
                    <a:srgbClr val="000000">
                      <a:alpha val="43137"/>
                    </a:srgbClr>
                  </a:outerShdw>
                </a:effectLst>
                <a:latin typeface="Arial" pitchFamily="34" charset="0"/>
              </a:rPr>
              <a:t>  mathum s</a:t>
            </a:r>
            <a:r>
              <a:rPr lang="en-US" sz="4000" b="1">
                <a:solidFill>
                  <a:srgbClr val="FFFFFF"/>
                </a:solidFill>
                <a:effectLst>
                  <a:outerShdw blurRad="38100" dist="38100" dir="2700000" algn="tl">
                    <a:srgbClr val="000000">
                      <a:alpha val="43137"/>
                    </a:srgbClr>
                  </a:outerShdw>
                </a:effectLst>
                <a:latin typeface="Arial"/>
              </a:rPr>
              <a:t>āda ot sai.</a:t>
            </a:r>
            <a:br>
              <a:rPr lang="en-US" sz="4000" b="1">
                <a:solidFill>
                  <a:srgbClr val="FFFFFF"/>
                </a:solidFill>
                <a:effectLst>
                  <a:outerShdw blurRad="38100" dist="38100" dir="2700000" algn="tl">
                    <a:srgbClr val="000000">
                      <a:alpha val="43137"/>
                    </a:srgbClr>
                  </a:outerShdw>
                </a:effectLst>
                <a:latin typeface="Arial" pitchFamily="34" charset="0"/>
              </a:rPr>
            </a:br>
            <a:br>
              <a:rPr lang="en-US" sz="4000" b="1">
                <a:solidFill>
                  <a:srgbClr val="FFFFFF"/>
                </a:solidFill>
                <a:effectLst>
                  <a:outerShdw blurRad="38100" dist="38100" dir="2700000" algn="tl">
                    <a:srgbClr val="000000">
                      <a:alpha val="43137"/>
                    </a:srgbClr>
                  </a:outerShdw>
                </a:effectLst>
                <a:latin typeface="Arial" pitchFamily="34" charset="0"/>
              </a:rPr>
            </a:br>
            <a:r>
              <a:rPr lang="en-US" sz="4000" b="1">
                <a:solidFill>
                  <a:srgbClr val="FFFFFF"/>
                </a:solidFill>
                <a:effectLst>
                  <a:outerShdw blurRad="38100" dist="38100" dir="2700000" algn="tl">
                    <a:srgbClr val="000000">
                      <a:alpha val="43137"/>
                    </a:srgbClr>
                  </a:outerShdw>
                </a:effectLst>
                <a:latin typeface="Arial" pitchFamily="34" charset="0"/>
              </a:rPr>
              <a:t>(18-19)</a:t>
            </a:r>
          </a:p>
        </p:txBody>
      </p:sp>
      <p:sp>
        <p:nvSpPr>
          <p:cNvPr id="1082373" name="Text Box 5"/>
          <p:cNvSpPr txBox="1">
            <a:spLocks noChangeArrowheads="1"/>
          </p:cNvSpPr>
          <p:nvPr/>
        </p:nvSpPr>
        <p:spPr bwMode="auto">
          <a:xfrm>
            <a:off x="3924300" y="2438400"/>
            <a:ext cx="5075238" cy="3170238"/>
          </a:xfrm>
          <a:prstGeom prst="rect">
            <a:avLst/>
          </a:prstGeom>
          <a:noFill/>
          <a:ln>
            <a:noFill/>
          </a:ln>
          <a:effectLst/>
        </p:spPr>
        <p:txBody>
          <a:bodyPr>
            <a:spAutoFit/>
          </a:bodyPr>
          <a:lstStyle/>
          <a:p>
            <a:pPr algn="ctr" eaLnBrk="1" hangingPunct="1">
              <a:defRPr/>
            </a:pPr>
            <a:r>
              <a:rPr lang="en-US" sz="4000" b="1">
                <a:solidFill>
                  <a:srgbClr val="FFFF43"/>
                </a:solidFill>
                <a:effectLst>
                  <a:outerShdw blurRad="38100" dist="38100" dir="2700000" algn="tl">
                    <a:srgbClr val="000000">
                      <a:alpha val="43137"/>
                    </a:srgbClr>
                  </a:outerShdw>
                </a:effectLst>
                <a:latin typeface="Arial" pitchFamily="34" charset="0"/>
              </a:rPr>
              <a:t>Christ</a:t>
            </a:r>
            <a:r>
              <a:rPr lang="en-US" sz="4000" b="1">
                <a:solidFill>
                  <a:srgbClr val="FFFF00"/>
                </a:solidFill>
                <a:effectLst>
                  <a:outerShdw blurRad="38100" dist="38100" dir="2700000" algn="tl">
                    <a:srgbClr val="000000">
                      <a:alpha val="43137"/>
                    </a:srgbClr>
                  </a:outerShdw>
                </a:effectLst>
                <a:latin typeface="Arial" pitchFamily="34" charset="0"/>
              </a:rPr>
              <a:t>a</a:t>
            </a:r>
            <a:r>
              <a:rPr lang="en-US" sz="4000" b="1">
                <a:solidFill>
                  <a:srgbClr val="FFFFFF"/>
                </a:solidFill>
                <a:effectLst>
                  <a:outerShdw blurRad="38100" dist="38100" dir="2700000" algn="tl">
                    <a:srgbClr val="000000">
                      <a:alpha val="43137"/>
                    </a:srgbClr>
                  </a:outerShdw>
                </a:effectLst>
                <a:latin typeface="Arial" pitchFamily="34" charset="0"/>
              </a:rPr>
              <a:t>wui mangali sar</a:t>
            </a:r>
            <a:r>
              <a:rPr lang="en-US" sz="4000" b="1">
                <a:solidFill>
                  <a:srgbClr val="FFFFFF"/>
                </a:solidFill>
                <a:effectLst>
                  <a:outerShdw blurRad="38100" dist="38100" dir="2700000" algn="tl">
                    <a:srgbClr val="000000">
                      <a:alpha val="43137"/>
                    </a:srgbClr>
                  </a:outerShdw>
                </a:effectLst>
                <a:latin typeface="Arial"/>
              </a:rPr>
              <a:t>ān-pangshap kasana</a:t>
            </a:r>
            <a:br>
              <a:rPr lang="en-US" sz="4000" b="1">
                <a:solidFill>
                  <a:srgbClr val="FFFFFF"/>
                </a:solidFill>
                <a:effectLst>
                  <a:outerShdw blurRad="38100" dist="38100" dir="2700000" algn="tl">
                    <a:srgbClr val="000000">
                      <a:alpha val="43137"/>
                    </a:srgbClr>
                  </a:outerShdw>
                </a:effectLst>
                <a:latin typeface="Arial" pitchFamily="34" charset="0"/>
              </a:rPr>
            </a:br>
            <a:br>
              <a:rPr lang="en-US" sz="4000" b="1">
                <a:solidFill>
                  <a:srgbClr val="FFFFFF"/>
                </a:solidFill>
                <a:effectLst>
                  <a:outerShdw blurRad="38100" dist="38100" dir="2700000" algn="tl">
                    <a:srgbClr val="000000">
                      <a:alpha val="43137"/>
                    </a:srgbClr>
                  </a:outerShdw>
                </a:effectLst>
                <a:latin typeface="Arial" pitchFamily="34" charset="0"/>
              </a:rPr>
            </a:br>
            <a:r>
              <a:rPr lang="en-US" sz="4000" b="1">
                <a:solidFill>
                  <a:srgbClr val="FFFFFF"/>
                </a:solidFill>
                <a:effectLst>
                  <a:outerShdw blurRad="38100" dist="38100" dir="2700000" algn="tl">
                    <a:srgbClr val="000000">
                      <a:alpha val="43137"/>
                    </a:srgbClr>
                  </a:outerShdw>
                </a:effectLst>
                <a:latin typeface="Arial" pitchFamily="34" charset="0"/>
              </a:rPr>
              <a:t>(20)</a:t>
            </a:r>
          </a:p>
        </p:txBody>
      </p:sp>
      <p:sp>
        <p:nvSpPr>
          <p:cNvPr id="153606" name="Text Box 15"/>
          <p:cNvSpPr txBox="1">
            <a:spLocks noChangeArrowheads="1"/>
          </p:cNvSpPr>
          <p:nvPr/>
        </p:nvSpPr>
        <p:spPr bwMode="auto">
          <a:xfrm>
            <a:off x="8388350" y="44450"/>
            <a:ext cx="714375" cy="461963"/>
          </a:xfrm>
          <a:prstGeom prst="rect">
            <a:avLst/>
          </a:prstGeom>
          <a:solidFill>
            <a:srgbClr val="000000"/>
          </a:solidFill>
          <a:ln w="9525">
            <a:noFill/>
            <a:miter lim="800000"/>
            <a:headEnd/>
            <a:tailEnd/>
          </a:ln>
        </p:spPr>
        <p:txBody>
          <a:bodyPr wrap="none">
            <a:spAutoFit/>
          </a:bodyPr>
          <a:lstStyle/>
          <a:p>
            <a:r>
              <a:rPr lang="en-US" b="1">
                <a:solidFill>
                  <a:srgbClr val="FFFFFF"/>
                </a:solidFill>
                <a:effectLst>
                  <a:outerShdw blurRad="38100" dist="38100" dir="2700000" algn="tl">
                    <a:srgbClr val="000000">
                      <a:alpha val="43137"/>
                    </a:srgbClr>
                  </a:outerShdw>
                </a:effectLst>
                <a:latin typeface="Arial" pitchFamily="34" charset="0"/>
              </a:rPr>
              <a:t>34d</a:t>
            </a:r>
            <a:endParaRPr lang="en-US">
              <a:solidFill>
                <a:srgbClr val="FFFFFF"/>
              </a:solidFill>
              <a:effectLst>
                <a:outerShdw blurRad="38100" dist="38100" dir="2700000" algn="tl">
                  <a:srgbClr val="000000">
                    <a:alpha val="43137"/>
                  </a:srgbClr>
                </a:outerShdw>
              </a:effectLst>
              <a:latin typeface="Arial"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1" descr="matt 18.20.jpg"/>
          <p:cNvPicPr>
            <a:picLocks noChangeAspect="1"/>
          </p:cNvPicPr>
          <p:nvPr/>
        </p:nvPicPr>
        <p:blipFill>
          <a:blip r:embed="rId3"/>
          <a:srcRect r="20383"/>
          <a:stretch>
            <a:fillRect/>
          </a:stretch>
        </p:blipFill>
        <p:spPr bwMode="auto">
          <a:xfrm>
            <a:off x="0" y="2628900"/>
            <a:ext cx="5056188" cy="4229100"/>
          </a:xfrm>
          <a:prstGeom prst="rect">
            <a:avLst/>
          </a:prstGeom>
          <a:noFill/>
          <a:ln w="9525">
            <a:noFill/>
            <a:miter lim="800000"/>
            <a:headEnd/>
            <a:tailEnd/>
          </a:ln>
        </p:spPr>
      </p:pic>
      <p:sp>
        <p:nvSpPr>
          <p:cNvPr id="154627" name="Rectangle 2"/>
          <p:cNvSpPr>
            <a:spLocks noGrp="1" noChangeArrowheads="1"/>
          </p:cNvSpPr>
          <p:nvPr>
            <p:ph type="title"/>
          </p:nvPr>
        </p:nvSpPr>
        <p:spPr>
          <a:xfrm>
            <a:off x="1908175" y="549275"/>
            <a:ext cx="4679950" cy="1065213"/>
          </a:xfrm>
        </p:spPr>
        <p:txBody>
          <a:bodyPr/>
          <a:lstStyle/>
          <a:p>
            <a:pPr eaLnBrk="1" hangingPunct="1"/>
            <a:r>
              <a:rPr lang="en-US" b="1" i="1">
                <a:solidFill>
                  <a:schemeClr val="bg1"/>
                </a:solidFill>
              </a:rPr>
              <a:t>Matthew 18:20</a:t>
            </a:r>
            <a:endParaRPr lang="en-US" i="1">
              <a:solidFill>
                <a:schemeClr val="bg1"/>
              </a:solidFill>
            </a:endParaRPr>
          </a:p>
        </p:txBody>
      </p:sp>
      <p:sp>
        <p:nvSpPr>
          <p:cNvPr id="154628" name="Rectangle 2"/>
          <p:cNvSpPr txBox="1">
            <a:spLocks noChangeArrowheads="1"/>
          </p:cNvSpPr>
          <p:nvPr/>
        </p:nvSpPr>
        <p:spPr bwMode="auto">
          <a:xfrm>
            <a:off x="5292725" y="1412875"/>
            <a:ext cx="3600450" cy="4752975"/>
          </a:xfrm>
          <a:prstGeom prst="rect">
            <a:avLst/>
          </a:prstGeom>
          <a:noFill/>
          <a:ln w="9525">
            <a:noFill/>
            <a:miter lim="800000"/>
            <a:headEnd/>
            <a:tailEnd/>
          </a:ln>
        </p:spPr>
        <p:txBody>
          <a:bodyPr anchor="ctr"/>
          <a:lstStyle/>
          <a:p>
            <a:pPr algn="ctr" eaLnBrk="1" hangingPunct="1"/>
            <a:r>
              <a:rPr lang="en-US" sz="3200" b="1" dirty="0">
                <a:solidFill>
                  <a:srgbClr val="FFFFFF"/>
                </a:solidFill>
                <a:latin typeface="Arial" pitchFamily="34" charset="0"/>
              </a:rPr>
              <a:t>"</a:t>
            </a:r>
            <a:r>
              <a:rPr kumimoji="1" lang="en-US" sz="3200" b="1" dirty="0">
                <a:solidFill>
                  <a:srgbClr val="FFFFFF"/>
                </a:solidFill>
                <a:latin typeface="Arial" pitchFamily="34" charset="0"/>
              </a:rPr>
              <a:t> </a:t>
            </a:r>
            <a:r>
              <a:rPr kumimoji="1" lang="en-US" sz="3200" b="1" dirty="0" err="1">
                <a:solidFill>
                  <a:srgbClr val="FFFFFF"/>
                </a:solidFill>
                <a:latin typeface="Arial" pitchFamily="34" charset="0"/>
              </a:rPr>
              <a:t>Kihkhalajila</a:t>
            </a:r>
            <a:r>
              <a:rPr kumimoji="1" lang="en-US" sz="3200" b="1" dirty="0">
                <a:solidFill>
                  <a:srgbClr val="FFFFFF"/>
                </a:solidFill>
                <a:latin typeface="Arial" pitchFamily="34" charset="0"/>
              </a:rPr>
              <a:t> mi </a:t>
            </a:r>
            <a:r>
              <a:rPr kumimoji="1" lang="en-US" sz="3200" b="1" dirty="0" err="1">
                <a:solidFill>
                  <a:srgbClr val="FFFF00"/>
                </a:solidFill>
                <a:latin typeface="Arial" pitchFamily="34" charset="0"/>
              </a:rPr>
              <a:t>khani</a:t>
            </a:r>
            <a:r>
              <a:rPr kumimoji="1" lang="en-US" sz="3200" b="1" dirty="0">
                <a:solidFill>
                  <a:srgbClr val="FFFF00"/>
                </a:solidFill>
                <a:latin typeface="Arial" pitchFamily="34" charset="0"/>
              </a:rPr>
              <a:t> </a:t>
            </a:r>
            <a:r>
              <a:rPr kumimoji="1" lang="en-US" sz="3200" b="1" dirty="0" err="1">
                <a:solidFill>
                  <a:srgbClr val="FFFF00"/>
                </a:solidFill>
                <a:latin typeface="Arial" pitchFamily="34" charset="0"/>
              </a:rPr>
              <a:t>kathumna</a:t>
            </a:r>
            <a:r>
              <a:rPr kumimoji="1" lang="en-US" sz="3200" b="1" dirty="0">
                <a:solidFill>
                  <a:srgbClr val="FFFF00"/>
                </a:solidFill>
                <a:latin typeface="Arial" pitchFamily="34" charset="0"/>
              </a:rPr>
              <a:t> </a:t>
            </a:r>
            <a:r>
              <a:rPr kumimoji="1" lang="en-US" sz="3200" b="1" dirty="0" err="1">
                <a:solidFill>
                  <a:srgbClr val="FFFFFF"/>
                </a:solidFill>
                <a:latin typeface="Arial" pitchFamily="34" charset="0"/>
              </a:rPr>
              <a:t>iwui</a:t>
            </a:r>
            <a:r>
              <a:rPr kumimoji="1" lang="en-US" sz="3200" b="1" dirty="0">
                <a:solidFill>
                  <a:srgbClr val="FFFFFF"/>
                </a:solidFill>
                <a:latin typeface="Arial" pitchFamily="34" charset="0"/>
              </a:rPr>
              <a:t> </a:t>
            </a:r>
            <a:r>
              <a:rPr kumimoji="1" lang="en-US" sz="3200" b="1" dirty="0" err="1">
                <a:solidFill>
                  <a:srgbClr val="FFFFFF"/>
                </a:solidFill>
                <a:latin typeface="Arial" pitchFamily="34" charset="0"/>
              </a:rPr>
              <a:t>mingli</a:t>
            </a:r>
            <a:r>
              <a:rPr kumimoji="1" lang="en-US" sz="3200" b="1" dirty="0">
                <a:solidFill>
                  <a:srgbClr val="FFFFFF"/>
                </a:solidFill>
                <a:latin typeface="Arial" pitchFamily="34" charset="0"/>
              </a:rPr>
              <a:t> </a:t>
            </a:r>
            <a:r>
              <a:rPr kumimoji="1" lang="en-US" sz="3200" b="1" dirty="0" err="1">
                <a:solidFill>
                  <a:srgbClr val="FFFFFF"/>
                </a:solidFill>
                <a:latin typeface="Arial" pitchFamily="34" charset="0"/>
              </a:rPr>
              <a:t>kakazip</a:t>
            </a:r>
            <a:r>
              <a:rPr kumimoji="1" lang="en-US" sz="3200" b="1" dirty="0">
                <a:solidFill>
                  <a:srgbClr val="FFFFFF"/>
                </a:solidFill>
                <a:latin typeface="Arial" pitchFamily="34" charset="0"/>
              </a:rPr>
              <a:t> chili I </a:t>
            </a:r>
            <a:r>
              <a:rPr kumimoji="1" lang="en-US" sz="3200" b="1" dirty="0" err="1">
                <a:solidFill>
                  <a:srgbClr val="FFFFFF"/>
                </a:solidFill>
                <a:latin typeface="Arial" pitchFamily="34" charset="0"/>
              </a:rPr>
              <a:t>zangda</a:t>
            </a:r>
            <a:r>
              <a:rPr kumimoji="1" lang="en-US" sz="3200" b="1" dirty="0">
                <a:solidFill>
                  <a:srgbClr val="FFFFFF"/>
                </a:solidFill>
                <a:latin typeface="Arial" pitchFamily="34" charset="0"/>
              </a:rPr>
              <a:t> lei</a:t>
            </a:r>
            <a:r>
              <a:rPr lang="en-US" sz="3200" b="1" dirty="0">
                <a:solidFill>
                  <a:srgbClr val="FFFFFF"/>
                </a:solidFill>
                <a:latin typeface="Arial" pitchFamily="34" charset="0"/>
              </a:rPr>
              <a:t>" </a:t>
            </a:r>
            <a:r>
              <a:rPr lang="en-US" b="1" dirty="0">
                <a:solidFill>
                  <a:srgbClr val="FFFFFF"/>
                </a:solidFill>
                <a:latin typeface="Arial" pitchFamily="34" charset="0"/>
              </a:rPr>
              <a:t>(</a:t>
            </a:r>
            <a:r>
              <a:rPr lang="en-US" b="1" dirty="0" err="1">
                <a:solidFill>
                  <a:srgbClr val="FFFFFF"/>
                </a:solidFill>
                <a:latin typeface="Arial" pitchFamily="34" charset="0"/>
              </a:rPr>
              <a:t>Tangkhul</a:t>
            </a:r>
            <a:r>
              <a:rPr lang="en-US" b="1" dirty="0">
                <a:solidFill>
                  <a:srgbClr val="FFFFFF"/>
                </a:solidFill>
                <a:latin typeface="Arial" pitchFamily="34" charset="0"/>
              </a:rPr>
              <a:t>).</a:t>
            </a:r>
            <a:endParaRPr lang="en-US" sz="4400" dirty="0">
              <a:solidFill>
                <a:srgbClr val="FFFFFF"/>
              </a:solidFill>
              <a:latin typeface="Arial" pitchFamily="34" charset="0"/>
            </a:endParaRPr>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descr="forgive.jpg"/>
          <p:cNvPicPr>
            <a:picLocks noChangeAspect="1"/>
          </p:cNvPicPr>
          <p:nvPr/>
        </p:nvPicPr>
        <p:blipFill>
          <a:blip r:embed="rId2"/>
          <a:srcRect r="11436"/>
          <a:stretch>
            <a:fillRect/>
          </a:stretch>
        </p:blipFill>
        <p:spPr bwMode="auto">
          <a:xfrm>
            <a:off x="-63500" y="0"/>
            <a:ext cx="9207500" cy="6931025"/>
          </a:xfrm>
          <a:prstGeom prst="rect">
            <a:avLst/>
          </a:prstGeom>
          <a:noFill/>
          <a:ln w="9525">
            <a:noFill/>
            <a:miter lim="800000"/>
            <a:headEnd/>
            <a:tailEnd/>
          </a:ln>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a:solidFill>
                  <a:srgbClr val="FFFFFF"/>
                </a:solidFill>
                <a:effectLst>
                  <a:glow rad="292100">
                    <a:srgbClr val="000000">
                      <a:alpha val="90000"/>
                    </a:srgbClr>
                  </a:glow>
                </a:effectLst>
              </a:rPr>
              <a:t>Khamataiya tuipam:</a:t>
            </a:r>
            <a:endParaRPr lang="en-US" sz="4000">
              <a:solidFill>
                <a:srgbClr val="FFFFFF"/>
              </a:solidFill>
              <a:effectLst>
                <a:glow rad="292100">
                  <a:srgbClr val="000000">
                    <a:alpha val="90000"/>
                  </a:srgbClr>
                </a:glow>
              </a:effectLst>
            </a:endParaRPr>
          </a:p>
        </p:txBody>
      </p:sp>
      <p:sp>
        <p:nvSpPr>
          <p:cNvPr id="1138691" name="Rectangle 3"/>
          <p:cNvSpPr>
            <a:spLocks noGrp="1" noChangeArrowheads="1"/>
          </p:cNvSpPr>
          <p:nvPr>
            <p:ph type="subTitle" idx="1"/>
          </p:nvPr>
        </p:nvSpPr>
        <p:spPr>
          <a:xfrm>
            <a:off x="0" y="3049588"/>
            <a:ext cx="8858280" cy="3198812"/>
          </a:xfrm>
        </p:spPr>
        <p:txBody>
          <a:bodyPr/>
          <a:lstStyle/>
          <a:p>
            <a:pPr eaLnBrk="1" hangingPunct="1">
              <a:defRPr/>
            </a:pPr>
            <a:r>
              <a:rPr lang="en-US" sz="4800" b="1">
                <a:solidFill>
                  <a:srgbClr val="FFFFFF"/>
                </a:solidFill>
                <a:effectLst>
                  <a:glow rad="292100">
                    <a:srgbClr val="000000">
                      <a:alpha val="90000"/>
                    </a:srgbClr>
                  </a:glow>
                </a:effectLst>
                <a:cs typeface="+mn-cs"/>
              </a:rPr>
              <a:t>Ithumna t</a:t>
            </a:r>
            <a:r>
              <a:rPr lang="en-US" sz="4800" b="1">
                <a:solidFill>
                  <a:srgbClr val="FFFFFF"/>
                </a:solidFill>
                <a:effectLst>
                  <a:glow rad="292100">
                    <a:srgbClr val="000000">
                      <a:alpha val="90000"/>
                    </a:srgbClr>
                  </a:glow>
                </a:effectLst>
                <a:cs typeface="Arial"/>
              </a:rPr>
              <a:t>ātungkahaibingli mathālak eina </a:t>
            </a:r>
            <a:r>
              <a:rPr lang="en-US" sz="4800" b="1">
                <a:solidFill>
                  <a:srgbClr val="FFFF00"/>
                </a:solidFill>
                <a:effectLst>
                  <a:glow rad="292100">
                    <a:srgbClr val="000000">
                      <a:alpha val="90000"/>
                    </a:srgbClr>
                  </a:glow>
                </a:effectLst>
                <a:cs typeface="Arial"/>
              </a:rPr>
              <a:t>huikhuira</a:t>
            </a:r>
            <a:r>
              <a:rPr lang="en-US" sz="4800" b="1">
                <a:solidFill>
                  <a:srgbClr val="FFFFFF"/>
                </a:solidFill>
                <a:effectLst>
                  <a:glow rad="292100">
                    <a:srgbClr val="000000">
                      <a:alpha val="90000"/>
                    </a:srgbClr>
                  </a:glow>
                </a:effectLst>
                <a:cs typeface="Arial"/>
              </a:rPr>
              <a:t>, khiwuivangkhala jiakha ithum Varewui </a:t>
            </a:r>
            <a:r>
              <a:rPr lang="en-US" sz="4800" b="1">
                <a:solidFill>
                  <a:srgbClr val="FFFF00"/>
                </a:solidFill>
                <a:effectLst>
                  <a:glow rad="292100">
                    <a:srgbClr val="000000">
                      <a:alpha val="90000"/>
                    </a:srgbClr>
                  </a:glow>
                </a:effectLst>
                <a:cs typeface="Arial"/>
              </a:rPr>
              <a:t>mathun</a:t>
            </a:r>
            <a:r>
              <a:rPr lang="en-US" sz="4800" b="1">
                <a:solidFill>
                  <a:srgbClr val="FFFFFF"/>
                </a:solidFill>
                <a:effectLst>
                  <a:glow rad="292100">
                    <a:srgbClr val="000000">
                      <a:alpha val="90000"/>
                    </a:srgbClr>
                  </a:glow>
                </a:effectLst>
                <a:cs typeface="Arial"/>
              </a:rPr>
              <a:t> eina kasāna.</a:t>
            </a:r>
            <a:endParaRPr lang="en-US" sz="4800" b="1" dirty="0">
              <a:solidFill>
                <a:srgbClr val="FFFF00"/>
              </a:solidFill>
              <a:effectLst>
                <a:glow rad="292100">
                  <a:srgbClr val="000000">
                    <a:alpha val="90000"/>
                  </a:srgbClr>
                </a:glow>
              </a:effectLst>
              <a:cs typeface="+mn-cs"/>
            </a:endParaRPr>
          </a:p>
        </p:txBody>
      </p:sp>
      <p:sp>
        <p:nvSpPr>
          <p:cNvPr id="155653" name="Text Box 15"/>
          <p:cNvSpPr txBox="1">
            <a:spLocks noChangeArrowheads="1"/>
          </p:cNvSpPr>
          <p:nvPr/>
        </p:nvSpPr>
        <p:spPr bwMode="auto">
          <a:xfrm>
            <a:off x="8388350" y="44450"/>
            <a:ext cx="714375" cy="461963"/>
          </a:xfrm>
          <a:prstGeom prst="rect">
            <a:avLst/>
          </a:prstGeom>
          <a:solidFill>
            <a:srgbClr val="000000"/>
          </a:solidFill>
          <a:ln w="9525">
            <a:noFill/>
            <a:miter lim="800000"/>
            <a:headEnd/>
            <a:tailEnd/>
          </a:ln>
        </p:spPr>
        <p:txBody>
          <a:bodyPr wrap="none">
            <a:spAutoFit/>
          </a:bodyPr>
          <a:lstStyle/>
          <a:p>
            <a:r>
              <a:rPr lang="en-US" b="1">
                <a:solidFill>
                  <a:srgbClr val="FFFFFF"/>
                </a:solidFill>
                <a:latin typeface="Arial" pitchFamily="34" charset="0"/>
                <a:cs typeface="Arial" pitchFamily="34" charset="0"/>
              </a:rPr>
              <a:t>34d</a:t>
            </a:r>
            <a:endParaRPr lang="en-US">
              <a:solidFill>
                <a:srgbClr val="FFFFFF"/>
              </a:solidFill>
              <a:latin typeface="Arial" pitchFamily="34" charset="0"/>
              <a:cs typeface="Arial" pitchFamily="34" charset="0"/>
            </a:endParaRP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Scritpureal-Soaking-Music.jpg"/>
          <p:cNvPicPr>
            <a:picLocks noChangeAspect="1"/>
          </p:cNvPicPr>
          <p:nvPr/>
        </p:nvPicPr>
        <p:blipFill>
          <a:blip r:embed="rId2"/>
          <a:srcRect/>
          <a:stretch>
            <a:fillRect/>
          </a:stretch>
        </p:blipFill>
        <p:spPr bwMode="auto">
          <a:xfrm>
            <a:off x="0" y="755650"/>
            <a:ext cx="9144000" cy="6102350"/>
          </a:xfrm>
          <a:prstGeom prst="rect">
            <a:avLst/>
          </a:prstGeom>
          <a:noFill/>
          <a:ln w="9525">
            <a:noFill/>
            <a:miter lim="800000"/>
            <a:headEnd/>
            <a:tailEnd/>
          </a:ln>
        </p:spPr>
      </p:pic>
      <p:sp>
        <p:nvSpPr>
          <p:cNvPr id="156675" name="Title 1"/>
          <p:cNvSpPr>
            <a:spLocks noGrp="1"/>
          </p:cNvSpPr>
          <p:nvPr>
            <p:ph type="title"/>
          </p:nvPr>
        </p:nvSpPr>
        <p:spPr>
          <a:xfrm>
            <a:off x="38100" y="0"/>
            <a:ext cx="9105900" cy="762000"/>
          </a:xfrm>
        </p:spPr>
        <p:txBody>
          <a:bodyPr/>
          <a:lstStyle/>
          <a:p>
            <a:pPr algn="ctr"/>
            <a:r>
              <a:rPr lang="en-US" b="1">
                <a:solidFill>
                  <a:schemeClr val="tx1"/>
                </a:solidFill>
              </a:rPr>
              <a:t>Ithumna laala pheikhaipai</a:t>
            </a:r>
          </a:p>
        </p:txBody>
      </p:sp>
      <p:sp>
        <p:nvSpPr>
          <p:cNvPr id="3" name="Content Placeholder 2"/>
          <p:cNvSpPr>
            <a:spLocks noGrp="1"/>
          </p:cNvSpPr>
          <p:nvPr>
            <p:ph idx="1"/>
          </p:nvPr>
        </p:nvSpPr>
        <p:spPr>
          <a:xfrm>
            <a:off x="0" y="838200"/>
            <a:ext cx="4357688" cy="6019800"/>
          </a:xfrm>
        </p:spPr>
        <p:txBody>
          <a:bodyPr/>
          <a:lstStyle/>
          <a:p>
            <a:pPr marL="111125" indent="-9525">
              <a:buFont typeface="Wingdings" pitchFamily="2" charset="2"/>
              <a:buNone/>
              <a:tabLst>
                <a:tab pos="111125" algn="l"/>
              </a:tabLst>
              <a:defRPr/>
            </a:pPr>
            <a:r>
              <a:rPr lang="en-US" altLang="ja-JP" sz="4000" b="1" dirty="0">
                <a:solidFill>
                  <a:srgbClr val="FFFFFF"/>
                </a:solidFill>
                <a:effectLst>
                  <a:outerShdw blurRad="38100" dist="38100" dir="2700000" algn="tl">
                    <a:srgbClr val="808080"/>
                  </a:outerShdw>
                </a:effectLst>
              </a:rPr>
              <a:t>"</a:t>
            </a:r>
            <a:r>
              <a:rPr lang="en-US" sz="4000" b="1" dirty="0">
                <a:solidFill>
                  <a:srgbClr val="FFFFFF"/>
                </a:solidFill>
                <a:effectLst>
                  <a:outerShdw blurRad="38100" dist="38100" dir="2700000" algn="tl">
                    <a:srgbClr val="808080"/>
                  </a:outerShdw>
                </a:effectLst>
              </a:rPr>
              <a:t>A Mighty Fortress</a:t>
            </a:r>
            <a:r>
              <a:rPr lang="en-US" altLang="ja-JP" sz="4000" b="1" dirty="0">
                <a:solidFill>
                  <a:srgbClr val="FFFFFF"/>
                </a:solidFill>
                <a:effectLst>
                  <a:outerShdw blurRad="38100" dist="38100" dir="2700000" algn="tl">
                    <a:srgbClr val="808080"/>
                  </a:outerShdw>
                </a:effectLst>
              </a:rPr>
              <a:t>"</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kachi</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laa</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hiwui</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khamataiya</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tuipam</a:t>
            </a:r>
            <a:r>
              <a:rPr lang="en-US" sz="4000" b="1" dirty="0">
                <a:solidFill>
                  <a:srgbClr val="FFFFFF"/>
                </a:solidFill>
                <a:effectLst>
                  <a:outerShdw blurRad="38100" dist="38100" dir="2700000" algn="tl">
                    <a:srgbClr val="808080"/>
                  </a:outerShdw>
                </a:effectLst>
              </a:rPr>
              <a:t> </a:t>
            </a:r>
            <a:r>
              <a:rPr lang="en-US" sz="4000" b="1" dirty="0" err="1">
                <a:solidFill>
                  <a:srgbClr val="FFFFFF"/>
                </a:solidFill>
                <a:effectLst>
                  <a:outerShdw blurRad="38100" dist="38100" dir="2700000" algn="tl">
                    <a:srgbClr val="808080"/>
                  </a:outerShdw>
                </a:effectLst>
              </a:rPr>
              <a:t>phashoklu</a:t>
            </a:r>
            <a:r>
              <a:rPr lang="en-US" sz="4000" b="1" dirty="0">
                <a:solidFill>
                  <a:srgbClr val="FFFFFF"/>
                </a:solidFill>
                <a:effectLst>
                  <a:outerShdw blurRad="38100" dist="38100" dir="2700000" algn="tl">
                    <a:srgbClr val="808080"/>
                  </a:outerShdw>
                </a:effectLst>
              </a:rPr>
              <a:t>.</a:t>
            </a:r>
            <a:br>
              <a:rPr lang="en-US" sz="4000" b="1" dirty="0">
                <a:solidFill>
                  <a:srgbClr val="FFFFFF"/>
                </a:solidFill>
                <a:effectLst>
                  <a:outerShdw blurRad="38100" dist="38100" dir="2700000" algn="tl">
                    <a:srgbClr val="808080"/>
                  </a:outerShdw>
                </a:effectLst>
              </a:rPr>
            </a:br>
            <a:r>
              <a:rPr lang="en-US" sz="2800" b="1" i="1" dirty="0">
                <a:solidFill>
                  <a:srgbClr val="FFFFFF"/>
                </a:solidFill>
                <a:effectLst>
                  <a:outerShdw blurRad="38100" dist="38100" dir="2700000" algn="tl">
                    <a:srgbClr val="808080"/>
                  </a:outerShdw>
                </a:effectLst>
              </a:rPr>
              <a:t>page 6</a:t>
            </a:r>
          </a:p>
        </p:txBody>
      </p:sp>
      <p:sp>
        <p:nvSpPr>
          <p:cNvPr id="156677" name="Text Box 4"/>
          <p:cNvSpPr txBox="1">
            <a:spLocks noChangeArrowheads="1"/>
          </p:cNvSpPr>
          <p:nvPr/>
        </p:nvSpPr>
        <p:spPr bwMode="auto">
          <a:xfrm>
            <a:off x="8578850" y="76200"/>
            <a:ext cx="35560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6</a:t>
            </a:r>
            <a:endParaRPr lang="en-US">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71438" y="779463"/>
            <a:ext cx="9264651" cy="50784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3600" b="1">
                <a:solidFill>
                  <a:srgbClr val="FFFF00"/>
                </a:solidFill>
                <a:latin typeface="Arial" pitchFamily="34" charset="0"/>
                <a:cs typeface="Arial" pitchFamily="34" charset="0"/>
              </a:rPr>
              <a:t>Vare</a:t>
            </a:r>
            <a:r>
              <a:rPr lang="en-US" sz="3600" b="1">
                <a:solidFill>
                  <a:schemeClr val="bg1"/>
                </a:solidFill>
                <a:latin typeface="Arial" pitchFamily="34" charset="0"/>
                <a:cs typeface="Arial" pitchFamily="34" charset="0"/>
              </a:rPr>
              <a:t> hi ithumwui kapanga </a:t>
            </a:r>
            <a:r>
              <a:rPr lang="en-US" sz="3600" b="1">
                <a:solidFill>
                  <a:srgbClr val="C2FFF0"/>
                </a:solidFill>
                <a:latin typeface="Arial" pitchFamily="34" charset="0"/>
                <a:cs typeface="Arial" pitchFamily="34" charset="0"/>
              </a:rPr>
              <a:t>raipan</a:t>
            </a:r>
            <a:r>
              <a:rPr lang="en-US" sz="3600" b="1">
                <a:solidFill>
                  <a:schemeClr val="bg1"/>
                </a:solidFill>
                <a:latin typeface="Arial" pitchFamily="34" charset="0"/>
                <a:cs typeface="Arial" pitchFamily="34" charset="0"/>
              </a:rPr>
              <a:t> na,</a:t>
            </a:r>
          </a:p>
          <a:p>
            <a:pPr algn="ctr">
              <a:defRPr/>
            </a:pPr>
            <a:r>
              <a:rPr lang="en-US" sz="3600" b="1">
                <a:solidFill>
                  <a:schemeClr val="bg1"/>
                </a:solidFill>
                <a:latin typeface="Arial" pitchFamily="34" charset="0"/>
                <a:cs typeface="Arial" pitchFamily="34" charset="0"/>
              </a:rPr>
              <a:t>Makhangapatta </a:t>
            </a:r>
            <a:r>
              <a:rPr lang="en-US" sz="3600" b="1">
                <a:solidFill>
                  <a:srgbClr val="C2FFF0"/>
                </a:solidFill>
                <a:latin typeface="Arial" pitchFamily="34" charset="0"/>
                <a:cs typeface="Arial" pitchFamily="34" charset="0"/>
              </a:rPr>
              <a:t>ngavei</a:t>
            </a:r>
            <a:r>
              <a:rPr lang="en-US" sz="3600" b="1">
                <a:solidFill>
                  <a:schemeClr val="bg1"/>
                </a:solidFill>
                <a:latin typeface="Arial" pitchFamily="34" charset="0"/>
                <a:cs typeface="Arial" pitchFamily="34" charset="0"/>
              </a:rPr>
              <a:t> na;</a:t>
            </a:r>
          </a:p>
          <a:p>
            <a:pPr algn="ctr">
              <a:defRPr/>
            </a:pPr>
            <a:r>
              <a:rPr lang="en-US" sz="3600" b="1">
                <a:solidFill>
                  <a:schemeClr val="bg1"/>
                </a:solidFill>
                <a:latin typeface="Arial" pitchFamily="34" charset="0"/>
                <a:cs typeface="Arial" pitchFamily="34" charset="0"/>
              </a:rPr>
              <a:t>Tara kaphongli </a:t>
            </a:r>
            <a:r>
              <a:rPr lang="en-US" sz="3600" b="1">
                <a:solidFill>
                  <a:srgbClr val="FFFF00"/>
                </a:solidFill>
                <a:latin typeface="Arial" pitchFamily="34" charset="0"/>
                <a:cs typeface="Arial" pitchFamily="34" charset="0"/>
              </a:rPr>
              <a:t>A </a:t>
            </a:r>
            <a:r>
              <a:rPr lang="en-US" sz="3600" b="1">
                <a:solidFill>
                  <a:schemeClr val="bg1"/>
                </a:solidFill>
                <a:latin typeface="Arial" pitchFamily="34" charset="0"/>
                <a:cs typeface="Arial" pitchFamily="34" charset="0"/>
              </a:rPr>
              <a:t>ithumwui </a:t>
            </a:r>
            <a:r>
              <a:rPr lang="en-US" sz="3600" b="1">
                <a:solidFill>
                  <a:srgbClr val="C2FFF0"/>
                </a:solidFill>
                <a:latin typeface="Arial" pitchFamily="34" charset="0"/>
                <a:cs typeface="Arial" pitchFamily="34" charset="0"/>
              </a:rPr>
              <a:t>ngachonme</a:t>
            </a:r>
            <a:endParaRPr lang="en-US" sz="3600" b="1">
              <a:solidFill>
                <a:schemeClr val="bg1"/>
              </a:solidFill>
              <a:latin typeface="Arial" pitchFamily="34" charset="0"/>
              <a:cs typeface="Arial" pitchFamily="34" charset="0"/>
            </a:endParaRPr>
          </a:p>
          <a:p>
            <a:pPr algn="ctr">
              <a:defRPr/>
            </a:pPr>
            <a:r>
              <a:rPr lang="en-US" sz="3600" b="1">
                <a:solidFill>
                  <a:schemeClr val="bg1"/>
                </a:solidFill>
                <a:latin typeface="Arial" pitchFamily="34" charset="0"/>
                <a:cs typeface="Arial" pitchFamily="34" charset="0"/>
              </a:rPr>
              <a:t>Okthuiwui kachot kachāng thārān</a:t>
            </a:r>
          </a:p>
          <a:p>
            <a:pPr algn="ctr">
              <a:defRPr/>
            </a:pPr>
            <a:r>
              <a:rPr lang="en-US" sz="3600" b="1">
                <a:solidFill>
                  <a:schemeClr val="bg1"/>
                </a:solidFill>
                <a:latin typeface="Arial" pitchFamily="34" charset="0"/>
                <a:cs typeface="Arial" pitchFamily="34" charset="0"/>
              </a:rPr>
              <a:t>Khikhalajila ithumwui </a:t>
            </a:r>
            <a:r>
              <a:rPr lang="en-US" sz="3600" b="1">
                <a:solidFill>
                  <a:srgbClr val="FFB7F6"/>
                </a:solidFill>
                <a:latin typeface="Arial" pitchFamily="34" charset="0"/>
                <a:cs typeface="Arial" pitchFamily="34" charset="0"/>
              </a:rPr>
              <a:t>kazamma yangshāt</a:t>
            </a:r>
          </a:p>
          <a:p>
            <a:pPr algn="ctr">
              <a:defRPr/>
            </a:pPr>
            <a:r>
              <a:rPr lang="en-US" sz="3600" b="1">
                <a:solidFill>
                  <a:schemeClr val="bg1"/>
                </a:solidFill>
                <a:latin typeface="Arial" pitchFamily="34" charset="0"/>
                <a:cs typeface="Arial" pitchFamily="34" charset="0"/>
              </a:rPr>
              <a:t>China ithumli ngahomchingdalei</a:t>
            </a:r>
          </a:p>
          <a:p>
            <a:pPr algn="ctr">
              <a:defRPr/>
            </a:pPr>
            <a:r>
              <a:rPr lang="en-US" sz="3600" b="1">
                <a:solidFill>
                  <a:srgbClr val="FFB7F6"/>
                </a:solidFill>
                <a:latin typeface="Arial" pitchFamily="34" charset="0"/>
                <a:cs typeface="Arial" pitchFamily="34" charset="0"/>
              </a:rPr>
              <a:t>Awui </a:t>
            </a:r>
            <a:r>
              <a:rPr lang="en-US" sz="3600" b="1">
                <a:solidFill>
                  <a:schemeClr val="bg1"/>
                </a:solidFill>
                <a:latin typeface="Arial" pitchFamily="34" charset="0"/>
                <a:cs typeface="Arial" pitchFamily="34" charset="0"/>
              </a:rPr>
              <a:t>sakathuk kala pangshap leilaka,</a:t>
            </a:r>
          </a:p>
          <a:p>
            <a:pPr algn="ctr">
              <a:defRPr/>
            </a:pPr>
            <a:r>
              <a:rPr lang="en-US" sz="3600" b="1">
                <a:solidFill>
                  <a:schemeClr val="bg1"/>
                </a:solidFill>
                <a:latin typeface="Arial" pitchFamily="34" charset="0"/>
                <a:cs typeface="Arial" pitchFamily="34" charset="0"/>
              </a:rPr>
              <a:t>Sakashi yangshatna shaksālaga,</a:t>
            </a:r>
          </a:p>
          <a:p>
            <a:pPr algn="ctr">
              <a:defRPr/>
            </a:pPr>
            <a:r>
              <a:rPr lang="en-US" sz="3600" b="1">
                <a:solidFill>
                  <a:schemeClr val="bg1"/>
                </a:solidFill>
                <a:latin typeface="Arial" pitchFamily="34" charset="0"/>
                <a:cs typeface="Arial" pitchFamily="34" charset="0"/>
              </a:rPr>
              <a:t>Okathuili </a:t>
            </a:r>
            <a:r>
              <a:rPr lang="en-US" sz="3600" b="1">
                <a:solidFill>
                  <a:srgbClr val="FFB7F6"/>
                </a:solidFill>
                <a:latin typeface="Arial" pitchFamily="34" charset="0"/>
                <a:cs typeface="Arial" pitchFamily="34" charset="0"/>
              </a:rPr>
              <a:t>ali </a:t>
            </a:r>
            <a:r>
              <a:rPr lang="en-US" sz="3600" b="1">
                <a:solidFill>
                  <a:schemeClr val="bg1"/>
                </a:solidFill>
                <a:latin typeface="Arial" pitchFamily="34" charset="0"/>
                <a:cs typeface="Arial" pitchFamily="34" charset="0"/>
              </a:rPr>
              <a:t>khangashung malei.</a:t>
            </a:r>
          </a:p>
        </p:txBody>
      </p:sp>
      <p:sp>
        <p:nvSpPr>
          <p:cNvPr id="157700"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31</a:t>
            </a:r>
            <a:endParaRPr lang="en-US">
              <a:solidFill>
                <a:srgbClr val="000000"/>
              </a:solidFill>
              <a:latin typeface="Arial" pitchFamily="34" charset="0"/>
              <a:cs typeface="Arial" pitchFamily="34" charset="0"/>
            </a:endParaRPr>
          </a:p>
        </p:txBody>
      </p:sp>
      <p:sp>
        <p:nvSpPr>
          <p:cNvPr id="157701"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1</a:t>
            </a:r>
          </a:p>
        </p:txBody>
      </p:sp>
    </p:spTree>
  </p:cSld>
  <p:clrMapOvr>
    <a:masterClrMapping/>
  </p:clrMapOvr>
  <p:transition>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AC093"/>
          <p:cNvPicPr>
            <a:picLocks noChangeAspect="1" noChangeArrowheads="1"/>
          </p:cNvPicPr>
          <p:nvPr/>
        </p:nvPicPr>
        <p:blipFill>
          <a:blip r:embed="rId3">
            <a:lum bright="-6000"/>
          </a:blip>
          <a:srcRect/>
          <a:stretch>
            <a:fillRect/>
          </a:stretch>
        </p:blipFill>
        <p:spPr bwMode="auto">
          <a:xfrm>
            <a:off x="0" y="0"/>
            <a:ext cx="9144000" cy="6858000"/>
          </a:xfrm>
          <a:prstGeom prst="rect">
            <a:avLst/>
          </a:prstGeom>
          <a:noFill/>
          <a:ln w="9525">
            <a:noFill/>
            <a:miter lim="800000"/>
            <a:headEnd/>
            <a:tailEnd/>
          </a:ln>
        </p:spPr>
      </p:pic>
      <p:sp>
        <p:nvSpPr>
          <p:cNvPr id="5123" name="Text Box 3"/>
          <p:cNvSpPr txBox="1">
            <a:spLocks noChangeArrowheads="1"/>
          </p:cNvSpPr>
          <p:nvPr/>
        </p:nvSpPr>
        <p:spPr bwMode="auto">
          <a:xfrm>
            <a:off x="68263" y="868363"/>
            <a:ext cx="9075737"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a:solidFill>
                  <a:srgbClr val="FFFFFF"/>
                </a:solidFill>
                <a:latin typeface="Arial"/>
                <a:ea typeface="ＭＳ Ｐゴシック" charset="0"/>
                <a:cs typeface="Arial"/>
              </a:rPr>
              <a:t>Ithum khalattawui kashapli </a:t>
            </a:r>
            <a:r>
              <a:rPr lang="en-US" sz="4000" b="1">
                <a:solidFill>
                  <a:srgbClr val="FF0000"/>
                </a:solidFill>
                <a:latin typeface="Arial"/>
                <a:ea typeface="ＭＳ Ｐゴシック" charset="0"/>
                <a:cs typeface="Arial"/>
              </a:rPr>
              <a:t>chihanlā</a:t>
            </a:r>
            <a:r>
              <a:rPr lang="en-US" sz="4000" b="1">
                <a:solidFill>
                  <a:srgbClr val="FFFFFF"/>
                </a:solidFill>
                <a:latin typeface="Arial"/>
                <a:ea typeface="ＭＳ Ｐゴシック" charset="0"/>
                <a:cs typeface="Arial"/>
              </a:rPr>
              <a:t>,</a:t>
            </a:r>
            <a:endParaRPr lang="en-US" sz="4000" b="1" dirty="0">
              <a:solidFill>
                <a:srgbClr val="FFFFFF"/>
              </a:solidFill>
              <a:latin typeface="Arial"/>
              <a:ea typeface="ＭＳ Ｐゴシック" charset="0"/>
              <a:cs typeface="Arial"/>
            </a:endParaRPr>
          </a:p>
          <a:p>
            <a:pPr algn="ctr">
              <a:defRPr/>
            </a:pPr>
            <a:r>
              <a:rPr lang="en-US" sz="4000" b="1">
                <a:solidFill>
                  <a:srgbClr val="FFFFFF"/>
                </a:solidFill>
                <a:latin typeface="Arial"/>
                <a:ea typeface="ＭＳ Ｐゴシック" charset="0"/>
                <a:cs typeface="Arial"/>
              </a:rPr>
              <a:t>Ithumwui hotkhanā </a:t>
            </a:r>
            <a:r>
              <a:rPr lang="en-US" sz="4000" b="1">
                <a:solidFill>
                  <a:srgbClr val="CCFFCC"/>
                </a:solidFill>
                <a:latin typeface="Arial"/>
                <a:ea typeface="ＭＳ Ｐゴシック" charset="0"/>
                <a:cs typeface="Arial"/>
              </a:rPr>
              <a:t>aremana</a:t>
            </a:r>
            <a:r>
              <a:rPr lang="en-US" sz="4000" b="1">
                <a:solidFill>
                  <a:srgbClr val="FFFFFF"/>
                </a:solidFill>
                <a:latin typeface="Arial"/>
                <a:ea typeface="ＭＳ Ｐゴシック" charset="0"/>
                <a:cs typeface="Arial"/>
              </a:rPr>
              <a:t>,</a:t>
            </a:r>
            <a:endParaRPr lang="en-US" sz="4000" b="1" dirty="0">
              <a:solidFill>
                <a:srgbClr val="FFFFFF"/>
              </a:solidFill>
              <a:latin typeface="Arial"/>
              <a:ea typeface="ＭＳ Ｐゴシック" charset="0"/>
              <a:cs typeface="Arial"/>
            </a:endParaRPr>
          </a:p>
          <a:p>
            <a:pPr algn="ctr">
              <a:defRPr/>
            </a:pPr>
            <a:r>
              <a:rPr lang="en-US" sz="4000" b="1">
                <a:solidFill>
                  <a:srgbClr val="FFCC66"/>
                </a:solidFill>
                <a:latin typeface="Arial"/>
                <a:ea typeface="ＭＳ Ｐゴシック" charset="0"/>
                <a:cs typeface="Arial"/>
              </a:rPr>
              <a:t>Khamashungapā </a:t>
            </a:r>
            <a:r>
              <a:rPr lang="en-US" sz="4000" b="1">
                <a:solidFill>
                  <a:srgbClr val="FFFFFF"/>
                </a:solidFill>
                <a:latin typeface="Arial"/>
                <a:ea typeface="ＭＳ Ｐゴシック" charset="0"/>
                <a:cs typeface="Arial"/>
              </a:rPr>
              <a:t>ithumwui maning,</a:t>
            </a:r>
            <a:endParaRPr lang="en-US" sz="4000" b="1" dirty="0">
              <a:solidFill>
                <a:srgbClr val="FFFFFF"/>
              </a:solidFill>
              <a:latin typeface="Arial"/>
              <a:ea typeface="ＭＳ Ｐゴシック" charset="0"/>
              <a:cs typeface="Arial"/>
            </a:endParaRPr>
          </a:p>
          <a:p>
            <a:pPr algn="ctr">
              <a:defRPr/>
            </a:pPr>
            <a:r>
              <a:rPr lang="en-US" sz="4000" b="1">
                <a:solidFill>
                  <a:srgbClr val="FFFF00"/>
                </a:solidFill>
                <a:latin typeface="Arial"/>
                <a:ea typeface="ＭＳ Ｐゴシック" charset="0"/>
                <a:cs typeface="Arial"/>
              </a:rPr>
              <a:t>Vare</a:t>
            </a:r>
            <a:r>
              <a:rPr lang="en-US" sz="4000" b="1">
                <a:solidFill>
                  <a:srgbClr val="FFFFFF"/>
                </a:solidFill>
                <a:latin typeface="Arial"/>
                <a:ea typeface="ＭＳ Ｐゴシック" charset="0"/>
                <a:cs typeface="Arial"/>
              </a:rPr>
              <a:t>na</a:t>
            </a:r>
            <a:r>
              <a:rPr lang="en-US" sz="4000" b="1">
                <a:solidFill>
                  <a:srgbClr val="FFFF00"/>
                </a:solidFill>
                <a:latin typeface="Arial"/>
                <a:ea typeface="ＭＳ Ｐゴシック" charset="0"/>
                <a:cs typeface="Arial"/>
              </a:rPr>
              <a:t> </a:t>
            </a:r>
            <a:r>
              <a:rPr lang="en-US" sz="4000" b="1">
                <a:solidFill>
                  <a:srgbClr val="FFFFFF"/>
                </a:solidFill>
                <a:latin typeface="Arial"/>
                <a:ea typeface="ＭＳ Ｐゴシック" charset="0"/>
                <a:cs typeface="Arial"/>
              </a:rPr>
              <a:t>kapangkhuikahai</a:t>
            </a:r>
            <a:r>
              <a:rPr lang="en-US" sz="4000" b="1">
                <a:solidFill>
                  <a:srgbClr val="FFCC66"/>
                </a:solidFill>
                <a:latin typeface="Arial"/>
                <a:ea typeface="ＭＳ Ｐゴシック" charset="0"/>
                <a:cs typeface="Arial"/>
              </a:rPr>
              <a:t>pā</a:t>
            </a:r>
            <a:r>
              <a:rPr lang="en-US" sz="4000" b="1">
                <a:solidFill>
                  <a:srgbClr val="FFFFFF"/>
                </a:solidFill>
                <a:latin typeface="Arial"/>
                <a:ea typeface="ＭＳ Ｐゴシック" charset="0"/>
                <a:cs typeface="Arial"/>
              </a:rPr>
              <a:t>,</a:t>
            </a:r>
            <a:endParaRPr lang="en-US" sz="4000" b="1" dirty="0">
              <a:solidFill>
                <a:srgbClr val="FFFFFF"/>
              </a:solidFill>
              <a:latin typeface="Arial"/>
              <a:ea typeface="ＭＳ Ｐゴシック" charset="0"/>
              <a:cs typeface="Arial"/>
            </a:endParaRPr>
          </a:p>
          <a:p>
            <a:pPr algn="ctr">
              <a:defRPr/>
            </a:pPr>
            <a:r>
              <a:rPr lang="en-US" sz="4000" b="1">
                <a:solidFill>
                  <a:srgbClr val="FFCC66"/>
                </a:solidFill>
                <a:latin typeface="Arial"/>
                <a:ea typeface="ＭＳ Ｐゴシック" charset="0"/>
                <a:cs typeface="Arial"/>
              </a:rPr>
              <a:t>Khipanei </a:t>
            </a:r>
            <a:r>
              <a:rPr lang="en-US" sz="4000" b="1">
                <a:solidFill>
                  <a:srgbClr val="FFFFFF"/>
                </a:solidFill>
                <a:latin typeface="Arial"/>
                <a:ea typeface="ＭＳ Ｐゴシック" charset="0"/>
                <a:cs typeface="Arial"/>
              </a:rPr>
              <a:t>da phaningkhala?</a:t>
            </a:r>
            <a:endParaRPr lang="en-US" sz="4000" b="1" dirty="0">
              <a:solidFill>
                <a:srgbClr val="FFFFFF"/>
              </a:solidFill>
              <a:latin typeface="Arial"/>
              <a:ea typeface="ＭＳ Ｐゴシック" charset="0"/>
              <a:cs typeface="Arial"/>
            </a:endParaRPr>
          </a:p>
          <a:p>
            <a:pPr algn="ctr">
              <a:defRPr/>
            </a:pPr>
            <a:r>
              <a:rPr lang="en-US" sz="4000" b="1">
                <a:solidFill>
                  <a:srgbClr val="FFCC66"/>
                </a:solidFill>
                <a:latin typeface="Arial"/>
                <a:ea typeface="ＭＳ Ｐゴシック" charset="0"/>
                <a:cs typeface="Arial"/>
              </a:rPr>
              <a:t>Jesu Christa</a:t>
            </a:r>
            <a:r>
              <a:rPr lang="en-US" sz="4000" b="1">
                <a:solidFill>
                  <a:srgbClr val="FFFFFF"/>
                </a:solidFill>
                <a:latin typeface="Arial"/>
                <a:ea typeface="ＭＳ Ｐゴシック" charset="0"/>
                <a:cs typeface="Arial"/>
              </a:rPr>
              <a:t>na, </a:t>
            </a:r>
            <a:r>
              <a:rPr lang="en-US" sz="4000" b="1">
                <a:solidFill>
                  <a:srgbClr val="FFCC66"/>
                </a:solidFill>
                <a:latin typeface="Arial"/>
                <a:ea typeface="ＭＳ Ｐゴシック" charset="0"/>
                <a:cs typeface="Arial"/>
              </a:rPr>
              <a:t>A</a:t>
            </a:r>
            <a:r>
              <a:rPr lang="en-US" sz="4000" b="1">
                <a:solidFill>
                  <a:srgbClr val="FFFFFF"/>
                </a:solidFill>
                <a:latin typeface="Arial"/>
                <a:ea typeface="ＭＳ Ｐゴシック" charset="0"/>
                <a:cs typeface="Arial"/>
              </a:rPr>
              <a:t> chi</a:t>
            </a:r>
            <a:endParaRPr lang="en-US" sz="4000" b="1" dirty="0">
              <a:solidFill>
                <a:srgbClr val="FFCC66"/>
              </a:solidFill>
              <a:latin typeface="Arial"/>
              <a:ea typeface="ＭＳ Ｐゴシック" charset="0"/>
              <a:cs typeface="Arial"/>
            </a:endParaRPr>
          </a:p>
          <a:p>
            <a:pPr algn="ctr">
              <a:defRPr/>
            </a:pPr>
            <a:r>
              <a:rPr lang="en-US" sz="4000" b="1">
                <a:solidFill>
                  <a:srgbClr val="FFFFFF"/>
                </a:solidFill>
                <a:latin typeface="Arial"/>
                <a:ea typeface="ＭＳ Ｐゴシック" charset="0"/>
                <a:cs typeface="Arial"/>
              </a:rPr>
              <a:t>Proho </a:t>
            </a:r>
            <a:r>
              <a:rPr lang="en-US" sz="4000" b="1" err="1">
                <a:solidFill>
                  <a:srgbClr val="FFFFFF"/>
                </a:solidFill>
                <a:latin typeface="Arial"/>
                <a:ea typeface="ＭＳ Ｐゴシック" charset="0"/>
                <a:cs typeface="Arial"/>
              </a:rPr>
              <a:t>Sabaoth</a:t>
            </a:r>
            <a:r>
              <a:rPr lang="en-US" sz="4000" b="1">
                <a:solidFill>
                  <a:srgbClr val="FFFFFF"/>
                </a:solidFill>
                <a:latin typeface="Arial"/>
                <a:ea typeface="ＭＳ Ｐゴシック" charset="0"/>
                <a:cs typeface="Arial"/>
              </a:rPr>
              <a:t> kachina</a:t>
            </a:r>
            <a:r>
              <a:rPr lang="en-US" sz="4000" b="1">
                <a:solidFill>
                  <a:srgbClr val="FFCC66"/>
                </a:solidFill>
                <a:latin typeface="Arial"/>
                <a:ea typeface="ＭＳ Ｐゴシック" charset="0"/>
                <a:cs typeface="Arial"/>
              </a:rPr>
              <a:t> A </a:t>
            </a:r>
            <a:r>
              <a:rPr lang="en-US" sz="4000" b="1">
                <a:solidFill>
                  <a:srgbClr val="FFFFFF"/>
                </a:solidFill>
                <a:latin typeface="Arial"/>
                <a:ea typeface="ＭＳ Ｐゴシック" charset="0"/>
                <a:cs typeface="Arial"/>
              </a:rPr>
              <a:t>ming, </a:t>
            </a:r>
            <a:endParaRPr lang="en-US" sz="4000" b="1" dirty="0">
              <a:solidFill>
                <a:srgbClr val="FFFFFF"/>
              </a:solidFill>
              <a:latin typeface="Arial"/>
              <a:ea typeface="ＭＳ Ｐゴシック" charset="0"/>
              <a:cs typeface="Arial"/>
            </a:endParaRPr>
          </a:p>
          <a:p>
            <a:pPr algn="ctr">
              <a:defRPr/>
            </a:pPr>
            <a:r>
              <a:rPr lang="en-US" sz="4000" b="1">
                <a:solidFill>
                  <a:srgbClr val="FFFFFF"/>
                </a:solidFill>
                <a:latin typeface="Arial"/>
                <a:ea typeface="ＭＳ Ｐゴシック" charset="0"/>
                <a:cs typeface="Arial"/>
              </a:rPr>
              <a:t>Thot thotli chithashon,</a:t>
            </a:r>
            <a:endParaRPr lang="en-US" sz="4000" b="1" dirty="0">
              <a:solidFill>
                <a:srgbClr val="FFFFFF"/>
              </a:solidFill>
              <a:latin typeface="Arial"/>
              <a:ea typeface="ＭＳ Ｐゴシック" charset="0"/>
              <a:cs typeface="Arial"/>
            </a:endParaRPr>
          </a:p>
          <a:p>
            <a:pPr algn="ctr">
              <a:defRPr/>
            </a:pPr>
            <a:r>
              <a:rPr lang="en-US" sz="4000" b="1">
                <a:solidFill>
                  <a:srgbClr val="FFFFFF"/>
                </a:solidFill>
                <a:latin typeface="Arial"/>
                <a:ea typeface="ＭＳ Ｐゴシック" charset="0"/>
                <a:cs typeface="Arial"/>
              </a:rPr>
              <a:t>kala </a:t>
            </a:r>
            <a:r>
              <a:rPr lang="en-US" sz="4000" b="1">
                <a:solidFill>
                  <a:srgbClr val="FFCC66"/>
                </a:solidFill>
                <a:latin typeface="Arial"/>
                <a:ea typeface="ＭＳ Ｐゴシック" charset="0"/>
                <a:cs typeface="Arial"/>
              </a:rPr>
              <a:t>Ana </a:t>
            </a:r>
            <a:r>
              <a:rPr lang="en-US" sz="4000" b="1">
                <a:solidFill>
                  <a:srgbClr val="FFFFFF"/>
                </a:solidFill>
                <a:latin typeface="Arial"/>
                <a:ea typeface="ＭＳ Ｐゴシック" charset="0"/>
                <a:cs typeface="Arial"/>
              </a:rPr>
              <a:t>raichi </a:t>
            </a:r>
            <a:r>
              <a:rPr lang="en-US" sz="4000" b="1">
                <a:solidFill>
                  <a:srgbClr val="CCFFCC"/>
                </a:solidFill>
                <a:latin typeface="Arial"/>
                <a:ea typeface="ＭＳ Ｐゴシック" charset="0"/>
                <a:cs typeface="Arial"/>
              </a:rPr>
              <a:t>yuira</a:t>
            </a:r>
            <a:r>
              <a:rPr lang="en-US" sz="4000" b="1">
                <a:solidFill>
                  <a:srgbClr val="FFFFFF"/>
                </a:solidFill>
                <a:latin typeface="Arial"/>
                <a:ea typeface="ＭＳ Ｐゴシック" charset="0"/>
                <a:cs typeface="Arial"/>
              </a:rPr>
              <a:t>.</a:t>
            </a:r>
            <a:endParaRPr lang="en-US" sz="4000" b="1" dirty="0">
              <a:solidFill>
                <a:srgbClr val="FFFFFF"/>
              </a:solidFill>
              <a:latin typeface="Arial"/>
              <a:ea typeface="ＭＳ Ｐゴシック" charset="0"/>
              <a:cs typeface="Arial"/>
            </a:endParaRPr>
          </a:p>
        </p:txBody>
      </p:sp>
      <p:sp>
        <p:nvSpPr>
          <p:cNvPr id="158724"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31</a:t>
            </a:r>
            <a:endParaRPr lang="en-US">
              <a:solidFill>
                <a:srgbClr val="000000"/>
              </a:solidFill>
              <a:latin typeface="Arial" pitchFamily="34" charset="0"/>
              <a:cs typeface="Arial" pitchFamily="34" charset="0"/>
            </a:endParaRPr>
          </a:p>
        </p:txBody>
      </p:sp>
      <p:sp>
        <p:nvSpPr>
          <p:cNvPr id="158725" name="Rectangle 6"/>
          <p:cNvSpPr>
            <a:spLocks noGrp="1" noChangeArrowheads="1"/>
          </p:cNvSpPr>
          <p:nvPr>
            <p:ph type="title"/>
          </p:nvPr>
        </p:nvSpPr>
        <p:spPr>
          <a:xfrm>
            <a:off x="0" y="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2</a:t>
            </a:r>
          </a:p>
        </p:txBody>
      </p:sp>
    </p:spTree>
  </p:cSld>
  <p:clrMapOvr>
    <a:masterClrMapping/>
  </p:clrMapOvr>
  <p:transition>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wo_scn04"/>
          <p:cNvPicPr>
            <a:picLocks noChangeAspect="1" noChangeArrowheads="1"/>
          </p:cNvPicPr>
          <p:nvPr/>
        </p:nvPicPr>
        <p:blipFill>
          <a:blip r:embed="rId3">
            <a:lum bright="-18000"/>
          </a:blip>
          <a:srcRect/>
          <a:stretch>
            <a:fillRect/>
          </a:stretch>
        </p:blipFill>
        <p:spPr bwMode="auto">
          <a:xfrm>
            <a:off x="0" y="0"/>
            <a:ext cx="9372600" cy="7029450"/>
          </a:xfrm>
          <a:prstGeom prst="rect">
            <a:avLst/>
          </a:prstGeom>
          <a:noFill/>
          <a:ln w="9525">
            <a:noFill/>
            <a:miter lim="800000"/>
            <a:headEnd/>
            <a:tailEnd/>
          </a:ln>
        </p:spPr>
      </p:pic>
      <p:sp>
        <p:nvSpPr>
          <p:cNvPr id="6147" name="Text Box 3"/>
          <p:cNvSpPr txBox="1">
            <a:spLocks noChangeArrowheads="1"/>
          </p:cNvSpPr>
          <p:nvPr/>
        </p:nvSpPr>
        <p:spPr bwMode="auto">
          <a:xfrm>
            <a:off x="-36513" y="708025"/>
            <a:ext cx="9409113" cy="5078413"/>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r>
              <a:rPr lang="en-US" sz="3600" b="1">
                <a:solidFill>
                  <a:srgbClr val="FFFFFF"/>
                </a:solidFill>
                <a:latin typeface="Arial" pitchFamily="34" charset="0"/>
                <a:cs typeface="Arial" pitchFamily="34" charset="0"/>
              </a:rPr>
              <a:t>Okathuihi makaphā </a:t>
            </a:r>
            <a:r>
              <a:rPr lang="en-US" sz="3600" b="1">
                <a:solidFill>
                  <a:srgbClr val="FFB7F6"/>
                </a:solidFill>
                <a:latin typeface="Arial" pitchFamily="34" charset="0"/>
                <a:cs typeface="Arial" pitchFamily="34" charset="0"/>
              </a:rPr>
              <a:t>chipeena </a:t>
            </a:r>
            <a:r>
              <a:rPr lang="en-US" sz="3600" b="1">
                <a:solidFill>
                  <a:srgbClr val="FFFFFF"/>
                </a:solidFill>
                <a:latin typeface="Arial" pitchFamily="34" charset="0"/>
                <a:cs typeface="Arial" pitchFamily="34" charset="0"/>
              </a:rPr>
              <a:t>pemhaida,</a:t>
            </a:r>
          </a:p>
          <a:p>
            <a:pPr algn="ctr"/>
            <a:r>
              <a:rPr lang="en-US" sz="3600" b="1">
                <a:solidFill>
                  <a:srgbClr val="FFFFFF"/>
                </a:solidFill>
                <a:latin typeface="Arial" pitchFamily="34" charset="0"/>
                <a:cs typeface="Arial" pitchFamily="34" charset="0"/>
              </a:rPr>
              <a:t>Ithumli machitkhavai sālala,</a:t>
            </a:r>
          </a:p>
          <a:p>
            <a:pPr algn="ctr"/>
            <a:r>
              <a:rPr lang="en-US" sz="3600" b="1">
                <a:solidFill>
                  <a:srgbClr val="FFFFFF"/>
                </a:solidFill>
                <a:latin typeface="Arial" pitchFamily="34" charset="0"/>
                <a:cs typeface="Arial" pitchFamily="34" charset="0"/>
              </a:rPr>
              <a:t>Mangacheemara, </a:t>
            </a:r>
            <a:r>
              <a:rPr lang="en-US" sz="3600" b="1">
                <a:solidFill>
                  <a:srgbClr val="FFFF00"/>
                </a:solidFill>
                <a:latin typeface="Arial" pitchFamily="34" charset="0"/>
                <a:cs typeface="Arial" pitchFamily="34" charset="0"/>
              </a:rPr>
              <a:t>Vare </a:t>
            </a:r>
            <a:r>
              <a:rPr lang="en-US" sz="3600" b="1">
                <a:solidFill>
                  <a:srgbClr val="FFFFFF"/>
                </a:solidFill>
                <a:latin typeface="Arial" pitchFamily="34" charset="0"/>
                <a:cs typeface="Arial" pitchFamily="34" charset="0"/>
              </a:rPr>
              <a:t>ithumli sohaida</a:t>
            </a:r>
          </a:p>
          <a:p>
            <a:pPr algn="ctr"/>
            <a:r>
              <a:rPr lang="en-US" sz="3600" b="1">
                <a:solidFill>
                  <a:srgbClr val="FFFFFF"/>
                </a:solidFill>
                <a:latin typeface="Arial" pitchFamily="34" charset="0"/>
                <a:cs typeface="Arial" pitchFamily="34" charset="0"/>
              </a:rPr>
              <a:t>Awui </a:t>
            </a:r>
            <a:r>
              <a:rPr lang="en-US" sz="3600" b="1">
                <a:solidFill>
                  <a:srgbClr val="ADADFF"/>
                </a:solidFill>
                <a:latin typeface="Arial" pitchFamily="34" charset="0"/>
                <a:cs typeface="Arial" pitchFamily="34" charset="0"/>
              </a:rPr>
              <a:t>khamashung </a:t>
            </a:r>
            <a:r>
              <a:rPr lang="en-US" sz="3600" b="1">
                <a:solidFill>
                  <a:schemeClr val="bg1"/>
                </a:solidFill>
                <a:latin typeface="Arial" pitchFamily="34" charset="0"/>
                <a:cs typeface="Arial" pitchFamily="34" charset="0"/>
              </a:rPr>
              <a:t>na</a:t>
            </a:r>
            <a:r>
              <a:rPr lang="en-US" sz="3600" b="1">
                <a:solidFill>
                  <a:srgbClr val="CCFFCC"/>
                </a:solidFill>
                <a:latin typeface="Arial" pitchFamily="34" charset="0"/>
                <a:cs typeface="Arial" pitchFamily="34" charset="0"/>
              </a:rPr>
              <a:t> mungra</a:t>
            </a:r>
            <a:r>
              <a:rPr lang="en-US" sz="3600" b="1">
                <a:solidFill>
                  <a:srgbClr val="FFFFFF"/>
                </a:solidFill>
                <a:latin typeface="Arial" pitchFamily="34" charset="0"/>
                <a:cs typeface="Arial" pitchFamily="34" charset="0"/>
              </a:rPr>
              <a:t> ithumli.</a:t>
            </a:r>
          </a:p>
          <a:p>
            <a:pPr algn="ctr"/>
            <a:r>
              <a:rPr lang="en-US" sz="3600" b="1">
                <a:solidFill>
                  <a:srgbClr val="FFB7F6"/>
                </a:solidFill>
                <a:latin typeface="Arial" pitchFamily="34" charset="0"/>
                <a:cs typeface="Arial" pitchFamily="34" charset="0"/>
              </a:rPr>
              <a:t>Tangkhamangwui wungnao </a:t>
            </a:r>
            <a:r>
              <a:rPr lang="en-US" sz="3600" b="1">
                <a:solidFill>
                  <a:srgbClr val="FFFFFF"/>
                </a:solidFill>
                <a:latin typeface="Arial" pitchFamily="34" charset="0"/>
                <a:cs typeface="Arial" pitchFamily="34" charset="0"/>
              </a:rPr>
              <a:t>na rimlala,</a:t>
            </a:r>
          </a:p>
          <a:p>
            <a:pPr algn="ctr"/>
            <a:r>
              <a:rPr lang="en-US" sz="3600" b="1">
                <a:solidFill>
                  <a:srgbClr val="FFFFFF"/>
                </a:solidFill>
                <a:latin typeface="Arial" pitchFamily="34" charset="0"/>
                <a:cs typeface="Arial" pitchFamily="34" charset="0"/>
              </a:rPr>
              <a:t>Kakathir </a:t>
            </a:r>
            <a:r>
              <a:rPr lang="en-US" sz="3600" b="1">
                <a:solidFill>
                  <a:srgbClr val="FFB7F6"/>
                </a:solidFill>
                <a:latin typeface="Arial" pitchFamily="34" charset="0"/>
                <a:cs typeface="Arial" pitchFamily="34" charset="0"/>
              </a:rPr>
              <a:t>awuivang </a:t>
            </a:r>
            <a:r>
              <a:rPr lang="en-US" sz="3600" b="1">
                <a:solidFill>
                  <a:srgbClr val="FFFFFF"/>
                </a:solidFill>
                <a:latin typeface="Arial" pitchFamily="34" charset="0"/>
                <a:cs typeface="Arial" pitchFamily="34" charset="0"/>
              </a:rPr>
              <a:t>maningma,</a:t>
            </a:r>
          </a:p>
          <a:p>
            <a:pPr algn="ctr"/>
            <a:r>
              <a:rPr lang="en-US" sz="3600" b="1">
                <a:solidFill>
                  <a:srgbClr val="FFB7F6"/>
                </a:solidFill>
                <a:latin typeface="Arial" pitchFamily="34" charset="0"/>
                <a:cs typeface="Arial" pitchFamily="34" charset="0"/>
              </a:rPr>
              <a:t>Awui </a:t>
            </a:r>
            <a:r>
              <a:rPr lang="en-US" sz="3600" b="1">
                <a:solidFill>
                  <a:srgbClr val="FFFFFF"/>
                </a:solidFill>
                <a:latin typeface="Arial" pitchFamily="34" charset="0"/>
                <a:cs typeface="Arial" pitchFamily="34" charset="0"/>
              </a:rPr>
              <a:t>khamchitva </a:t>
            </a:r>
            <a:r>
              <a:rPr lang="en-US" sz="3600" b="1">
                <a:solidFill>
                  <a:srgbClr val="CCFFCC"/>
                </a:solidFill>
                <a:latin typeface="Arial" pitchFamily="34" charset="0"/>
                <a:cs typeface="Arial" pitchFamily="34" charset="0"/>
              </a:rPr>
              <a:t>khāngshapa</a:t>
            </a:r>
            <a:r>
              <a:rPr lang="en-US" sz="3600" b="1">
                <a:solidFill>
                  <a:srgbClr val="FFFFFF"/>
                </a:solidFill>
                <a:latin typeface="Arial" pitchFamily="34" charset="0"/>
                <a:cs typeface="Arial" pitchFamily="34" charset="0"/>
              </a:rPr>
              <a:t>,</a:t>
            </a:r>
          </a:p>
          <a:p>
            <a:pPr algn="ctr"/>
            <a:r>
              <a:rPr lang="en-US" sz="3600" b="1">
                <a:solidFill>
                  <a:srgbClr val="FFFFFF"/>
                </a:solidFill>
                <a:latin typeface="Arial" pitchFamily="34" charset="0"/>
                <a:cs typeface="Arial" pitchFamily="34" charset="0"/>
              </a:rPr>
              <a:t>Kachiva yanglo, </a:t>
            </a:r>
            <a:r>
              <a:rPr lang="en-US" sz="3600" b="1">
                <a:solidFill>
                  <a:srgbClr val="FFB7F6"/>
                </a:solidFill>
                <a:latin typeface="Arial" pitchFamily="34" charset="0"/>
                <a:cs typeface="Arial" pitchFamily="34" charset="0"/>
              </a:rPr>
              <a:t>Ava </a:t>
            </a:r>
            <a:r>
              <a:rPr lang="en-US" sz="3600" b="1">
                <a:solidFill>
                  <a:srgbClr val="CCFFCC"/>
                </a:solidFill>
                <a:latin typeface="Arial" pitchFamily="34" charset="0"/>
                <a:cs typeface="Arial" pitchFamily="34" charset="0"/>
              </a:rPr>
              <a:t>shiman</a:t>
            </a:r>
            <a:r>
              <a:rPr lang="en-US" sz="3600" b="1">
                <a:solidFill>
                  <a:schemeClr val="bg1"/>
                </a:solidFill>
                <a:latin typeface="Arial" pitchFamily="34" charset="0"/>
                <a:cs typeface="Arial" pitchFamily="34" charset="0"/>
              </a:rPr>
              <a:t>phunghaora</a:t>
            </a:r>
            <a:r>
              <a:rPr lang="en-US" sz="3600" b="1">
                <a:solidFill>
                  <a:srgbClr val="FFFFFF"/>
                </a:solidFill>
                <a:latin typeface="Arial" pitchFamily="34" charset="0"/>
                <a:cs typeface="Arial" pitchFamily="34" charset="0"/>
              </a:rPr>
              <a:t>:</a:t>
            </a:r>
          </a:p>
          <a:p>
            <a:pPr algn="ctr"/>
            <a:r>
              <a:rPr lang="en-US" sz="3600" b="1">
                <a:solidFill>
                  <a:srgbClr val="ADADFF"/>
                </a:solidFill>
                <a:latin typeface="Arial" pitchFamily="34" charset="0"/>
                <a:cs typeface="Arial" pitchFamily="34" charset="0"/>
              </a:rPr>
              <a:t>Tuikhur </a:t>
            </a:r>
            <a:r>
              <a:rPr lang="en-US" sz="3600" b="1">
                <a:solidFill>
                  <a:srgbClr val="FFFFFF"/>
                </a:solidFill>
                <a:latin typeface="Arial" pitchFamily="34" charset="0"/>
                <a:cs typeface="Arial" pitchFamily="34" charset="0"/>
              </a:rPr>
              <a:t>akhana </a:t>
            </a:r>
            <a:r>
              <a:rPr lang="en-US" sz="3600" b="1">
                <a:solidFill>
                  <a:srgbClr val="FFB7F6"/>
                </a:solidFill>
                <a:latin typeface="Arial" pitchFamily="34" charset="0"/>
                <a:cs typeface="Arial" pitchFamily="34" charset="0"/>
              </a:rPr>
              <a:t>ali </a:t>
            </a:r>
            <a:r>
              <a:rPr lang="en-US" sz="3600" b="1">
                <a:solidFill>
                  <a:srgbClr val="CCFFCC"/>
                </a:solidFill>
                <a:latin typeface="Arial" pitchFamily="34" charset="0"/>
                <a:cs typeface="Arial" pitchFamily="34" charset="0"/>
              </a:rPr>
              <a:t>kongluingasakra</a:t>
            </a:r>
            <a:r>
              <a:rPr lang="en-US" sz="3600" b="1">
                <a:solidFill>
                  <a:srgbClr val="FFFFFF"/>
                </a:solidFill>
                <a:latin typeface="Arial" pitchFamily="34" charset="0"/>
                <a:cs typeface="Arial" pitchFamily="34" charset="0"/>
              </a:rPr>
              <a:t>.</a:t>
            </a:r>
          </a:p>
        </p:txBody>
      </p:sp>
      <p:sp>
        <p:nvSpPr>
          <p:cNvPr id="159748"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31</a:t>
            </a:r>
            <a:endParaRPr lang="en-US">
              <a:solidFill>
                <a:srgbClr val="000000"/>
              </a:solidFill>
              <a:latin typeface="Arial" pitchFamily="34" charset="0"/>
              <a:cs typeface="Arial" pitchFamily="34" charset="0"/>
            </a:endParaRPr>
          </a:p>
        </p:txBody>
      </p:sp>
      <p:sp>
        <p:nvSpPr>
          <p:cNvPr id="159749" name="Rectangle 6"/>
          <p:cNvSpPr>
            <a:spLocks noGrp="1" noChangeArrowheads="1"/>
          </p:cNvSpPr>
          <p:nvPr>
            <p:ph type="title"/>
          </p:nvPr>
        </p:nvSpPr>
        <p:spPr>
          <a:xfrm>
            <a:off x="61913"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3</a:t>
            </a:r>
          </a:p>
        </p:txBody>
      </p:sp>
    </p:spTree>
  </p:cSld>
  <p:clrMapOvr>
    <a:masterClrMapping/>
  </p:clrMapOvr>
  <p:transition>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wo_scn05"/>
          <p:cNvPicPr>
            <a:picLocks noChangeAspect="1" noChangeArrowheads="1"/>
          </p:cNvPicPr>
          <p:nvPr/>
        </p:nvPicPr>
        <p:blipFill>
          <a:blip r:embed="rId3">
            <a:lum bright="-24000"/>
          </a:blip>
          <a:srcRect r="1666"/>
          <a:stretch>
            <a:fillRect/>
          </a:stretch>
        </p:blipFill>
        <p:spPr bwMode="auto">
          <a:xfrm>
            <a:off x="0" y="0"/>
            <a:ext cx="9144000" cy="6858000"/>
          </a:xfrm>
          <a:prstGeom prst="rect">
            <a:avLst/>
          </a:prstGeom>
          <a:noFill/>
          <a:ln w="9525">
            <a:noFill/>
            <a:miter lim="800000"/>
            <a:headEnd/>
            <a:tailEnd/>
          </a:ln>
        </p:spPr>
      </p:pic>
      <p:sp>
        <p:nvSpPr>
          <p:cNvPr id="8195" name="Text Box 3"/>
          <p:cNvSpPr txBox="1">
            <a:spLocks noChangeArrowheads="1"/>
          </p:cNvSpPr>
          <p:nvPr/>
        </p:nvSpPr>
        <p:spPr bwMode="auto">
          <a:xfrm>
            <a:off x="71438" y="850900"/>
            <a:ext cx="8926512" cy="5078413"/>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r>
              <a:rPr lang="en-US" sz="3600" b="1">
                <a:solidFill>
                  <a:srgbClr val="ADADFF"/>
                </a:solidFill>
                <a:latin typeface="Arial" pitchFamily="34" charset="0"/>
                <a:cs typeface="Arial" pitchFamily="34" charset="0"/>
              </a:rPr>
              <a:t>Tui </a:t>
            </a:r>
            <a:r>
              <a:rPr lang="en-US" sz="3600" b="1">
                <a:solidFill>
                  <a:srgbClr val="FFFFFF"/>
                </a:solidFill>
                <a:latin typeface="Arial" pitchFamily="34" charset="0"/>
                <a:cs typeface="Arial" pitchFamily="34" charset="0"/>
              </a:rPr>
              <a:t>china </a:t>
            </a:r>
            <a:r>
              <a:rPr lang="en-US" sz="3600" b="1">
                <a:solidFill>
                  <a:srgbClr val="FFB7F6"/>
                </a:solidFill>
                <a:latin typeface="Arial" pitchFamily="34" charset="0"/>
                <a:cs typeface="Arial" pitchFamily="34" charset="0"/>
              </a:rPr>
              <a:t>okathui pangshap li</a:t>
            </a:r>
            <a:r>
              <a:rPr lang="en-US" sz="3600" b="1">
                <a:solidFill>
                  <a:srgbClr val="FFFFFF"/>
                </a:solidFill>
                <a:latin typeface="Arial" pitchFamily="34" charset="0"/>
                <a:cs typeface="Arial" pitchFamily="34" charset="0"/>
              </a:rPr>
              <a:t> chongmei</a:t>
            </a:r>
          </a:p>
          <a:p>
            <a:pPr algn="ctr"/>
            <a:r>
              <a:rPr lang="en-US" sz="3600" b="1">
                <a:solidFill>
                  <a:srgbClr val="FFFFFF"/>
                </a:solidFill>
                <a:latin typeface="Arial" pitchFamily="34" charset="0"/>
                <a:cs typeface="Arial" pitchFamily="34" charset="0"/>
              </a:rPr>
              <a:t>Maningshimana </a:t>
            </a:r>
            <a:r>
              <a:rPr lang="en-US" sz="3600" b="1">
                <a:solidFill>
                  <a:srgbClr val="FFB7F6"/>
                </a:solidFill>
                <a:latin typeface="Arial" pitchFamily="34" charset="0"/>
                <a:cs typeface="Arial" pitchFamily="34" charset="0"/>
              </a:rPr>
              <a:t>chili</a:t>
            </a:r>
            <a:r>
              <a:rPr lang="en-US" sz="3600" b="1">
                <a:solidFill>
                  <a:srgbClr val="FFFFFF"/>
                </a:solidFill>
                <a:latin typeface="Arial" pitchFamily="34" charset="0"/>
                <a:cs typeface="Arial" pitchFamily="34" charset="0"/>
              </a:rPr>
              <a:t> ngashikda;</a:t>
            </a:r>
          </a:p>
          <a:p>
            <a:pPr algn="ctr"/>
            <a:r>
              <a:rPr lang="en-US" sz="3600" b="1">
                <a:solidFill>
                  <a:srgbClr val="FFFFFF"/>
                </a:solidFill>
                <a:latin typeface="Arial" pitchFamily="34" charset="0"/>
                <a:cs typeface="Arial" pitchFamily="34" charset="0"/>
              </a:rPr>
              <a:t>Mangla kala lemmet chiva ithumwuina</a:t>
            </a:r>
          </a:p>
          <a:p>
            <a:pPr algn="ctr"/>
            <a:r>
              <a:rPr lang="en-US" sz="3600" b="1">
                <a:solidFill>
                  <a:srgbClr val="FFFF00"/>
                </a:solidFill>
                <a:latin typeface="Arial" pitchFamily="34" charset="0"/>
                <a:cs typeface="Arial" pitchFamily="34" charset="0"/>
              </a:rPr>
              <a:t>Awui </a:t>
            </a:r>
            <a:r>
              <a:rPr lang="en-US" sz="3600" b="1">
                <a:solidFill>
                  <a:srgbClr val="FFFFFF"/>
                </a:solidFill>
                <a:latin typeface="Arial" pitchFamily="34" charset="0"/>
                <a:cs typeface="Arial" pitchFamily="34" charset="0"/>
              </a:rPr>
              <a:t>mangā eina ithum zangda.</a:t>
            </a:r>
          </a:p>
          <a:p>
            <a:pPr algn="ctr"/>
            <a:r>
              <a:rPr lang="en-US" sz="3600" b="1">
                <a:solidFill>
                  <a:srgbClr val="FFFFFF"/>
                </a:solidFill>
                <a:latin typeface="Arial" pitchFamily="34" charset="0"/>
                <a:cs typeface="Arial" pitchFamily="34" charset="0"/>
              </a:rPr>
              <a:t>Thongthāng ot kala kakahao thuihranu,</a:t>
            </a:r>
          </a:p>
          <a:p>
            <a:pPr algn="ctr"/>
            <a:r>
              <a:rPr lang="en-US" sz="3600" b="1">
                <a:solidFill>
                  <a:srgbClr val="FFFFFF"/>
                </a:solidFill>
                <a:latin typeface="Arial" pitchFamily="34" charset="0"/>
                <a:cs typeface="Arial" pitchFamily="34" charset="0"/>
              </a:rPr>
              <a:t>Shimānkapai mirin hila zangda,</a:t>
            </a:r>
          </a:p>
          <a:p>
            <a:pPr algn="ctr"/>
            <a:r>
              <a:rPr lang="en-US" sz="3600" b="1">
                <a:solidFill>
                  <a:srgbClr val="FFFFFF"/>
                </a:solidFill>
                <a:latin typeface="Arial" pitchFamily="34" charset="0"/>
                <a:cs typeface="Arial" pitchFamily="34" charset="0"/>
              </a:rPr>
              <a:t>Phasā hiva athumna khuihaipai; </a:t>
            </a:r>
          </a:p>
          <a:p>
            <a:pPr algn="ctr"/>
            <a:r>
              <a:rPr lang="en-US" sz="3600" b="1">
                <a:solidFill>
                  <a:srgbClr val="FFFF00"/>
                </a:solidFill>
                <a:latin typeface="Arial" pitchFamily="34" charset="0"/>
                <a:cs typeface="Arial" pitchFamily="34" charset="0"/>
              </a:rPr>
              <a:t>Varewui </a:t>
            </a:r>
            <a:r>
              <a:rPr lang="en-US" sz="3600" b="1">
                <a:solidFill>
                  <a:srgbClr val="ADADFF"/>
                </a:solidFill>
                <a:latin typeface="Arial" pitchFamily="34" charset="0"/>
                <a:cs typeface="Arial" pitchFamily="34" charset="0"/>
              </a:rPr>
              <a:t>khamashung </a:t>
            </a:r>
            <a:r>
              <a:rPr lang="en-US" sz="3600" b="1">
                <a:solidFill>
                  <a:srgbClr val="CCFFCC"/>
                </a:solidFill>
                <a:latin typeface="Arial" pitchFamily="34" charset="0"/>
                <a:cs typeface="Arial" pitchFamily="34" charset="0"/>
              </a:rPr>
              <a:t> </a:t>
            </a:r>
            <a:r>
              <a:rPr lang="en-US" sz="3600" b="1">
                <a:solidFill>
                  <a:schemeClr val="bg1"/>
                </a:solidFill>
                <a:latin typeface="Arial" pitchFamily="34" charset="0"/>
                <a:cs typeface="Arial" pitchFamily="34" charset="0"/>
              </a:rPr>
              <a:t>chiya</a:t>
            </a:r>
            <a:r>
              <a:rPr lang="en-US" sz="3600" b="1">
                <a:solidFill>
                  <a:srgbClr val="CCFFCC"/>
                </a:solidFill>
                <a:latin typeface="Arial" pitchFamily="34" charset="0"/>
                <a:cs typeface="Arial" pitchFamily="34" charset="0"/>
              </a:rPr>
              <a:t> leishonra</a:t>
            </a:r>
            <a:r>
              <a:rPr lang="en-US" sz="3600" b="1">
                <a:solidFill>
                  <a:srgbClr val="FFFFFF"/>
                </a:solidFill>
                <a:latin typeface="Arial" pitchFamily="34" charset="0"/>
                <a:cs typeface="Arial" pitchFamily="34" charset="0"/>
              </a:rPr>
              <a:t>:</a:t>
            </a:r>
          </a:p>
          <a:p>
            <a:pPr algn="ctr"/>
            <a:r>
              <a:rPr lang="en-US" sz="3600" b="1">
                <a:solidFill>
                  <a:srgbClr val="FFFF00"/>
                </a:solidFill>
                <a:latin typeface="Arial" pitchFamily="34" charset="0"/>
                <a:cs typeface="Arial" pitchFamily="34" charset="0"/>
              </a:rPr>
              <a:t>Awui </a:t>
            </a:r>
            <a:r>
              <a:rPr lang="en-US" sz="3600" b="1">
                <a:solidFill>
                  <a:srgbClr val="FFFFFF"/>
                </a:solidFill>
                <a:latin typeface="Arial" pitchFamily="34" charset="0"/>
                <a:cs typeface="Arial" pitchFamily="34" charset="0"/>
              </a:rPr>
              <a:t>wungram </a:t>
            </a:r>
            <a:r>
              <a:rPr lang="en-US" sz="3600" b="1">
                <a:solidFill>
                  <a:srgbClr val="CCFFCC"/>
                </a:solidFill>
                <a:latin typeface="Arial" pitchFamily="34" charset="0"/>
                <a:cs typeface="Arial" pitchFamily="34" charset="0"/>
              </a:rPr>
              <a:t>katang mavaima</a:t>
            </a:r>
            <a:r>
              <a:rPr lang="en-US" sz="3600" b="1">
                <a:solidFill>
                  <a:srgbClr val="FFFFFF"/>
                </a:solidFill>
                <a:latin typeface="Arial" pitchFamily="34" charset="0"/>
                <a:cs typeface="Arial" pitchFamily="34" charset="0"/>
              </a:rPr>
              <a:t>!</a:t>
            </a:r>
          </a:p>
        </p:txBody>
      </p:sp>
      <p:sp>
        <p:nvSpPr>
          <p:cNvPr id="160772"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31</a:t>
            </a:r>
            <a:endParaRPr lang="en-US">
              <a:solidFill>
                <a:srgbClr val="000000"/>
              </a:solidFill>
              <a:latin typeface="Arial" pitchFamily="34" charset="0"/>
              <a:cs typeface="Arial" pitchFamily="34" charset="0"/>
            </a:endParaRPr>
          </a:p>
        </p:txBody>
      </p:sp>
      <p:sp>
        <p:nvSpPr>
          <p:cNvPr id="160773"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4</a:t>
            </a:r>
          </a:p>
        </p:txBody>
      </p:sp>
    </p:spTree>
  </p:cSld>
  <p:clrMapOvr>
    <a:masterClrMapping/>
  </p:clrMapOvr>
  <p:transition>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1026"/>
          <p:cNvSpPr>
            <a:spLocks noGrp="1" noChangeArrowheads="1"/>
          </p:cNvSpPr>
          <p:nvPr>
            <p:ph type="ctrTitle"/>
          </p:nvPr>
        </p:nvSpPr>
        <p:spPr>
          <a:xfrm>
            <a:off x="6286500" y="0"/>
            <a:ext cx="2909888" cy="6858000"/>
          </a:xfrm>
        </p:spPr>
        <p:txBody>
          <a:bodyPr/>
          <a:lstStyle/>
          <a:p>
            <a:r>
              <a:rPr lang="en-US" b="1">
                <a:solidFill>
                  <a:schemeClr val="bg1"/>
                </a:solidFill>
                <a:latin typeface="Arial" pitchFamily="34" charset="0"/>
                <a:ea typeface="ＭＳ Ｐゴシック" pitchFamily="-84" charset="-128"/>
                <a:cs typeface="Geneva" pitchFamily="-84" charset="0"/>
              </a:rPr>
              <a:t>Rinshit eina khamatui phai!</a:t>
            </a:r>
            <a:endParaRPr lang="en-US" sz="3200">
              <a:latin typeface="Arial" pitchFamily="34" charset="0"/>
              <a:ea typeface="ＭＳ Ｐゴシック" pitchFamily="-84" charset="-128"/>
              <a:cs typeface="Geneva" pitchFamily="-84" charset="0"/>
            </a:endParaRPr>
          </a:p>
        </p:txBody>
      </p:sp>
      <p:pic>
        <p:nvPicPr>
          <p:cNvPr id="161795" name="Picture 1028" descr="BigIdea"/>
          <p:cNvPicPr>
            <a:picLocks noChangeAspect="1" noChangeArrowheads="1"/>
          </p:cNvPicPr>
          <p:nvPr/>
        </p:nvPicPr>
        <p:blipFill>
          <a:blip r:embed="rId3"/>
          <a:srcRect l="11888" t="2780" r="17696" b="18434"/>
          <a:stretch>
            <a:fillRect/>
          </a:stretch>
        </p:blipFill>
        <p:spPr bwMode="auto">
          <a:xfrm>
            <a:off x="0" y="357188"/>
            <a:ext cx="6357938" cy="8034337"/>
          </a:xfrm>
          <a:prstGeom prst="rect">
            <a:avLst/>
          </a:prstGeom>
          <a:noFill/>
          <a:ln w="9525">
            <a:noFill/>
            <a:miter lim="800000"/>
            <a:headEnd/>
            <a:tailEnd/>
          </a:ln>
        </p:spPr>
      </p:pic>
      <p:sp>
        <p:nvSpPr>
          <p:cNvPr id="161796" name="Rounded Rectangular Callout 4"/>
          <p:cNvSpPr>
            <a:spLocks noChangeArrowheads="1"/>
          </p:cNvSpPr>
          <p:nvPr/>
        </p:nvSpPr>
        <p:spPr bwMode="auto">
          <a:xfrm rot="10800000" flipV="1">
            <a:off x="-107950" y="-17463"/>
            <a:ext cx="6608763" cy="3375026"/>
          </a:xfrm>
          <a:prstGeom prst="wedgeRoundRectCallout">
            <a:avLst>
              <a:gd name="adj1" fmla="val -7477"/>
              <a:gd name="adj2" fmla="val 92537"/>
              <a:gd name="adj3" fmla="val 16667"/>
            </a:avLst>
          </a:prstGeom>
          <a:solidFill>
            <a:srgbClr val="000090"/>
          </a:solidFill>
          <a:ln w="9525" algn="ctr">
            <a:solidFill>
              <a:srgbClr val="FFFFFF"/>
            </a:solidFill>
            <a:round/>
            <a:headEnd/>
            <a:tailEnd/>
          </a:ln>
        </p:spPr>
        <p:txBody>
          <a:bodyPr/>
          <a:lstStyle/>
          <a:p>
            <a:pPr algn="ctr"/>
            <a:r>
              <a:rPr lang="en-US" sz="2800">
                <a:solidFill>
                  <a:srgbClr val="FFFFFF"/>
                </a:solidFill>
                <a:latin typeface="Arial" pitchFamily="34" charset="0"/>
              </a:rPr>
              <a:t>Aja ina matuikikachi tuipamna okathui Varena kasemkā akhalatta kharākhala kala mirinwui ponghili biblewui kasak khi lei kachina.  Nuclear mashichinkhavai kachi hina ngayiwui khaili kathada ungashik kachi teomeikha hanglaga houphokngai.</a:t>
            </a:r>
            <a:endParaRPr lang="en-US" sz="1200">
              <a:solidFill>
                <a:srgbClr val="FFFFFF"/>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descr="bible002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idx="4294967295"/>
          </p:nvPr>
        </p:nvSpPr>
        <p:spPr>
          <a:xfrm>
            <a:off x="615950" y="533400"/>
            <a:ext cx="8458200" cy="990600"/>
          </a:xfrm>
          <a:solidFill>
            <a:schemeClr val="bg2"/>
          </a:solidFill>
        </p:spPr>
        <p:txBody>
          <a:bodyPr/>
          <a:lstStyle/>
          <a:p>
            <a:pPr>
              <a:defRPr/>
            </a:pPr>
            <a:r>
              <a:rPr lang="en-US">
                <a:solidFill>
                  <a:srgbClr val="FFFFFF"/>
                </a:solidFill>
                <a:effectLst>
                  <a:outerShdw blurRad="38100" dist="38100" dir="2700000" algn="tl">
                    <a:srgbClr val="000000"/>
                  </a:outerShdw>
                </a:effectLst>
                <a:latin typeface="Arial" pitchFamily="34" charset="0"/>
                <a:ea typeface="ＭＳ Ｐゴシック" pitchFamily="-84" charset="-128"/>
              </a:rPr>
              <a:t>1. Tuipam kapā kala khamachuk</a:t>
            </a:r>
          </a:p>
        </p:txBody>
      </p:sp>
      <p:sp>
        <p:nvSpPr>
          <p:cNvPr id="3" name="Title 1"/>
          <p:cNvSpPr txBox="1">
            <a:spLocks/>
          </p:cNvSpPr>
          <p:nvPr/>
        </p:nvSpPr>
        <p:spPr bwMode="auto">
          <a:xfrm>
            <a:off x="1219200" y="1524000"/>
            <a:ext cx="7162800" cy="609600"/>
          </a:xfrm>
          <a:prstGeom prst="rect">
            <a:avLst/>
          </a:prstGeom>
          <a:noFill/>
          <a:ln w="9525">
            <a:noFill/>
            <a:miter lim="800000"/>
            <a:headEnd/>
            <a:tailEnd/>
          </a:ln>
        </p:spPr>
        <p:txBody>
          <a:bodyPr anchor="ctr"/>
          <a:lstStyle/>
          <a:p>
            <a:pPr marL="450850" indent="-450850">
              <a:lnSpc>
                <a:spcPct val="90000"/>
              </a:lnSpc>
              <a:defRPr/>
            </a:pPr>
            <a:r>
              <a:rPr lang="en-US" sz="2800" b="1">
                <a:solidFill>
                  <a:srgbClr val="FFFFFF"/>
                </a:solidFill>
                <a:effectLst>
                  <a:outerShdw blurRad="38100" dist="38100" dir="2700000" algn="tl">
                    <a:srgbClr val="000000"/>
                  </a:outerShdw>
                </a:effectLst>
                <a:latin typeface="Arial" pitchFamily="34" charset="0"/>
                <a:cs typeface="Arial" pitchFamily="34" charset="0"/>
              </a:rPr>
              <a:t>b.	Tuipam kathāda pheikhaira...</a:t>
            </a:r>
          </a:p>
        </p:txBody>
      </p:sp>
      <p:sp>
        <p:nvSpPr>
          <p:cNvPr id="116741"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27</a:t>
            </a:r>
            <a:endParaRPr lang="en-US">
              <a:solidFill>
                <a:srgbClr val="FFFFFF"/>
              </a:solidFill>
              <a:latin typeface="Arial" pitchFamily="34" charset="0"/>
              <a:cs typeface="Arial" pitchFamily="34" charset="0"/>
            </a:endParaRPr>
          </a:p>
        </p:txBody>
      </p:sp>
      <p:sp>
        <p:nvSpPr>
          <p:cNvPr id="5" name="Title 1"/>
          <p:cNvSpPr txBox="1">
            <a:spLocks/>
          </p:cNvSpPr>
          <p:nvPr/>
        </p:nvSpPr>
        <p:spPr bwMode="auto">
          <a:xfrm>
            <a:off x="1676400" y="2133600"/>
            <a:ext cx="7467600" cy="4419600"/>
          </a:xfrm>
          <a:prstGeom prst="rect">
            <a:avLst/>
          </a:prstGeom>
          <a:noFill/>
          <a:ln w="9525">
            <a:noFill/>
            <a:miter lim="800000"/>
            <a:headEnd/>
            <a:tailEnd/>
          </a:ln>
        </p:spPr>
        <p:txBody>
          <a:bodyPr anchor="ctr"/>
          <a:lstStyle/>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1)	Seiha sakhuilu, khani kathumsi pālu, kala mibingna ngahānkhamarao, ngahānkapai ningli rākazang katonga kapikhuilu (mamalāi khavāi).  Kala chi ngahānkālu.</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 </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2)	Shebshitui einala khani kathum pālu kala tuiyār khangatei leilā yangkhuilu.</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 </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3)	Greek/Hebrew pātheikha ngaheoyanglu kala khamataiya tuiyārbing manālu.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t>What do you do for a living?</a:t>
            </a:r>
          </a:p>
        </p:txBody>
      </p:sp>
      <p:pic>
        <p:nvPicPr>
          <p:cNvPr id="162819" name="Picture 4" descr="BeMoreVague"/>
          <p:cNvPicPr>
            <a:picLocks noChangeAspect="1" noChangeArrowheads="1"/>
          </p:cNvPicPr>
          <p:nvPr/>
        </p:nvPicPr>
        <p:blipFill>
          <a:blip r:embed="rId3"/>
          <a:srcRect l="24228" t="10992" r="20599" b="59821"/>
          <a:stretch>
            <a:fillRect/>
          </a:stretch>
        </p:blipFill>
        <p:spPr bwMode="auto">
          <a:xfrm>
            <a:off x="0" y="0"/>
            <a:ext cx="9164638" cy="6858000"/>
          </a:xfrm>
          <a:prstGeom prst="rect">
            <a:avLst/>
          </a:prstGeom>
          <a:noFill/>
          <a:ln w="9525">
            <a:noFill/>
            <a:miter lim="800000"/>
            <a:headEnd/>
            <a:tailEnd/>
          </a:ln>
        </p:spPr>
      </p:pic>
      <p:sp>
        <p:nvSpPr>
          <p:cNvPr id="162820"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en-US" sz="4800" dirty="0">
                <a:solidFill>
                  <a:srgbClr val="FFFFFF"/>
                </a:solidFill>
                <a:latin typeface="Arial" pitchFamily="34" charset="0"/>
                <a:ea typeface="Osaka" pitchFamily="-84" charset="-128"/>
              </a:rPr>
              <a:t>Nava </a:t>
            </a:r>
            <a:r>
              <a:rPr lang="en-US" sz="4800" dirty="0" err="1">
                <a:solidFill>
                  <a:srgbClr val="FFFFFF"/>
                </a:solidFill>
                <a:latin typeface="Arial" pitchFamily="34" charset="0"/>
                <a:ea typeface="Osaka" pitchFamily="-84" charset="-128"/>
              </a:rPr>
              <a:t>khi</a:t>
            </a:r>
            <a:r>
              <a:rPr lang="en-US" sz="4800" dirty="0">
                <a:solidFill>
                  <a:srgbClr val="FFFFFF"/>
                </a:solidFill>
                <a:latin typeface="Arial" pitchFamily="34" charset="0"/>
                <a:ea typeface="Osaka" pitchFamily="-84" charset="-128"/>
              </a:rPr>
              <a:t> </a:t>
            </a:r>
            <a:r>
              <a:rPr lang="en-US" sz="4800" dirty="0" err="1">
                <a:solidFill>
                  <a:srgbClr val="FFFFFF"/>
                </a:solidFill>
                <a:latin typeface="Arial" pitchFamily="34" charset="0"/>
                <a:ea typeface="Osaka" pitchFamily="-84" charset="-128"/>
              </a:rPr>
              <a:t>salaga</a:t>
            </a:r>
            <a:r>
              <a:rPr lang="en-US" sz="4800" dirty="0">
                <a:solidFill>
                  <a:srgbClr val="FFFFFF"/>
                </a:solidFill>
                <a:latin typeface="Arial" pitchFamily="34" charset="0"/>
                <a:ea typeface="Osaka" pitchFamily="-84" charset="-128"/>
              </a:rPr>
              <a:t> </a:t>
            </a:r>
            <a:r>
              <a:rPr lang="en-US" sz="4800" dirty="0" err="1">
                <a:solidFill>
                  <a:srgbClr val="FFFFFF"/>
                </a:solidFill>
                <a:latin typeface="Arial" pitchFamily="34" charset="0"/>
                <a:ea typeface="Osaka" pitchFamily="-84" charset="-128"/>
              </a:rPr>
              <a:t>ringdo</a:t>
            </a:r>
            <a:r>
              <a:rPr lang="en-US" sz="4800" dirty="0">
                <a:solidFill>
                  <a:srgbClr val="FFFFFF"/>
                </a:solidFill>
                <a:latin typeface="Arial" pitchFamily="34" charset="0"/>
                <a:ea typeface="Osaka" pitchFamily="-84" charset="-128"/>
              </a:rPr>
              <a:t>?</a:t>
            </a:r>
            <a:endParaRPr lang="en-US" dirty="0">
              <a:solidFill>
                <a:srgbClr val="FFFFFF"/>
              </a:solidFill>
              <a:latin typeface="Arial" pitchFamily="34" charset="0"/>
              <a:ea typeface="Osaka" pitchFamily="-84" charset="-128"/>
            </a:endParaRPr>
          </a:p>
        </p:txBody>
      </p:sp>
      <p:sp>
        <p:nvSpPr>
          <p:cNvPr id="162821"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en-US">
              <a:solidFill>
                <a:srgbClr val="FFFFFF"/>
              </a:solidFill>
              <a:latin typeface="Arial" pitchFamily="34" charset="0"/>
              <a:ea typeface="Osaka" pitchFamily="-84" charset="-128"/>
            </a:endParaRPr>
          </a:p>
        </p:txBody>
      </p:sp>
      <p:sp>
        <p:nvSpPr>
          <p:cNvPr id="4" name="TextBox 3"/>
          <p:cNvSpPr txBox="1">
            <a:spLocks noChangeArrowheads="1"/>
          </p:cNvSpPr>
          <p:nvPr/>
        </p:nvSpPr>
        <p:spPr bwMode="auto">
          <a:xfrm>
            <a:off x="5795963" y="549275"/>
            <a:ext cx="3276600" cy="830263"/>
          </a:xfrm>
          <a:prstGeom prst="rect">
            <a:avLst/>
          </a:prstGeom>
          <a:noFill/>
          <a:ln w="9525">
            <a:noFill/>
            <a:miter lim="800000"/>
            <a:headEnd/>
            <a:tailEnd/>
          </a:ln>
        </p:spPr>
        <p:txBody>
          <a:bodyPr>
            <a:spAutoFit/>
          </a:bodyPr>
          <a:lstStyle/>
          <a:p>
            <a:pPr algn="ctr"/>
            <a:r>
              <a:rPr lang="en-US" sz="4800">
                <a:solidFill>
                  <a:srgbClr val="FFFFFF"/>
                </a:solidFill>
                <a:latin typeface="Arial" pitchFamily="34" charset="0"/>
                <a:ea typeface="Osaka" pitchFamily="-84" charset="-128"/>
              </a:rPr>
              <a:t>Ot sai.</a:t>
            </a:r>
            <a:endParaRPr lang="en-US">
              <a:solidFill>
                <a:srgbClr val="FFFFFF"/>
              </a:solidFill>
              <a:latin typeface="Arial" pitchFamily="34" charset="0"/>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t>Could you be more vague?</a:t>
            </a:r>
          </a:p>
        </p:txBody>
      </p:sp>
      <p:pic>
        <p:nvPicPr>
          <p:cNvPr id="163843" name="Picture 3" descr="BeMoreVague"/>
          <p:cNvPicPr>
            <a:picLocks noChangeAspect="1" noChangeArrowheads="1"/>
          </p:cNvPicPr>
          <p:nvPr/>
        </p:nvPicPr>
        <p:blipFill>
          <a:blip r:embed="rId3"/>
          <a:srcRect l="24228" t="44395" r="20599" b="26418"/>
          <a:stretch>
            <a:fillRect/>
          </a:stretch>
        </p:blipFill>
        <p:spPr bwMode="auto">
          <a:xfrm>
            <a:off x="0" y="0"/>
            <a:ext cx="9164638" cy="6858000"/>
          </a:xfrm>
          <a:prstGeom prst="rect">
            <a:avLst/>
          </a:prstGeom>
          <a:noFill/>
          <a:ln w="9525">
            <a:noFill/>
            <a:miter lim="800000"/>
            <a:headEnd/>
            <a:tailEnd/>
          </a:ln>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w="9525">
            <a:noFill/>
            <a:miter lim="800000"/>
            <a:headEnd/>
            <a:tailEnd/>
          </a:ln>
        </p:spPr>
        <p:txBody>
          <a:bodyPr anchor="ctr"/>
          <a:lstStyle/>
          <a:p>
            <a:pPr algn="ctr" eaLnBrk="1" hangingPunct="1"/>
            <a:r>
              <a:rPr kumimoji="1" lang="en-US" sz="8000" b="1" dirty="0" err="1">
                <a:solidFill>
                  <a:srgbClr val="FFFFFF"/>
                </a:solidFill>
                <a:latin typeface="Arial" pitchFamily="34" charset="0"/>
                <a:ea typeface="Osaka" pitchFamily="-84" charset="-128"/>
              </a:rPr>
              <a:t>Rinshit</a:t>
            </a:r>
            <a:r>
              <a:rPr kumimoji="1" lang="en-US" sz="8000" b="1" dirty="0">
                <a:solidFill>
                  <a:srgbClr val="FFFFFF"/>
                </a:solidFill>
                <a:latin typeface="Arial" pitchFamily="34" charset="0"/>
                <a:ea typeface="Osaka" pitchFamily="-84" charset="-128"/>
              </a:rPr>
              <a:t> </a:t>
            </a:r>
            <a:r>
              <a:rPr kumimoji="1" lang="en-US" sz="8000" b="1" dirty="0" err="1">
                <a:solidFill>
                  <a:srgbClr val="FFFFFF"/>
                </a:solidFill>
                <a:latin typeface="Arial" pitchFamily="34" charset="0"/>
                <a:ea typeface="Osaka" pitchFamily="-84" charset="-128"/>
              </a:rPr>
              <a:t>hailu</a:t>
            </a:r>
            <a:r>
              <a:rPr kumimoji="1" lang="en-US" sz="8000" b="1" dirty="0">
                <a:solidFill>
                  <a:srgbClr val="FFFFFF"/>
                </a:solidFill>
                <a:latin typeface="Arial" pitchFamily="34" charset="0"/>
                <a:ea typeface="Osaka" pitchFamily="-84" charset="-128"/>
              </a:rPr>
              <a:t>!</a:t>
            </a:r>
            <a:endParaRPr kumimoji="1" lang="en-US" sz="6000" dirty="0">
              <a:solidFill>
                <a:srgbClr val="FFFFFF"/>
              </a:solidFill>
              <a:latin typeface="Arial" pitchFamily="34" charset="0"/>
              <a:ea typeface="Osaka" pitchFamily="-84" charset="-128"/>
            </a:endParaRPr>
          </a:p>
        </p:txBody>
      </p:sp>
      <p:sp>
        <p:nvSpPr>
          <p:cNvPr id="163845"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en-US" sz="4800" dirty="0" err="1">
                <a:solidFill>
                  <a:srgbClr val="FFFFFF"/>
                </a:solidFill>
                <a:latin typeface="Arial" pitchFamily="34" charset="0"/>
                <a:ea typeface="Osaka" pitchFamily="-84" charset="-128"/>
              </a:rPr>
              <a:t>Kateokha</a:t>
            </a:r>
            <a:r>
              <a:rPr lang="en-US" sz="4800" dirty="0">
                <a:solidFill>
                  <a:srgbClr val="FFFFFF"/>
                </a:solidFill>
                <a:latin typeface="Arial" pitchFamily="34" charset="0"/>
                <a:ea typeface="Osaka" pitchFamily="-84" charset="-128"/>
              </a:rPr>
              <a:t> </a:t>
            </a:r>
            <a:r>
              <a:rPr lang="en-US" sz="4800" dirty="0" err="1">
                <a:solidFill>
                  <a:srgbClr val="FFFFFF"/>
                </a:solidFill>
                <a:latin typeface="Arial" pitchFamily="34" charset="0"/>
                <a:ea typeface="Osaka" pitchFamily="-84" charset="-128"/>
              </a:rPr>
              <a:t>mash</a:t>
            </a:r>
            <a:r>
              <a:rPr lang="en-US" sz="4800" dirty="0" err="1">
                <a:solidFill>
                  <a:srgbClr val="FFFFFF"/>
                </a:solidFill>
                <a:latin typeface="Arial" pitchFamily="34" charset="0"/>
                <a:ea typeface="Osaka" pitchFamily="-84" charset="-128"/>
                <a:cs typeface="Arial" pitchFamily="34" charset="0"/>
              </a:rPr>
              <a:t>āmeipairala</a:t>
            </a:r>
            <a:r>
              <a:rPr lang="en-US" sz="4800" dirty="0">
                <a:solidFill>
                  <a:srgbClr val="FFFFFF"/>
                </a:solidFill>
                <a:latin typeface="Arial" pitchFamily="34" charset="0"/>
                <a:ea typeface="Osaka" pitchFamily="-84" charset="-128"/>
              </a:rPr>
              <a:t>?</a:t>
            </a:r>
            <a:endParaRPr lang="en-US" dirty="0">
              <a:solidFill>
                <a:srgbClr val="FFFFFF"/>
              </a:solidFill>
              <a:latin typeface="Arial" pitchFamily="34" charset="0"/>
              <a:ea typeface="Osaka" pitchFamily="-8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838200" y="609600"/>
            <a:ext cx="75438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2800" b="1" dirty="0">
                <a:latin typeface="Arial" pitchFamily="34" charset="0"/>
                <a:ea typeface="ＭＳ Ｐゴシック" pitchFamily="-84" charset="-128"/>
                <a:cs typeface="Arial" pitchFamily="34" charset="0"/>
              </a:rPr>
              <a:t>Pao </a:t>
            </a:r>
            <a:r>
              <a:rPr lang="en-US" sz="2800" b="1" dirty="0" err="1">
                <a:latin typeface="Arial" pitchFamily="34" charset="0"/>
                <a:ea typeface="ＭＳ Ｐゴシック" pitchFamily="-84" charset="-128"/>
                <a:cs typeface="Arial" pitchFamily="34" charset="0"/>
              </a:rPr>
              <a:t>hashokkhavai</a:t>
            </a:r>
            <a:r>
              <a:rPr lang="en-US" sz="2800" b="1" dirty="0">
                <a:latin typeface="Arial" pitchFamily="34" charset="0"/>
                <a:ea typeface="ＭＳ Ｐゴシック" pitchFamily="-84" charset="-128"/>
                <a:cs typeface="Arial" pitchFamily="34" charset="0"/>
              </a:rPr>
              <a:t> </a:t>
            </a:r>
            <a:r>
              <a:rPr lang="en-US" sz="2800" b="1" dirty="0" err="1">
                <a:latin typeface="Arial" pitchFamily="34" charset="0"/>
                <a:ea typeface="ＭＳ Ｐゴシック" pitchFamily="-84" charset="-128"/>
                <a:cs typeface="Arial" pitchFamily="34" charset="0"/>
              </a:rPr>
              <a:t>khangar</a:t>
            </a:r>
            <a:r>
              <a:rPr lang="en-US" sz="2800" b="1" dirty="0" err="1"/>
              <a:t>ã</a:t>
            </a:r>
            <a:r>
              <a:rPr lang="en-US" sz="2800" b="1" dirty="0" err="1">
                <a:latin typeface="Arial" pitchFamily="34" charset="0"/>
                <a:ea typeface="ＭＳ Ｐゴシック" pitchFamily="-84" charset="-128"/>
                <a:cs typeface="Arial" pitchFamily="34" charset="0"/>
              </a:rPr>
              <a:t>nli</a:t>
            </a:r>
            <a:r>
              <a:rPr lang="en-US" sz="2800" b="1" dirty="0">
                <a:latin typeface="Arial" pitchFamily="34" charset="0"/>
                <a:ea typeface="ＭＳ Ｐゴシック" pitchFamily="-84" charset="-128"/>
                <a:cs typeface="Arial" pitchFamily="34" charset="0"/>
              </a:rPr>
              <a:t> </a:t>
            </a:r>
            <a:r>
              <a:rPr lang="en-US" sz="2800" b="1" dirty="0" err="1">
                <a:latin typeface="Arial" pitchFamily="34" charset="0"/>
                <a:ea typeface="ＭＳ Ｐゴシック" pitchFamily="-84" charset="-128"/>
                <a:cs typeface="Arial" pitchFamily="34" charset="0"/>
              </a:rPr>
              <a:t>kazang</a:t>
            </a:r>
            <a:endParaRPr lang="en-US" sz="2800" b="1" dirty="0">
              <a:latin typeface="Arial" pitchFamily="34" charset="0"/>
              <a:ea typeface="ＭＳ Ｐゴシック" pitchFamily="-84" charset="-128"/>
              <a:cs typeface="Arial" pitchFamily="34" charset="0"/>
            </a:endParaRPr>
          </a:p>
        </p:txBody>
      </p:sp>
      <p:sp>
        <p:nvSpPr>
          <p:cNvPr id="164867"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useBgFill="1">
        <p:nvSpPr>
          <p:cNvPr id="49156" name="Rectangle 4"/>
          <p:cNvSpPr>
            <a:spLocks noChangeArrowheads="1"/>
          </p:cNvSpPr>
          <p:nvPr/>
        </p:nvSpPr>
        <p:spPr bwMode="auto">
          <a:xfrm>
            <a:off x="609600" y="1447800"/>
            <a:ext cx="7848600" cy="304800"/>
          </a:xfrm>
          <a:prstGeom prst="rect">
            <a:avLst/>
          </a:prstGeom>
          <a:ln w="12700">
            <a:noFill/>
            <a:miter lim="800000"/>
            <a:headEnd/>
            <a:tailEnd/>
          </a:ln>
          <a:effectLst/>
        </p:spPr>
        <p:txBody>
          <a:bodyPr lIns="90487" tIns="44450" rIns="90487" bIns="44450" anchor="ctr"/>
          <a:lstStyle/>
          <a:p>
            <a:pPr algn="ctr">
              <a:defRPr/>
            </a:pPr>
            <a:r>
              <a:rPr lang="en-US" sz="1600" b="1" dirty="0">
                <a:solidFill>
                  <a:srgbClr val="FFFF00"/>
                </a:solidFill>
                <a:effectLst>
                  <a:outerShdw blurRad="38100" dist="38100" dir="2700000" algn="tl">
                    <a:srgbClr val="000000"/>
                  </a:outerShdw>
                </a:effectLst>
                <a:latin typeface="Arial" charset="0"/>
                <a:ea typeface="ＭＳ Ｐゴシック" charset="0"/>
                <a:cs typeface="Arial" charset="0"/>
              </a:rPr>
              <a:t>Ramesh Richard</a:t>
            </a:r>
            <a:r>
              <a:rPr lang="fr-FR" altLang="ja-JP" sz="1600" b="1" dirty="0">
                <a:solidFill>
                  <a:srgbClr val="FFFF00"/>
                </a:solidFill>
                <a:effectLst>
                  <a:outerShdw blurRad="38100" dist="38100" dir="2700000" algn="tl">
                    <a:srgbClr val="000000"/>
                  </a:outerShdw>
                </a:effectLst>
                <a:latin typeface="Arial" charset="0"/>
                <a:ea typeface="ＭＳ Ｐゴシック" charset="0"/>
                <a:cs typeface="Arial" charset="0"/>
              </a:rPr>
              <a:t>'</a:t>
            </a:r>
            <a:r>
              <a:rPr lang="en-US" altLang="ja-JP" sz="1600" b="1" dirty="0">
                <a:solidFill>
                  <a:srgbClr val="FFFF00"/>
                </a:solidFill>
                <a:effectLst>
                  <a:outerShdw blurRad="38100" dist="38100" dir="2700000" algn="tl">
                    <a:srgbClr val="000000"/>
                  </a:outerShdw>
                </a:effectLst>
                <a:latin typeface="Arial" charset="0"/>
                <a:ea typeface="ＭＳ Ｐゴシック" charset="0"/>
                <a:cs typeface="Arial" charset="0"/>
              </a:rPr>
              <a:t>s </a:t>
            </a:r>
            <a:r>
              <a:rPr lang="en-US" altLang="ja-JP" sz="1600" b="1" dirty="0" err="1">
                <a:solidFill>
                  <a:srgbClr val="FFFF00"/>
                </a:solidFill>
                <a:effectLst>
                  <a:outerShdw blurRad="38100" dist="38100" dir="2700000" algn="tl">
                    <a:srgbClr val="000000"/>
                  </a:outerShdw>
                </a:effectLst>
                <a:latin typeface="Arial" charset="0"/>
                <a:ea typeface="ＭＳ Ｐゴシック" charset="0"/>
                <a:cs typeface="Arial" charset="0"/>
              </a:rPr>
              <a:t>lairik</a:t>
            </a:r>
            <a:r>
              <a:rPr lang="en-US" altLang="ja-JP" sz="1600" b="1" dirty="0">
                <a:solidFill>
                  <a:srgbClr val="FFFF00"/>
                </a:solidFill>
                <a:effectLst>
                  <a:outerShdw blurRad="38100" dist="38100" dir="2700000" algn="tl">
                    <a:srgbClr val="000000"/>
                  </a:outerShdw>
                </a:effectLst>
                <a:latin typeface="Arial" charset="0"/>
                <a:ea typeface="ＭＳ Ｐゴシック" charset="0"/>
                <a:cs typeface="Arial" charset="0"/>
              </a:rPr>
              <a:t>, </a:t>
            </a:r>
            <a:r>
              <a:rPr lang="en-US" altLang="ja-JP" sz="1600" b="1" i="1" dirty="0">
                <a:solidFill>
                  <a:srgbClr val="FFFF00"/>
                </a:solidFill>
                <a:effectLst>
                  <a:outerShdw blurRad="38100" dist="38100" dir="2700000" algn="tl">
                    <a:srgbClr val="000000"/>
                  </a:outerShdw>
                </a:effectLst>
                <a:latin typeface="Arial" charset="0"/>
                <a:ea typeface="ＭＳ Ｐゴシック" charset="0"/>
                <a:cs typeface="Arial" charset="0"/>
              </a:rPr>
              <a:t>Preparing Expository Sermons eina </a:t>
            </a:r>
            <a:r>
              <a:rPr lang="en-US" altLang="ja-JP" sz="1600" b="1" i="1" dirty="0" err="1">
                <a:solidFill>
                  <a:srgbClr val="FFFF00"/>
                </a:solidFill>
                <a:effectLst>
                  <a:outerShdw blurRad="38100" dist="38100" dir="2700000" algn="tl">
                    <a:srgbClr val="000000"/>
                  </a:outerShdw>
                </a:effectLst>
                <a:latin typeface="Arial" charset="0"/>
                <a:ea typeface="ＭＳ Ｐゴシック" charset="0"/>
                <a:cs typeface="Arial" charset="0"/>
              </a:rPr>
              <a:t>kakhui</a:t>
            </a:r>
            <a:endParaRPr lang="en-US" sz="1600" b="1" i="1" dirty="0">
              <a:solidFill>
                <a:srgbClr val="FFFF00"/>
              </a:solidFill>
              <a:effectLst>
                <a:outerShdw blurRad="38100" dist="38100" dir="2700000" algn="tl">
                  <a:srgbClr val="000000"/>
                </a:outerShdw>
              </a:effectLst>
              <a:latin typeface="Arial" charset="0"/>
              <a:ea typeface="ＭＳ Ｐゴシック" charset="0"/>
              <a:cs typeface="Arial" charset="0"/>
            </a:endParaRPr>
          </a:p>
        </p:txBody>
      </p:sp>
      <p:sp>
        <p:nvSpPr>
          <p:cNvPr id="49157" name="Rectangle 5"/>
          <p:cNvSpPr>
            <a:spLocks noChangeArrowheads="1"/>
          </p:cNvSpPr>
          <p:nvPr/>
        </p:nvSpPr>
        <p:spPr bwMode="auto">
          <a:xfrm>
            <a:off x="1843088" y="5146675"/>
            <a:ext cx="1928812" cy="458788"/>
          </a:xfrm>
          <a:prstGeom prst="rect">
            <a:avLst/>
          </a:prstGeom>
          <a:noFill/>
          <a:ln w="12700">
            <a:noFill/>
            <a:miter lim="800000"/>
            <a:headEnd/>
            <a:tailEnd/>
          </a:ln>
          <a:effectLst/>
        </p:spPr>
        <p:txBody>
          <a:bodyPr wrap="none" lIns="90487" tIns="44450" rIns="90487" bIns="44450">
            <a:spAutoFit/>
          </a:bodyPr>
          <a:lstStyle/>
          <a:p>
            <a:pPr>
              <a:defRPr/>
            </a:pPr>
            <a:r>
              <a:rPr lang="en-US" b="1" dirty="0" err="1">
                <a:solidFill>
                  <a:srgbClr val="FFFF00"/>
                </a:solidFill>
                <a:effectLst>
                  <a:outerShdw blurRad="38100" dist="38100" dir="2700000" algn="tl">
                    <a:srgbClr val="000000"/>
                  </a:outerShdw>
                </a:effectLst>
                <a:latin typeface="Arial" pitchFamily="34" charset="0"/>
                <a:cs typeface="Arial" pitchFamily="34" charset="0"/>
              </a:rPr>
              <a:t>Khamachuk</a:t>
            </a:r>
            <a:endParaRPr lang="en-US"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64870"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71"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72"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1" name="Rectangle 9"/>
          <p:cNvSpPr>
            <a:spLocks noChangeArrowheads="1"/>
          </p:cNvSpPr>
          <p:nvPr/>
        </p:nvSpPr>
        <p:spPr bwMode="auto">
          <a:xfrm>
            <a:off x="2152650" y="4419600"/>
            <a:ext cx="1276350" cy="458788"/>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rgbClr val="FFFF00"/>
                </a:solidFill>
                <a:effectLst>
                  <a:outerShdw blurRad="38100" dist="38100" dir="2700000" algn="tl">
                    <a:srgbClr val="000000"/>
                  </a:outerShdw>
                </a:effectLst>
                <a:latin typeface="Arial" pitchFamily="34" charset="0"/>
                <a:cs typeface="Arial" pitchFamily="34" charset="0"/>
              </a:rPr>
              <a:t>Ma-</a:t>
            </a:r>
            <a:r>
              <a:rPr lang="en-US" b="1" dirty="0" err="1">
                <a:solidFill>
                  <a:srgbClr val="FFFF00"/>
                </a:solidFill>
                <a:effectLst>
                  <a:outerShdw blurRad="38100" dist="38100" dir="2700000" algn="tl">
                    <a:srgbClr val="000000"/>
                  </a:outerShdw>
                </a:effectLst>
                <a:latin typeface="Arial" pitchFamily="34" charset="0"/>
                <a:cs typeface="Arial" pitchFamily="34" charset="0"/>
              </a:rPr>
              <a:t>ong</a:t>
            </a:r>
            <a:endParaRPr lang="en-US"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49162" name="Rectangle 10"/>
          <p:cNvSpPr>
            <a:spLocks noChangeArrowheads="1"/>
          </p:cNvSpPr>
          <p:nvPr/>
        </p:nvSpPr>
        <p:spPr bwMode="auto">
          <a:xfrm>
            <a:off x="5715000" y="5181600"/>
            <a:ext cx="1638300" cy="458788"/>
          </a:xfrm>
          <a:prstGeom prst="rect">
            <a:avLst/>
          </a:prstGeom>
          <a:noFill/>
          <a:ln w="12700">
            <a:noFill/>
            <a:miter lim="800000"/>
            <a:headEnd/>
            <a:tailEnd/>
          </a:ln>
          <a:effectLst/>
        </p:spPr>
        <p:txBody>
          <a:bodyPr wrap="none" lIns="90487" tIns="44450" rIns="90487" bIns="44450">
            <a:spAutoFit/>
          </a:bodyPr>
          <a:lstStyle/>
          <a:p>
            <a:pPr>
              <a:defRPr/>
            </a:pPr>
            <a:r>
              <a:rPr lang="en-US" b="1" dirty="0" err="1">
                <a:solidFill>
                  <a:srgbClr val="FFFF00"/>
                </a:solidFill>
                <a:effectLst>
                  <a:outerShdw blurRad="38100" dist="38100" dir="2700000" algn="tl">
                    <a:srgbClr val="000000"/>
                  </a:outerShdw>
                </a:effectLst>
                <a:latin typeface="Arial" pitchFamily="34" charset="0"/>
                <a:cs typeface="Arial" pitchFamily="34" charset="0"/>
              </a:rPr>
              <a:t>Hākashok</a:t>
            </a:r>
            <a:endParaRPr lang="en-US"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49163" name="Rectangle 11"/>
          <p:cNvSpPr>
            <a:spLocks noChangeArrowheads="1"/>
          </p:cNvSpPr>
          <p:nvPr/>
        </p:nvSpPr>
        <p:spPr bwMode="auto">
          <a:xfrm>
            <a:off x="5795963" y="4419600"/>
            <a:ext cx="1276350" cy="458788"/>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rgbClr val="FFFF00"/>
                </a:solidFill>
                <a:effectLst>
                  <a:outerShdw blurRad="38100" dist="38100" dir="2700000" algn="tl">
                    <a:srgbClr val="000000"/>
                  </a:outerShdw>
                </a:effectLst>
                <a:latin typeface="Arial" pitchFamily="34" charset="0"/>
                <a:cs typeface="Arial" pitchFamily="34" charset="0"/>
              </a:rPr>
              <a:t>Ma-</a:t>
            </a:r>
            <a:r>
              <a:rPr lang="en-US" b="1" dirty="0" err="1">
                <a:solidFill>
                  <a:srgbClr val="FFFF00"/>
                </a:solidFill>
                <a:effectLst>
                  <a:outerShdw blurRad="38100" dist="38100" dir="2700000" algn="tl">
                    <a:srgbClr val="000000"/>
                  </a:outerShdw>
                </a:effectLst>
                <a:latin typeface="Arial" pitchFamily="34" charset="0"/>
                <a:cs typeface="Arial" pitchFamily="34" charset="0"/>
              </a:rPr>
              <a:t>ong</a:t>
            </a:r>
            <a:endParaRPr lang="en-US"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64876"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5" name="Rectangle 13"/>
          <p:cNvSpPr>
            <a:spLocks noChangeArrowheads="1"/>
          </p:cNvSpPr>
          <p:nvPr/>
        </p:nvSpPr>
        <p:spPr bwMode="auto">
          <a:xfrm>
            <a:off x="2424113" y="3643313"/>
            <a:ext cx="815975"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KHT</a:t>
            </a:r>
          </a:p>
        </p:txBody>
      </p:sp>
      <p:sp>
        <p:nvSpPr>
          <p:cNvPr id="164878"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79"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68" name="Rectangle 16"/>
          <p:cNvSpPr>
            <a:spLocks noChangeArrowheads="1"/>
          </p:cNvSpPr>
          <p:nvPr/>
        </p:nvSpPr>
        <p:spPr bwMode="auto">
          <a:xfrm>
            <a:off x="6005513" y="3643313"/>
            <a:ext cx="833437" cy="458787"/>
          </a:xfrm>
          <a:prstGeom prst="rect">
            <a:avLst/>
          </a:prstGeom>
          <a:noFill/>
          <a:ln w="12700">
            <a:noFill/>
            <a:miter lim="800000"/>
            <a:headEnd/>
            <a:tailEnd/>
          </a:ln>
          <a:effectLst/>
        </p:spPr>
        <p:txBody>
          <a:bodyPr wrap="none" lIns="90487" tIns="44450" rIns="90487" bIns="44450">
            <a:spAutoFit/>
          </a:bodyPr>
          <a:lstStyle/>
          <a:p>
            <a:pPr>
              <a:defRPr/>
            </a:pPr>
            <a:r>
              <a:rPr lang="en-US" b="1">
                <a:solidFill>
                  <a:srgbClr val="FFFF00"/>
                </a:solidFill>
                <a:effectLst>
                  <a:outerShdw blurRad="38100" dist="38100" dir="2700000" algn="tl">
                    <a:srgbClr val="000000"/>
                  </a:outerShdw>
                </a:effectLst>
                <a:latin typeface="Arial" pitchFamily="34" charset="0"/>
                <a:cs typeface="Arial" pitchFamily="34" charset="0"/>
              </a:rPr>
              <a:t>KHP</a:t>
            </a:r>
          </a:p>
        </p:txBody>
      </p:sp>
      <p:sp>
        <p:nvSpPr>
          <p:cNvPr id="49169" name="Rectangle 17"/>
          <p:cNvSpPr>
            <a:spLocks noChangeArrowheads="1"/>
          </p:cNvSpPr>
          <p:nvPr/>
        </p:nvSpPr>
        <p:spPr bwMode="auto">
          <a:xfrm>
            <a:off x="3578225" y="2805113"/>
            <a:ext cx="1993900" cy="458787"/>
          </a:xfrm>
          <a:prstGeom prst="rect">
            <a:avLst/>
          </a:prstGeom>
          <a:noFill/>
          <a:ln w="12700">
            <a:noFill/>
            <a:miter lim="800000"/>
            <a:headEnd/>
            <a:tailEnd/>
          </a:ln>
          <a:effectLst/>
        </p:spPr>
        <p:txBody>
          <a:bodyPr wrap="none" lIns="90487" tIns="44450" rIns="90487" bIns="44450">
            <a:spAutoFit/>
          </a:bodyPr>
          <a:lstStyle/>
          <a:p>
            <a:pPr>
              <a:defRPr/>
            </a:pPr>
            <a:r>
              <a:rPr lang="en-US" b="1" dirty="0" err="1">
                <a:solidFill>
                  <a:srgbClr val="FFFF00"/>
                </a:solidFill>
                <a:effectLst>
                  <a:outerShdw blurRad="38100" dist="38100" dir="2700000" algn="tl">
                    <a:srgbClr val="000000"/>
                  </a:outerShdw>
                </a:effectLst>
                <a:latin typeface="Arial" pitchFamily="34" charset="0"/>
                <a:cs typeface="Arial" pitchFamily="34" charset="0"/>
              </a:rPr>
              <a:t>khangashun</a:t>
            </a:r>
            <a:endParaRPr lang="en-US"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49170" name="Rectangle 18"/>
          <p:cNvSpPr>
            <a:spLocks noChangeArrowheads="1"/>
          </p:cNvSpPr>
          <p:nvPr/>
        </p:nvSpPr>
        <p:spPr bwMode="auto">
          <a:xfrm>
            <a:off x="3857625" y="2336800"/>
            <a:ext cx="1438275" cy="396875"/>
          </a:xfrm>
          <a:prstGeom prst="rect">
            <a:avLst/>
          </a:prstGeom>
          <a:noFill/>
          <a:ln w="12700">
            <a:noFill/>
            <a:miter lim="800000"/>
            <a:headEnd/>
            <a:tailEnd/>
          </a:ln>
          <a:effectLst/>
        </p:spPr>
        <p:txBody>
          <a:bodyPr wrap="none"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charset="0"/>
                <a:ea typeface="ＭＳ Ｐゴシック" charset="0"/>
                <a:cs typeface="Arial" charset="0"/>
              </a:rPr>
              <a:t>Kuingatok</a:t>
            </a:r>
            <a:endParaRPr lang="en-US" b="1" i="1" dirty="0">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1" name="Rectangle 19"/>
          <p:cNvSpPr>
            <a:spLocks noChangeArrowheads="1"/>
          </p:cNvSpPr>
          <p:nvPr/>
        </p:nvSpPr>
        <p:spPr bwMode="auto">
          <a:xfrm>
            <a:off x="4038600" y="3708400"/>
            <a:ext cx="1079500" cy="393700"/>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charset="0"/>
                <a:ea typeface="ＭＳ Ｐゴシック" charset="0"/>
                <a:cs typeface="Arial" charset="0"/>
              </a:rPr>
              <a:t>Malung</a:t>
            </a:r>
            <a:endParaRPr lang="en-US" b="1" i="1" dirty="0">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2" name="Rectangle 20"/>
          <p:cNvSpPr>
            <a:spLocks noChangeArrowheads="1"/>
          </p:cNvSpPr>
          <p:nvPr/>
        </p:nvSpPr>
        <p:spPr bwMode="auto">
          <a:xfrm>
            <a:off x="3886200" y="4470400"/>
            <a:ext cx="13843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charset="0"/>
                <a:ea typeface="ＭＳ Ｐゴシック" charset="0"/>
                <a:cs typeface="Arial" charset="0"/>
              </a:rPr>
              <a:t>Ãrakui</a:t>
            </a:r>
            <a:endParaRPr lang="en-US" b="1" i="1" dirty="0">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49173" name="Rectangle 21"/>
          <p:cNvSpPr>
            <a:spLocks noChangeArrowheads="1"/>
          </p:cNvSpPr>
          <p:nvPr/>
        </p:nvSpPr>
        <p:spPr bwMode="auto">
          <a:xfrm>
            <a:off x="4114800" y="5232400"/>
            <a:ext cx="927100" cy="396875"/>
          </a:xfrm>
          <a:prstGeom prst="rect">
            <a:avLst/>
          </a:prstGeom>
          <a:noFill/>
          <a:ln w="12700">
            <a:noFill/>
            <a:miter lim="800000"/>
            <a:headEnd/>
            <a:tailEnd/>
          </a:ln>
          <a:effectLst/>
        </p:spPr>
        <p:txBody>
          <a:bodyPr lIns="90487" tIns="44450" rIns="90487" bIns="44450">
            <a:spAutoFit/>
          </a:bodyPr>
          <a:lstStyle/>
          <a:p>
            <a:pPr algn="ctr">
              <a:defRPr/>
            </a:pPr>
            <a:r>
              <a:rPr lang="en-US" sz="2000" b="1" i="1" dirty="0" err="1">
                <a:solidFill>
                  <a:srgbClr val="FDE3BA"/>
                </a:solidFill>
                <a:effectLst>
                  <a:outerShdw blurRad="38100" dist="38100" dir="2700000" algn="tl">
                    <a:srgbClr val="000000"/>
                  </a:outerShdw>
                </a:effectLst>
                <a:latin typeface="Arial" charset="0"/>
                <a:ea typeface="ＭＳ Ｐゴシック" charset="0"/>
                <a:cs typeface="Arial" charset="0"/>
              </a:rPr>
              <a:t>Ãphi</a:t>
            </a:r>
            <a:endParaRPr lang="en-US" b="1" i="1" dirty="0">
              <a:solidFill>
                <a:srgbClr val="FDE3BA"/>
              </a:solidFill>
              <a:effectLst>
                <a:outerShdw blurRad="38100" dist="38100" dir="2700000" algn="tl">
                  <a:srgbClr val="000000"/>
                </a:outerShdw>
              </a:effectLst>
              <a:latin typeface="Arial" charset="0"/>
              <a:ea typeface="ＭＳ Ｐゴシック" charset="0"/>
              <a:cs typeface="Arial" charset="0"/>
            </a:endParaRPr>
          </a:p>
        </p:txBody>
      </p:sp>
      <p:sp>
        <p:nvSpPr>
          <p:cNvPr id="164886"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87"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88"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89"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90"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164891"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a:solidFill>
                <a:srgbClr val="FFFFFF"/>
              </a:solidFill>
              <a:latin typeface="Arial" pitchFamily="34" charset="0"/>
              <a:cs typeface="Arial" pitchFamily="34" charset="0"/>
            </a:endParaRPr>
          </a:p>
        </p:txBody>
      </p:sp>
      <p:sp>
        <p:nvSpPr>
          <p:cNvPr id="49180" name="Rectangle 28"/>
          <p:cNvSpPr>
            <a:spLocks noChangeArrowheads="1"/>
          </p:cNvSpPr>
          <p:nvPr/>
        </p:nvSpPr>
        <p:spPr bwMode="auto">
          <a:xfrm>
            <a:off x="2000250" y="1884363"/>
            <a:ext cx="1339850"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b="1" dirty="0">
                <a:solidFill>
                  <a:srgbClr val="D49FFF"/>
                </a:solidFill>
                <a:effectLst>
                  <a:outerShdw blurRad="38100" dist="38100" dir="2700000" algn="tl">
                    <a:srgbClr val="000000"/>
                  </a:outerShdw>
                </a:effectLst>
                <a:latin typeface="Arial" pitchFamily="34" charset="0"/>
                <a:cs typeface="Arial" pitchFamily="34" charset="0"/>
              </a:rPr>
              <a:t>TUIPAM</a:t>
            </a:r>
          </a:p>
        </p:txBody>
      </p:sp>
      <p:sp>
        <p:nvSpPr>
          <p:cNvPr id="49181" name="Rectangle 29"/>
          <p:cNvSpPr>
            <a:spLocks noChangeArrowheads="1"/>
          </p:cNvSpPr>
          <p:nvPr/>
        </p:nvSpPr>
        <p:spPr bwMode="auto">
          <a:xfrm>
            <a:off x="5770563" y="1884363"/>
            <a:ext cx="1922462"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b="1" dirty="0">
                <a:solidFill>
                  <a:srgbClr val="D49FFF"/>
                </a:solidFill>
                <a:effectLst>
                  <a:outerShdw blurRad="38100" dist="38100" dir="2700000" algn="tl">
                    <a:srgbClr val="000000"/>
                  </a:outerShdw>
                </a:effectLst>
                <a:latin typeface="Arial" pitchFamily="34" charset="0"/>
                <a:cs typeface="Arial" pitchFamily="34" charset="0"/>
              </a:rPr>
              <a:t>PAOKAPHÃ</a:t>
            </a:r>
          </a:p>
        </p:txBody>
      </p:sp>
      <p:sp>
        <p:nvSpPr>
          <p:cNvPr id="49182" name="Rectangle 30"/>
          <p:cNvSpPr>
            <a:spLocks noChangeArrowheads="1"/>
          </p:cNvSpPr>
          <p:nvPr/>
        </p:nvSpPr>
        <p:spPr bwMode="auto">
          <a:xfrm>
            <a:off x="519113" y="5486400"/>
            <a:ext cx="1446212" cy="274638"/>
          </a:xfrm>
          <a:prstGeom prst="rect">
            <a:avLst/>
          </a:prstGeom>
          <a:noFill/>
          <a:ln w="12700">
            <a:noFill/>
            <a:miter lim="800000"/>
            <a:headEnd/>
            <a:tailEnd/>
          </a:ln>
          <a:effectLst/>
        </p:spPr>
        <p:txBody>
          <a:bodyPr wrap="none"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1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Tuiza</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kakapang</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3" name="Rectangle 31"/>
          <p:cNvSpPr>
            <a:spLocks noChangeArrowheads="1"/>
          </p:cNvSpPr>
          <p:nvPr/>
        </p:nvSpPr>
        <p:spPr bwMode="auto">
          <a:xfrm>
            <a:off x="519113" y="5181600"/>
            <a:ext cx="1401762" cy="274638"/>
          </a:xfrm>
          <a:prstGeom prst="rect">
            <a:avLst/>
          </a:prstGeom>
          <a:noFill/>
          <a:ln w="12700">
            <a:noFill/>
            <a:miter lim="800000"/>
            <a:headEnd/>
            <a:tailEnd/>
          </a:ln>
          <a:effectLst/>
        </p:spPr>
        <p:txBody>
          <a:bodyPr wrap="none"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2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Tuiza</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khamanā</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4" name="Rectangle 32"/>
          <p:cNvSpPr>
            <a:spLocks noChangeArrowheads="1"/>
          </p:cNvSpPr>
          <p:nvPr/>
        </p:nvSpPr>
        <p:spPr bwMode="auto">
          <a:xfrm>
            <a:off x="595313" y="4443413"/>
            <a:ext cx="1476375" cy="458787"/>
          </a:xfrm>
          <a:prstGeom prst="rect">
            <a:avLst/>
          </a:prstGeom>
          <a:noFill/>
          <a:ln w="12700">
            <a:noFill/>
            <a:miter lim="800000"/>
            <a:headEnd/>
            <a:tailEnd/>
          </a:ln>
          <a:effectLst/>
        </p:spPr>
        <p:txBody>
          <a:bodyPr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3.1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Tuipam</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meikakhai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akhum</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5" name="Rectangle 33"/>
          <p:cNvSpPr>
            <a:spLocks noChangeArrowheads="1"/>
          </p:cNvSpPr>
          <p:nvPr/>
        </p:nvSpPr>
        <p:spPr bwMode="auto">
          <a:xfrm>
            <a:off x="671513" y="3757613"/>
            <a:ext cx="1543050" cy="490537"/>
          </a:xfrm>
          <a:prstGeom prst="rect">
            <a:avLst/>
          </a:prstGeom>
          <a:noFill/>
          <a:ln w="12700">
            <a:noFill/>
            <a:miter lim="800000"/>
            <a:headEnd/>
            <a:tailEnd/>
          </a:ln>
          <a:effectLst/>
        </p:spPr>
        <p:txBody>
          <a:bodyPr lIns="90487" tIns="44450" rIns="90487" bIns="44450">
            <a:spAutoFit/>
          </a:bodyPr>
          <a:lstStyle/>
          <a:p>
            <a:pPr>
              <a:defRPr/>
            </a:pPr>
            <a:r>
              <a:rPr lang="en-US" sz="1300" b="1" dirty="0">
                <a:solidFill>
                  <a:srgbClr val="FFFFFF"/>
                </a:solidFill>
                <a:effectLst>
                  <a:outerShdw blurRad="38100" dist="38100" dir="2700000" algn="tl">
                    <a:srgbClr val="000000"/>
                  </a:outerShdw>
                </a:effectLst>
                <a:latin typeface="Arial" pitchFamily="34" charset="0"/>
                <a:cs typeface="Arial" pitchFamily="34" charset="0"/>
              </a:rPr>
              <a:t>3.2 </a:t>
            </a:r>
            <a:r>
              <a:rPr lang="en-US" sz="1300" b="1" dirty="0" err="1">
                <a:solidFill>
                  <a:srgbClr val="FFFFFF"/>
                </a:solidFill>
                <a:effectLst>
                  <a:outerShdw blurRad="38100" dist="38100" dir="2700000" algn="tl">
                    <a:srgbClr val="000000"/>
                  </a:outerShdw>
                </a:effectLst>
                <a:latin typeface="Arial" pitchFamily="34" charset="0"/>
                <a:cs typeface="Arial" pitchFamily="34" charset="0"/>
              </a:rPr>
              <a:t>Khamataiya</a:t>
            </a:r>
            <a:r>
              <a:rPr lang="en-US" sz="1300" b="1" dirty="0">
                <a:solidFill>
                  <a:srgbClr val="FFFFFF"/>
                </a:solidFill>
                <a:effectLst>
                  <a:outerShdw blurRad="38100" dist="38100" dir="2700000" algn="tl">
                    <a:srgbClr val="000000"/>
                  </a:outerShdw>
                </a:effectLst>
                <a:latin typeface="Arial" pitchFamily="34" charset="0"/>
                <a:cs typeface="Arial" pitchFamily="34" charset="0"/>
              </a:rPr>
              <a:t> </a:t>
            </a:r>
            <a:r>
              <a:rPr lang="en-US" sz="1300" b="1" dirty="0" err="1">
                <a:solidFill>
                  <a:srgbClr val="FFFFFF"/>
                </a:solidFill>
                <a:effectLst>
                  <a:outerShdw blurRad="38100" dist="38100" dir="2700000" algn="tl">
                    <a:srgbClr val="000000"/>
                  </a:outerShdw>
                </a:effectLst>
                <a:latin typeface="Arial" pitchFamily="34" charset="0"/>
                <a:cs typeface="Arial" pitchFamily="34" charset="0"/>
              </a:rPr>
              <a:t>tuipam</a:t>
            </a:r>
            <a:endParaRPr lang="en-US" sz="13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6" name="Rectangle 34"/>
          <p:cNvSpPr>
            <a:spLocks noChangeArrowheads="1"/>
          </p:cNvSpPr>
          <p:nvPr/>
        </p:nvSpPr>
        <p:spPr bwMode="auto">
          <a:xfrm>
            <a:off x="1281113" y="2690813"/>
            <a:ext cx="1647825" cy="458787"/>
          </a:xfrm>
          <a:prstGeom prst="rect">
            <a:avLst/>
          </a:prstGeom>
          <a:noFill/>
          <a:ln w="12700">
            <a:noFill/>
            <a:miter lim="800000"/>
            <a:headEnd/>
            <a:tailEnd/>
          </a:ln>
          <a:effectLst/>
        </p:spPr>
        <p:txBody>
          <a:bodyPr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4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Phakashok</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khangahan</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kathum</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7" name="Rectangle 35"/>
          <p:cNvSpPr>
            <a:spLocks noChangeArrowheads="1"/>
          </p:cNvSpPr>
          <p:nvPr/>
        </p:nvSpPr>
        <p:spPr bwMode="auto">
          <a:xfrm>
            <a:off x="3338513" y="2157413"/>
            <a:ext cx="2676525" cy="274637"/>
          </a:xfrm>
          <a:prstGeom prst="rect">
            <a:avLst/>
          </a:prstGeom>
          <a:noFill/>
          <a:ln w="12700">
            <a:noFill/>
            <a:miter lim="800000"/>
            <a:headEnd/>
            <a:tailEnd/>
          </a:ln>
          <a:effectLst/>
        </p:spPr>
        <p:txBody>
          <a:bodyPr wrap="none"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5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Khanganābingwui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ningkachang</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88" name="Rectangle 36"/>
          <p:cNvSpPr>
            <a:spLocks noChangeArrowheads="1"/>
          </p:cNvSpPr>
          <p:nvPr/>
        </p:nvSpPr>
        <p:spPr bwMode="auto">
          <a:xfrm>
            <a:off x="6843713" y="3757613"/>
            <a:ext cx="1489075" cy="274637"/>
          </a:xfrm>
          <a:prstGeom prst="rect">
            <a:avLst/>
          </a:prstGeom>
          <a:noFill/>
          <a:ln w="12700">
            <a:noFill/>
            <a:miter lim="800000"/>
            <a:headEnd/>
            <a:tailEnd/>
          </a:ln>
          <a:effectLst/>
        </p:spPr>
        <p:txBody>
          <a:bodyPr wrap="none"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6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Khamataiya</a:t>
            </a:r>
            <a:r>
              <a:rPr lang="en-US" sz="1200" b="1" dirty="0">
                <a:solidFill>
                  <a:srgbClr val="FFFFFF"/>
                </a:solidFill>
                <a:effectLst>
                  <a:outerShdw blurRad="38100" dist="38100" dir="2700000" algn="tl">
                    <a:srgbClr val="000000"/>
                  </a:outerShdw>
                </a:effectLst>
                <a:latin typeface="Arial" pitchFamily="34" charset="0"/>
                <a:cs typeface="Arial" pitchFamily="34" charset="0"/>
              </a:rPr>
              <a:t> pao</a:t>
            </a:r>
          </a:p>
        </p:txBody>
      </p:sp>
      <p:sp>
        <p:nvSpPr>
          <p:cNvPr id="49189" name="Rectangle 37"/>
          <p:cNvSpPr>
            <a:spLocks noChangeArrowheads="1"/>
          </p:cNvSpPr>
          <p:nvPr/>
        </p:nvSpPr>
        <p:spPr bwMode="auto">
          <a:xfrm>
            <a:off x="7343775" y="4191000"/>
            <a:ext cx="1285875" cy="1012825"/>
          </a:xfrm>
          <a:prstGeom prst="rect">
            <a:avLst/>
          </a:prstGeom>
          <a:noFill/>
          <a:ln w="12700">
            <a:noFill/>
            <a:miter lim="800000"/>
            <a:headEnd/>
            <a:tailEnd/>
          </a:ln>
          <a:effectLst/>
        </p:spPr>
        <p:txBody>
          <a:bodyPr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7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Paokaphawui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akhum</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8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Khamathing</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9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Houkaphok</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kakup</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90" name="Rectangle 38"/>
          <p:cNvSpPr>
            <a:spLocks noChangeArrowheads="1"/>
          </p:cNvSpPr>
          <p:nvPr/>
        </p:nvSpPr>
        <p:spPr bwMode="auto">
          <a:xfrm>
            <a:off x="7377113" y="5281613"/>
            <a:ext cx="1123950" cy="458787"/>
          </a:xfrm>
          <a:prstGeom prst="rect">
            <a:avLst/>
          </a:prstGeom>
          <a:noFill/>
          <a:ln w="12700">
            <a:noFill/>
            <a:miter lim="800000"/>
            <a:headEnd/>
            <a:tailEnd/>
          </a:ln>
          <a:effectLst/>
        </p:spPr>
        <p:txBody>
          <a:bodyPr wrap="none" lIns="90487" tIns="44450" rIns="90487" bIns="44450">
            <a:spAutoFit/>
          </a:bodyPr>
          <a:lstStyle/>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10 MSS &amp;</a:t>
            </a:r>
          </a:p>
          <a:p>
            <a:pPr>
              <a:defRPr/>
            </a:pP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Hākashok</a:t>
            </a:r>
            <a:endParaRPr lang="en-US" sz="12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9191" name="Rectangle 39"/>
          <p:cNvSpPr>
            <a:spLocks noChangeArrowheads="1"/>
          </p:cNvSpPr>
          <p:nvPr/>
        </p:nvSpPr>
        <p:spPr bwMode="auto">
          <a:xfrm>
            <a:off x="685800" y="6021388"/>
            <a:ext cx="7924800" cy="274637"/>
          </a:xfrm>
          <a:prstGeom prst="rect">
            <a:avLst/>
          </a:prstGeom>
          <a:noFill/>
          <a:ln w="12700">
            <a:noFill/>
            <a:miter lim="800000"/>
            <a:headEnd/>
            <a:tailEnd/>
          </a:ln>
          <a:effectLst/>
        </p:spPr>
        <p:txBody>
          <a:bodyPr lIns="90487" tIns="44450" rIns="90487" bIns="44450">
            <a:spAutoFit/>
          </a:bodyPr>
          <a:lstStyle/>
          <a:p>
            <a:pPr algn="ctr">
              <a:defRPr/>
            </a:pP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Kazarbing</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hina</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 Haddon Robinson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wui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i="1" dirty="0">
                <a:solidFill>
                  <a:srgbClr val="FFFFFF"/>
                </a:solidFill>
                <a:effectLst>
                  <a:outerShdw blurRad="38100" dist="38100" dir="2700000" algn="tl">
                    <a:srgbClr val="000000"/>
                  </a:outerShdw>
                </a:effectLst>
                <a:latin typeface="Arial" pitchFamily="34" charset="0"/>
                <a:cs typeface="Arial" pitchFamily="34" charset="0"/>
              </a:rPr>
              <a:t>Biblical Preaching</a:t>
            </a:r>
            <a:r>
              <a:rPr lang="en-US" sz="1200" b="1" dirty="0">
                <a:solidFill>
                  <a:srgbClr val="FFFFFF"/>
                </a:solidFill>
                <a:effectLst>
                  <a:outerShdw blurRad="38100" dist="38100" dir="2700000" algn="tl">
                    <a:srgbClr val="000000"/>
                  </a:outerShdw>
                </a:effectLst>
                <a:latin typeface="Arial" pitchFamily="34" charset="0"/>
                <a:cs typeface="Arial" pitchFamily="34" charset="0"/>
              </a:rPr>
              <a:t>  eina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kakhui</a:t>
            </a:r>
            <a:r>
              <a:rPr lang="en-US" sz="1200" b="1" dirty="0">
                <a:solidFill>
                  <a:srgbClr val="FFFFFF"/>
                </a:solidFill>
                <a:effectLst>
                  <a:outerShdw blurRad="38100" dist="38100" dir="2700000" algn="tl">
                    <a:srgbClr val="000000"/>
                  </a:outerShdw>
                </a:effectLst>
                <a:latin typeface="Arial" pitchFamily="34" charset="0"/>
                <a:cs typeface="Arial" pitchFamily="34" charset="0"/>
              </a:rPr>
              <a:t>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pheikar</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 (</a:t>
            </a:r>
            <a:r>
              <a:rPr lang="en-US" sz="1200" b="1" dirty="0" err="1">
                <a:solidFill>
                  <a:srgbClr val="FFFFFF"/>
                </a:solidFill>
                <a:effectLst>
                  <a:outerShdw blurRad="38100" dist="38100" dir="2700000" algn="tl">
                    <a:srgbClr val="000000"/>
                  </a:outerShdw>
                </a:effectLst>
                <a:latin typeface="Arial" pitchFamily="34" charset="0"/>
                <a:cs typeface="Arial" pitchFamily="34" charset="0"/>
              </a:rPr>
              <a:t>lairik</a:t>
            </a:r>
            <a:r>
              <a:rPr lang="en-US" sz="1200" b="1" dirty="0">
                <a:solidFill>
                  <a:srgbClr val="FFFFFF"/>
                </a:solidFill>
                <a:effectLst>
                  <a:outerShdw blurRad="38100" dist="38100" dir="2700000" algn="tl">
                    <a:srgbClr val="000000"/>
                  </a:outerShdw>
                </a:effectLst>
                <a:latin typeface="Arial" pitchFamily="34" charset="0"/>
                <a:cs typeface="Arial" pitchFamily="34" charset="0"/>
              </a:rPr>
              <a:t>, 105)</a:t>
            </a:r>
          </a:p>
        </p:txBody>
      </p:sp>
      <p:sp>
        <p:nvSpPr>
          <p:cNvPr id="164904" name="Text Box 40"/>
          <p:cNvSpPr txBox="1">
            <a:spLocks noChangeArrowheads="1"/>
          </p:cNvSpPr>
          <p:nvPr/>
        </p:nvSpPr>
        <p:spPr bwMode="auto">
          <a:xfrm>
            <a:off x="7010400" y="0"/>
            <a:ext cx="2057400" cy="457200"/>
          </a:xfrm>
          <a:prstGeom prst="rect">
            <a:avLst/>
          </a:prstGeom>
          <a:noFill/>
          <a:ln w="12700">
            <a:noFill/>
            <a:miter lim="800000"/>
            <a:headEnd/>
            <a:tailEnd/>
          </a:ln>
        </p:spPr>
        <p:txBody>
          <a:bodyPr>
            <a:spAutoFit/>
          </a:bodyPr>
          <a:lstStyle/>
          <a:p>
            <a:pPr algn="r"/>
            <a:r>
              <a:rPr lang="en-US" b="1">
                <a:solidFill>
                  <a:srgbClr val="00084D"/>
                </a:solidFill>
                <a:latin typeface="Arial" pitchFamily="34" charset="0"/>
                <a:cs typeface="Arial" pitchFamily="34" charset="0"/>
              </a:rPr>
              <a:t>27-28, 251</a:t>
            </a:r>
            <a:endParaRPr lang="en-US">
              <a:solidFill>
                <a:srgbClr val="00084D"/>
              </a:solidFill>
              <a:latin typeface="Arial" pitchFamily="34" charset="0"/>
              <a:cs typeface="Arial" pitchFamily="34" charset="0"/>
            </a:endParaRPr>
          </a:p>
        </p:txBody>
      </p:sp>
      <p:sp>
        <p:nvSpPr>
          <p:cNvPr id="41" name="Oval 40"/>
          <p:cNvSpPr>
            <a:spLocks noChangeArrowheads="1"/>
          </p:cNvSpPr>
          <p:nvPr/>
        </p:nvSpPr>
        <p:spPr bwMode="auto">
          <a:xfrm>
            <a:off x="304800" y="3429000"/>
            <a:ext cx="3962400" cy="1590675"/>
          </a:xfrm>
          <a:prstGeom prst="ellipse">
            <a:avLst/>
          </a:prstGeom>
          <a:noFill/>
          <a:ln w="63500">
            <a:solidFill>
              <a:schemeClr val="tx2"/>
            </a:solidFill>
            <a:round/>
            <a:headEnd/>
            <a:tailEnd/>
          </a:ln>
        </p:spPr>
        <p:txBody>
          <a:bodyPr/>
          <a:lstStyle/>
          <a:p>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26"/>
          <p:cNvSpPr>
            <a:spLocks noGrp="1" noChangeArrowheads="1"/>
          </p:cNvSpPr>
          <p:nvPr>
            <p:ph type="ctrTitle"/>
          </p:nvPr>
        </p:nvSpPr>
        <p:spPr>
          <a:xfrm>
            <a:off x="457200" y="685800"/>
            <a:ext cx="8229600" cy="2362200"/>
          </a:xfrm>
        </p:spPr>
        <p:txBody>
          <a:bodyPr/>
          <a:lstStyle/>
          <a:p>
            <a:pPr eaLnBrk="1" hangingPunct="1"/>
            <a:r>
              <a:rPr kumimoji="0" lang="en-US" sz="6600" b="1"/>
              <a:t>Exegetical Outlining</a:t>
            </a:r>
            <a:endParaRPr kumimoji="0" lang="en-US" sz="5400"/>
          </a:p>
        </p:txBody>
      </p:sp>
      <p:sp>
        <p:nvSpPr>
          <p:cNvPr id="165891" name="Rectangle 1027"/>
          <p:cNvSpPr>
            <a:spLocks noGrp="1" noChangeArrowheads="1"/>
          </p:cNvSpPr>
          <p:nvPr>
            <p:ph type="subTitle" idx="1"/>
          </p:nvPr>
        </p:nvSpPr>
        <p:spPr>
          <a:xfrm>
            <a:off x="0" y="4214813"/>
            <a:ext cx="9144000" cy="2643187"/>
          </a:xfrm>
        </p:spPr>
        <p:txBody>
          <a:bodyPr/>
          <a:lstStyle/>
          <a:p>
            <a:pPr eaLnBrk="1" hangingPunct="1">
              <a:buFont typeface="Wingdings" pitchFamily="2" charset="2"/>
              <a:buNone/>
            </a:pPr>
            <a:r>
              <a:rPr kumimoji="0" lang="en-US" altLang="ja-JP" sz="3600"/>
              <a:t>"A Mighty Fortress“ wui </a:t>
            </a:r>
            <a:r>
              <a:rPr kumimoji="0" lang="en-US" altLang="ja-JP" sz="3600" u="sng"/>
              <a:t>tuipong</a:t>
            </a:r>
            <a:r>
              <a:rPr kumimoji="0" lang="en-US" altLang="ja-JP" sz="3600"/>
              <a:t> eina </a:t>
            </a:r>
            <a:r>
              <a:rPr kumimoji="0" lang="en-US" altLang="ja-JP" sz="3600" u="sng"/>
              <a:t>hangkhav</a:t>
            </a:r>
            <a:r>
              <a:rPr kumimoji="0" lang="en-US" altLang="ja-JP" sz="3600" u="sng">
                <a:latin typeface="Arial" pitchFamily="34" charset="0"/>
                <a:cs typeface="Arial" pitchFamily="34" charset="0"/>
              </a:rPr>
              <a:t>ā</a:t>
            </a:r>
            <a:r>
              <a:rPr kumimoji="0" lang="en-US" altLang="ja-JP" sz="3600">
                <a:latin typeface="Arial" pitchFamily="34" charset="0"/>
                <a:cs typeface="Arial" pitchFamily="34" charset="0"/>
              </a:rPr>
              <a:t> kathāda samphang</a:t>
            </a:r>
            <a:r>
              <a:rPr kumimoji="0" lang="en-US" altLang="ja-JP" sz="3600"/>
              <a:t> </a:t>
            </a:r>
            <a:br>
              <a:rPr kumimoji="0" lang="en-US" altLang="ja-JP" sz="3600"/>
            </a:br>
            <a:r>
              <a:rPr kumimoji="0" lang="en-US" altLang="ja-JP" sz="3600"/>
              <a:t>(khalatta kas</a:t>
            </a:r>
            <a:r>
              <a:rPr kumimoji="0" lang="en-US" altLang="ja-JP" sz="3600">
                <a:latin typeface="Arial" pitchFamily="34" charset="0"/>
                <a:cs typeface="Arial" pitchFamily="34" charset="0"/>
              </a:rPr>
              <a:t>ā</a:t>
            </a:r>
            <a:r>
              <a:rPr kumimoji="0" lang="en-US" altLang="ja-JP" sz="3600"/>
              <a:t> #2 p. 6)?</a:t>
            </a:r>
            <a:endParaRPr kumimoji="0" lang="en-US" sz="3600"/>
          </a:p>
        </p:txBody>
      </p:sp>
      <p:sp>
        <p:nvSpPr>
          <p:cNvPr id="165892" name="Text Box 1028"/>
          <p:cNvSpPr txBox="1">
            <a:spLocks noChangeArrowheads="1"/>
          </p:cNvSpPr>
          <p:nvPr/>
        </p:nvSpPr>
        <p:spPr bwMode="auto">
          <a:xfrm>
            <a:off x="8532813" y="76200"/>
            <a:ext cx="527050" cy="461963"/>
          </a:xfrm>
          <a:prstGeom prst="rect">
            <a:avLst/>
          </a:prstGeom>
          <a:noFill/>
          <a:ln w="9525">
            <a:noFill/>
            <a:miter lim="800000"/>
            <a:headEnd/>
            <a:tailEnd/>
          </a:ln>
        </p:spPr>
        <p:txBody>
          <a:bodyPr wrap="none">
            <a:spAutoFit/>
          </a:bodyPr>
          <a:lstStyle/>
          <a:p>
            <a:r>
              <a:rPr lang="en-US" b="1">
                <a:latin typeface="Arial" pitchFamily="34" charset="0"/>
                <a:ea typeface="Osaka" pitchFamily="-84" charset="-128"/>
              </a:rPr>
              <a:t>31</a:t>
            </a:r>
            <a:endParaRPr lang="en-US">
              <a:latin typeface="Arial" pitchFamily="34" charset="0"/>
              <a:ea typeface="Osaka" pitchFamily="-84" charset="-128"/>
            </a:endParaRPr>
          </a:p>
        </p:txBody>
      </p:sp>
      <p:pic>
        <p:nvPicPr>
          <p:cNvPr id="165893" name="Picture 1029" descr="Antonia Fortress model"/>
          <p:cNvPicPr>
            <a:picLocks noChangeAspect="1" noChangeArrowheads="1"/>
          </p:cNvPicPr>
          <p:nvPr/>
        </p:nvPicPr>
        <p:blipFill>
          <a:blip r:embed="rId3"/>
          <a:srcRect/>
          <a:stretch>
            <a:fillRect/>
          </a:stretch>
        </p:blipFill>
        <p:spPr bwMode="auto">
          <a:xfrm>
            <a:off x="1547813" y="333375"/>
            <a:ext cx="5791200" cy="36449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a:xfrm>
            <a:off x="571500" y="1000125"/>
            <a:ext cx="3695700" cy="3886200"/>
          </a:xfrm>
        </p:spPr>
        <p:txBody>
          <a:bodyPr/>
          <a:lstStyle/>
          <a:p>
            <a:pPr eaLnBrk="1" hangingPunct="1"/>
            <a:r>
              <a:rPr kumimoji="0" lang="en-US"/>
              <a:t>Khamath</a:t>
            </a:r>
            <a:r>
              <a:rPr kumimoji="0" lang="en-US">
                <a:latin typeface="Arial" pitchFamily="34" charset="0"/>
                <a:cs typeface="Arial" pitchFamily="34" charset="0"/>
              </a:rPr>
              <a:t>ā arā pheikar eina tuipamwui khamashung kakhalat samphangra</a:t>
            </a:r>
            <a:endParaRPr kumimoji="0" lang="en-US"/>
          </a:p>
        </p:txBody>
      </p:sp>
      <p:pic>
        <p:nvPicPr>
          <p:cNvPr id="166915" name="Picture 1028" descr="Camel"/>
          <p:cNvPicPr>
            <a:picLocks noChangeAspect="1" noChangeArrowheads="1"/>
          </p:cNvPicPr>
          <p:nvPr/>
        </p:nvPicPr>
        <p:blipFill>
          <a:blip r:embed="rId3"/>
          <a:srcRect l="16612" t="6898" r="14194" b="15793"/>
          <a:stretch>
            <a:fillRect/>
          </a:stretch>
        </p:blipFill>
        <p:spPr bwMode="auto">
          <a:xfrm>
            <a:off x="4729163" y="0"/>
            <a:ext cx="4338637" cy="6858000"/>
          </a:xfrm>
          <a:prstGeom prst="rect">
            <a:avLst/>
          </a:prstGeom>
          <a:noFill/>
          <a:ln w="9525">
            <a:noFill/>
            <a:miter lim="800000"/>
            <a:headEnd/>
            <a:tailEnd/>
          </a:ln>
        </p:spPr>
      </p:pic>
      <p:sp>
        <p:nvSpPr>
          <p:cNvPr id="4" name="Rounded Rectangular Callout 3"/>
          <p:cNvSpPr/>
          <p:nvPr/>
        </p:nvSpPr>
        <p:spPr bwMode="auto">
          <a:xfrm rot="10800000" flipV="1">
            <a:off x="1428750" y="5300663"/>
            <a:ext cx="7707313" cy="1485900"/>
          </a:xfrm>
          <a:prstGeom prst="wedgeRoundRectCallout">
            <a:avLst>
              <a:gd name="adj1" fmla="val -11326"/>
              <a:gd name="adj2" fmla="val -83128"/>
              <a:gd name="adj3" fmla="val 16667"/>
            </a:avLst>
          </a:prstGeom>
          <a:solidFill>
            <a:srgbClr val="273500"/>
          </a:solidFill>
          <a:ln w="9525" cap="flat" cmpd="sng" algn="ctr">
            <a:solidFill>
              <a:srgbClr val="FFFFFF"/>
            </a:solidFill>
            <a:prstDash val="solid"/>
            <a:round/>
            <a:headEnd type="none" w="med" len="med"/>
            <a:tailEnd type="none" w="med" len="med"/>
          </a:ln>
          <a:effectLst/>
        </p:spPr>
        <p:txBody>
          <a:bodyPr/>
          <a:lstStyle/>
          <a:p>
            <a:pPr algn="ctr">
              <a:defRPr/>
            </a:pPr>
            <a:r>
              <a:rPr lang="en-US" sz="2800" kern="0">
                <a:solidFill>
                  <a:srgbClr val="FFFFFF"/>
                </a:solidFill>
                <a:latin typeface="Arial" pitchFamily="-112" charset="0"/>
                <a:ea typeface="ＭＳ Ｐゴシック" pitchFamily="-112" charset="-128"/>
                <a:cs typeface="ＭＳ Ｐゴシック" pitchFamily="-112" charset="-128"/>
              </a:rPr>
              <a:t>Thangkhava th</a:t>
            </a:r>
            <a:r>
              <a:rPr lang="en-US" sz="2800" kern="0">
                <a:solidFill>
                  <a:srgbClr val="FFFFFF"/>
                </a:solidFill>
                <a:latin typeface="Arial"/>
                <a:ea typeface="ＭＳ Ｐゴシック" pitchFamily="-112" charset="-128"/>
                <a:cs typeface="Arial"/>
              </a:rPr>
              <a:t>āda mangkham</a:t>
            </a:r>
            <a:r>
              <a:rPr lang="en-US" sz="2800" u="sng" kern="0">
                <a:solidFill>
                  <a:srgbClr val="FFFFFF"/>
                </a:solidFill>
                <a:latin typeface="Arial"/>
                <a:ea typeface="ＭＳ Ｐゴシック" pitchFamily="-112" charset="-128"/>
                <a:cs typeface="Arial"/>
              </a:rPr>
              <a:t>a</a:t>
            </a:r>
            <a:r>
              <a:rPr lang="en-US" sz="2800" kern="0">
                <a:solidFill>
                  <a:srgbClr val="FFFFFF"/>
                </a:solidFill>
                <a:latin typeface="Arial"/>
                <a:ea typeface="ＭＳ Ｐゴシック" pitchFamily="-112" charset="-128"/>
                <a:cs typeface="Arial"/>
              </a:rPr>
              <a:t> kaikhana </a:t>
            </a:r>
            <a:r>
              <a:rPr lang="en-US" sz="2800" kern="0">
                <a:solidFill>
                  <a:srgbClr val="FFFFFF"/>
                </a:solidFill>
                <a:latin typeface="Arial" pitchFamily="-112" charset="0"/>
                <a:ea typeface="ＭＳ Ｐゴシック" pitchFamily="-112" charset="-128"/>
                <a:cs typeface="ＭＳ Ｐゴシック" pitchFamily="-112" charset="-128"/>
              </a:rPr>
              <a:t>kash</a:t>
            </a:r>
            <a:r>
              <a:rPr lang="en-US" sz="2800" kern="0">
                <a:solidFill>
                  <a:srgbClr val="FFFFFF"/>
                </a:solidFill>
                <a:latin typeface="Arial"/>
                <a:ea typeface="ＭＳ Ｐゴシック" pitchFamily="-112" charset="-128"/>
                <a:cs typeface="Arial"/>
              </a:rPr>
              <a:t>āngnaona kazingram kazanghi kayākha saklākkhala sāyanglakra kachi ina theiwo.</a:t>
            </a:r>
            <a:endParaRPr lang="en-US" sz="1200" kern="0" dirty="0">
              <a:solidFill>
                <a:srgbClr val="FFFFFF"/>
              </a:solidFill>
              <a:latin typeface="Arial" pitchFamily="-112" charset="0"/>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dissolve">
                                      <p:cBhvr>
                                        <p:cTn id="7" dur="500"/>
                                        <p:tgtEl>
                                          <p:spTgt spid="133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142875" y="285750"/>
            <a:ext cx="8839200" cy="1390650"/>
          </a:xfrm>
        </p:spPr>
        <p:txBody>
          <a:bodyPr/>
          <a:lstStyle/>
          <a:p>
            <a:pPr algn="ctr" eaLnBrk="1" hangingPunct="1"/>
            <a:r>
              <a:rPr lang="en-US" sz="4000" b="1">
                <a:ea typeface="ＭＳ Ｐゴシック" pitchFamily="-84" charset="-128"/>
                <a:cs typeface="Geneva" pitchFamily="-84" charset="0"/>
              </a:rPr>
              <a:t>Tuipam pheikakhai khumkakhuiwui ar</a:t>
            </a:r>
            <a:r>
              <a:rPr lang="en-US" sz="4000" b="1">
                <a:latin typeface="Arial" pitchFamily="34" charset="0"/>
                <a:ea typeface="ＭＳ Ｐゴシック" pitchFamily="-84" charset="-128"/>
                <a:cs typeface="Arial" pitchFamily="34" charset="0"/>
              </a:rPr>
              <a:t>ā-pheikār</a:t>
            </a:r>
            <a:r>
              <a:rPr lang="en-US" sz="4000" b="1">
                <a:ea typeface="ＭＳ Ｐゴシック" pitchFamily="-84" charset="-128"/>
                <a:cs typeface="Geneva" pitchFamily="-84" charset="0"/>
              </a:rPr>
              <a:t> kathum (angayung)</a:t>
            </a:r>
          </a:p>
        </p:txBody>
      </p:sp>
      <p:sp>
        <p:nvSpPr>
          <p:cNvPr id="31747" name="Text Box 3"/>
          <p:cNvSpPr txBox="1">
            <a:spLocks noChangeArrowheads="1"/>
          </p:cNvSpPr>
          <p:nvPr/>
        </p:nvSpPr>
        <p:spPr bwMode="auto">
          <a:xfrm>
            <a:off x="228600" y="2287588"/>
            <a:ext cx="8915400" cy="1077912"/>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p>
            <a:pPr marL="514350" indent="-514350">
              <a:buFont typeface="Arial" charset="0"/>
              <a:buAutoNum type="alphaUcPeriod"/>
              <a:defRPr/>
            </a:pPr>
            <a:r>
              <a:rPr lang="en-US" sz="3200" b="1">
                <a:latin typeface="Arial" charset="0"/>
                <a:ea typeface="+mn-ea"/>
              </a:rPr>
              <a:t>Tui kasakbing kala chanzambing paikhamei tui eina </a:t>
            </a:r>
            <a:r>
              <a:rPr lang="en-US" sz="3200" b="1" u="sng">
                <a:latin typeface="Arial" charset="0"/>
                <a:ea typeface="+mn-ea"/>
              </a:rPr>
              <a:t>ngacheikhuili.</a:t>
            </a:r>
            <a:endParaRPr lang="en-US" sz="3200" b="1" dirty="0">
              <a:latin typeface="Arial" charset="0"/>
              <a:ea typeface="+mn-ea"/>
            </a:endParaRPr>
          </a:p>
        </p:txBody>
      </p:sp>
      <p:sp>
        <p:nvSpPr>
          <p:cNvPr id="167940" name="Text Box 5"/>
          <p:cNvSpPr txBox="1">
            <a:spLocks noChangeArrowheads="1"/>
          </p:cNvSpPr>
          <p:nvPr/>
        </p:nvSpPr>
        <p:spPr bwMode="auto">
          <a:xfrm>
            <a:off x="8502650" y="117475"/>
            <a:ext cx="527050" cy="461963"/>
          </a:xfrm>
          <a:prstGeom prst="rect">
            <a:avLst/>
          </a:prstGeom>
          <a:noFill/>
          <a:ln w="9525">
            <a:noFill/>
            <a:miter lim="800000"/>
            <a:headEnd/>
            <a:tailEnd/>
          </a:ln>
        </p:spPr>
        <p:txBody>
          <a:bodyPr wrap="none">
            <a:spAutoFit/>
          </a:bodyPr>
          <a:lstStyle/>
          <a:p>
            <a:r>
              <a:rPr lang="en-US" b="1">
                <a:latin typeface="Arial" pitchFamily="34" charset="0"/>
                <a:cs typeface="Arial" pitchFamily="34" charset="0"/>
              </a:rPr>
              <a:t>31</a:t>
            </a:r>
            <a:endParaRPr lang="en-US">
              <a:latin typeface="Arial" pitchFamily="34" charset="0"/>
              <a:cs typeface="Arial" pitchFamily="34" charset="0"/>
            </a:endParaRPr>
          </a:p>
        </p:txBody>
      </p:sp>
      <p:sp>
        <p:nvSpPr>
          <p:cNvPr id="5" name="Text Box 3"/>
          <p:cNvSpPr txBox="1">
            <a:spLocks noChangeArrowheads="1"/>
          </p:cNvSpPr>
          <p:nvPr/>
        </p:nvSpPr>
        <p:spPr bwMode="auto">
          <a:xfrm>
            <a:off x="928688" y="4343400"/>
            <a:ext cx="7986712" cy="1077913"/>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p>
            <a:pPr>
              <a:defRPr/>
            </a:pPr>
            <a:r>
              <a:rPr lang="en-US" sz="3200" b="1" i="1">
                <a:latin typeface="Arial" charset="0"/>
                <a:ea typeface="+mn-ea"/>
              </a:rPr>
              <a:t>Chamsada, Varehi “Kapanga raipan” na kachiwui kakhalat khikhala?</a:t>
            </a:r>
            <a:endParaRPr lang="en-US" sz="3200" b="1" i="1" dirty="0">
              <a:latin typeface="Arial"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descr="Aphek Turkish fortress from south, tb n0525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8963" name="Title 2"/>
          <p:cNvSpPr>
            <a:spLocks noGrp="1"/>
          </p:cNvSpPr>
          <p:nvPr>
            <p:ph type="title" idx="4294967295"/>
          </p:nvPr>
        </p:nvSpPr>
        <p:spPr/>
        <p:txBody>
          <a:bodyPr/>
          <a:lstStyle/>
          <a:p>
            <a:r>
              <a:rPr lang="en-US">
                <a:ea typeface="ＭＳ Ｐゴシック" pitchFamily="-84" charset="-128"/>
                <a:cs typeface="Geneva" pitchFamily="-84" charset="0"/>
              </a:rPr>
              <a:t>Aphek Turkish wui raipan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Nimrod's Fortress from east2, tb040903.jpg"/>
          <p:cNvPicPr>
            <a:picLocks noChangeAspect="1"/>
          </p:cNvPicPr>
          <p:nvPr/>
        </p:nvPicPr>
        <p:blipFill>
          <a:blip r:embed="rId2"/>
          <a:srcRect/>
          <a:stretch>
            <a:fillRect/>
          </a:stretch>
        </p:blipFill>
        <p:spPr bwMode="auto">
          <a:xfrm>
            <a:off x="0" y="1663700"/>
            <a:ext cx="6924675" cy="5194300"/>
          </a:xfrm>
          <a:prstGeom prst="rect">
            <a:avLst/>
          </a:prstGeom>
          <a:noFill/>
          <a:ln w="9525">
            <a:noFill/>
            <a:miter lim="800000"/>
            <a:headEnd/>
            <a:tailEnd/>
          </a:ln>
        </p:spPr>
      </p:pic>
      <p:sp>
        <p:nvSpPr>
          <p:cNvPr id="169987" name="Title 1"/>
          <p:cNvSpPr>
            <a:spLocks noGrp="1"/>
          </p:cNvSpPr>
          <p:nvPr>
            <p:ph type="title" idx="4294967295"/>
          </p:nvPr>
        </p:nvSpPr>
        <p:spPr>
          <a:xfrm>
            <a:off x="0" y="0"/>
            <a:ext cx="2857500" cy="2209800"/>
          </a:xfrm>
        </p:spPr>
        <p:txBody>
          <a:bodyPr/>
          <a:lstStyle/>
          <a:p>
            <a:r>
              <a:rPr lang="en-US" sz="3600">
                <a:ea typeface="ＭＳ Ｐゴシック" pitchFamily="-84" charset="-128"/>
                <a:cs typeface="Geneva" pitchFamily="-84" charset="0"/>
              </a:rPr>
              <a:t>Nimrod wui</a:t>
            </a:r>
            <a:r>
              <a:rPr lang="en-US" altLang="ja-JP" sz="3600">
                <a:ea typeface="ＭＳ Ｐゴシック" pitchFamily="-84" charset="-128"/>
                <a:cs typeface="Geneva" pitchFamily="-84" charset="0"/>
              </a:rPr>
              <a:t> raipan</a:t>
            </a:r>
            <a:endParaRPr lang="en-US" sz="3600">
              <a:ea typeface="ＭＳ Ｐゴシック" pitchFamily="-84" charset="-128"/>
              <a:cs typeface="Geneva" pitchFamily="-84" charset="0"/>
            </a:endParaRPr>
          </a:p>
        </p:txBody>
      </p:sp>
      <p:pic>
        <p:nvPicPr>
          <p:cNvPr id="4" name="Picture 3" descr="Nimrod's Fortress keep from below, tb040903.jpg"/>
          <p:cNvPicPr>
            <a:picLocks noChangeAspect="1"/>
          </p:cNvPicPr>
          <p:nvPr/>
        </p:nvPicPr>
        <p:blipFill>
          <a:blip r:embed="rId3"/>
          <a:srcRect/>
          <a:stretch>
            <a:fillRect/>
          </a:stretch>
        </p:blipFill>
        <p:spPr bwMode="auto">
          <a:xfrm>
            <a:off x="2514600" y="0"/>
            <a:ext cx="4697413" cy="3524250"/>
          </a:xfrm>
          <a:prstGeom prst="rect">
            <a:avLst/>
          </a:prstGeom>
          <a:noFill/>
          <a:ln w="9525">
            <a:noFill/>
            <a:miter lim="800000"/>
            <a:headEnd/>
            <a:tailEnd/>
          </a:ln>
        </p:spPr>
      </p:pic>
      <p:pic>
        <p:nvPicPr>
          <p:cNvPr id="5" name="Picture 4" descr="Nimrod's Fortress chamber2, tb062900.jpg"/>
          <p:cNvPicPr>
            <a:picLocks noChangeAspect="1"/>
          </p:cNvPicPr>
          <p:nvPr/>
        </p:nvPicPr>
        <p:blipFill>
          <a:blip r:embed="rId4"/>
          <a:srcRect/>
          <a:stretch>
            <a:fillRect/>
          </a:stretch>
        </p:blipFill>
        <p:spPr bwMode="auto">
          <a:xfrm>
            <a:off x="3913188" y="2286000"/>
            <a:ext cx="5230812" cy="3922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0" y="561975"/>
            <a:ext cx="9067800" cy="317023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4000" b="1">
                <a:solidFill>
                  <a:srgbClr val="FFFF00"/>
                </a:solidFill>
                <a:latin typeface="Arial"/>
                <a:ea typeface="+mn-ea"/>
                <a:cs typeface="Arial"/>
              </a:rPr>
              <a:t>Vare</a:t>
            </a:r>
            <a:r>
              <a:rPr lang="en-US" sz="4000" b="1">
                <a:solidFill>
                  <a:schemeClr val="bg1"/>
                </a:solidFill>
                <a:latin typeface="Arial"/>
                <a:ea typeface="+mn-ea"/>
                <a:cs typeface="Arial"/>
              </a:rPr>
              <a:t> hi ithumwui kapanga </a:t>
            </a:r>
            <a:r>
              <a:rPr lang="en-US" sz="4000" b="1">
                <a:solidFill>
                  <a:schemeClr val="accent1">
                    <a:lumMod val="20000"/>
                    <a:lumOff val="80000"/>
                  </a:schemeClr>
                </a:solidFill>
                <a:latin typeface="Arial"/>
                <a:ea typeface="+mn-ea"/>
                <a:cs typeface="Arial"/>
              </a:rPr>
              <a:t>raipan</a:t>
            </a:r>
            <a:r>
              <a:rPr lang="en-US" sz="4000" b="1">
                <a:solidFill>
                  <a:schemeClr val="bg1"/>
                </a:solidFill>
                <a:latin typeface="Arial"/>
                <a:ea typeface="+mn-ea"/>
                <a:cs typeface="Arial"/>
              </a:rPr>
              <a:t> na,</a:t>
            </a:r>
          </a:p>
          <a:p>
            <a:pPr algn="ctr">
              <a:defRPr/>
            </a:pPr>
            <a:r>
              <a:rPr lang="en-US" sz="4000" b="1">
                <a:solidFill>
                  <a:schemeClr val="bg1"/>
                </a:solidFill>
                <a:latin typeface="Arial"/>
                <a:ea typeface="+mn-ea"/>
                <a:cs typeface="Arial"/>
              </a:rPr>
              <a:t>Makhangapatta </a:t>
            </a:r>
            <a:r>
              <a:rPr lang="en-US" sz="4000" b="1">
                <a:solidFill>
                  <a:schemeClr val="accent1">
                    <a:lumMod val="20000"/>
                    <a:lumOff val="80000"/>
                  </a:schemeClr>
                </a:solidFill>
                <a:latin typeface="Arial"/>
                <a:ea typeface="+mn-ea"/>
                <a:cs typeface="Arial"/>
              </a:rPr>
              <a:t>ngavei</a:t>
            </a:r>
            <a:r>
              <a:rPr lang="en-US" sz="4000" b="1">
                <a:solidFill>
                  <a:schemeClr val="bg1"/>
                </a:solidFill>
                <a:latin typeface="Arial"/>
                <a:ea typeface="+mn-ea"/>
                <a:cs typeface="Arial"/>
              </a:rPr>
              <a:t> na;</a:t>
            </a:r>
          </a:p>
          <a:p>
            <a:pPr algn="ctr">
              <a:defRPr/>
            </a:pPr>
            <a:r>
              <a:rPr lang="en-US" sz="4000" b="1">
                <a:solidFill>
                  <a:schemeClr val="bg1"/>
                </a:solidFill>
                <a:latin typeface="Arial"/>
                <a:ea typeface="+mn-ea"/>
                <a:cs typeface="Arial"/>
              </a:rPr>
              <a:t>Tara kaphongli </a:t>
            </a:r>
            <a:r>
              <a:rPr lang="en-US" sz="4000" b="1">
                <a:solidFill>
                  <a:srgbClr val="FFFF00"/>
                </a:solidFill>
                <a:latin typeface="Arial"/>
                <a:cs typeface="Arial"/>
              </a:rPr>
              <a:t>A </a:t>
            </a:r>
            <a:r>
              <a:rPr lang="en-US" sz="4000" b="1">
                <a:solidFill>
                  <a:schemeClr val="bg1"/>
                </a:solidFill>
                <a:latin typeface="Arial"/>
                <a:ea typeface="+mn-ea"/>
                <a:cs typeface="Arial"/>
              </a:rPr>
              <a:t>ithumwui </a:t>
            </a:r>
            <a:r>
              <a:rPr lang="en-US" sz="4000" b="1">
                <a:solidFill>
                  <a:schemeClr val="accent1">
                    <a:lumMod val="20000"/>
                    <a:lumOff val="80000"/>
                  </a:schemeClr>
                </a:solidFill>
                <a:latin typeface="Arial"/>
                <a:ea typeface="+mn-ea"/>
                <a:cs typeface="Arial"/>
              </a:rPr>
              <a:t>ngachonme </a:t>
            </a:r>
            <a:r>
              <a:rPr lang="en-US" sz="4000" b="1">
                <a:solidFill>
                  <a:schemeClr val="bg1"/>
                </a:solidFill>
                <a:latin typeface="Arial"/>
                <a:ea typeface="+mn-ea"/>
                <a:cs typeface="Arial"/>
              </a:rPr>
              <a:t>na</a:t>
            </a:r>
          </a:p>
          <a:p>
            <a:pPr algn="ctr">
              <a:defRPr/>
            </a:pPr>
            <a:r>
              <a:rPr lang="en-US" sz="4000" b="1">
                <a:solidFill>
                  <a:schemeClr val="bg1"/>
                </a:solidFill>
                <a:latin typeface="Arial"/>
                <a:ea typeface="+mn-ea"/>
                <a:cs typeface="Arial"/>
              </a:rPr>
              <a:t>Okthuiwui kachot kachāng thārān</a:t>
            </a:r>
          </a:p>
        </p:txBody>
      </p:sp>
      <p:sp>
        <p:nvSpPr>
          <p:cNvPr id="171012"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1013"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1</a:t>
            </a:r>
          </a:p>
        </p:txBody>
      </p:sp>
      <p:sp>
        <p:nvSpPr>
          <p:cNvPr id="7" name="TextBox 6"/>
          <p:cNvSpPr txBox="1">
            <a:spLocks noChangeArrowheads="1"/>
          </p:cNvSpPr>
          <p:nvPr/>
        </p:nvSpPr>
        <p:spPr bwMode="auto">
          <a:xfrm>
            <a:off x="457200" y="3786188"/>
            <a:ext cx="8153400" cy="2554287"/>
          </a:xfrm>
          <a:prstGeom prst="rect">
            <a:avLst/>
          </a:prstGeom>
          <a:noFill/>
          <a:ln w="9525">
            <a:noFill/>
            <a:miter lim="800000"/>
            <a:headEnd/>
            <a:tailEnd/>
          </a:ln>
        </p:spPr>
        <p:txBody>
          <a:bodyPr>
            <a:spAutoFit/>
          </a:bodyPr>
          <a:lstStyle/>
          <a:p>
            <a:pPr algn="ctr">
              <a:defRPr/>
            </a:pPr>
            <a:r>
              <a:rPr lang="en-US" sz="4000" b="1">
                <a:solidFill>
                  <a:srgbClr val="FFFFFF"/>
                </a:solidFill>
                <a:latin typeface="Arial" pitchFamily="34" charset="0"/>
                <a:cs typeface="Arial" pitchFamily="34" charset="0"/>
              </a:rPr>
              <a:t>=</a:t>
            </a:r>
          </a:p>
          <a:p>
            <a:pPr algn="ctr">
              <a:defRPr/>
            </a:pPr>
            <a:r>
              <a:rPr lang="en-US" sz="4000" b="1">
                <a:solidFill>
                  <a:srgbClr val="FFFF00"/>
                </a:solidFill>
                <a:latin typeface="Arial" pitchFamily="34" charset="0"/>
                <a:cs typeface="Arial" pitchFamily="34" charset="0"/>
              </a:rPr>
              <a:t>Vare </a:t>
            </a:r>
            <a:r>
              <a:rPr lang="en-US" sz="4000" b="1">
                <a:solidFill>
                  <a:srgbClr val="FFFFFF"/>
                </a:solidFill>
                <a:latin typeface="Arial" pitchFamily="34" charset="0"/>
                <a:cs typeface="Arial" pitchFamily="34" charset="0"/>
              </a:rPr>
              <a:t>ithumwui kasak atamli makhangapatta </a:t>
            </a:r>
            <a:r>
              <a:rPr lang="en-US" sz="4000" b="1">
                <a:solidFill>
                  <a:schemeClr val="accent1">
                    <a:lumMod val="20000"/>
                    <a:lumOff val="80000"/>
                  </a:schemeClr>
                </a:solidFill>
                <a:latin typeface="Arial" pitchFamily="34" charset="0"/>
                <a:cs typeface="Arial" pitchFamily="34" charset="0"/>
              </a:rPr>
              <a:t>ngayinkhame</a:t>
            </a:r>
            <a:r>
              <a:rPr lang="en-US" sz="4000" b="1">
                <a:solidFill>
                  <a:srgbClr val="CCFFCC"/>
                </a:solidFill>
                <a:latin typeface="Arial" pitchFamily="34" charset="0"/>
                <a:cs typeface="Arial" pitchFamily="34" charset="0"/>
              </a:rPr>
              <a:t> </a:t>
            </a:r>
            <a:r>
              <a:rPr lang="en-US" sz="4000" b="1">
                <a:solidFill>
                  <a:srgbClr val="FFFFFF"/>
                </a:solidFill>
                <a:latin typeface="Arial" pitchFamily="34" charset="0"/>
                <a:cs typeface="Arial" pitchFamily="34" charset="0"/>
              </a:rPr>
              <a:t>kala </a:t>
            </a:r>
            <a:r>
              <a:rPr lang="en-US" sz="4000" b="1">
                <a:solidFill>
                  <a:schemeClr val="accent1">
                    <a:lumMod val="20000"/>
                    <a:lumOff val="80000"/>
                  </a:schemeClr>
                </a:solidFill>
                <a:latin typeface="Arial" pitchFamily="34" charset="0"/>
                <a:cs typeface="Arial" pitchFamily="34" charset="0"/>
              </a:rPr>
              <a:t>ngachonme</a:t>
            </a:r>
            <a:r>
              <a:rPr lang="en-US" sz="4000" b="1">
                <a:solidFill>
                  <a:srgbClr val="CCFFCC"/>
                </a:solidFill>
                <a:latin typeface="Arial" pitchFamily="34" charset="0"/>
                <a:cs typeface="Arial" pitchFamily="34" charset="0"/>
              </a:rPr>
              <a:t> </a:t>
            </a:r>
            <a:r>
              <a:rPr lang="en-US" sz="4000" b="1">
                <a:solidFill>
                  <a:srgbClr val="FFFFFF"/>
                </a:solidFill>
                <a:latin typeface="Arial" pitchFamily="34" charset="0"/>
                <a:cs typeface="Arial" pitchFamily="34" charset="0"/>
              </a:rPr>
              <a:t>na</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68263" y="852488"/>
            <a:ext cx="9355138" cy="286226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3600" b="1">
                <a:solidFill>
                  <a:schemeClr val="bg1"/>
                </a:solidFill>
                <a:latin typeface="Arial" pitchFamily="34" charset="0"/>
                <a:cs typeface="Arial" pitchFamily="34" charset="0"/>
              </a:rPr>
              <a:t>Khikhalajila ithumwui </a:t>
            </a:r>
            <a:r>
              <a:rPr lang="en-US" sz="3600" b="1">
                <a:solidFill>
                  <a:srgbClr val="FFB7F6"/>
                </a:solidFill>
                <a:latin typeface="Arial" pitchFamily="34" charset="0"/>
                <a:cs typeface="Arial" pitchFamily="34" charset="0"/>
              </a:rPr>
              <a:t>kazamma yangshāt</a:t>
            </a:r>
          </a:p>
          <a:p>
            <a:pPr algn="ctr">
              <a:defRPr/>
            </a:pPr>
            <a:r>
              <a:rPr lang="en-US" sz="3600" b="1">
                <a:solidFill>
                  <a:schemeClr val="bg1"/>
                </a:solidFill>
                <a:latin typeface="Arial" pitchFamily="34" charset="0"/>
                <a:cs typeface="Arial" pitchFamily="34" charset="0"/>
              </a:rPr>
              <a:t>China ithumli ngahomchingdalei</a:t>
            </a:r>
          </a:p>
          <a:p>
            <a:pPr algn="ctr">
              <a:defRPr/>
            </a:pPr>
            <a:r>
              <a:rPr lang="en-US" sz="3600" b="1">
                <a:solidFill>
                  <a:srgbClr val="FFB7F6"/>
                </a:solidFill>
                <a:latin typeface="Arial" pitchFamily="34" charset="0"/>
                <a:cs typeface="Arial" pitchFamily="34" charset="0"/>
              </a:rPr>
              <a:t>Awui </a:t>
            </a:r>
            <a:r>
              <a:rPr lang="en-US" sz="3600" b="1">
                <a:solidFill>
                  <a:schemeClr val="bg1"/>
                </a:solidFill>
                <a:latin typeface="Arial" pitchFamily="34" charset="0"/>
                <a:cs typeface="Arial" pitchFamily="34" charset="0"/>
              </a:rPr>
              <a:t>sakathuk kala pangshap leilaka,</a:t>
            </a:r>
          </a:p>
          <a:p>
            <a:pPr algn="ctr">
              <a:defRPr/>
            </a:pPr>
            <a:r>
              <a:rPr lang="en-US" sz="3600" b="1">
                <a:solidFill>
                  <a:schemeClr val="bg1"/>
                </a:solidFill>
                <a:latin typeface="Arial" pitchFamily="34" charset="0"/>
                <a:cs typeface="Arial" pitchFamily="34" charset="0"/>
              </a:rPr>
              <a:t>Sakashi yangshatna shaksālaga,</a:t>
            </a:r>
          </a:p>
          <a:p>
            <a:pPr algn="ctr">
              <a:defRPr/>
            </a:pPr>
            <a:r>
              <a:rPr lang="en-US" sz="3600" b="1">
                <a:solidFill>
                  <a:schemeClr val="bg1"/>
                </a:solidFill>
                <a:latin typeface="Arial" pitchFamily="34" charset="0"/>
                <a:cs typeface="Arial" pitchFamily="34" charset="0"/>
              </a:rPr>
              <a:t>Okathuili </a:t>
            </a:r>
            <a:r>
              <a:rPr lang="en-US" sz="3600" b="1">
                <a:solidFill>
                  <a:srgbClr val="FFB7F6"/>
                </a:solidFill>
                <a:latin typeface="Arial" pitchFamily="34" charset="0"/>
                <a:cs typeface="Arial" pitchFamily="34" charset="0"/>
              </a:rPr>
              <a:t>ali </a:t>
            </a:r>
            <a:r>
              <a:rPr lang="en-US" sz="3600" b="1">
                <a:solidFill>
                  <a:schemeClr val="bg1"/>
                </a:solidFill>
                <a:latin typeface="Arial" pitchFamily="34" charset="0"/>
                <a:cs typeface="Arial" pitchFamily="34" charset="0"/>
              </a:rPr>
              <a:t>khangashung malei.</a:t>
            </a:r>
          </a:p>
        </p:txBody>
      </p:sp>
      <p:sp>
        <p:nvSpPr>
          <p:cNvPr id="17203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2037"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1</a:t>
            </a:r>
          </a:p>
        </p:txBody>
      </p:sp>
      <p:sp>
        <p:nvSpPr>
          <p:cNvPr id="6" name="Text Box 3"/>
          <p:cNvSpPr txBox="1">
            <a:spLocks noChangeArrowheads="1"/>
          </p:cNvSpPr>
          <p:nvPr/>
        </p:nvSpPr>
        <p:spPr bwMode="auto">
          <a:xfrm>
            <a:off x="209550" y="3886200"/>
            <a:ext cx="8782050" cy="25542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4000" b="1" dirty="0">
                <a:solidFill>
                  <a:schemeClr val="bg1"/>
                </a:solidFill>
                <a:latin typeface="Arial"/>
                <a:ea typeface="+mn-ea"/>
                <a:cs typeface="Arial"/>
              </a:rPr>
              <a:t>=</a:t>
            </a:r>
          </a:p>
          <a:p>
            <a:pPr algn="ctr">
              <a:defRPr/>
            </a:pPr>
            <a:r>
              <a:rPr lang="en-US" sz="4000" b="1">
                <a:solidFill>
                  <a:schemeClr val="bg1"/>
                </a:solidFill>
                <a:latin typeface="Arial"/>
                <a:ea typeface="+mn-ea"/>
                <a:cs typeface="Arial"/>
              </a:rPr>
              <a:t>Mikumo khipānakha </a:t>
            </a:r>
            <a:r>
              <a:rPr lang="en-US" sz="4000" b="1">
                <a:solidFill>
                  <a:srgbClr val="FFB7F6"/>
                </a:solidFill>
                <a:latin typeface="Arial"/>
                <a:ea typeface="+mn-ea"/>
                <a:cs typeface="Arial"/>
              </a:rPr>
              <a:t>chipeewui </a:t>
            </a:r>
            <a:r>
              <a:rPr lang="en-US" sz="4000" b="1">
                <a:solidFill>
                  <a:schemeClr val="bg1"/>
                </a:solidFill>
                <a:latin typeface="Arial"/>
                <a:ea typeface="+mn-ea"/>
                <a:cs typeface="Arial"/>
              </a:rPr>
              <a:t>mareimarā, pangshap kala yangshātli mangashungma.</a:t>
            </a:r>
            <a:endParaRPr lang="en-US" sz="4000" b="1" dirty="0">
              <a:solidFill>
                <a:schemeClr val="bg1"/>
              </a:solidFill>
              <a:latin typeface="Arial"/>
              <a:ea typeface="+mn-ea"/>
              <a:cs typeface="Aria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bible002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idx="4294967295"/>
          </p:nvPr>
        </p:nvSpPr>
        <p:spPr>
          <a:solidFill>
            <a:schemeClr val="bg2"/>
          </a:solidFill>
        </p:spPr>
        <p:txBody>
          <a:bodyPr/>
          <a:lstStyle/>
          <a:p>
            <a:pPr>
              <a:defRPr/>
            </a:pPr>
            <a:r>
              <a:rPr lang="en-US" sz="4000">
                <a:solidFill>
                  <a:srgbClr val="FFFFFF"/>
                </a:solidFill>
                <a:effectLst>
                  <a:outerShdw blurRad="38100" dist="38100" dir="2700000" algn="tl">
                    <a:srgbClr val="000000"/>
                  </a:outerShdw>
                </a:effectLst>
                <a:latin typeface="Arial" pitchFamily="34" charset="0"/>
                <a:ea typeface="ＭＳ Ｐゴシック" pitchFamily="-84" charset="-128"/>
              </a:rPr>
              <a:t>1. Tuipam kapā kala khamachuk</a:t>
            </a:r>
            <a:endParaRPr lang="en-US" sz="4000">
              <a:solidFill>
                <a:schemeClr val="tx1"/>
              </a:solidFill>
              <a:effectLst>
                <a:outerShdw blurRad="38100" dist="38100" dir="2700000" algn="tl">
                  <a:srgbClr val="000000"/>
                </a:outerShdw>
              </a:effectLst>
              <a:latin typeface="Arial" pitchFamily="34" charset="0"/>
              <a:ea typeface="ＭＳ Ｐゴシック" pitchFamily="-84" charset="-128"/>
            </a:endParaRPr>
          </a:p>
        </p:txBody>
      </p:sp>
      <p:sp>
        <p:nvSpPr>
          <p:cNvPr id="3" name="Title 1"/>
          <p:cNvSpPr txBox="1">
            <a:spLocks/>
          </p:cNvSpPr>
          <p:nvPr/>
        </p:nvSpPr>
        <p:spPr bwMode="auto">
          <a:xfrm>
            <a:off x="1143000" y="2819400"/>
            <a:ext cx="8001000" cy="3505200"/>
          </a:xfrm>
          <a:prstGeom prst="rect">
            <a:avLst/>
          </a:prstGeom>
          <a:noFill/>
          <a:ln w="9525">
            <a:noFill/>
            <a:miter lim="800000"/>
            <a:headEnd/>
            <a:tailEnd/>
          </a:ln>
        </p:spPr>
        <p:txBody>
          <a:bodyPr anchor="ctr"/>
          <a:lstStyle/>
          <a:p>
            <a:pPr marL="628650" indent="-628650">
              <a:lnSpc>
                <a:spcPct val="90000"/>
              </a:lnSpc>
              <a:spcAft>
                <a:spcPts val="1200"/>
              </a:spcAft>
              <a:defRPr/>
            </a:pPr>
            <a:r>
              <a:rPr lang="en-US" sz="2800" b="1">
                <a:effectLst>
                  <a:outerShdw blurRad="38100" dist="38100" dir="2700000" algn="tl">
                    <a:srgbClr val="000000"/>
                  </a:outerShdw>
                </a:effectLst>
                <a:latin typeface="Arial" pitchFamily="34" charset="0"/>
                <a:cs typeface="Arial" pitchFamily="34" charset="0"/>
              </a:rPr>
              <a:t>a)	Greek / Hebrew commentaries ngasanlu (p</a:t>
            </a:r>
            <a:r>
              <a:rPr lang="en-US" sz="2800" b="1">
                <a:effectLst>
                  <a:outerShdw blurRad="38100" dist="38100" dir="2700000" algn="tl">
                    <a:srgbClr val="000000"/>
                  </a:outerShdw>
                </a:effectLst>
                <a:latin typeface="Arial"/>
                <a:cs typeface="Arial"/>
              </a:rPr>
              <a:t>ā</a:t>
            </a:r>
            <a:r>
              <a:rPr lang="en-US" sz="2800" b="1">
                <a:effectLst>
                  <a:outerShdw blurRad="38100" dist="38100" dir="2700000" algn="tl">
                    <a:srgbClr val="000000"/>
                  </a:outerShdw>
                </a:effectLst>
                <a:latin typeface="Arial" pitchFamily="34" charset="0"/>
                <a:cs typeface="Arial" pitchFamily="34" charset="0"/>
              </a:rPr>
              <a:t>thei akha!).</a:t>
            </a:r>
          </a:p>
          <a:p>
            <a:pPr marL="628650" indent="-628650">
              <a:lnSpc>
                <a:spcPct val="90000"/>
              </a:lnSpc>
              <a:spcAft>
                <a:spcPts val="1200"/>
              </a:spcAft>
              <a:defRPr/>
            </a:pPr>
            <a:r>
              <a:rPr lang="en-US" sz="2800" b="1">
                <a:effectLst>
                  <a:outerShdw blurRad="38100" dist="38100" dir="2700000" algn="tl">
                    <a:srgbClr val="000000"/>
                  </a:outerShdw>
                </a:effectLst>
                <a:latin typeface="Arial" pitchFamily="34" charset="0"/>
                <a:cs typeface="Arial" pitchFamily="34" charset="0"/>
              </a:rPr>
              <a:t>b)	Expositor</a:t>
            </a:r>
            <a:r>
              <a:rPr lang="fr-FR" altLang="ja-JP" sz="2800" b="1">
                <a:effectLst>
                  <a:outerShdw blurRad="38100" dist="38100" dir="2700000" algn="tl">
                    <a:srgbClr val="000000"/>
                  </a:outerShdw>
                </a:effectLst>
                <a:latin typeface="Arial" pitchFamily="34" charset="0"/>
                <a:cs typeface="Arial" pitchFamily="34" charset="0"/>
              </a:rPr>
              <a:t>'</a:t>
            </a:r>
            <a:r>
              <a:rPr lang="en-US" sz="2800" b="1">
                <a:effectLst>
                  <a:outerShdw blurRad="38100" dist="38100" dir="2700000" algn="tl">
                    <a:srgbClr val="000000"/>
                  </a:outerShdw>
                </a:effectLst>
                <a:latin typeface="Arial" pitchFamily="34" charset="0"/>
                <a:cs typeface="Arial" pitchFamily="34" charset="0"/>
              </a:rPr>
              <a:t>s Bible Commentary hi khamathā kala mash</a:t>
            </a:r>
            <a:r>
              <a:rPr lang="en-US" sz="2800" b="1">
                <a:effectLst>
                  <a:outerShdw blurRad="38100" dist="38100" dir="2700000" algn="tl">
                    <a:srgbClr val="000000"/>
                  </a:outerShdw>
                </a:effectLst>
                <a:latin typeface="Arial"/>
                <a:cs typeface="Arial"/>
              </a:rPr>
              <a:t>ālakkahai akhana</a:t>
            </a:r>
            <a:r>
              <a:rPr lang="en-US" sz="2800" b="1">
                <a:effectLst>
                  <a:outerShdw blurRad="38100" dist="38100" dir="2700000" algn="tl">
                    <a:srgbClr val="000000"/>
                  </a:outerShdw>
                </a:effectLst>
                <a:latin typeface="Arial" pitchFamily="34" charset="0"/>
                <a:cs typeface="Arial" pitchFamily="34" charset="0"/>
              </a:rPr>
              <a:t>.</a:t>
            </a:r>
          </a:p>
          <a:p>
            <a:pPr marL="628650" indent="-628650">
              <a:lnSpc>
                <a:spcPct val="90000"/>
              </a:lnSpc>
              <a:defRPr/>
            </a:pPr>
            <a:r>
              <a:rPr lang="en-US" sz="2800" b="1">
                <a:effectLst>
                  <a:outerShdw blurRad="38100" dist="38100" dir="2700000" algn="tl">
                    <a:srgbClr val="000000"/>
                  </a:outerShdw>
                </a:effectLst>
                <a:latin typeface="Arial" pitchFamily="34" charset="0"/>
                <a:cs typeface="Arial" pitchFamily="34" charset="0"/>
              </a:rPr>
              <a:t>c)	Pao hākashokwui Commentary yanglu </a:t>
            </a:r>
            <a:r>
              <a:rPr lang="en-US" b="1">
                <a:effectLst>
                  <a:outerShdw blurRad="38100" dist="38100" dir="2700000" algn="tl">
                    <a:srgbClr val="000000"/>
                  </a:outerShdw>
                </a:effectLst>
                <a:latin typeface="Arial" pitchFamily="34" charset="0"/>
                <a:cs typeface="Arial" pitchFamily="34" charset="0"/>
              </a:rPr>
              <a:t>(Stott, Wiersbe, Boice, Criswell, Swindoll, etc.).</a:t>
            </a:r>
            <a:endParaRPr lang="en-US" sz="2800" b="1">
              <a:effectLst>
                <a:outerShdw blurRad="38100" dist="38100" dir="2700000" algn="tl">
                  <a:srgbClr val="000000"/>
                </a:outerShdw>
              </a:effectLst>
              <a:latin typeface="Arial" pitchFamily="34" charset="0"/>
              <a:cs typeface="Arial" pitchFamily="34" charset="0"/>
            </a:endParaRPr>
          </a:p>
        </p:txBody>
      </p:sp>
      <p:sp>
        <p:nvSpPr>
          <p:cNvPr id="117765"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latin typeface="Arial" pitchFamily="34" charset="0"/>
                <a:cs typeface="Arial" pitchFamily="34" charset="0"/>
              </a:rPr>
              <a:t>27</a:t>
            </a:r>
            <a:endParaRPr lang="en-US">
              <a:latin typeface="Arial" pitchFamily="34" charset="0"/>
              <a:cs typeface="Arial" pitchFamily="34" charset="0"/>
            </a:endParaRPr>
          </a:p>
        </p:txBody>
      </p:sp>
      <p:sp>
        <p:nvSpPr>
          <p:cNvPr id="5" name="Title 1"/>
          <p:cNvSpPr txBox="1">
            <a:spLocks/>
          </p:cNvSpPr>
          <p:nvPr/>
        </p:nvSpPr>
        <p:spPr bwMode="auto">
          <a:xfrm>
            <a:off x="609600" y="1828800"/>
            <a:ext cx="8105775" cy="990600"/>
          </a:xfrm>
          <a:prstGeom prst="rect">
            <a:avLst/>
          </a:prstGeom>
          <a:noFill/>
          <a:ln w="9525">
            <a:noFill/>
            <a:miter lim="800000"/>
            <a:headEnd/>
            <a:tailEnd/>
          </a:ln>
        </p:spPr>
        <p:txBody>
          <a:bodyPr anchor="ctr"/>
          <a:lstStyle/>
          <a:p>
            <a:pPr marL="628650" indent="-628650">
              <a:lnSpc>
                <a:spcPct val="90000"/>
              </a:lnSpc>
              <a:defRPr/>
            </a:pPr>
            <a:r>
              <a:rPr lang="en-US" sz="2800" b="1">
                <a:effectLst>
                  <a:outerShdw blurRad="38100" dist="38100" dir="2700000" algn="tl">
                    <a:srgbClr val="000000"/>
                  </a:outerShdw>
                </a:effectLst>
                <a:latin typeface="Arial" pitchFamily="34" charset="0"/>
                <a:cs typeface="Arial" pitchFamily="34" charset="0"/>
              </a:rPr>
              <a:t>4)	Masav</a:t>
            </a:r>
            <a:r>
              <a:rPr lang="en-US" sz="2800" b="1">
                <a:effectLst>
                  <a:outerShdw blurRad="38100" dist="38100" dir="2700000" algn="tl">
                    <a:srgbClr val="000000"/>
                  </a:outerShdw>
                </a:effectLst>
                <a:latin typeface="Arial"/>
                <a:cs typeface="Arial"/>
              </a:rPr>
              <a:t>ākapai leiharakha </a:t>
            </a:r>
            <a:r>
              <a:rPr lang="en-US" sz="2800" b="1">
                <a:effectLst>
                  <a:outerShdw blurRad="38100" dist="38100" dir="2700000" algn="tl">
                    <a:srgbClr val="000000"/>
                  </a:outerShdw>
                </a:effectLst>
                <a:latin typeface="Arial" pitchFamily="34" charset="0"/>
                <a:cs typeface="Arial" pitchFamily="34" charset="0"/>
              </a:rPr>
              <a:t>Commentaries li ngasanlu (Iva pheikar 5 wui thili sanaowa).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90488" y="533400"/>
            <a:ext cx="8839200" cy="1143000"/>
          </a:xfrm>
        </p:spPr>
        <p:txBody>
          <a:bodyPr/>
          <a:lstStyle/>
          <a:p>
            <a:pPr algn="ctr" eaLnBrk="1" hangingPunct="1"/>
            <a:r>
              <a:rPr lang="en-US" sz="4000" b="1">
                <a:ea typeface="ＭＳ Ｐゴシック" pitchFamily="-84" charset="-128"/>
                <a:cs typeface="Geneva" pitchFamily="-84" charset="0"/>
              </a:rPr>
              <a:t>Tuipam pheikakhai khumkakhuiwui ar</a:t>
            </a:r>
            <a:r>
              <a:rPr lang="en-US" sz="4000" b="1">
                <a:latin typeface="Arial" pitchFamily="34" charset="0"/>
                <a:ea typeface="ＭＳ Ｐゴシック" pitchFamily="-84" charset="-128"/>
                <a:cs typeface="Arial" pitchFamily="34" charset="0"/>
              </a:rPr>
              <a:t>ā-pheikār</a:t>
            </a:r>
            <a:r>
              <a:rPr lang="en-US" sz="4000" b="1">
                <a:ea typeface="ＭＳ Ｐゴシック" pitchFamily="-84" charset="-128"/>
                <a:cs typeface="Geneva" pitchFamily="-84" charset="0"/>
              </a:rPr>
              <a:t> kathum (angayung)</a:t>
            </a:r>
          </a:p>
        </p:txBody>
      </p:sp>
      <p:sp>
        <p:nvSpPr>
          <p:cNvPr id="31747" name="Text Box 3"/>
          <p:cNvSpPr txBox="1">
            <a:spLocks noChangeArrowheads="1"/>
          </p:cNvSpPr>
          <p:nvPr/>
        </p:nvSpPr>
        <p:spPr bwMode="auto">
          <a:xfrm>
            <a:off x="228600" y="2287588"/>
            <a:ext cx="8915400" cy="3354387"/>
          </a:xfrm>
          <a:prstGeom prst="rect">
            <a:avLst/>
          </a:prstGeom>
          <a:noFill/>
          <a:ln w="9525">
            <a:noFill/>
            <a:miter lim="800000"/>
            <a:headEnd/>
            <a:tailEnd/>
          </a:ln>
          <a:effectLst>
            <a:outerShdw dist="35921" dir="2700000" algn="ctr" rotWithShape="0">
              <a:schemeClr val="bg1">
                <a:alpha val="74997"/>
              </a:schemeClr>
            </a:outerShdw>
          </a:effectLst>
        </p:spPr>
        <p:txBody>
          <a:bodyPr>
            <a:spAutoFit/>
          </a:bodyPr>
          <a:lstStyle>
            <a:lvl1pPr marL="461963" indent="-461963">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ts val="1200"/>
              </a:spcAft>
              <a:defRPr/>
            </a:pPr>
            <a:r>
              <a:rPr lang="en-US" sz="3200" b="1" dirty="0">
                <a:latin typeface="Arial" charset="0"/>
              </a:rPr>
              <a:t>A.</a:t>
            </a:r>
            <a:r>
              <a:rPr lang="en-US" sz="3200" b="1">
                <a:latin typeface="Arial" charset="0"/>
              </a:rPr>
              <a:t>	Tui kasakbing kala chanzambing paikhamei tui eina </a:t>
            </a:r>
            <a:r>
              <a:rPr lang="en-US" sz="3200" b="1" u="sng">
                <a:latin typeface="Arial" charset="0"/>
              </a:rPr>
              <a:t>ngacheikhuili.</a:t>
            </a:r>
            <a:endParaRPr lang="en-US" sz="3200" b="1" dirty="0">
              <a:latin typeface="Arial" charset="0"/>
            </a:endParaRPr>
          </a:p>
          <a:p>
            <a:pPr>
              <a:spcAft>
                <a:spcPts val="1200"/>
              </a:spcAft>
              <a:buFont typeface="Arial" charset="0"/>
              <a:buNone/>
              <a:defRPr/>
            </a:pPr>
            <a:r>
              <a:rPr lang="en-US" sz="3200" b="1" dirty="0">
                <a:latin typeface="Arial" charset="0"/>
              </a:rPr>
              <a:t>B.</a:t>
            </a:r>
            <a:r>
              <a:rPr lang="en-US" sz="3200" b="1">
                <a:latin typeface="Arial" charset="0"/>
              </a:rPr>
              <a:t>	Ngaraikacha tuipam kala ningpam bing akha sada </a:t>
            </a:r>
            <a:r>
              <a:rPr lang="en-US" sz="3200" b="1" u="sng">
                <a:latin typeface="Arial" charset="0"/>
              </a:rPr>
              <a:t>khumkhuilu</a:t>
            </a:r>
            <a:r>
              <a:rPr lang="en-US" sz="3200" b="1">
                <a:latin typeface="Arial" charset="0"/>
              </a:rPr>
              <a:t>.</a:t>
            </a:r>
            <a:endParaRPr lang="en-US" sz="3200" b="1" dirty="0">
              <a:latin typeface="Arial" charset="0"/>
            </a:endParaRPr>
          </a:p>
          <a:p>
            <a:pPr>
              <a:buFont typeface="Arial" charset="0"/>
              <a:buNone/>
              <a:defRPr/>
            </a:pPr>
            <a:r>
              <a:rPr lang="en-US" sz="3200" b="1" dirty="0">
                <a:latin typeface="Arial" charset="0"/>
              </a:rPr>
              <a:t>C.</a:t>
            </a:r>
            <a:r>
              <a:rPr lang="en-US" sz="3200" b="1">
                <a:latin typeface="Arial" charset="0"/>
              </a:rPr>
              <a:t>	Khamataiya bing chi</a:t>
            </a:r>
            <a:r>
              <a:rPr lang="en-US" altLang="ja-JP" sz="3200" b="1">
                <a:latin typeface="Arial" charset="0"/>
              </a:rPr>
              <a:t> kapishoklu kala hina akhum teokhamei sada ungzangasaklu.</a:t>
            </a:r>
            <a:endParaRPr lang="en-US" sz="3200" b="1" dirty="0">
              <a:latin typeface="Arial" charset="0"/>
            </a:endParaRPr>
          </a:p>
        </p:txBody>
      </p:sp>
      <p:sp>
        <p:nvSpPr>
          <p:cNvPr id="173060" name="Text Box 5"/>
          <p:cNvSpPr txBox="1">
            <a:spLocks noChangeArrowheads="1"/>
          </p:cNvSpPr>
          <p:nvPr/>
        </p:nvSpPr>
        <p:spPr bwMode="auto">
          <a:xfrm>
            <a:off x="8502650" y="117475"/>
            <a:ext cx="527050" cy="461963"/>
          </a:xfrm>
          <a:prstGeom prst="rect">
            <a:avLst/>
          </a:prstGeom>
          <a:noFill/>
          <a:ln w="9525">
            <a:noFill/>
            <a:miter lim="800000"/>
            <a:headEnd/>
            <a:tailEnd/>
          </a:ln>
        </p:spPr>
        <p:txBody>
          <a:bodyPr wrap="none">
            <a:spAutoFit/>
          </a:bodyPr>
          <a:lstStyle/>
          <a:p>
            <a:r>
              <a:rPr lang="en-US" b="1">
                <a:latin typeface="Arial" pitchFamily="34" charset="0"/>
                <a:cs typeface="Arial" pitchFamily="34" charset="0"/>
              </a:rPr>
              <a:t>31</a:t>
            </a:r>
            <a:endParaRPr 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left)">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left)">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0" y="609600"/>
            <a:ext cx="9144000" cy="175418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3600" b="1">
                <a:solidFill>
                  <a:srgbClr val="FFFF00"/>
                </a:solidFill>
                <a:latin typeface="Arial" pitchFamily="34" charset="0"/>
                <a:cs typeface="Arial" pitchFamily="34" charset="0"/>
              </a:rPr>
              <a:t>Vare </a:t>
            </a:r>
            <a:r>
              <a:rPr lang="en-US" sz="3600" b="1">
                <a:solidFill>
                  <a:srgbClr val="FFFFFF"/>
                </a:solidFill>
                <a:latin typeface="Arial" pitchFamily="34" charset="0"/>
                <a:cs typeface="Arial" pitchFamily="34" charset="0"/>
              </a:rPr>
              <a:t>ithumwui kasak atamli makhangapatta </a:t>
            </a:r>
            <a:r>
              <a:rPr lang="en-US" sz="3600" b="1">
                <a:solidFill>
                  <a:schemeClr val="accent1">
                    <a:lumMod val="20000"/>
                    <a:lumOff val="80000"/>
                  </a:schemeClr>
                </a:solidFill>
                <a:latin typeface="Arial" pitchFamily="34" charset="0"/>
                <a:cs typeface="Arial" pitchFamily="34" charset="0"/>
              </a:rPr>
              <a:t>ngayinkhame</a:t>
            </a:r>
            <a:r>
              <a:rPr lang="en-US" sz="3600" b="1">
                <a:solidFill>
                  <a:srgbClr val="CCFFCC"/>
                </a:solidFill>
                <a:latin typeface="Arial" pitchFamily="34" charset="0"/>
                <a:cs typeface="Arial" pitchFamily="34" charset="0"/>
              </a:rPr>
              <a:t> </a:t>
            </a:r>
            <a:r>
              <a:rPr lang="en-US" sz="3600" b="1">
                <a:solidFill>
                  <a:srgbClr val="FFFFFF"/>
                </a:solidFill>
                <a:latin typeface="Arial" pitchFamily="34" charset="0"/>
                <a:cs typeface="Arial" pitchFamily="34" charset="0"/>
              </a:rPr>
              <a:t>kala </a:t>
            </a:r>
            <a:r>
              <a:rPr lang="en-US" sz="3600" b="1">
                <a:solidFill>
                  <a:schemeClr val="accent1">
                    <a:lumMod val="20000"/>
                    <a:lumOff val="80000"/>
                  </a:schemeClr>
                </a:solidFill>
                <a:latin typeface="Arial" pitchFamily="34" charset="0"/>
                <a:cs typeface="Arial" pitchFamily="34" charset="0"/>
              </a:rPr>
              <a:t>ngachonme</a:t>
            </a:r>
            <a:r>
              <a:rPr lang="en-US" sz="3600" b="1">
                <a:solidFill>
                  <a:srgbClr val="CCFFCC"/>
                </a:solidFill>
                <a:latin typeface="Arial" pitchFamily="34" charset="0"/>
                <a:cs typeface="Arial" pitchFamily="34" charset="0"/>
              </a:rPr>
              <a:t> </a:t>
            </a:r>
            <a:r>
              <a:rPr lang="en-US" sz="3600" b="1">
                <a:solidFill>
                  <a:srgbClr val="FFFFFF"/>
                </a:solidFill>
                <a:latin typeface="Arial" pitchFamily="34" charset="0"/>
                <a:cs typeface="Arial" pitchFamily="34" charset="0"/>
              </a:rPr>
              <a:t>na</a:t>
            </a:r>
          </a:p>
        </p:txBody>
      </p:sp>
      <p:sp>
        <p:nvSpPr>
          <p:cNvPr id="174084"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4085" name="Rectangle 6"/>
          <p:cNvSpPr>
            <a:spLocks noGrp="1" noChangeArrowheads="1"/>
          </p:cNvSpPr>
          <p:nvPr>
            <p:ph type="title"/>
          </p:nvPr>
        </p:nvSpPr>
        <p:spPr>
          <a:xfrm>
            <a:off x="76200" y="76200"/>
            <a:ext cx="1279525" cy="461963"/>
          </a:xfrm>
          <a:noFill/>
        </p:spPr>
        <p:txBody>
          <a:bodyPr wrap="none" anchor="t">
            <a:spAutoFit/>
          </a:bodyPr>
          <a:lstStyle/>
          <a:p>
            <a:r>
              <a:rPr lang="en-US" sz="2400" b="1">
                <a:solidFill>
                  <a:schemeClr val="bg1"/>
                </a:solidFill>
                <a:latin typeface="Arial" pitchFamily="34" charset="0"/>
                <a:ea typeface="ＭＳ Ｐゴシック" pitchFamily="-84" charset="-128"/>
                <a:cs typeface="Arial" pitchFamily="34" charset="0"/>
              </a:rPr>
              <a:t>Verse 1</a:t>
            </a:r>
          </a:p>
        </p:txBody>
      </p:sp>
      <p:sp>
        <p:nvSpPr>
          <p:cNvPr id="6" name="Text Box 3"/>
          <p:cNvSpPr txBox="1">
            <a:spLocks noChangeArrowheads="1"/>
          </p:cNvSpPr>
          <p:nvPr/>
        </p:nvSpPr>
        <p:spPr bwMode="auto">
          <a:xfrm>
            <a:off x="228600" y="4500563"/>
            <a:ext cx="8782050" cy="23082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3600" b="1" dirty="0">
                <a:solidFill>
                  <a:schemeClr val="bg1"/>
                </a:solidFill>
                <a:latin typeface="Arial"/>
                <a:ea typeface="+mn-ea"/>
                <a:cs typeface="Arial"/>
              </a:rPr>
              <a:t>=</a:t>
            </a:r>
            <a:br>
              <a:rPr lang="en-US" sz="3600" b="1">
                <a:solidFill>
                  <a:schemeClr val="bg1"/>
                </a:solidFill>
                <a:latin typeface="Arial"/>
                <a:ea typeface="+mn-ea"/>
                <a:cs typeface="Arial"/>
              </a:rPr>
            </a:br>
            <a:r>
              <a:rPr lang="en-US" sz="3600" b="1">
                <a:solidFill>
                  <a:schemeClr val="bg1"/>
                </a:solidFill>
                <a:latin typeface="Arial"/>
                <a:ea typeface="+mn-ea"/>
                <a:cs typeface="Arial"/>
              </a:rPr>
              <a:t>Chipeewui pangshapli ngashungkhavai Vare ithumwui makhangapatta ngayinkhavaina (1</a:t>
            </a:r>
            <a:r>
              <a:rPr lang="en-US" sz="3600" b="1" dirty="0">
                <a:solidFill>
                  <a:schemeClr val="bg1"/>
                </a:solidFill>
                <a:latin typeface="Arial"/>
                <a:ea typeface="+mn-ea"/>
                <a:cs typeface="Arial"/>
              </a:rPr>
              <a:t>).</a:t>
            </a:r>
          </a:p>
        </p:txBody>
      </p:sp>
      <p:sp>
        <p:nvSpPr>
          <p:cNvPr id="7" name="Text Box 3"/>
          <p:cNvSpPr txBox="1">
            <a:spLocks noChangeArrowheads="1"/>
          </p:cNvSpPr>
          <p:nvPr/>
        </p:nvSpPr>
        <p:spPr bwMode="auto">
          <a:xfrm>
            <a:off x="228600" y="2214563"/>
            <a:ext cx="8782050" cy="23082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3600" b="1" dirty="0">
                <a:solidFill>
                  <a:schemeClr val="bg1"/>
                </a:solidFill>
                <a:latin typeface="Arial" charset="0"/>
                <a:ea typeface="Arial" charset="0"/>
                <a:cs typeface="Arial" charset="0"/>
              </a:rPr>
              <a:t>+</a:t>
            </a:r>
          </a:p>
          <a:p>
            <a:pPr algn="ctr">
              <a:defRPr/>
            </a:pPr>
            <a:r>
              <a:rPr lang="en-US" sz="3600" b="1">
                <a:solidFill>
                  <a:schemeClr val="bg1"/>
                </a:solidFill>
                <a:latin typeface="Arial"/>
                <a:cs typeface="Arial"/>
              </a:rPr>
              <a:t>Mikumo khipānakha </a:t>
            </a:r>
            <a:r>
              <a:rPr lang="en-US" sz="3600" b="1">
                <a:solidFill>
                  <a:srgbClr val="FFB7F6"/>
                </a:solidFill>
                <a:latin typeface="Arial"/>
                <a:cs typeface="Arial"/>
              </a:rPr>
              <a:t>chipeewui </a:t>
            </a:r>
            <a:r>
              <a:rPr lang="en-US" sz="3600" b="1">
                <a:solidFill>
                  <a:schemeClr val="bg1"/>
                </a:solidFill>
                <a:latin typeface="Arial"/>
                <a:cs typeface="Arial"/>
              </a:rPr>
              <a:t>mareimarā, pangshap kala yangshātli mangashungma.</a:t>
            </a:r>
            <a:endParaRPr lang="en-US" sz="3600" b="1" dirty="0">
              <a:solidFill>
                <a:schemeClr val="bg1"/>
              </a:solidFill>
              <a:latin typeface="Arial"/>
              <a:cs typeface="Arial"/>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0" y="609600"/>
            <a:ext cx="8991600" cy="193833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chemeClr val="bg1"/>
                </a:solidFill>
                <a:latin typeface="Arial"/>
                <a:cs typeface="Arial"/>
              </a:rPr>
              <a:t>Chipeewui pangshapli ngashungkhavai Vare ithumwui makhangapatta ngayinkhavaina (1).</a:t>
            </a:r>
            <a:endParaRPr lang="en-US" sz="4000" b="1" dirty="0">
              <a:solidFill>
                <a:srgbClr val="FFFFFF"/>
              </a:solidFill>
              <a:latin typeface="Arial" charset="0"/>
              <a:cs typeface="Arial" charset="0"/>
            </a:endParaRPr>
          </a:p>
        </p:txBody>
      </p:sp>
      <p:sp>
        <p:nvSpPr>
          <p:cNvPr id="175108"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5109" name="Rectangle 6"/>
          <p:cNvSpPr>
            <a:spLocks noGrp="1" noChangeArrowheads="1"/>
          </p:cNvSpPr>
          <p:nvPr>
            <p:ph type="title"/>
          </p:nvPr>
        </p:nvSpPr>
        <p:spPr>
          <a:xfrm>
            <a:off x="76200" y="76200"/>
            <a:ext cx="6629400" cy="400050"/>
          </a:xfrm>
          <a:noFill/>
        </p:spPr>
        <p:txBody>
          <a:bodyPr anchor="t">
            <a:spAutoFit/>
          </a:bodyPr>
          <a:lstStyle/>
          <a:p>
            <a:r>
              <a:rPr lang="en-US" sz="2000" b="1">
                <a:solidFill>
                  <a:schemeClr val="bg1"/>
                </a:solidFill>
                <a:latin typeface="Arial" pitchFamily="34" charset="0"/>
                <a:ea typeface="ＭＳ Ｐゴシック" pitchFamily="-84" charset="-128"/>
                <a:cs typeface="Arial" pitchFamily="34" charset="0"/>
              </a:rPr>
              <a:t>vv. 1-2 la khamataiya tuigui phakhuida -</a:t>
            </a:r>
          </a:p>
        </p:txBody>
      </p:sp>
      <p:sp>
        <p:nvSpPr>
          <p:cNvPr id="6" name="Text Box 3"/>
          <p:cNvSpPr txBox="1">
            <a:spLocks noChangeArrowheads="1"/>
          </p:cNvSpPr>
          <p:nvPr/>
        </p:nvSpPr>
        <p:spPr bwMode="auto">
          <a:xfrm>
            <a:off x="209550" y="4633913"/>
            <a:ext cx="8782050" cy="1938337"/>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4000" b="1">
                <a:solidFill>
                  <a:schemeClr val="bg1"/>
                </a:solidFill>
                <a:latin typeface="Arial" pitchFamily="34" charset="0"/>
                <a:cs typeface="Arial" pitchFamily="34" charset="0"/>
              </a:rPr>
              <a:t>=</a:t>
            </a:r>
          </a:p>
          <a:p>
            <a:pPr algn="ctr">
              <a:defRPr/>
            </a:pPr>
            <a:r>
              <a:rPr lang="en-US" sz="4000" b="1">
                <a:solidFill>
                  <a:schemeClr val="bg1"/>
                </a:solidFill>
                <a:latin typeface="Arial" pitchFamily="34" charset="0"/>
                <a:cs typeface="Arial" pitchFamily="34" charset="0"/>
              </a:rPr>
              <a:t>I.  Christawui mangā eina Varena ithumli chipeeli yuingasakka  (1-2).</a:t>
            </a:r>
          </a:p>
        </p:txBody>
      </p:sp>
      <p:sp>
        <p:nvSpPr>
          <p:cNvPr id="7" name="Text Box 3"/>
          <p:cNvSpPr txBox="1">
            <a:spLocks noChangeArrowheads="1"/>
          </p:cNvSpPr>
          <p:nvPr/>
        </p:nvSpPr>
        <p:spPr bwMode="auto">
          <a:xfrm>
            <a:off x="228600" y="2674938"/>
            <a:ext cx="8782050" cy="1938337"/>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defRPr/>
            </a:pPr>
            <a:r>
              <a:rPr lang="en-US" sz="4000" b="1" dirty="0">
                <a:solidFill>
                  <a:schemeClr val="bg1"/>
                </a:solidFill>
                <a:latin typeface="Arial"/>
                <a:ea typeface="+mn-ea"/>
                <a:cs typeface="Arial"/>
              </a:rPr>
              <a:t>+</a:t>
            </a:r>
            <a:br>
              <a:rPr lang="en-US" sz="4000" b="1">
                <a:solidFill>
                  <a:schemeClr val="bg1"/>
                </a:solidFill>
                <a:latin typeface="Arial"/>
                <a:ea typeface="+mn-ea"/>
                <a:cs typeface="Arial"/>
              </a:rPr>
            </a:br>
            <a:r>
              <a:rPr lang="en-US" sz="4000" b="1">
                <a:solidFill>
                  <a:schemeClr val="bg1"/>
                </a:solidFill>
                <a:latin typeface="Arial"/>
                <a:ea typeface="+mn-ea"/>
                <a:cs typeface="Arial"/>
              </a:rPr>
              <a:t>Varena ithumwui raiyui pangshap sada Christali kapangkhui (</a:t>
            </a:r>
            <a:r>
              <a:rPr lang="en-US" sz="4000" b="1" dirty="0">
                <a:solidFill>
                  <a:schemeClr val="bg1"/>
                </a:solidFill>
                <a:latin typeface="Arial"/>
                <a:ea typeface="+mn-ea"/>
                <a:cs typeface="Arial"/>
              </a:rPr>
              <a:t>2) </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09600" y="609600"/>
            <a:ext cx="7924800" cy="838200"/>
          </a:xfrm>
          <a:solidFill>
            <a:schemeClr val="bg2"/>
          </a:solidFill>
          <a:effectLst>
            <a:outerShdw dist="35921" dir="2700000" algn="ctr" rotWithShape="0">
              <a:schemeClr val="bg2">
                <a:alpha val="74997"/>
              </a:schemeClr>
            </a:outerShdw>
          </a:effectLst>
        </p:spPr>
        <p:txBody>
          <a:bodyPr/>
          <a:lstStyle/>
          <a:p>
            <a:pPr algn="ctr">
              <a:lnSpc>
                <a:spcPct val="100000"/>
              </a:lnSpc>
              <a:defRPr/>
            </a:pPr>
            <a:r>
              <a:rPr lang="en-US" b="1">
                <a:solidFill>
                  <a:schemeClr val="tx1"/>
                </a:solidFill>
                <a:effectLst>
                  <a:outerShdw blurRad="38100" dist="38100" dir="2700000" algn="tl">
                    <a:srgbClr val="000000"/>
                  </a:outerShdw>
                </a:effectLst>
                <a:latin typeface="Arial" pitchFamily="34" charset="0"/>
                <a:ea typeface="ＭＳ Ｐゴシック" pitchFamily="-84" charset="-128"/>
              </a:rPr>
              <a:t>Nawui khamataiya tuiguili…</a:t>
            </a:r>
            <a:endParaRPr lang="en-US">
              <a:solidFill>
                <a:schemeClr val="tx1"/>
              </a:solidFill>
              <a:effectLst>
                <a:outerShdw blurRad="38100" dist="38100" dir="2700000" algn="tl">
                  <a:srgbClr val="000000"/>
                </a:outerShdw>
              </a:effectLst>
              <a:latin typeface="Arial" pitchFamily="34" charset="0"/>
              <a:ea typeface="ＭＳ Ｐゴシック" pitchFamily="-84" charset="-128"/>
            </a:endParaRPr>
          </a:p>
        </p:txBody>
      </p:sp>
      <p:sp>
        <p:nvSpPr>
          <p:cNvPr id="22531" name="Text Box 3"/>
          <p:cNvSpPr txBox="1">
            <a:spLocks noChangeArrowheads="1"/>
          </p:cNvSpPr>
          <p:nvPr/>
        </p:nvSpPr>
        <p:spPr bwMode="auto">
          <a:xfrm>
            <a:off x="0" y="1371600"/>
            <a:ext cx="8882063" cy="5108575"/>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p>
            <a:pPr marL="398463" indent="-398463">
              <a:buFontTx/>
              <a:buChar char="•"/>
              <a:defRPr/>
            </a:pPr>
            <a:r>
              <a:rPr lang="en-US" sz="4000" b="1" dirty="0" err="1">
                <a:solidFill>
                  <a:srgbClr val="FFFF00"/>
                </a:solidFill>
                <a:latin typeface="Arial" charset="0"/>
                <a:ea typeface="Arial" charset="0"/>
                <a:cs typeface="Arial" charset="0"/>
              </a:rPr>
              <a:t>Vare</a:t>
            </a:r>
            <a:r>
              <a:rPr lang="en-US" sz="4000" b="1" dirty="0">
                <a:latin typeface="Arial" charset="0"/>
                <a:ea typeface="Arial" charset="0"/>
                <a:cs typeface="Arial" charset="0"/>
              </a:rPr>
              <a:t>: 7 </a:t>
            </a:r>
            <a:r>
              <a:rPr lang="en-US" sz="4000" b="1" dirty="0" err="1">
                <a:latin typeface="Arial" charset="0"/>
                <a:ea typeface="Arial" charset="0"/>
                <a:cs typeface="Arial" charset="0"/>
              </a:rPr>
              <a:t>shi</a:t>
            </a:r>
            <a:r>
              <a:rPr lang="en-US" sz="4000" b="1" dirty="0">
                <a:latin typeface="Arial" charset="0"/>
                <a:ea typeface="Arial" charset="0"/>
                <a:cs typeface="Arial" charset="0"/>
              </a:rPr>
              <a:t> (-7%)</a:t>
            </a:r>
          </a:p>
          <a:p>
            <a:pPr marL="398463" indent="-398463">
              <a:buFontTx/>
              <a:buChar char="•"/>
              <a:defRPr/>
            </a:pPr>
            <a:r>
              <a:rPr lang="en-US" sz="4000" b="1" dirty="0" err="1">
                <a:solidFill>
                  <a:srgbClr val="FFB7F6"/>
                </a:solidFill>
                <a:latin typeface="Arial" charset="0"/>
                <a:ea typeface="Arial" charset="0"/>
                <a:cs typeface="Arial" charset="0"/>
              </a:rPr>
              <a:t>Chipee</a:t>
            </a:r>
            <a:r>
              <a:rPr lang="en-US" sz="4000" b="1" dirty="0">
                <a:solidFill>
                  <a:srgbClr val="FFB7F6"/>
                </a:solidFill>
                <a:latin typeface="Arial" charset="0"/>
                <a:ea typeface="Arial" charset="0"/>
                <a:cs typeface="Arial" charset="0"/>
              </a:rPr>
              <a:t>/</a:t>
            </a:r>
            <a:r>
              <a:rPr lang="en-US" sz="4000" b="1" dirty="0" err="1">
                <a:solidFill>
                  <a:srgbClr val="FFB7F6"/>
                </a:solidFill>
                <a:latin typeface="Arial" charset="0"/>
                <a:ea typeface="Arial" charset="0"/>
                <a:cs typeface="Arial" charset="0"/>
              </a:rPr>
              <a:t>pangshap</a:t>
            </a:r>
            <a:r>
              <a:rPr lang="en-US" sz="4000" b="1" dirty="0">
                <a:latin typeface="Arial" charset="0"/>
                <a:ea typeface="Arial" charset="0"/>
                <a:cs typeface="Arial" charset="0"/>
              </a:rPr>
              <a:t>: </a:t>
            </a:r>
            <a:r>
              <a:rPr lang="en-US" sz="3600" b="1" dirty="0">
                <a:latin typeface="Arial" charset="0"/>
                <a:ea typeface="Arial" charset="0"/>
                <a:cs typeface="Arial" charset="0"/>
              </a:rPr>
              <a:t>10 </a:t>
            </a:r>
            <a:r>
              <a:rPr lang="en-US" sz="3600" b="1" dirty="0" err="1">
                <a:latin typeface="Arial" charset="0"/>
                <a:ea typeface="Arial" charset="0"/>
                <a:cs typeface="Arial" charset="0"/>
              </a:rPr>
              <a:t>shi</a:t>
            </a:r>
            <a:r>
              <a:rPr lang="en-US" sz="3600" b="1" dirty="0">
                <a:latin typeface="Arial" charset="0"/>
                <a:ea typeface="Arial" charset="0"/>
                <a:cs typeface="Arial" charset="0"/>
              </a:rPr>
              <a:t> (-10%)</a:t>
            </a:r>
            <a:endParaRPr lang="en-US" sz="4000" b="1" dirty="0">
              <a:latin typeface="Arial" charset="0"/>
              <a:ea typeface="Arial" charset="0"/>
              <a:cs typeface="Arial" charset="0"/>
            </a:endParaRPr>
          </a:p>
          <a:p>
            <a:pPr marL="398463" indent="-398463">
              <a:buFontTx/>
              <a:buChar char="•"/>
              <a:defRPr/>
            </a:pPr>
            <a:r>
              <a:rPr lang="en-US" sz="4000" b="1" dirty="0">
                <a:solidFill>
                  <a:schemeClr val="tx2"/>
                </a:solidFill>
                <a:latin typeface="Arial" charset="0"/>
                <a:ea typeface="Arial" charset="0"/>
                <a:cs typeface="Arial" charset="0"/>
              </a:rPr>
              <a:t>Christa/</a:t>
            </a:r>
            <a:r>
              <a:rPr lang="en-US" sz="4000" b="1" dirty="0" err="1">
                <a:solidFill>
                  <a:schemeClr val="tx2"/>
                </a:solidFill>
                <a:latin typeface="Arial" charset="0"/>
                <a:ea typeface="Arial" charset="0"/>
                <a:cs typeface="Arial" charset="0"/>
              </a:rPr>
              <a:t>Proho</a:t>
            </a:r>
            <a:r>
              <a:rPr lang="en-US" sz="4000" b="1" dirty="0">
                <a:latin typeface="Arial" charset="0"/>
                <a:ea typeface="Arial" charset="0"/>
                <a:cs typeface="Arial" charset="0"/>
              </a:rPr>
              <a:t>: 7 </a:t>
            </a:r>
            <a:r>
              <a:rPr lang="en-US" sz="4000" b="1" dirty="0" err="1">
                <a:latin typeface="Arial" charset="0"/>
                <a:ea typeface="Arial" charset="0"/>
                <a:cs typeface="Arial" charset="0"/>
              </a:rPr>
              <a:t>shi</a:t>
            </a:r>
            <a:r>
              <a:rPr lang="en-US" sz="4000" b="1" dirty="0">
                <a:latin typeface="Arial" charset="0"/>
                <a:ea typeface="Arial" charset="0"/>
                <a:cs typeface="Arial" charset="0"/>
              </a:rPr>
              <a:t> (-7%)</a:t>
            </a:r>
          </a:p>
          <a:p>
            <a:pPr marL="398463" indent="-398463">
              <a:buFontTx/>
              <a:buChar char="•"/>
              <a:defRPr/>
            </a:pPr>
            <a:r>
              <a:rPr lang="en-US" sz="4000" b="1" dirty="0" err="1">
                <a:solidFill>
                  <a:srgbClr val="CCFFCC"/>
                </a:solidFill>
                <a:latin typeface="Arial" charset="0"/>
                <a:ea typeface="Arial" charset="0"/>
                <a:cs typeface="Arial" charset="0"/>
              </a:rPr>
              <a:t>Khayui</a:t>
            </a:r>
            <a:r>
              <a:rPr lang="en-US" sz="4000" b="1" dirty="0">
                <a:latin typeface="Arial" charset="0"/>
                <a:ea typeface="Arial" charset="0"/>
                <a:cs typeface="Arial" charset="0"/>
              </a:rPr>
              <a:t>: 11 </a:t>
            </a:r>
            <a:r>
              <a:rPr lang="en-US" sz="4000" b="1" dirty="0" err="1">
                <a:latin typeface="Arial" charset="0"/>
                <a:ea typeface="Arial" charset="0"/>
                <a:cs typeface="Arial" charset="0"/>
              </a:rPr>
              <a:t>shi</a:t>
            </a:r>
            <a:r>
              <a:rPr lang="en-US" sz="4000" b="1" dirty="0">
                <a:latin typeface="Arial" charset="0"/>
                <a:ea typeface="Arial" charset="0"/>
                <a:cs typeface="Arial" charset="0"/>
              </a:rPr>
              <a:t> (-11%)</a:t>
            </a:r>
          </a:p>
          <a:p>
            <a:pPr marL="398463" indent="-398463">
              <a:buFontTx/>
              <a:buChar char="•"/>
              <a:defRPr/>
            </a:pPr>
            <a:r>
              <a:rPr lang="en-US" sz="4000" b="1" dirty="0" err="1">
                <a:solidFill>
                  <a:srgbClr val="ADADFF"/>
                </a:solidFill>
                <a:latin typeface="Arial" charset="0"/>
                <a:ea typeface="Arial" charset="0"/>
                <a:cs typeface="Arial" charset="0"/>
              </a:rPr>
              <a:t>Tui</a:t>
            </a:r>
            <a:r>
              <a:rPr lang="en-US" sz="4000" b="1" dirty="0">
                <a:solidFill>
                  <a:srgbClr val="ADADFF"/>
                </a:solidFill>
                <a:latin typeface="Arial" charset="0"/>
                <a:ea typeface="Arial" charset="0"/>
                <a:cs typeface="Arial" charset="0"/>
              </a:rPr>
              <a:t>/</a:t>
            </a:r>
            <a:r>
              <a:rPr lang="en-US" sz="4000" b="1" dirty="0" err="1">
                <a:solidFill>
                  <a:srgbClr val="ADADFF"/>
                </a:solidFill>
                <a:latin typeface="Arial" charset="0"/>
                <a:ea typeface="Arial" charset="0"/>
                <a:cs typeface="Arial" charset="0"/>
              </a:rPr>
              <a:t>Khamashung</a:t>
            </a:r>
            <a:r>
              <a:rPr lang="en-US" sz="4000" b="1" dirty="0">
                <a:latin typeface="Arial" charset="0"/>
                <a:ea typeface="Arial" charset="0"/>
                <a:cs typeface="Arial" charset="0"/>
              </a:rPr>
              <a:t>: 4 </a:t>
            </a:r>
            <a:r>
              <a:rPr lang="en-US" sz="4000" b="1" dirty="0" err="1">
                <a:latin typeface="Arial" charset="0"/>
                <a:ea typeface="Arial" charset="0"/>
                <a:cs typeface="Arial" charset="0"/>
              </a:rPr>
              <a:t>shi</a:t>
            </a:r>
            <a:r>
              <a:rPr lang="en-US" sz="4000" b="1" dirty="0">
                <a:latin typeface="Arial" charset="0"/>
                <a:ea typeface="Arial" charset="0"/>
                <a:cs typeface="Arial" charset="0"/>
              </a:rPr>
              <a:t> (-4%)</a:t>
            </a:r>
          </a:p>
          <a:p>
            <a:pPr marL="398463" indent="-398463">
              <a:buFontTx/>
              <a:buChar char="•"/>
              <a:defRPr/>
            </a:pPr>
            <a:r>
              <a:rPr lang="en-US" sz="4000" b="1" u="sng" dirty="0" err="1">
                <a:solidFill>
                  <a:srgbClr val="FF0000"/>
                </a:solidFill>
                <a:latin typeface="Arial" charset="0"/>
                <a:ea typeface="Arial" charset="0"/>
                <a:cs typeface="Arial" charset="0"/>
              </a:rPr>
              <a:t>Shitkashang</a:t>
            </a:r>
            <a:r>
              <a:rPr lang="en-US" sz="4000" b="1" u="sng" dirty="0">
                <a:solidFill>
                  <a:srgbClr val="FF0000"/>
                </a:solidFill>
                <a:latin typeface="Arial" charset="0"/>
                <a:ea typeface="Arial" charset="0"/>
                <a:cs typeface="Arial" charset="0"/>
              </a:rPr>
              <a:t>/</a:t>
            </a:r>
            <a:r>
              <a:rPr lang="en-US" sz="4000" b="1" u="sng" dirty="0" err="1">
                <a:solidFill>
                  <a:srgbClr val="FF0000"/>
                </a:solidFill>
                <a:latin typeface="Arial" charset="0"/>
                <a:ea typeface="Arial" charset="0"/>
                <a:cs typeface="Arial" charset="0"/>
              </a:rPr>
              <a:t>kachihan</a:t>
            </a:r>
            <a:r>
              <a:rPr lang="en-US" sz="4000" b="1" u="sng" dirty="0">
                <a:latin typeface="Arial" charset="0"/>
                <a:ea typeface="Arial" charset="0"/>
                <a:cs typeface="Arial" charset="0"/>
              </a:rPr>
              <a:t>: 2 </a:t>
            </a:r>
            <a:r>
              <a:rPr lang="en-US" sz="4000" b="1" u="sng" dirty="0" err="1">
                <a:latin typeface="Arial" charset="0"/>
                <a:ea typeface="Arial" charset="0"/>
                <a:cs typeface="Arial" charset="0"/>
              </a:rPr>
              <a:t>shi</a:t>
            </a:r>
            <a:r>
              <a:rPr lang="en-US" sz="4000" b="1" u="sng" dirty="0">
                <a:latin typeface="Arial" charset="0"/>
                <a:ea typeface="Arial" charset="0"/>
                <a:cs typeface="Arial" charset="0"/>
              </a:rPr>
              <a:t> (-2%)</a:t>
            </a:r>
          </a:p>
          <a:p>
            <a:pPr marL="398463" indent="-398463">
              <a:spcAft>
                <a:spcPts val="1200"/>
              </a:spcAft>
              <a:buFontTx/>
              <a:buChar char="•"/>
              <a:defRPr/>
            </a:pPr>
            <a:r>
              <a:rPr lang="en-US" sz="4000" b="1" dirty="0" err="1">
                <a:latin typeface="Arial" charset="0"/>
                <a:ea typeface="Arial" charset="0"/>
                <a:cs typeface="Arial" charset="0"/>
              </a:rPr>
              <a:t>Hibinghi</a:t>
            </a:r>
            <a:r>
              <a:rPr lang="en-US" sz="4000" b="1" dirty="0">
                <a:latin typeface="Arial" charset="0"/>
                <a:ea typeface="Arial" charset="0"/>
                <a:cs typeface="Arial" charset="0"/>
              </a:rPr>
              <a:t> </a:t>
            </a:r>
            <a:r>
              <a:rPr lang="en-US" sz="4000" b="1" dirty="0" err="1">
                <a:latin typeface="Arial" charset="0"/>
                <a:ea typeface="Arial" charset="0"/>
                <a:cs typeface="Arial" charset="0"/>
              </a:rPr>
              <a:t>mazangakha</a:t>
            </a:r>
            <a:r>
              <a:rPr lang="en-US" sz="4000" b="1" dirty="0">
                <a:latin typeface="Arial" charset="0"/>
                <a:ea typeface="Arial" charset="0"/>
                <a:cs typeface="Arial" charset="0"/>
              </a:rPr>
              <a:t> (- 40%)</a:t>
            </a:r>
          </a:p>
          <a:p>
            <a:pPr marL="398463" indent="-398463">
              <a:defRPr/>
            </a:pPr>
            <a:r>
              <a:rPr lang="en-US" sz="3600" b="1" dirty="0">
                <a:latin typeface="Arial" charset="0"/>
                <a:ea typeface="Arial" charset="0"/>
                <a:cs typeface="Arial" charset="0"/>
              </a:rPr>
              <a:t>(</a:t>
            </a:r>
            <a:r>
              <a:rPr lang="en-US" sz="3600" b="1" dirty="0" err="1">
                <a:latin typeface="Arial" charset="0"/>
                <a:ea typeface="Arial" charset="0"/>
                <a:cs typeface="Arial" charset="0"/>
              </a:rPr>
              <a:t>Vareshi</a:t>
            </a:r>
            <a:r>
              <a:rPr lang="en-US" sz="3600" b="1" dirty="0">
                <a:latin typeface="Arial" charset="0"/>
                <a:ea typeface="Arial" charset="0"/>
                <a:cs typeface="Arial" charset="0"/>
              </a:rPr>
              <a:t>/</a:t>
            </a:r>
            <a:r>
              <a:rPr lang="en-US" sz="3600" b="1" dirty="0" err="1">
                <a:latin typeface="Arial" charset="0"/>
                <a:ea typeface="Arial" charset="0"/>
                <a:cs typeface="Arial" charset="0"/>
              </a:rPr>
              <a:t>ithum</a:t>
            </a:r>
            <a:r>
              <a:rPr lang="en-US" sz="3600" b="1" dirty="0">
                <a:latin typeface="Arial" charset="0"/>
                <a:ea typeface="Arial" charset="0"/>
                <a:cs typeface="Arial" charset="0"/>
              </a:rPr>
              <a:t> </a:t>
            </a:r>
            <a:r>
              <a:rPr lang="en-US" sz="3600" b="1" dirty="0" err="1">
                <a:latin typeface="Arial" charset="0"/>
                <a:ea typeface="Arial" charset="0"/>
                <a:cs typeface="Arial" charset="0"/>
              </a:rPr>
              <a:t>kachila</a:t>
            </a:r>
            <a:r>
              <a:rPr lang="en-US" sz="3600" b="1" dirty="0">
                <a:latin typeface="Arial" charset="0"/>
                <a:ea typeface="Arial" charset="0"/>
                <a:cs typeface="Arial" charset="0"/>
              </a:rPr>
              <a:t> 17 </a:t>
            </a:r>
            <a:r>
              <a:rPr lang="en-US" sz="3600" b="1" dirty="0" err="1">
                <a:latin typeface="Arial" charset="0"/>
                <a:ea typeface="Arial" charset="0"/>
                <a:cs typeface="Arial" charset="0"/>
              </a:rPr>
              <a:t>shi</a:t>
            </a:r>
            <a:r>
              <a:rPr lang="en-US" sz="3600" b="1" dirty="0">
                <a:latin typeface="Arial" charset="0"/>
                <a:ea typeface="Arial" charset="0"/>
                <a:cs typeface="Arial" charset="0"/>
              </a:rPr>
              <a:t>!)</a:t>
            </a:r>
          </a:p>
        </p:txBody>
      </p:sp>
      <p:sp>
        <p:nvSpPr>
          <p:cNvPr id="176132"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latin typeface="Arial" pitchFamily="34" charset="0"/>
                <a:cs typeface="Arial" pitchFamily="34" charset="0"/>
              </a:rPr>
              <a:t>31</a:t>
            </a:r>
            <a:endParaRPr lang="en-US">
              <a:latin typeface="Arial" pitchFamily="34" charset="0"/>
              <a:cs typeface="Arial" pitchFamily="34" charset="0"/>
            </a:endParaRPr>
          </a:p>
        </p:txBody>
      </p:sp>
      <p:sp>
        <p:nvSpPr>
          <p:cNvPr id="22533" name="Text Box 5"/>
          <p:cNvSpPr txBox="1">
            <a:spLocks noChangeArrowheads="1"/>
          </p:cNvSpPr>
          <p:nvPr/>
        </p:nvSpPr>
        <p:spPr bwMode="auto">
          <a:xfrm>
            <a:off x="0" y="-46038"/>
            <a:ext cx="9144000" cy="523876"/>
          </a:xfrm>
          <a:prstGeom prst="rect">
            <a:avLst/>
          </a:prstGeom>
          <a:noFill/>
          <a:ln w="9525">
            <a:noFill/>
            <a:miter lim="800000"/>
            <a:headEnd/>
            <a:tailEnd/>
          </a:ln>
          <a:effectLst>
            <a:outerShdw dist="35921" dir="2700000" algn="ctr" rotWithShape="0">
              <a:schemeClr val="bg2">
                <a:alpha val="74997"/>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a:latin typeface="Arial" charset="0"/>
                <a:cs typeface="Arial" charset="0"/>
              </a:rPr>
              <a:t>Khalatta sākhayang #2 wui chāng</a:t>
            </a:r>
            <a:endParaRPr lang="en-US" sz="2800">
              <a:latin typeface="Arial" charset="0"/>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2011008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71438" y="642938"/>
            <a:ext cx="9264651" cy="50784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3600" b="1">
                <a:solidFill>
                  <a:srgbClr val="FFFF00"/>
                </a:solidFill>
                <a:latin typeface="Arial" pitchFamily="34" charset="0"/>
                <a:cs typeface="Arial" pitchFamily="34" charset="0"/>
              </a:rPr>
              <a:t>Vare</a:t>
            </a:r>
            <a:r>
              <a:rPr lang="en-US" sz="3600" b="1">
                <a:solidFill>
                  <a:schemeClr val="bg1"/>
                </a:solidFill>
                <a:latin typeface="Arial" pitchFamily="34" charset="0"/>
                <a:cs typeface="Arial" pitchFamily="34" charset="0"/>
              </a:rPr>
              <a:t> hi ithumwui kapanga </a:t>
            </a:r>
            <a:r>
              <a:rPr lang="en-US" sz="3600" b="1">
                <a:solidFill>
                  <a:srgbClr val="C2FFF0"/>
                </a:solidFill>
                <a:latin typeface="Arial" pitchFamily="34" charset="0"/>
                <a:cs typeface="Arial" pitchFamily="34" charset="0"/>
              </a:rPr>
              <a:t>raipan</a:t>
            </a:r>
            <a:r>
              <a:rPr lang="en-US" sz="3600" b="1">
                <a:solidFill>
                  <a:schemeClr val="bg1"/>
                </a:solidFill>
                <a:latin typeface="Arial" pitchFamily="34" charset="0"/>
                <a:cs typeface="Arial" pitchFamily="34" charset="0"/>
              </a:rPr>
              <a:t> na,</a:t>
            </a:r>
          </a:p>
          <a:p>
            <a:pPr algn="ctr">
              <a:defRPr/>
            </a:pPr>
            <a:r>
              <a:rPr lang="en-US" sz="3600" b="1">
                <a:solidFill>
                  <a:schemeClr val="bg1"/>
                </a:solidFill>
                <a:latin typeface="Arial" pitchFamily="34" charset="0"/>
                <a:cs typeface="Arial" pitchFamily="34" charset="0"/>
              </a:rPr>
              <a:t>Makhangapatta </a:t>
            </a:r>
            <a:r>
              <a:rPr lang="en-US" sz="3600" b="1">
                <a:solidFill>
                  <a:srgbClr val="C2FFF0"/>
                </a:solidFill>
                <a:latin typeface="Arial" pitchFamily="34" charset="0"/>
                <a:cs typeface="Arial" pitchFamily="34" charset="0"/>
              </a:rPr>
              <a:t>ngavei</a:t>
            </a:r>
            <a:r>
              <a:rPr lang="en-US" sz="3600" b="1">
                <a:solidFill>
                  <a:schemeClr val="bg1"/>
                </a:solidFill>
                <a:latin typeface="Arial" pitchFamily="34" charset="0"/>
                <a:cs typeface="Arial" pitchFamily="34" charset="0"/>
              </a:rPr>
              <a:t> na;</a:t>
            </a:r>
          </a:p>
          <a:p>
            <a:pPr algn="ctr">
              <a:defRPr/>
            </a:pPr>
            <a:r>
              <a:rPr lang="en-US" sz="3600" b="1">
                <a:solidFill>
                  <a:schemeClr val="bg1"/>
                </a:solidFill>
                <a:latin typeface="Arial" pitchFamily="34" charset="0"/>
                <a:cs typeface="Arial" pitchFamily="34" charset="0"/>
              </a:rPr>
              <a:t>Tara kaphongli </a:t>
            </a:r>
            <a:r>
              <a:rPr lang="en-US" sz="3600" b="1">
                <a:solidFill>
                  <a:srgbClr val="FFFF00"/>
                </a:solidFill>
                <a:latin typeface="Arial" pitchFamily="34" charset="0"/>
                <a:cs typeface="Arial" pitchFamily="34" charset="0"/>
              </a:rPr>
              <a:t>A </a:t>
            </a:r>
            <a:r>
              <a:rPr lang="en-US" sz="3600" b="1">
                <a:solidFill>
                  <a:schemeClr val="bg1"/>
                </a:solidFill>
                <a:latin typeface="Arial" pitchFamily="34" charset="0"/>
                <a:cs typeface="Arial" pitchFamily="34" charset="0"/>
              </a:rPr>
              <a:t>ithumwui </a:t>
            </a:r>
            <a:r>
              <a:rPr lang="en-US" sz="3600" b="1">
                <a:solidFill>
                  <a:srgbClr val="C2FFF0"/>
                </a:solidFill>
                <a:latin typeface="Arial" pitchFamily="34" charset="0"/>
                <a:cs typeface="Arial" pitchFamily="34" charset="0"/>
              </a:rPr>
              <a:t>ngachonme</a:t>
            </a:r>
            <a:endParaRPr lang="en-US" sz="3600" b="1">
              <a:solidFill>
                <a:schemeClr val="bg1"/>
              </a:solidFill>
              <a:latin typeface="Arial" pitchFamily="34" charset="0"/>
              <a:cs typeface="Arial" pitchFamily="34" charset="0"/>
            </a:endParaRPr>
          </a:p>
          <a:p>
            <a:pPr algn="ctr">
              <a:defRPr/>
            </a:pPr>
            <a:r>
              <a:rPr lang="en-US" sz="3600" b="1">
                <a:solidFill>
                  <a:schemeClr val="bg1"/>
                </a:solidFill>
                <a:latin typeface="Arial" pitchFamily="34" charset="0"/>
                <a:cs typeface="Arial" pitchFamily="34" charset="0"/>
              </a:rPr>
              <a:t>Okthuiwui kachot kachāng thārān</a:t>
            </a:r>
          </a:p>
          <a:p>
            <a:pPr algn="ctr">
              <a:defRPr/>
            </a:pPr>
            <a:r>
              <a:rPr lang="en-US" sz="3600" b="1">
                <a:solidFill>
                  <a:schemeClr val="bg1"/>
                </a:solidFill>
                <a:latin typeface="Arial" pitchFamily="34" charset="0"/>
                <a:cs typeface="Arial" pitchFamily="34" charset="0"/>
              </a:rPr>
              <a:t>Khikhalajila ithumwui </a:t>
            </a:r>
            <a:r>
              <a:rPr lang="en-US" sz="3600" b="1">
                <a:solidFill>
                  <a:srgbClr val="FFB7F6"/>
                </a:solidFill>
                <a:latin typeface="Arial" pitchFamily="34" charset="0"/>
                <a:cs typeface="Arial" pitchFamily="34" charset="0"/>
              </a:rPr>
              <a:t>kazamma yangshāt</a:t>
            </a:r>
          </a:p>
          <a:p>
            <a:pPr algn="ctr">
              <a:defRPr/>
            </a:pPr>
            <a:r>
              <a:rPr lang="en-US" sz="3600" b="1">
                <a:solidFill>
                  <a:schemeClr val="bg1"/>
                </a:solidFill>
                <a:latin typeface="Arial" pitchFamily="34" charset="0"/>
                <a:cs typeface="Arial" pitchFamily="34" charset="0"/>
              </a:rPr>
              <a:t>China ithumli ngahomchingdalei</a:t>
            </a:r>
          </a:p>
          <a:p>
            <a:pPr algn="ctr">
              <a:defRPr/>
            </a:pPr>
            <a:r>
              <a:rPr lang="en-US" sz="3600" b="1">
                <a:solidFill>
                  <a:srgbClr val="FFB7F6"/>
                </a:solidFill>
                <a:latin typeface="Arial" pitchFamily="34" charset="0"/>
                <a:cs typeface="Arial" pitchFamily="34" charset="0"/>
              </a:rPr>
              <a:t>Awui </a:t>
            </a:r>
            <a:r>
              <a:rPr lang="en-US" sz="3600" b="1">
                <a:solidFill>
                  <a:schemeClr val="bg1"/>
                </a:solidFill>
                <a:latin typeface="Arial" pitchFamily="34" charset="0"/>
                <a:cs typeface="Arial" pitchFamily="34" charset="0"/>
              </a:rPr>
              <a:t>sakathuk kala pangshap leilaka,</a:t>
            </a:r>
          </a:p>
          <a:p>
            <a:pPr algn="ctr">
              <a:defRPr/>
            </a:pPr>
            <a:r>
              <a:rPr lang="en-US" sz="3600" b="1">
                <a:solidFill>
                  <a:schemeClr val="bg1"/>
                </a:solidFill>
                <a:latin typeface="Arial" pitchFamily="34" charset="0"/>
                <a:cs typeface="Arial" pitchFamily="34" charset="0"/>
              </a:rPr>
              <a:t>Sakashi yangshatna shaksālaga,</a:t>
            </a:r>
          </a:p>
          <a:p>
            <a:pPr algn="ctr">
              <a:defRPr/>
            </a:pPr>
            <a:r>
              <a:rPr lang="en-US" sz="3600" b="1">
                <a:solidFill>
                  <a:schemeClr val="bg1"/>
                </a:solidFill>
                <a:latin typeface="Arial" pitchFamily="34" charset="0"/>
                <a:cs typeface="Arial" pitchFamily="34" charset="0"/>
              </a:rPr>
              <a:t>Okathuili </a:t>
            </a:r>
            <a:r>
              <a:rPr lang="en-US" sz="3600" b="1">
                <a:solidFill>
                  <a:srgbClr val="FFB7F6"/>
                </a:solidFill>
                <a:latin typeface="Arial" pitchFamily="34" charset="0"/>
                <a:cs typeface="Arial" pitchFamily="34" charset="0"/>
              </a:rPr>
              <a:t>ali </a:t>
            </a:r>
            <a:r>
              <a:rPr lang="en-US" sz="3600" b="1">
                <a:solidFill>
                  <a:schemeClr val="bg1"/>
                </a:solidFill>
                <a:latin typeface="Arial" pitchFamily="34" charset="0"/>
                <a:cs typeface="Arial" pitchFamily="34" charset="0"/>
              </a:rPr>
              <a:t>khangashung malei.</a:t>
            </a:r>
          </a:p>
        </p:txBody>
      </p:sp>
      <p:sp>
        <p:nvSpPr>
          <p:cNvPr id="17715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7157"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1</a:t>
            </a:r>
          </a:p>
        </p:txBody>
      </p:sp>
    </p:spTree>
  </p:cSld>
  <p:clrMapOvr>
    <a:masterClrMapping/>
  </p:clrMapOvr>
  <p:transition>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AC093"/>
          <p:cNvPicPr>
            <a:picLocks noChangeAspect="1" noChangeArrowheads="1"/>
          </p:cNvPicPr>
          <p:nvPr/>
        </p:nvPicPr>
        <p:blipFill>
          <a:blip r:embed="rId3">
            <a:lum bright="-6000"/>
          </a:blip>
          <a:srcRect/>
          <a:stretch>
            <a:fillRect/>
          </a:stretch>
        </p:blipFill>
        <p:spPr bwMode="auto">
          <a:xfrm>
            <a:off x="0" y="0"/>
            <a:ext cx="9144000" cy="6858000"/>
          </a:xfrm>
          <a:prstGeom prst="rect">
            <a:avLst/>
          </a:prstGeom>
          <a:noFill/>
          <a:ln w="9525">
            <a:noFill/>
            <a:miter lim="800000"/>
            <a:headEnd/>
            <a:tailEnd/>
          </a:ln>
        </p:spPr>
      </p:pic>
      <p:sp>
        <p:nvSpPr>
          <p:cNvPr id="5123" name="Text Box 3"/>
          <p:cNvSpPr txBox="1">
            <a:spLocks noChangeArrowheads="1"/>
          </p:cNvSpPr>
          <p:nvPr/>
        </p:nvSpPr>
        <p:spPr bwMode="auto">
          <a:xfrm>
            <a:off x="122238" y="561975"/>
            <a:ext cx="9075737"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defRPr/>
            </a:pPr>
            <a:r>
              <a:rPr lang="en-US" sz="4000" b="1">
                <a:solidFill>
                  <a:srgbClr val="FFFFFF"/>
                </a:solidFill>
                <a:latin typeface="Arial"/>
                <a:ea typeface="ＭＳ Ｐゴシック" charset="0"/>
                <a:cs typeface="Arial"/>
              </a:rPr>
              <a:t>Ithum khalattawui kashapli </a:t>
            </a:r>
            <a:r>
              <a:rPr lang="en-US" sz="4000" b="1">
                <a:solidFill>
                  <a:srgbClr val="FF0000"/>
                </a:solidFill>
                <a:latin typeface="Arial"/>
                <a:ea typeface="ＭＳ Ｐゴシック" charset="0"/>
                <a:cs typeface="Arial"/>
              </a:rPr>
              <a:t>chihanlā</a:t>
            </a:r>
            <a:r>
              <a:rPr lang="en-US" sz="4000" b="1">
                <a:solidFill>
                  <a:srgbClr val="FFFFFF"/>
                </a:solidFill>
                <a:latin typeface="Arial"/>
                <a:ea typeface="ＭＳ Ｐゴシック" charset="0"/>
                <a:cs typeface="Arial"/>
              </a:rPr>
              <a:t>,</a:t>
            </a:r>
          </a:p>
          <a:p>
            <a:pPr algn="ctr">
              <a:defRPr/>
            </a:pPr>
            <a:r>
              <a:rPr lang="en-US" sz="4000" b="1">
                <a:solidFill>
                  <a:srgbClr val="FFFFFF"/>
                </a:solidFill>
                <a:latin typeface="Arial"/>
                <a:ea typeface="ＭＳ Ｐゴシック" charset="0"/>
                <a:cs typeface="Arial"/>
              </a:rPr>
              <a:t>Ithumwui hotkhanā </a:t>
            </a:r>
            <a:r>
              <a:rPr lang="en-US" sz="4000" b="1">
                <a:solidFill>
                  <a:srgbClr val="CCFFCC"/>
                </a:solidFill>
                <a:latin typeface="Arial"/>
                <a:ea typeface="ＭＳ Ｐゴシック" charset="0"/>
                <a:cs typeface="Arial"/>
              </a:rPr>
              <a:t>aremana</a:t>
            </a:r>
            <a:r>
              <a:rPr lang="en-US" sz="4000" b="1">
                <a:solidFill>
                  <a:srgbClr val="FFFFFF"/>
                </a:solidFill>
                <a:latin typeface="Arial"/>
                <a:ea typeface="ＭＳ Ｐゴシック" charset="0"/>
                <a:cs typeface="Arial"/>
              </a:rPr>
              <a:t>,</a:t>
            </a:r>
          </a:p>
          <a:p>
            <a:pPr algn="ctr">
              <a:defRPr/>
            </a:pPr>
            <a:r>
              <a:rPr lang="en-US" sz="4000" b="1">
                <a:solidFill>
                  <a:srgbClr val="FFCC66"/>
                </a:solidFill>
                <a:latin typeface="Arial"/>
                <a:ea typeface="ＭＳ Ｐゴシック" charset="0"/>
                <a:cs typeface="Arial"/>
              </a:rPr>
              <a:t>Khamashungapā </a:t>
            </a:r>
            <a:r>
              <a:rPr lang="en-US" sz="4000" b="1">
                <a:solidFill>
                  <a:srgbClr val="FFFFFF"/>
                </a:solidFill>
                <a:latin typeface="Arial"/>
                <a:ea typeface="ＭＳ Ｐゴシック" charset="0"/>
                <a:cs typeface="Arial"/>
              </a:rPr>
              <a:t>ithumwui maning,</a:t>
            </a:r>
          </a:p>
          <a:p>
            <a:pPr algn="ctr">
              <a:defRPr/>
            </a:pPr>
            <a:r>
              <a:rPr lang="en-US" sz="4000" b="1">
                <a:solidFill>
                  <a:srgbClr val="FFFF00"/>
                </a:solidFill>
                <a:latin typeface="Arial"/>
                <a:ea typeface="ＭＳ Ｐゴシック" charset="0"/>
                <a:cs typeface="Arial"/>
              </a:rPr>
              <a:t>Vare</a:t>
            </a:r>
            <a:r>
              <a:rPr lang="en-US" sz="4000" b="1">
                <a:solidFill>
                  <a:srgbClr val="FFFFFF"/>
                </a:solidFill>
                <a:latin typeface="Arial"/>
                <a:ea typeface="ＭＳ Ｐゴシック" charset="0"/>
                <a:cs typeface="Arial"/>
              </a:rPr>
              <a:t>na</a:t>
            </a:r>
            <a:r>
              <a:rPr lang="en-US" sz="4000" b="1">
                <a:solidFill>
                  <a:srgbClr val="FFFF00"/>
                </a:solidFill>
                <a:latin typeface="Arial"/>
                <a:ea typeface="ＭＳ Ｐゴシック" charset="0"/>
                <a:cs typeface="Arial"/>
              </a:rPr>
              <a:t> </a:t>
            </a:r>
            <a:r>
              <a:rPr lang="en-US" sz="4000" b="1">
                <a:solidFill>
                  <a:srgbClr val="FFFFFF"/>
                </a:solidFill>
                <a:latin typeface="Arial"/>
                <a:ea typeface="ＭＳ Ｐゴシック" charset="0"/>
                <a:cs typeface="Arial"/>
              </a:rPr>
              <a:t>kapangkhuikahai</a:t>
            </a:r>
            <a:r>
              <a:rPr lang="en-US" sz="4000" b="1">
                <a:solidFill>
                  <a:srgbClr val="FFCC66"/>
                </a:solidFill>
                <a:latin typeface="Arial"/>
                <a:ea typeface="ＭＳ Ｐゴシック" charset="0"/>
                <a:cs typeface="Arial"/>
              </a:rPr>
              <a:t>pā</a:t>
            </a:r>
            <a:r>
              <a:rPr lang="en-US" sz="4000" b="1">
                <a:solidFill>
                  <a:srgbClr val="FFFFFF"/>
                </a:solidFill>
                <a:latin typeface="Arial"/>
                <a:ea typeface="ＭＳ Ｐゴシック" charset="0"/>
                <a:cs typeface="Arial"/>
              </a:rPr>
              <a:t>,</a:t>
            </a:r>
          </a:p>
          <a:p>
            <a:pPr algn="ctr">
              <a:defRPr/>
            </a:pPr>
            <a:r>
              <a:rPr lang="en-US" sz="4000" b="1">
                <a:solidFill>
                  <a:srgbClr val="FFCC66"/>
                </a:solidFill>
                <a:latin typeface="Arial"/>
                <a:ea typeface="ＭＳ Ｐゴシック" charset="0"/>
                <a:cs typeface="Arial"/>
              </a:rPr>
              <a:t>Khipanei </a:t>
            </a:r>
            <a:r>
              <a:rPr lang="en-US" sz="4000" b="1">
                <a:solidFill>
                  <a:srgbClr val="FFFFFF"/>
                </a:solidFill>
                <a:latin typeface="Arial"/>
                <a:ea typeface="ＭＳ Ｐゴシック" charset="0"/>
                <a:cs typeface="Arial"/>
              </a:rPr>
              <a:t>da phaningkhala?</a:t>
            </a:r>
          </a:p>
          <a:p>
            <a:pPr algn="ctr">
              <a:defRPr/>
            </a:pPr>
            <a:r>
              <a:rPr lang="en-US" sz="4000" b="1">
                <a:solidFill>
                  <a:srgbClr val="FFCC66"/>
                </a:solidFill>
                <a:latin typeface="Arial"/>
                <a:ea typeface="ＭＳ Ｐゴシック" charset="0"/>
                <a:cs typeface="Arial"/>
              </a:rPr>
              <a:t>Jesu Christa</a:t>
            </a:r>
            <a:r>
              <a:rPr lang="en-US" sz="4000" b="1">
                <a:solidFill>
                  <a:srgbClr val="FFFFFF"/>
                </a:solidFill>
                <a:latin typeface="Arial"/>
                <a:ea typeface="ＭＳ Ｐゴシック" charset="0"/>
                <a:cs typeface="Arial"/>
              </a:rPr>
              <a:t>na, </a:t>
            </a:r>
            <a:r>
              <a:rPr lang="en-US" sz="4000" b="1">
                <a:solidFill>
                  <a:srgbClr val="FFCC66"/>
                </a:solidFill>
                <a:latin typeface="Arial"/>
                <a:ea typeface="ＭＳ Ｐゴシック" charset="0"/>
                <a:cs typeface="Arial"/>
              </a:rPr>
              <a:t>A</a:t>
            </a:r>
            <a:r>
              <a:rPr lang="en-US" sz="4000" b="1">
                <a:solidFill>
                  <a:srgbClr val="FFFFFF"/>
                </a:solidFill>
                <a:latin typeface="Arial"/>
                <a:ea typeface="ＭＳ Ｐゴシック" charset="0"/>
                <a:cs typeface="Arial"/>
              </a:rPr>
              <a:t> chi</a:t>
            </a:r>
            <a:endParaRPr lang="en-US" sz="4000" b="1">
              <a:solidFill>
                <a:srgbClr val="FFCC66"/>
              </a:solidFill>
              <a:latin typeface="Arial"/>
              <a:ea typeface="ＭＳ Ｐゴシック" charset="0"/>
              <a:cs typeface="Arial"/>
            </a:endParaRPr>
          </a:p>
          <a:p>
            <a:pPr algn="ctr">
              <a:defRPr/>
            </a:pPr>
            <a:r>
              <a:rPr lang="en-US" sz="4000" b="1">
                <a:solidFill>
                  <a:srgbClr val="FFFFFF"/>
                </a:solidFill>
                <a:latin typeface="Arial"/>
                <a:ea typeface="ＭＳ Ｐゴシック" charset="0"/>
                <a:cs typeface="Arial"/>
              </a:rPr>
              <a:t>Proho Sabaoth kachina</a:t>
            </a:r>
            <a:r>
              <a:rPr lang="en-US" sz="4000" b="1">
                <a:solidFill>
                  <a:srgbClr val="FFCC66"/>
                </a:solidFill>
                <a:latin typeface="Arial"/>
                <a:ea typeface="ＭＳ Ｐゴシック" charset="0"/>
                <a:cs typeface="Arial"/>
              </a:rPr>
              <a:t> A </a:t>
            </a:r>
            <a:r>
              <a:rPr lang="en-US" sz="4000" b="1">
                <a:solidFill>
                  <a:srgbClr val="FFFFFF"/>
                </a:solidFill>
                <a:latin typeface="Arial"/>
                <a:ea typeface="ＭＳ Ｐゴシック" charset="0"/>
                <a:cs typeface="Arial"/>
              </a:rPr>
              <a:t>ming, </a:t>
            </a:r>
          </a:p>
          <a:p>
            <a:pPr algn="ctr">
              <a:defRPr/>
            </a:pPr>
            <a:r>
              <a:rPr lang="en-US" sz="4000" b="1">
                <a:solidFill>
                  <a:srgbClr val="FFFFFF"/>
                </a:solidFill>
                <a:latin typeface="Arial"/>
                <a:ea typeface="ＭＳ Ｐゴシック" charset="0"/>
                <a:cs typeface="Arial"/>
              </a:rPr>
              <a:t>Thot thotli chithashon,</a:t>
            </a:r>
          </a:p>
          <a:p>
            <a:pPr algn="ctr">
              <a:defRPr/>
            </a:pPr>
            <a:r>
              <a:rPr lang="en-US" sz="4000" b="1">
                <a:solidFill>
                  <a:srgbClr val="FFFFFF"/>
                </a:solidFill>
                <a:latin typeface="Arial"/>
                <a:ea typeface="ＭＳ Ｐゴシック" charset="0"/>
                <a:cs typeface="Arial"/>
              </a:rPr>
              <a:t>kala </a:t>
            </a:r>
            <a:r>
              <a:rPr lang="en-US" sz="4000" b="1">
                <a:solidFill>
                  <a:srgbClr val="FFCC66"/>
                </a:solidFill>
                <a:latin typeface="Arial"/>
                <a:ea typeface="ＭＳ Ｐゴシック" charset="0"/>
                <a:cs typeface="Arial"/>
              </a:rPr>
              <a:t>Ana </a:t>
            </a:r>
            <a:r>
              <a:rPr lang="en-US" sz="4000" b="1">
                <a:solidFill>
                  <a:srgbClr val="FFFFFF"/>
                </a:solidFill>
                <a:latin typeface="Arial"/>
                <a:ea typeface="ＭＳ Ｐゴシック" charset="0"/>
                <a:cs typeface="Arial"/>
              </a:rPr>
              <a:t>raichi </a:t>
            </a:r>
            <a:r>
              <a:rPr lang="en-US" sz="4000" b="1">
                <a:solidFill>
                  <a:srgbClr val="CCFFCC"/>
                </a:solidFill>
                <a:latin typeface="Arial"/>
                <a:ea typeface="ＭＳ Ｐゴシック" charset="0"/>
                <a:cs typeface="Arial"/>
              </a:rPr>
              <a:t>yuira</a:t>
            </a:r>
            <a:r>
              <a:rPr lang="en-US" sz="4000" b="1">
                <a:solidFill>
                  <a:srgbClr val="FFFFFF"/>
                </a:solidFill>
                <a:latin typeface="Arial"/>
                <a:ea typeface="ＭＳ Ｐゴシック" charset="0"/>
                <a:cs typeface="Arial"/>
              </a:rPr>
              <a:t>.</a:t>
            </a:r>
            <a:endParaRPr lang="en-US" sz="4000" b="1" dirty="0">
              <a:solidFill>
                <a:srgbClr val="FFFFFF"/>
              </a:solidFill>
              <a:latin typeface="Arial"/>
              <a:ea typeface="ＭＳ Ｐゴシック" charset="0"/>
              <a:cs typeface="Arial"/>
            </a:endParaRPr>
          </a:p>
        </p:txBody>
      </p:sp>
      <p:sp>
        <p:nvSpPr>
          <p:cNvPr id="178180"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8181" name="Rectangle 6"/>
          <p:cNvSpPr>
            <a:spLocks noGrp="1" noChangeArrowheads="1"/>
          </p:cNvSpPr>
          <p:nvPr>
            <p:ph type="title"/>
          </p:nvPr>
        </p:nvSpPr>
        <p:spPr>
          <a:xfrm>
            <a:off x="0" y="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2</a:t>
            </a:r>
          </a:p>
        </p:txBody>
      </p:sp>
    </p:spTree>
  </p:cSld>
  <p:clrMapOvr>
    <a:masterClrMapping/>
  </p:clrMapOvr>
  <p:transition>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wo_scn04"/>
          <p:cNvPicPr>
            <a:picLocks noChangeAspect="1" noChangeArrowheads="1"/>
          </p:cNvPicPr>
          <p:nvPr/>
        </p:nvPicPr>
        <p:blipFill>
          <a:blip r:embed="rId3">
            <a:lum bright="-18000"/>
          </a:blip>
          <a:srcRect/>
          <a:stretch>
            <a:fillRect/>
          </a:stretch>
        </p:blipFill>
        <p:spPr bwMode="auto">
          <a:xfrm>
            <a:off x="0" y="0"/>
            <a:ext cx="9372600" cy="7029450"/>
          </a:xfrm>
          <a:prstGeom prst="rect">
            <a:avLst/>
          </a:prstGeom>
          <a:noFill/>
          <a:ln w="9525">
            <a:noFill/>
            <a:miter lim="800000"/>
            <a:headEnd/>
            <a:tailEnd/>
          </a:ln>
        </p:spPr>
      </p:pic>
      <p:sp>
        <p:nvSpPr>
          <p:cNvPr id="6147" name="Text Box 3"/>
          <p:cNvSpPr txBox="1">
            <a:spLocks noChangeArrowheads="1"/>
          </p:cNvSpPr>
          <p:nvPr/>
        </p:nvSpPr>
        <p:spPr bwMode="auto">
          <a:xfrm>
            <a:off x="-36513" y="922338"/>
            <a:ext cx="9409113" cy="507841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a:r>
              <a:rPr lang="en-US" sz="3600" b="1">
                <a:solidFill>
                  <a:srgbClr val="FFFFFF"/>
                </a:solidFill>
                <a:latin typeface="Arial" pitchFamily="34" charset="0"/>
                <a:cs typeface="Arial" pitchFamily="34" charset="0"/>
              </a:rPr>
              <a:t>Okathuihi makaphā </a:t>
            </a:r>
            <a:r>
              <a:rPr lang="en-US" sz="3600" b="1">
                <a:solidFill>
                  <a:srgbClr val="FFB7F6"/>
                </a:solidFill>
                <a:latin typeface="Arial" pitchFamily="34" charset="0"/>
                <a:cs typeface="Arial" pitchFamily="34" charset="0"/>
              </a:rPr>
              <a:t>chipeena </a:t>
            </a:r>
            <a:r>
              <a:rPr lang="en-US" sz="3600" b="1">
                <a:solidFill>
                  <a:srgbClr val="FFFFFF"/>
                </a:solidFill>
                <a:latin typeface="Arial" pitchFamily="34" charset="0"/>
                <a:cs typeface="Arial" pitchFamily="34" charset="0"/>
              </a:rPr>
              <a:t>pemhaida,</a:t>
            </a:r>
          </a:p>
          <a:p>
            <a:pPr algn="ctr"/>
            <a:r>
              <a:rPr lang="en-US" sz="3600" b="1">
                <a:solidFill>
                  <a:srgbClr val="FFFFFF"/>
                </a:solidFill>
                <a:latin typeface="Arial" pitchFamily="34" charset="0"/>
                <a:cs typeface="Arial" pitchFamily="34" charset="0"/>
              </a:rPr>
              <a:t>Ithumli machitkhavai sālala,</a:t>
            </a:r>
          </a:p>
          <a:p>
            <a:pPr algn="ctr"/>
            <a:r>
              <a:rPr lang="en-US" sz="3600" b="1">
                <a:solidFill>
                  <a:srgbClr val="FFFFFF"/>
                </a:solidFill>
                <a:latin typeface="Arial" pitchFamily="34" charset="0"/>
                <a:cs typeface="Arial" pitchFamily="34" charset="0"/>
              </a:rPr>
              <a:t>Mangacheemara, </a:t>
            </a:r>
            <a:r>
              <a:rPr lang="en-US" sz="3600" b="1">
                <a:solidFill>
                  <a:srgbClr val="FFFF00"/>
                </a:solidFill>
                <a:latin typeface="Arial" pitchFamily="34" charset="0"/>
                <a:cs typeface="Arial" pitchFamily="34" charset="0"/>
              </a:rPr>
              <a:t>Vare </a:t>
            </a:r>
            <a:r>
              <a:rPr lang="en-US" sz="3600" b="1">
                <a:solidFill>
                  <a:srgbClr val="FFFFFF"/>
                </a:solidFill>
                <a:latin typeface="Arial" pitchFamily="34" charset="0"/>
                <a:cs typeface="Arial" pitchFamily="34" charset="0"/>
              </a:rPr>
              <a:t>ithumli sohaida</a:t>
            </a:r>
          </a:p>
          <a:p>
            <a:pPr algn="ctr"/>
            <a:r>
              <a:rPr lang="en-US" sz="3600" b="1">
                <a:solidFill>
                  <a:srgbClr val="FFFFFF"/>
                </a:solidFill>
                <a:latin typeface="Arial" pitchFamily="34" charset="0"/>
                <a:cs typeface="Arial" pitchFamily="34" charset="0"/>
              </a:rPr>
              <a:t>Awui </a:t>
            </a:r>
            <a:r>
              <a:rPr lang="en-US" sz="3600" b="1">
                <a:solidFill>
                  <a:srgbClr val="ADADFF"/>
                </a:solidFill>
                <a:latin typeface="Arial" pitchFamily="34" charset="0"/>
                <a:cs typeface="Arial" pitchFamily="34" charset="0"/>
              </a:rPr>
              <a:t>khamashung </a:t>
            </a:r>
            <a:r>
              <a:rPr lang="en-US" sz="3600" b="1">
                <a:solidFill>
                  <a:schemeClr val="bg1"/>
                </a:solidFill>
                <a:latin typeface="Arial" pitchFamily="34" charset="0"/>
                <a:cs typeface="Arial" pitchFamily="34" charset="0"/>
              </a:rPr>
              <a:t>na</a:t>
            </a:r>
            <a:r>
              <a:rPr lang="en-US" sz="3600" b="1">
                <a:solidFill>
                  <a:srgbClr val="CCFFCC"/>
                </a:solidFill>
                <a:latin typeface="Arial" pitchFamily="34" charset="0"/>
                <a:cs typeface="Arial" pitchFamily="34" charset="0"/>
              </a:rPr>
              <a:t> mungra</a:t>
            </a:r>
            <a:r>
              <a:rPr lang="en-US" sz="3600" b="1">
                <a:solidFill>
                  <a:srgbClr val="FFFFFF"/>
                </a:solidFill>
                <a:latin typeface="Arial" pitchFamily="34" charset="0"/>
                <a:cs typeface="Arial" pitchFamily="34" charset="0"/>
              </a:rPr>
              <a:t> ithumli.</a:t>
            </a:r>
          </a:p>
          <a:p>
            <a:pPr algn="ctr"/>
            <a:r>
              <a:rPr lang="en-US" sz="3600" b="1">
                <a:solidFill>
                  <a:srgbClr val="FFB7F6"/>
                </a:solidFill>
                <a:latin typeface="Arial" pitchFamily="34" charset="0"/>
                <a:cs typeface="Arial" pitchFamily="34" charset="0"/>
              </a:rPr>
              <a:t>Tangkhamangwui wungnao </a:t>
            </a:r>
            <a:r>
              <a:rPr lang="en-US" sz="3600" b="1">
                <a:solidFill>
                  <a:srgbClr val="FFFFFF"/>
                </a:solidFill>
                <a:latin typeface="Arial" pitchFamily="34" charset="0"/>
                <a:cs typeface="Arial" pitchFamily="34" charset="0"/>
              </a:rPr>
              <a:t>na rimlala,</a:t>
            </a:r>
          </a:p>
          <a:p>
            <a:pPr algn="ctr"/>
            <a:r>
              <a:rPr lang="en-US" sz="3600" b="1">
                <a:solidFill>
                  <a:srgbClr val="FFFFFF"/>
                </a:solidFill>
                <a:latin typeface="Arial" pitchFamily="34" charset="0"/>
                <a:cs typeface="Arial" pitchFamily="34" charset="0"/>
              </a:rPr>
              <a:t>Kakathir </a:t>
            </a:r>
            <a:r>
              <a:rPr lang="en-US" sz="3600" b="1">
                <a:solidFill>
                  <a:srgbClr val="FFB7F6"/>
                </a:solidFill>
                <a:latin typeface="Arial" pitchFamily="34" charset="0"/>
                <a:cs typeface="Arial" pitchFamily="34" charset="0"/>
              </a:rPr>
              <a:t>awuivang </a:t>
            </a:r>
            <a:r>
              <a:rPr lang="en-US" sz="3600" b="1">
                <a:solidFill>
                  <a:srgbClr val="FFFFFF"/>
                </a:solidFill>
                <a:latin typeface="Arial" pitchFamily="34" charset="0"/>
                <a:cs typeface="Arial" pitchFamily="34" charset="0"/>
              </a:rPr>
              <a:t>maningma,</a:t>
            </a:r>
          </a:p>
          <a:p>
            <a:pPr algn="ctr"/>
            <a:r>
              <a:rPr lang="en-US" sz="3600" b="1">
                <a:solidFill>
                  <a:srgbClr val="FFB7F6"/>
                </a:solidFill>
                <a:latin typeface="Arial" pitchFamily="34" charset="0"/>
                <a:cs typeface="Arial" pitchFamily="34" charset="0"/>
              </a:rPr>
              <a:t>Awui </a:t>
            </a:r>
            <a:r>
              <a:rPr lang="en-US" sz="3600" b="1">
                <a:solidFill>
                  <a:srgbClr val="FFFFFF"/>
                </a:solidFill>
                <a:latin typeface="Arial" pitchFamily="34" charset="0"/>
                <a:cs typeface="Arial" pitchFamily="34" charset="0"/>
              </a:rPr>
              <a:t>khamchitva </a:t>
            </a:r>
            <a:r>
              <a:rPr lang="en-US" sz="3600" b="1">
                <a:solidFill>
                  <a:srgbClr val="CCFFCC"/>
                </a:solidFill>
                <a:latin typeface="Arial" pitchFamily="34" charset="0"/>
                <a:cs typeface="Arial" pitchFamily="34" charset="0"/>
              </a:rPr>
              <a:t>khāngshapa</a:t>
            </a:r>
            <a:r>
              <a:rPr lang="en-US" sz="3600" b="1">
                <a:solidFill>
                  <a:srgbClr val="FFFFFF"/>
                </a:solidFill>
                <a:latin typeface="Arial" pitchFamily="34" charset="0"/>
                <a:cs typeface="Arial" pitchFamily="34" charset="0"/>
              </a:rPr>
              <a:t>,</a:t>
            </a:r>
          </a:p>
          <a:p>
            <a:pPr algn="ctr"/>
            <a:r>
              <a:rPr lang="en-US" sz="3600" b="1">
                <a:solidFill>
                  <a:srgbClr val="FFFFFF"/>
                </a:solidFill>
                <a:latin typeface="Arial" pitchFamily="34" charset="0"/>
                <a:cs typeface="Arial" pitchFamily="34" charset="0"/>
              </a:rPr>
              <a:t>Kachiva yanglo, </a:t>
            </a:r>
            <a:r>
              <a:rPr lang="en-US" sz="3600" b="1">
                <a:solidFill>
                  <a:srgbClr val="FFB7F6"/>
                </a:solidFill>
                <a:latin typeface="Arial" pitchFamily="34" charset="0"/>
                <a:cs typeface="Arial" pitchFamily="34" charset="0"/>
              </a:rPr>
              <a:t>Ava </a:t>
            </a:r>
            <a:r>
              <a:rPr lang="en-US" sz="3600" b="1">
                <a:solidFill>
                  <a:srgbClr val="CCFFCC"/>
                </a:solidFill>
                <a:latin typeface="Arial" pitchFamily="34" charset="0"/>
                <a:cs typeface="Arial" pitchFamily="34" charset="0"/>
              </a:rPr>
              <a:t>shiman</a:t>
            </a:r>
            <a:r>
              <a:rPr lang="en-US" sz="3600" b="1">
                <a:solidFill>
                  <a:schemeClr val="bg1"/>
                </a:solidFill>
                <a:latin typeface="Arial" pitchFamily="34" charset="0"/>
                <a:cs typeface="Arial" pitchFamily="34" charset="0"/>
              </a:rPr>
              <a:t>phunghaora</a:t>
            </a:r>
            <a:r>
              <a:rPr lang="en-US" sz="3600" b="1">
                <a:solidFill>
                  <a:srgbClr val="FFFFFF"/>
                </a:solidFill>
                <a:latin typeface="Arial" pitchFamily="34" charset="0"/>
                <a:cs typeface="Arial" pitchFamily="34" charset="0"/>
              </a:rPr>
              <a:t>:</a:t>
            </a:r>
          </a:p>
          <a:p>
            <a:pPr algn="ctr"/>
            <a:r>
              <a:rPr lang="en-US" sz="3600" b="1">
                <a:solidFill>
                  <a:srgbClr val="ADADFF"/>
                </a:solidFill>
                <a:latin typeface="Arial" pitchFamily="34" charset="0"/>
                <a:cs typeface="Arial" pitchFamily="34" charset="0"/>
              </a:rPr>
              <a:t>Tuikhur </a:t>
            </a:r>
            <a:r>
              <a:rPr lang="en-US" sz="3600" b="1">
                <a:solidFill>
                  <a:srgbClr val="FFFFFF"/>
                </a:solidFill>
                <a:latin typeface="Arial" pitchFamily="34" charset="0"/>
                <a:cs typeface="Arial" pitchFamily="34" charset="0"/>
              </a:rPr>
              <a:t>akhana </a:t>
            </a:r>
            <a:r>
              <a:rPr lang="en-US" sz="3600" b="1">
                <a:solidFill>
                  <a:srgbClr val="FFB7F6"/>
                </a:solidFill>
                <a:latin typeface="Arial" pitchFamily="34" charset="0"/>
                <a:cs typeface="Arial" pitchFamily="34" charset="0"/>
              </a:rPr>
              <a:t>ali </a:t>
            </a:r>
            <a:r>
              <a:rPr lang="en-US" sz="3600" b="1">
                <a:solidFill>
                  <a:srgbClr val="CCFFCC"/>
                </a:solidFill>
                <a:latin typeface="Arial" pitchFamily="34" charset="0"/>
                <a:cs typeface="Arial" pitchFamily="34" charset="0"/>
              </a:rPr>
              <a:t>kongluingasakra</a:t>
            </a:r>
            <a:r>
              <a:rPr lang="en-US" sz="3600" b="1">
                <a:solidFill>
                  <a:srgbClr val="FFFFFF"/>
                </a:solidFill>
                <a:latin typeface="Arial" pitchFamily="34" charset="0"/>
                <a:cs typeface="Arial" pitchFamily="34" charset="0"/>
              </a:rPr>
              <a:t>.</a:t>
            </a:r>
          </a:p>
        </p:txBody>
      </p:sp>
      <p:sp>
        <p:nvSpPr>
          <p:cNvPr id="179204"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79205" name="Rectangle 6"/>
          <p:cNvSpPr>
            <a:spLocks noGrp="1" noChangeArrowheads="1"/>
          </p:cNvSpPr>
          <p:nvPr>
            <p:ph type="title"/>
          </p:nvPr>
        </p:nvSpPr>
        <p:spPr>
          <a:xfrm>
            <a:off x="61913"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3</a:t>
            </a:r>
          </a:p>
        </p:txBody>
      </p:sp>
    </p:spTree>
  </p:cSld>
  <p:clrMapOvr>
    <a:masterClrMapping/>
  </p:clrMapOvr>
  <p:transition>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wo_scn05"/>
          <p:cNvPicPr>
            <a:picLocks noChangeAspect="1" noChangeArrowheads="1"/>
          </p:cNvPicPr>
          <p:nvPr/>
        </p:nvPicPr>
        <p:blipFill>
          <a:blip r:embed="rId3">
            <a:lum bright="-24000"/>
          </a:blip>
          <a:srcRect r="1666"/>
          <a:stretch>
            <a:fillRect/>
          </a:stretch>
        </p:blipFill>
        <p:spPr bwMode="auto">
          <a:xfrm>
            <a:off x="0" y="0"/>
            <a:ext cx="9144000" cy="6858000"/>
          </a:xfrm>
          <a:prstGeom prst="rect">
            <a:avLst/>
          </a:prstGeom>
          <a:noFill/>
          <a:ln w="9525">
            <a:noFill/>
            <a:miter lim="800000"/>
            <a:headEnd/>
            <a:tailEnd/>
          </a:ln>
        </p:spPr>
      </p:pic>
      <p:sp>
        <p:nvSpPr>
          <p:cNvPr id="8195" name="Text Box 3"/>
          <p:cNvSpPr txBox="1">
            <a:spLocks noChangeArrowheads="1"/>
          </p:cNvSpPr>
          <p:nvPr/>
        </p:nvSpPr>
        <p:spPr bwMode="auto">
          <a:xfrm>
            <a:off x="71438" y="779463"/>
            <a:ext cx="8947150" cy="50784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a:r>
              <a:rPr lang="en-US" sz="3600" b="1">
                <a:solidFill>
                  <a:srgbClr val="ADADFF"/>
                </a:solidFill>
                <a:latin typeface="Arial" pitchFamily="34" charset="0"/>
                <a:cs typeface="Arial" pitchFamily="34" charset="0"/>
              </a:rPr>
              <a:t>Tui </a:t>
            </a:r>
            <a:r>
              <a:rPr lang="en-US" sz="3600" b="1">
                <a:solidFill>
                  <a:srgbClr val="FFFFFF"/>
                </a:solidFill>
                <a:latin typeface="Arial" pitchFamily="34" charset="0"/>
                <a:cs typeface="Arial" pitchFamily="34" charset="0"/>
              </a:rPr>
              <a:t>china </a:t>
            </a:r>
            <a:r>
              <a:rPr lang="en-US" sz="3600" b="1">
                <a:solidFill>
                  <a:srgbClr val="FFB7F6"/>
                </a:solidFill>
                <a:latin typeface="Arial" pitchFamily="34" charset="0"/>
                <a:cs typeface="Arial" pitchFamily="34" charset="0"/>
              </a:rPr>
              <a:t>okathui pangshap li</a:t>
            </a:r>
            <a:r>
              <a:rPr lang="en-US" sz="3600" b="1">
                <a:solidFill>
                  <a:srgbClr val="FFFFFF"/>
                </a:solidFill>
                <a:latin typeface="Arial" pitchFamily="34" charset="0"/>
                <a:cs typeface="Arial" pitchFamily="34" charset="0"/>
              </a:rPr>
              <a:t> chongmei</a:t>
            </a:r>
          </a:p>
          <a:p>
            <a:pPr algn="ctr"/>
            <a:r>
              <a:rPr lang="en-US" sz="3600" b="1">
                <a:solidFill>
                  <a:srgbClr val="FFFFFF"/>
                </a:solidFill>
                <a:latin typeface="Arial" pitchFamily="34" charset="0"/>
                <a:cs typeface="Arial" pitchFamily="34" charset="0"/>
              </a:rPr>
              <a:t>Maningshimana </a:t>
            </a:r>
            <a:r>
              <a:rPr lang="en-US" sz="3600" b="1">
                <a:solidFill>
                  <a:srgbClr val="FFB7F6"/>
                </a:solidFill>
                <a:latin typeface="Arial" pitchFamily="34" charset="0"/>
                <a:cs typeface="Arial" pitchFamily="34" charset="0"/>
              </a:rPr>
              <a:t>chili</a:t>
            </a:r>
            <a:r>
              <a:rPr lang="en-US" sz="3600" b="1">
                <a:solidFill>
                  <a:srgbClr val="FFFFFF"/>
                </a:solidFill>
                <a:latin typeface="Arial" pitchFamily="34" charset="0"/>
                <a:cs typeface="Arial" pitchFamily="34" charset="0"/>
              </a:rPr>
              <a:t> ngashikda;</a:t>
            </a:r>
          </a:p>
          <a:p>
            <a:pPr algn="ctr"/>
            <a:r>
              <a:rPr lang="en-US" sz="3600" b="1">
                <a:solidFill>
                  <a:srgbClr val="FFFFFF"/>
                </a:solidFill>
                <a:latin typeface="Arial" pitchFamily="34" charset="0"/>
                <a:cs typeface="Arial" pitchFamily="34" charset="0"/>
              </a:rPr>
              <a:t>Mangla kala lemmet chiva ithumwuina</a:t>
            </a:r>
          </a:p>
          <a:p>
            <a:pPr algn="ctr"/>
            <a:r>
              <a:rPr lang="en-US" sz="3600" b="1">
                <a:solidFill>
                  <a:srgbClr val="FFFF00"/>
                </a:solidFill>
                <a:latin typeface="Arial" pitchFamily="34" charset="0"/>
                <a:cs typeface="Arial" pitchFamily="34" charset="0"/>
              </a:rPr>
              <a:t>Awui </a:t>
            </a:r>
            <a:r>
              <a:rPr lang="en-US" sz="3600" b="1">
                <a:solidFill>
                  <a:srgbClr val="FFFFFF"/>
                </a:solidFill>
                <a:latin typeface="Arial" pitchFamily="34" charset="0"/>
                <a:cs typeface="Arial" pitchFamily="34" charset="0"/>
              </a:rPr>
              <a:t>mangā eina ithum zangda.</a:t>
            </a:r>
          </a:p>
          <a:p>
            <a:pPr algn="ctr"/>
            <a:r>
              <a:rPr lang="en-US" sz="3600" b="1">
                <a:solidFill>
                  <a:srgbClr val="FFFFFF"/>
                </a:solidFill>
                <a:latin typeface="Arial" pitchFamily="34" charset="0"/>
                <a:cs typeface="Arial" pitchFamily="34" charset="0"/>
              </a:rPr>
              <a:t>Thongthāng ot kala kakahao thuihranu,</a:t>
            </a:r>
          </a:p>
          <a:p>
            <a:pPr algn="ctr"/>
            <a:r>
              <a:rPr lang="en-US" sz="3600" b="1">
                <a:solidFill>
                  <a:srgbClr val="FFFFFF"/>
                </a:solidFill>
                <a:latin typeface="Arial" pitchFamily="34" charset="0"/>
                <a:cs typeface="Arial" pitchFamily="34" charset="0"/>
              </a:rPr>
              <a:t>Shimānkapai mirin hila zangda,</a:t>
            </a:r>
          </a:p>
          <a:p>
            <a:pPr algn="ctr"/>
            <a:r>
              <a:rPr lang="en-US" sz="3600" b="1">
                <a:solidFill>
                  <a:srgbClr val="FFFFFF"/>
                </a:solidFill>
                <a:latin typeface="Arial" pitchFamily="34" charset="0"/>
                <a:cs typeface="Arial" pitchFamily="34" charset="0"/>
              </a:rPr>
              <a:t>Phasā hiva athumna khuihaipai; </a:t>
            </a:r>
          </a:p>
          <a:p>
            <a:pPr algn="ctr"/>
            <a:r>
              <a:rPr lang="en-US" sz="3600" b="1">
                <a:solidFill>
                  <a:srgbClr val="FFFF00"/>
                </a:solidFill>
                <a:latin typeface="Arial" pitchFamily="34" charset="0"/>
                <a:cs typeface="Arial" pitchFamily="34" charset="0"/>
              </a:rPr>
              <a:t>Varewui </a:t>
            </a:r>
            <a:r>
              <a:rPr lang="en-US" sz="3600" b="1">
                <a:solidFill>
                  <a:srgbClr val="ADADFF"/>
                </a:solidFill>
                <a:latin typeface="Arial" pitchFamily="34" charset="0"/>
                <a:cs typeface="Arial" pitchFamily="34" charset="0"/>
              </a:rPr>
              <a:t>khamashung </a:t>
            </a:r>
            <a:r>
              <a:rPr lang="en-US" sz="3600" b="1">
                <a:solidFill>
                  <a:srgbClr val="CCFFCC"/>
                </a:solidFill>
                <a:latin typeface="Arial" pitchFamily="34" charset="0"/>
                <a:cs typeface="Arial" pitchFamily="34" charset="0"/>
              </a:rPr>
              <a:t> </a:t>
            </a:r>
            <a:r>
              <a:rPr lang="en-US" sz="3600" b="1">
                <a:solidFill>
                  <a:schemeClr val="bg1"/>
                </a:solidFill>
                <a:latin typeface="Arial" pitchFamily="34" charset="0"/>
                <a:cs typeface="Arial" pitchFamily="34" charset="0"/>
              </a:rPr>
              <a:t>chiya</a:t>
            </a:r>
            <a:r>
              <a:rPr lang="en-US" sz="3600" b="1">
                <a:solidFill>
                  <a:srgbClr val="CCFFCC"/>
                </a:solidFill>
                <a:latin typeface="Arial" pitchFamily="34" charset="0"/>
                <a:cs typeface="Arial" pitchFamily="34" charset="0"/>
              </a:rPr>
              <a:t> leishonra</a:t>
            </a:r>
            <a:r>
              <a:rPr lang="en-US" sz="3600" b="1">
                <a:solidFill>
                  <a:srgbClr val="FFFFFF"/>
                </a:solidFill>
                <a:latin typeface="Arial" pitchFamily="34" charset="0"/>
                <a:cs typeface="Arial" pitchFamily="34" charset="0"/>
              </a:rPr>
              <a:t>:</a:t>
            </a:r>
          </a:p>
          <a:p>
            <a:pPr algn="ctr"/>
            <a:r>
              <a:rPr lang="en-US" sz="3600" b="1">
                <a:solidFill>
                  <a:srgbClr val="FFFF00"/>
                </a:solidFill>
                <a:latin typeface="Arial" pitchFamily="34" charset="0"/>
                <a:cs typeface="Arial" pitchFamily="34" charset="0"/>
              </a:rPr>
              <a:t>Awui </a:t>
            </a:r>
            <a:r>
              <a:rPr lang="en-US" sz="3600" b="1">
                <a:solidFill>
                  <a:srgbClr val="FFFFFF"/>
                </a:solidFill>
                <a:latin typeface="Arial" pitchFamily="34" charset="0"/>
                <a:cs typeface="Arial" pitchFamily="34" charset="0"/>
              </a:rPr>
              <a:t>wungram </a:t>
            </a:r>
            <a:r>
              <a:rPr lang="en-US" sz="3600" b="1">
                <a:solidFill>
                  <a:srgbClr val="CCFFCC"/>
                </a:solidFill>
                <a:latin typeface="Arial" pitchFamily="34" charset="0"/>
                <a:cs typeface="Arial" pitchFamily="34" charset="0"/>
              </a:rPr>
              <a:t>katang mavaima</a:t>
            </a:r>
            <a:r>
              <a:rPr lang="en-US" sz="3600" b="1">
                <a:solidFill>
                  <a:srgbClr val="FFFFFF"/>
                </a:solidFill>
                <a:latin typeface="Arial" pitchFamily="34" charset="0"/>
                <a:cs typeface="Arial" pitchFamily="34" charset="0"/>
              </a:rPr>
              <a:t>!</a:t>
            </a:r>
          </a:p>
        </p:txBody>
      </p:sp>
      <p:sp>
        <p:nvSpPr>
          <p:cNvPr id="180228"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chemeClr val="bg1"/>
                </a:solidFill>
                <a:latin typeface="Arial" pitchFamily="34" charset="0"/>
                <a:cs typeface="Arial" pitchFamily="34" charset="0"/>
              </a:rPr>
              <a:t>31</a:t>
            </a:r>
            <a:endParaRPr lang="en-US">
              <a:latin typeface="Arial" pitchFamily="34" charset="0"/>
              <a:cs typeface="Arial" pitchFamily="34" charset="0"/>
            </a:endParaRPr>
          </a:p>
        </p:txBody>
      </p:sp>
      <p:sp>
        <p:nvSpPr>
          <p:cNvPr id="180229"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pitchFamily="34" charset="0"/>
                <a:ea typeface="ＭＳ Ｐゴシック" pitchFamily="-84" charset="-128"/>
                <a:cs typeface="Arial" pitchFamily="34" charset="0"/>
              </a:rPr>
              <a:t>Verse 4</a:t>
            </a:r>
          </a:p>
        </p:txBody>
      </p:sp>
    </p:spTree>
  </p:cSld>
  <p:clrMapOvr>
    <a:masterClrMapping/>
  </p:clrMapOvr>
  <p:transition>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09600" y="609600"/>
            <a:ext cx="7924800" cy="838200"/>
          </a:xfrm>
          <a:solidFill>
            <a:schemeClr val="bg2"/>
          </a:solidFill>
          <a:effectLst>
            <a:outerShdw dist="35921" dir="2700000" algn="ctr" rotWithShape="0">
              <a:schemeClr val="bg2">
                <a:alpha val="74997"/>
              </a:schemeClr>
            </a:outerShdw>
          </a:effectLst>
        </p:spPr>
        <p:txBody>
          <a:bodyPr/>
          <a:lstStyle/>
          <a:p>
            <a:pPr algn="ctr">
              <a:lnSpc>
                <a:spcPct val="100000"/>
              </a:lnSpc>
              <a:defRPr/>
            </a:pPr>
            <a:r>
              <a:rPr lang="en-US" b="1">
                <a:solidFill>
                  <a:schemeClr val="tx1"/>
                </a:solidFill>
                <a:effectLst>
                  <a:outerShdw blurRad="38100" dist="38100" dir="2700000" algn="tl">
                    <a:srgbClr val="000000"/>
                  </a:outerShdw>
                </a:effectLst>
                <a:latin typeface="Arial" pitchFamily="34" charset="0"/>
                <a:ea typeface="ＭＳ Ｐゴシック" pitchFamily="-84" charset="-128"/>
              </a:rPr>
              <a:t>Nawui khamataiya tuiguili…</a:t>
            </a:r>
            <a:endParaRPr lang="en-US">
              <a:solidFill>
                <a:schemeClr val="tx1"/>
              </a:solidFill>
              <a:effectLst>
                <a:outerShdw blurRad="38100" dist="38100" dir="2700000" algn="tl">
                  <a:srgbClr val="000000"/>
                </a:outerShdw>
              </a:effectLst>
              <a:latin typeface="Arial" pitchFamily="34" charset="0"/>
              <a:ea typeface="ＭＳ Ｐゴシック" pitchFamily="-84" charset="-128"/>
            </a:endParaRPr>
          </a:p>
        </p:txBody>
      </p:sp>
      <p:sp>
        <p:nvSpPr>
          <p:cNvPr id="22531" name="Text Box 3"/>
          <p:cNvSpPr txBox="1">
            <a:spLocks noChangeArrowheads="1"/>
          </p:cNvSpPr>
          <p:nvPr/>
        </p:nvSpPr>
        <p:spPr bwMode="auto">
          <a:xfrm>
            <a:off x="0" y="1371600"/>
            <a:ext cx="8882063" cy="5108575"/>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p>
            <a:pPr marL="398463" indent="-398463">
              <a:buFontTx/>
              <a:buChar char="•"/>
              <a:defRPr/>
            </a:pPr>
            <a:r>
              <a:rPr lang="en-US" sz="4000" b="1" dirty="0" err="1">
                <a:solidFill>
                  <a:srgbClr val="FFFF00"/>
                </a:solidFill>
                <a:latin typeface="Arial" charset="0"/>
                <a:ea typeface="Arial" charset="0"/>
                <a:cs typeface="Arial" charset="0"/>
              </a:rPr>
              <a:t>Vare</a:t>
            </a:r>
            <a:r>
              <a:rPr lang="en-US" sz="4000" b="1" dirty="0">
                <a:solidFill>
                  <a:srgbClr val="FFFFFF"/>
                </a:solidFill>
                <a:latin typeface="Arial" charset="0"/>
                <a:ea typeface="Arial" charset="0"/>
                <a:cs typeface="Arial" charset="0"/>
              </a:rPr>
              <a:t>: 7 </a:t>
            </a:r>
            <a:r>
              <a:rPr lang="en-US" sz="4000" b="1" dirty="0" err="1">
                <a:solidFill>
                  <a:srgbClr val="FFFFFF"/>
                </a:solidFill>
                <a:latin typeface="Arial" charset="0"/>
                <a:ea typeface="Arial" charset="0"/>
                <a:cs typeface="Arial" charset="0"/>
              </a:rPr>
              <a:t>shi</a:t>
            </a:r>
            <a:r>
              <a:rPr lang="en-US" sz="4000" b="1" dirty="0">
                <a:solidFill>
                  <a:srgbClr val="FFFFFF"/>
                </a:solidFill>
                <a:latin typeface="Arial" charset="0"/>
                <a:ea typeface="Arial" charset="0"/>
                <a:cs typeface="Arial" charset="0"/>
              </a:rPr>
              <a:t> (-7%)</a:t>
            </a:r>
          </a:p>
          <a:p>
            <a:pPr marL="398463" indent="-398463">
              <a:buFontTx/>
              <a:buChar char="•"/>
              <a:defRPr/>
            </a:pPr>
            <a:r>
              <a:rPr lang="en-US" sz="4000" b="1" dirty="0" err="1">
                <a:solidFill>
                  <a:srgbClr val="FFB7F6"/>
                </a:solidFill>
                <a:latin typeface="Arial" charset="0"/>
                <a:ea typeface="Arial" charset="0"/>
                <a:cs typeface="Arial" charset="0"/>
              </a:rPr>
              <a:t>Chipee</a:t>
            </a:r>
            <a:r>
              <a:rPr lang="en-US" sz="4000" b="1" dirty="0">
                <a:solidFill>
                  <a:srgbClr val="FFB7F6"/>
                </a:solidFill>
                <a:latin typeface="Arial" charset="0"/>
                <a:ea typeface="Arial" charset="0"/>
                <a:cs typeface="Arial" charset="0"/>
              </a:rPr>
              <a:t>/</a:t>
            </a:r>
            <a:r>
              <a:rPr lang="en-US" sz="4000" b="1" dirty="0" err="1">
                <a:solidFill>
                  <a:srgbClr val="FFB7F6"/>
                </a:solidFill>
                <a:latin typeface="Arial" charset="0"/>
                <a:ea typeface="Arial" charset="0"/>
                <a:cs typeface="Arial" charset="0"/>
              </a:rPr>
              <a:t>pangshap</a:t>
            </a:r>
            <a:r>
              <a:rPr lang="en-US" sz="4000" b="1" dirty="0">
                <a:solidFill>
                  <a:srgbClr val="FFFFFF"/>
                </a:solidFill>
                <a:latin typeface="Arial" charset="0"/>
                <a:ea typeface="Arial" charset="0"/>
                <a:cs typeface="Arial" charset="0"/>
              </a:rPr>
              <a:t>: </a:t>
            </a:r>
            <a:r>
              <a:rPr lang="en-US" sz="3600" b="1" dirty="0">
                <a:solidFill>
                  <a:srgbClr val="FFFFFF"/>
                </a:solidFill>
                <a:latin typeface="Arial" charset="0"/>
                <a:ea typeface="Arial" charset="0"/>
                <a:cs typeface="Arial" charset="0"/>
              </a:rPr>
              <a:t>10 </a:t>
            </a:r>
            <a:r>
              <a:rPr lang="en-US" sz="3600" b="1" dirty="0" err="1">
                <a:solidFill>
                  <a:srgbClr val="FFFFFF"/>
                </a:solidFill>
                <a:latin typeface="Arial" charset="0"/>
                <a:ea typeface="Arial" charset="0"/>
                <a:cs typeface="Arial" charset="0"/>
              </a:rPr>
              <a:t>shi</a:t>
            </a:r>
            <a:r>
              <a:rPr lang="en-US" sz="3600" b="1" dirty="0">
                <a:solidFill>
                  <a:srgbClr val="FFFFFF"/>
                </a:solidFill>
                <a:latin typeface="Arial" charset="0"/>
                <a:ea typeface="Arial" charset="0"/>
                <a:cs typeface="Arial" charset="0"/>
              </a:rPr>
              <a:t> (-10%)</a:t>
            </a:r>
            <a:endParaRPr lang="en-US" sz="4000" b="1" dirty="0">
              <a:solidFill>
                <a:srgbClr val="FFFFFF"/>
              </a:solidFill>
              <a:latin typeface="Arial" charset="0"/>
              <a:ea typeface="Arial" charset="0"/>
              <a:cs typeface="Arial" charset="0"/>
            </a:endParaRPr>
          </a:p>
          <a:p>
            <a:pPr marL="398463" indent="-398463">
              <a:buFontTx/>
              <a:buChar char="•"/>
              <a:defRPr/>
            </a:pPr>
            <a:r>
              <a:rPr lang="en-US" sz="4000" b="1" dirty="0">
                <a:solidFill>
                  <a:srgbClr val="FFCC66"/>
                </a:solidFill>
                <a:latin typeface="Arial" charset="0"/>
                <a:ea typeface="Arial" charset="0"/>
                <a:cs typeface="Arial" charset="0"/>
              </a:rPr>
              <a:t>Christa/</a:t>
            </a:r>
            <a:r>
              <a:rPr lang="en-US" sz="4000" b="1" dirty="0" err="1">
                <a:solidFill>
                  <a:srgbClr val="FFCC66"/>
                </a:solidFill>
                <a:latin typeface="Arial" charset="0"/>
                <a:ea typeface="Arial" charset="0"/>
                <a:cs typeface="Arial" charset="0"/>
              </a:rPr>
              <a:t>Proho</a:t>
            </a:r>
            <a:r>
              <a:rPr lang="en-US" sz="4000" b="1" dirty="0">
                <a:solidFill>
                  <a:srgbClr val="FFFFFF"/>
                </a:solidFill>
                <a:latin typeface="Arial" charset="0"/>
                <a:ea typeface="Arial" charset="0"/>
                <a:cs typeface="Arial" charset="0"/>
              </a:rPr>
              <a:t>: 7 </a:t>
            </a:r>
            <a:r>
              <a:rPr lang="en-US" sz="4000" b="1" dirty="0" err="1">
                <a:solidFill>
                  <a:srgbClr val="FFFFFF"/>
                </a:solidFill>
                <a:latin typeface="Arial" charset="0"/>
                <a:ea typeface="Arial" charset="0"/>
                <a:cs typeface="Arial" charset="0"/>
              </a:rPr>
              <a:t>shi</a:t>
            </a:r>
            <a:r>
              <a:rPr lang="en-US" sz="4000" b="1" dirty="0">
                <a:solidFill>
                  <a:srgbClr val="FFFFFF"/>
                </a:solidFill>
                <a:latin typeface="Arial" charset="0"/>
                <a:ea typeface="Arial" charset="0"/>
                <a:cs typeface="Arial" charset="0"/>
              </a:rPr>
              <a:t> (-7%)</a:t>
            </a:r>
          </a:p>
          <a:p>
            <a:pPr marL="398463" indent="-398463">
              <a:buFontTx/>
              <a:buChar char="•"/>
              <a:defRPr/>
            </a:pPr>
            <a:r>
              <a:rPr lang="en-US" sz="4000" b="1" dirty="0" err="1">
                <a:solidFill>
                  <a:srgbClr val="CCFFCC"/>
                </a:solidFill>
                <a:latin typeface="Arial" charset="0"/>
                <a:ea typeface="Arial" charset="0"/>
                <a:cs typeface="Arial" charset="0"/>
              </a:rPr>
              <a:t>Khayui</a:t>
            </a:r>
            <a:r>
              <a:rPr lang="en-US" sz="4000" b="1" dirty="0">
                <a:solidFill>
                  <a:srgbClr val="FFFFFF"/>
                </a:solidFill>
                <a:latin typeface="Arial" charset="0"/>
                <a:ea typeface="Arial" charset="0"/>
                <a:cs typeface="Arial" charset="0"/>
              </a:rPr>
              <a:t>: 11 </a:t>
            </a:r>
            <a:r>
              <a:rPr lang="en-US" sz="4000" b="1" dirty="0" err="1">
                <a:solidFill>
                  <a:srgbClr val="FFFFFF"/>
                </a:solidFill>
                <a:latin typeface="Arial" charset="0"/>
                <a:ea typeface="Arial" charset="0"/>
                <a:cs typeface="Arial" charset="0"/>
              </a:rPr>
              <a:t>shi</a:t>
            </a:r>
            <a:r>
              <a:rPr lang="en-US" sz="4000" b="1" dirty="0">
                <a:solidFill>
                  <a:srgbClr val="FFFFFF"/>
                </a:solidFill>
                <a:latin typeface="Arial" charset="0"/>
                <a:ea typeface="Arial" charset="0"/>
                <a:cs typeface="Arial" charset="0"/>
              </a:rPr>
              <a:t> (-11%)</a:t>
            </a:r>
          </a:p>
          <a:p>
            <a:pPr marL="398463" indent="-398463">
              <a:buFontTx/>
              <a:buChar char="•"/>
              <a:defRPr/>
            </a:pPr>
            <a:r>
              <a:rPr lang="en-US" sz="4000" b="1" dirty="0" err="1">
                <a:solidFill>
                  <a:srgbClr val="ADADFF"/>
                </a:solidFill>
                <a:latin typeface="Arial" charset="0"/>
                <a:ea typeface="Arial" charset="0"/>
                <a:cs typeface="Arial" charset="0"/>
              </a:rPr>
              <a:t>Tui</a:t>
            </a:r>
            <a:r>
              <a:rPr lang="en-US" sz="4000" b="1" dirty="0">
                <a:solidFill>
                  <a:srgbClr val="ADADFF"/>
                </a:solidFill>
                <a:latin typeface="Arial" charset="0"/>
                <a:ea typeface="Arial" charset="0"/>
                <a:cs typeface="Arial" charset="0"/>
              </a:rPr>
              <a:t>/</a:t>
            </a:r>
            <a:r>
              <a:rPr lang="en-US" sz="4000" b="1" dirty="0" err="1">
                <a:solidFill>
                  <a:srgbClr val="ADADFF"/>
                </a:solidFill>
                <a:latin typeface="Arial" charset="0"/>
                <a:ea typeface="Arial" charset="0"/>
                <a:cs typeface="Arial" charset="0"/>
              </a:rPr>
              <a:t>Khamashung</a:t>
            </a:r>
            <a:r>
              <a:rPr lang="en-US" sz="4000" b="1" dirty="0">
                <a:solidFill>
                  <a:srgbClr val="FFFFFF"/>
                </a:solidFill>
                <a:latin typeface="Arial" charset="0"/>
                <a:ea typeface="Arial" charset="0"/>
                <a:cs typeface="Arial" charset="0"/>
              </a:rPr>
              <a:t>: 4 </a:t>
            </a:r>
            <a:r>
              <a:rPr lang="en-US" sz="4000" b="1" dirty="0" err="1">
                <a:solidFill>
                  <a:srgbClr val="FFFFFF"/>
                </a:solidFill>
                <a:latin typeface="Arial" charset="0"/>
                <a:ea typeface="Arial" charset="0"/>
                <a:cs typeface="Arial" charset="0"/>
              </a:rPr>
              <a:t>shi</a:t>
            </a:r>
            <a:r>
              <a:rPr lang="en-US" sz="4000" b="1" dirty="0">
                <a:solidFill>
                  <a:srgbClr val="FFFFFF"/>
                </a:solidFill>
                <a:latin typeface="Arial" charset="0"/>
                <a:ea typeface="Arial" charset="0"/>
                <a:cs typeface="Arial" charset="0"/>
              </a:rPr>
              <a:t> (-4%)</a:t>
            </a:r>
          </a:p>
          <a:p>
            <a:pPr marL="398463" indent="-398463">
              <a:buFontTx/>
              <a:buChar char="•"/>
              <a:defRPr/>
            </a:pPr>
            <a:r>
              <a:rPr lang="en-US" sz="4000" b="1" u="sng" dirty="0" err="1">
                <a:solidFill>
                  <a:srgbClr val="FF0000"/>
                </a:solidFill>
                <a:latin typeface="Arial" charset="0"/>
                <a:ea typeface="Arial" charset="0"/>
                <a:cs typeface="Arial" charset="0"/>
              </a:rPr>
              <a:t>Shitkashang</a:t>
            </a:r>
            <a:r>
              <a:rPr lang="en-US" sz="4000" b="1" u="sng" dirty="0">
                <a:solidFill>
                  <a:srgbClr val="FF0000"/>
                </a:solidFill>
                <a:latin typeface="Arial" charset="0"/>
                <a:ea typeface="Arial" charset="0"/>
                <a:cs typeface="Arial" charset="0"/>
              </a:rPr>
              <a:t>/</a:t>
            </a:r>
            <a:r>
              <a:rPr lang="en-US" sz="4000" b="1" u="sng" dirty="0" err="1">
                <a:solidFill>
                  <a:srgbClr val="FF0000"/>
                </a:solidFill>
                <a:latin typeface="Arial" charset="0"/>
                <a:ea typeface="Arial" charset="0"/>
                <a:cs typeface="Arial" charset="0"/>
              </a:rPr>
              <a:t>kachihan</a:t>
            </a:r>
            <a:r>
              <a:rPr lang="en-US" sz="4000" b="1" u="sng" dirty="0">
                <a:solidFill>
                  <a:srgbClr val="FFFFFF"/>
                </a:solidFill>
                <a:latin typeface="Arial" charset="0"/>
                <a:ea typeface="Arial" charset="0"/>
                <a:cs typeface="Arial" charset="0"/>
              </a:rPr>
              <a:t>: 2 </a:t>
            </a:r>
            <a:r>
              <a:rPr lang="en-US" sz="4000" b="1" u="sng" dirty="0" err="1">
                <a:solidFill>
                  <a:srgbClr val="FFFFFF"/>
                </a:solidFill>
                <a:latin typeface="Arial" charset="0"/>
                <a:ea typeface="Arial" charset="0"/>
                <a:cs typeface="Arial" charset="0"/>
              </a:rPr>
              <a:t>shi</a:t>
            </a:r>
            <a:r>
              <a:rPr lang="en-US" sz="4000" b="1" u="sng" dirty="0">
                <a:solidFill>
                  <a:srgbClr val="FFFFFF"/>
                </a:solidFill>
                <a:latin typeface="Arial" charset="0"/>
                <a:ea typeface="Arial" charset="0"/>
                <a:cs typeface="Arial" charset="0"/>
              </a:rPr>
              <a:t> (-2%)</a:t>
            </a:r>
          </a:p>
          <a:p>
            <a:pPr marL="398463" indent="-398463">
              <a:spcAft>
                <a:spcPts val="1200"/>
              </a:spcAft>
              <a:buFontTx/>
              <a:buChar char="•"/>
              <a:defRPr/>
            </a:pPr>
            <a:r>
              <a:rPr lang="en-US" sz="4000" b="1" dirty="0" err="1">
                <a:solidFill>
                  <a:srgbClr val="FFFFFF"/>
                </a:solidFill>
                <a:latin typeface="Arial" charset="0"/>
                <a:ea typeface="Arial" charset="0"/>
                <a:cs typeface="Arial" charset="0"/>
              </a:rPr>
              <a:t>Hibinghi</a:t>
            </a:r>
            <a:r>
              <a:rPr lang="en-US" sz="4000" b="1" dirty="0">
                <a:solidFill>
                  <a:srgbClr val="FFFFFF"/>
                </a:solidFill>
                <a:latin typeface="Arial" charset="0"/>
                <a:ea typeface="Arial" charset="0"/>
                <a:cs typeface="Arial" charset="0"/>
              </a:rPr>
              <a:t> </a:t>
            </a:r>
            <a:r>
              <a:rPr lang="en-US" sz="4000" b="1" dirty="0" err="1">
                <a:solidFill>
                  <a:srgbClr val="FFFFFF"/>
                </a:solidFill>
                <a:latin typeface="Arial" charset="0"/>
                <a:ea typeface="Arial" charset="0"/>
                <a:cs typeface="Arial" charset="0"/>
              </a:rPr>
              <a:t>mazangakha</a:t>
            </a:r>
            <a:r>
              <a:rPr lang="en-US" sz="4000" b="1" dirty="0">
                <a:solidFill>
                  <a:srgbClr val="FFFFFF"/>
                </a:solidFill>
                <a:latin typeface="Arial" charset="0"/>
                <a:ea typeface="Arial" charset="0"/>
                <a:cs typeface="Arial" charset="0"/>
              </a:rPr>
              <a:t> (- 40%)</a:t>
            </a:r>
          </a:p>
          <a:p>
            <a:pPr marL="398463" indent="-398463">
              <a:defRPr/>
            </a:pPr>
            <a:r>
              <a:rPr lang="en-US" sz="3600" b="1" dirty="0">
                <a:solidFill>
                  <a:srgbClr val="FFFFFF"/>
                </a:solidFill>
                <a:latin typeface="Arial" charset="0"/>
                <a:ea typeface="Arial" charset="0"/>
                <a:cs typeface="Arial" charset="0"/>
              </a:rPr>
              <a:t>(</a:t>
            </a:r>
            <a:r>
              <a:rPr lang="en-US" sz="3600" b="1" dirty="0" err="1">
                <a:solidFill>
                  <a:srgbClr val="FFFFFF"/>
                </a:solidFill>
                <a:latin typeface="Arial" charset="0"/>
                <a:ea typeface="Arial" charset="0"/>
                <a:cs typeface="Arial" charset="0"/>
              </a:rPr>
              <a:t>Vareshi</a:t>
            </a:r>
            <a:r>
              <a:rPr lang="en-US" sz="3600" b="1" dirty="0">
                <a:solidFill>
                  <a:srgbClr val="FFFFFF"/>
                </a:solidFill>
                <a:latin typeface="Arial" charset="0"/>
                <a:ea typeface="Arial" charset="0"/>
                <a:cs typeface="Arial" charset="0"/>
              </a:rPr>
              <a:t>/</a:t>
            </a:r>
            <a:r>
              <a:rPr lang="en-US" sz="3600" b="1" dirty="0" err="1">
                <a:solidFill>
                  <a:srgbClr val="FFFFFF"/>
                </a:solidFill>
                <a:latin typeface="Arial" charset="0"/>
                <a:ea typeface="Arial" charset="0"/>
                <a:cs typeface="Arial" charset="0"/>
              </a:rPr>
              <a:t>ithum</a:t>
            </a:r>
            <a:r>
              <a:rPr lang="en-US" sz="3600" b="1" dirty="0">
                <a:solidFill>
                  <a:srgbClr val="FFFFFF"/>
                </a:solidFill>
                <a:latin typeface="Arial" charset="0"/>
                <a:ea typeface="Arial" charset="0"/>
                <a:cs typeface="Arial" charset="0"/>
              </a:rPr>
              <a:t> </a:t>
            </a:r>
            <a:r>
              <a:rPr lang="en-US" sz="3600" b="1" dirty="0" err="1">
                <a:solidFill>
                  <a:srgbClr val="FFFFFF"/>
                </a:solidFill>
                <a:latin typeface="Arial" charset="0"/>
                <a:ea typeface="Arial" charset="0"/>
                <a:cs typeface="Arial" charset="0"/>
              </a:rPr>
              <a:t>kachila</a:t>
            </a:r>
            <a:r>
              <a:rPr lang="en-US" sz="3600" b="1" dirty="0">
                <a:solidFill>
                  <a:srgbClr val="FFFFFF"/>
                </a:solidFill>
                <a:latin typeface="Arial" charset="0"/>
                <a:ea typeface="Arial" charset="0"/>
                <a:cs typeface="Arial" charset="0"/>
              </a:rPr>
              <a:t> 17 </a:t>
            </a:r>
            <a:r>
              <a:rPr lang="en-US" sz="3600" b="1" dirty="0" err="1">
                <a:solidFill>
                  <a:srgbClr val="FFFFFF"/>
                </a:solidFill>
                <a:latin typeface="Arial" charset="0"/>
                <a:ea typeface="Arial" charset="0"/>
                <a:cs typeface="Arial" charset="0"/>
              </a:rPr>
              <a:t>shi</a:t>
            </a:r>
            <a:r>
              <a:rPr lang="en-US" sz="3600" b="1" dirty="0">
                <a:solidFill>
                  <a:srgbClr val="FFFFFF"/>
                </a:solidFill>
                <a:latin typeface="Arial" charset="0"/>
                <a:ea typeface="Arial" charset="0"/>
                <a:cs typeface="Arial" charset="0"/>
              </a:rPr>
              <a:t>!)</a:t>
            </a:r>
          </a:p>
        </p:txBody>
      </p:sp>
      <p:sp>
        <p:nvSpPr>
          <p:cNvPr id="176132"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31</a:t>
            </a:r>
            <a:endParaRPr lang="en-US">
              <a:solidFill>
                <a:srgbClr val="FFFFFF"/>
              </a:solidFill>
              <a:latin typeface="Arial" pitchFamily="34" charset="0"/>
              <a:cs typeface="Arial" pitchFamily="34" charset="0"/>
            </a:endParaRPr>
          </a:p>
        </p:txBody>
      </p:sp>
      <p:sp>
        <p:nvSpPr>
          <p:cNvPr id="22533" name="Text Box 5"/>
          <p:cNvSpPr txBox="1">
            <a:spLocks noChangeArrowheads="1"/>
          </p:cNvSpPr>
          <p:nvPr/>
        </p:nvSpPr>
        <p:spPr bwMode="auto">
          <a:xfrm>
            <a:off x="0" y="-46038"/>
            <a:ext cx="9144000" cy="523876"/>
          </a:xfrm>
          <a:prstGeom prst="rect">
            <a:avLst/>
          </a:prstGeom>
          <a:noFill/>
          <a:ln w="9525">
            <a:noFill/>
            <a:miter lim="800000"/>
            <a:headEnd/>
            <a:tailEnd/>
          </a:ln>
          <a:effectLst>
            <a:outerShdw dist="35921" dir="2700000" algn="ctr" rotWithShape="0">
              <a:schemeClr val="bg2">
                <a:alpha val="74997"/>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a:solidFill>
                  <a:srgbClr val="FFFFFF"/>
                </a:solidFill>
                <a:latin typeface="Arial" charset="0"/>
                <a:cs typeface="Arial" charset="0"/>
              </a:rPr>
              <a:t>Khalatta sākhayang #2 wui chāng</a:t>
            </a:r>
            <a:endParaRPr lang="en-US" sz="2800">
              <a:solidFill>
                <a:srgbClr val="FFFFFF"/>
              </a:solidFill>
              <a:latin typeface="Arial" charset="0"/>
              <a:cs typeface="Arial" charset="0"/>
            </a:endParaRPr>
          </a:p>
        </p:txBody>
      </p:sp>
    </p:spTree>
    <p:extLst>
      <p:ext uri="{BB962C8B-B14F-4D97-AF65-F5344CB8AC3E}">
        <p14:creationId xmlns:p14="http://schemas.microsoft.com/office/powerpoint/2010/main" val="249453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Pao </a:t>
            </a:r>
            <a:r>
              <a:rPr lang="en-US" sz="2800" b="1" dirty="0" err="1">
                <a:solidFill>
                  <a:srgbClr val="FFFFFF"/>
                </a:solidFill>
                <a:latin typeface="Arial" charset="0"/>
                <a:ea typeface="ＭＳ Ｐゴシック" charset="0"/>
              </a:rPr>
              <a:t>harkashokwui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ara</a:t>
            </a:r>
            <a:r>
              <a:rPr lang="en-US" sz="28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300" eaLnBrk="1" fontAlgn="base" hangingPunct="1">
              <a:spcBef>
                <a:spcPct val="0"/>
              </a:spcBef>
              <a:spcAft>
                <a:spcPct val="0"/>
              </a:spcAft>
            </a:pPr>
            <a:r>
              <a:rPr lang="en-US" b="1" dirty="0" err="1">
                <a:solidFill>
                  <a:srgbClr val="FFFFFF"/>
                </a:solidFill>
                <a:latin typeface="Arial" charset="0"/>
                <a:ea typeface="+mn-ea"/>
                <a:cs typeface="Arial" charset="0"/>
              </a:rPr>
              <a:t>Hiwuili</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zangdakhaleihi</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tamkachitheiwui</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aponglinai</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Kachisat</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binghi</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kalemeina</a:t>
            </a:r>
            <a:r>
              <a:rPr lang="en-US" b="1" dirty="0">
                <a:solidFill>
                  <a:srgbClr val="FFFFFF"/>
                </a:solidFill>
                <a:latin typeface="Arial" charset="0"/>
                <a:ea typeface="+mn-ea"/>
                <a:cs typeface="Arial" charset="0"/>
              </a:rPr>
              <a:t> </a:t>
            </a:r>
            <a:r>
              <a:rPr lang="en-US" b="1" dirty="0" err="1">
                <a:solidFill>
                  <a:srgbClr val="FFFFFF"/>
                </a:solidFill>
                <a:latin typeface="Arial" charset="0"/>
                <a:ea typeface="+mn-ea"/>
                <a:cs typeface="Arial" charset="0"/>
              </a:rPr>
              <a:t>samphangpaira</a:t>
            </a:r>
            <a:endParaRPr lang="en-US" sz="1100" b="1" dirty="0">
              <a:solidFill>
                <a:srgbClr val="FFFFFF"/>
              </a:solidFill>
              <a:latin typeface="Arial" charset="0"/>
              <a:ea typeface="+mn-ea"/>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0181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descr="bible002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idx="4294967295"/>
          </p:nvPr>
        </p:nvSpPr>
        <p:spPr>
          <a:solidFill>
            <a:schemeClr val="bg2"/>
          </a:solidFill>
        </p:spPr>
        <p:txBody>
          <a:bodyPr/>
          <a:lstStyle/>
          <a:p>
            <a:pPr>
              <a:defRPr/>
            </a:pPr>
            <a:r>
              <a:rPr lang="en-US" sz="4000" b="1">
                <a:solidFill>
                  <a:srgbClr val="FFFF00"/>
                </a:solidFill>
                <a:effectLst>
                  <a:outerShdw blurRad="38100" dist="38100" dir="2700000" algn="tl">
                    <a:srgbClr val="FFFFFF"/>
                  </a:outerShdw>
                </a:effectLst>
                <a:latin typeface="Arial" pitchFamily="34" charset="0"/>
                <a:ea typeface="ＭＳ Ｐゴシック" pitchFamily="-84" charset="-128"/>
              </a:rPr>
              <a:t>Matthew 18:15-20 hi s</a:t>
            </a:r>
            <a:r>
              <a:rPr lang="en-US" sz="4000" b="1">
                <a:solidFill>
                  <a:srgbClr val="FFFF00"/>
                </a:solidFill>
                <a:effectLst>
                  <a:outerShdw blurRad="38100" dist="38100" dir="2700000" algn="tl">
                    <a:srgbClr val="FFFFFF"/>
                  </a:outerShdw>
                </a:effectLst>
                <a:ea typeface="ＭＳ Ｐゴシック" pitchFamily="-84" charset="-128"/>
              </a:rPr>
              <a:t>ā</a:t>
            </a:r>
            <a:r>
              <a:rPr lang="en-US" sz="4000" b="1">
                <a:solidFill>
                  <a:srgbClr val="FFFF00"/>
                </a:solidFill>
                <a:effectLst>
                  <a:outerShdw blurRad="38100" dist="38100" dir="2700000" algn="tl">
                    <a:srgbClr val="FFFFFF"/>
                  </a:outerShdw>
                </a:effectLst>
                <a:latin typeface="Arial" pitchFamily="34" charset="0"/>
                <a:ea typeface="ＭＳ Ｐゴシック" pitchFamily="-84" charset="-128"/>
              </a:rPr>
              <a:t>yangsa</a:t>
            </a:r>
          </a:p>
        </p:txBody>
      </p:sp>
      <p:sp>
        <p:nvSpPr>
          <p:cNvPr id="3" name="Title 1"/>
          <p:cNvSpPr txBox="1">
            <a:spLocks/>
          </p:cNvSpPr>
          <p:nvPr/>
        </p:nvSpPr>
        <p:spPr bwMode="auto">
          <a:xfrm>
            <a:off x="1219200" y="1524000"/>
            <a:ext cx="7162800" cy="609600"/>
          </a:xfrm>
          <a:prstGeom prst="rect">
            <a:avLst/>
          </a:prstGeom>
          <a:noFill/>
          <a:ln w="9525">
            <a:noFill/>
            <a:miter lim="800000"/>
            <a:headEnd/>
            <a:tailEnd/>
          </a:ln>
        </p:spPr>
        <p:txBody>
          <a:bodyPr anchor="ctr"/>
          <a:lstStyle/>
          <a:p>
            <a:pPr marL="450850" indent="-450850">
              <a:lnSpc>
                <a:spcPct val="90000"/>
              </a:lnSpc>
              <a:defRPr/>
            </a:pPr>
            <a:r>
              <a:rPr lang="en-US" sz="2800" b="1">
                <a:solidFill>
                  <a:srgbClr val="FFFFFF"/>
                </a:solidFill>
                <a:effectLst>
                  <a:outerShdw blurRad="38100" dist="38100" dir="2700000" algn="tl">
                    <a:srgbClr val="000000"/>
                  </a:outerShdw>
                </a:effectLst>
                <a:latin typeface="Arial" pitchFamily="34" charset="0"/>
                <a:cs typeface="Arial" pitchFamily="34" charset="0"/>
              </a:rPr>
              <a:t>b.	Tuipam kathada pheikhaira...</a:t>
            </a:r>
          </a:p>
        </p:txBody>
      </p:sp>
      <p:sp>
        <p:nvSpPr>
          <p:cNvPr id="118789"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27</a:t>
            </a:r>
            <a:endParaRPr lang="en-US">
              <a:solidFill>
                <a:srgbClr val="FFFFFF"/>
              </a:solidFill>
              <a:latin typeface="Arial" pitchFamily="34" charset="0"/>
              <a:cs typeface="Arial" pitchFamily="34" charset="0"/>
            </a:endParaRPr>
          </a:p>
        </p:txBody>
      </p:sp>
      <p:sp>
        <p:nvSpPr>
          <p:cNvPr id="5" name="Title 1"/>
          <p:cNvSpPr txBox="1">
            <a:spLocks/>
          </p:cNvSpPr>
          <p:nvPr/>
        </p:nvSpPr>
        <p:spPr bwMode="auto">
          <a:xfrm>
            <a:off x="1676400" y="2133600"/>
            <a:ext cx="7467600" cy="4419600"/>
          </a:xfrm>
          <a:prstGeom prst="rect">
            <a:avLst/>
          </a:prstGeom>
          <a:noFill/>
          <a:ln w="9525">
            <a:noFill/>
            <a:miter lim="800000"/>
            <a:headEnd/>
            <a:tailEnd/>
          </a:ln>
        </p:spPr>
        <p:txBody>
          <a:bodyPr anchor="ctr"/>
          <a:lstStyle/>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1)	Seiha sakhuilu, khani kathumsi pālu, kala mibingna ngahānkhamarao, ngahānkapai ningli rākazang katonga kapikhuilu (mamalāi khavāi).  Kala chi ngahānkālu.</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 </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2)	Shebshitui einala khani kathum pālu kala tuiyār khangatei leilā yangkhuilu.</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 </a:t>
            </a:r>
          </a:p>
          <a:p>
            <a:pPr marL="450850" indent="-450850">
              <a:lnSpc>
                <a:spcPct val="90000"/>
              </a:lnSpc>
              <a:defRPr/>
            </a:pPr>
            <a:r>
              <a:rPr lang="en-US" b="1">
                <a:solidFill>
                  <a:srgbClr val="FFFFFF"/>
                </a:solidFill>
                <a:effectLst>
                  <a:outerShdw blurRad="38100" dist="38100" dir="2700000" algn="tl">
                    <a:srgbClr val="000000"/>
                  </a:outerShdw>
                </a:effectLst>
                <a:latin typeface="Arial" pitchFamily="34" charset="0"/>
                <a:cs typeface="Arial" pitchFamily="34" charset="0"/>
              </a:rPr>
              <a:t>3)	Greek/Hebrew pātheikha ngaheoyanglu kala khamataiya tuiyārbing manālu.</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719322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1" name="Rectangle 1063"/>
          <p:cNvSpPr>
            <a:spLocks noChangeArrowheads="1"/>
          </p:cNvSpPr>
          <p:nvPr/>
        </p:nvSpPr>
        <p:spPr bwMode="auto">
          <a:xfrm>
            <a:off x="34925" y="1000125"/>
            <a:ext cx="9144000" cy="5857875"/>
          </a:xfrm>
          <a:prstGeom prst="rect">
            <a:avLst/>
          </a:prstGeom>
          <a:noFill/>
          <a:ln>
            <a:noFill/>
          </a:ln>
          <a:effectLst>
            <a:outerShdw blurRad="63500" dist="155023" dir="12899521" algn="ctr" rotWithShape="0">
              <a:srgbClr val="07070B">
                <a:alpha val="74998"/>
              </a:srgbClr>
            </a:outerShdw>
          </a:effectLst>
        </p:spPr>
        <p:txBody>
          <a:bodyPr anchor="ctr"/>
          <a:lstStyle/>
          <a:p>
            <a:pPr eaLnBrk="1" hangingPunct="1">
              <a:defRPr/>
            </a:pPr>
            <a:r>
              <a:rPr kumimoji="1" lang="en-US" b="1">
                <a:solidFill>
                  <a:srgbClr val="FFFFFF"/>
                </a:solidFill>
                <a:latin typeface="Arial"/>
                <a:ea typeface="ＭＳ Ｐゴシック" charset="0"/>
                <a:cs typeface="Arial"/>
              </a:rPr>
              <a:t>Nachinana nawui tungli khayon sahaiakha, ali valaga </a:t>
            </a:r>
            <a:r>
              <a:rPr kumimoji="1" lang="en-US" b="1">
                <a:solidFill>
                  <a:srgbClr val="FFFF00"/>
                </a:solidFill>
                <a:latin typeface="Arial"/>
                <a:ea typeface="ＭＳ Ｐゴシック" charset="0"/>
                <a:cs typeface="Arial"/>
              </a:rPr>
              <a:t>nanimang</a:t>
            </a:r>
            <a:r>
              <a:rPr kumimoji="1" lang="en-US" b="1">
                <a:solidFill>
                  <a:srgbClr val="FFFFFF"/>
                </a:solidFill>
                <a:latin typeface="Arial"/>
                <a:ea typeface="ＭＳ Ｐゴシック" charset="0"/>
                <a:cs typeface="Arial"/>
              </a:rPr>
              <a:t> ngasopamlaga awui khayon chi hangmilu, ana mayaakha nana nachinali yuikhuihaira. Ana nali mahengsang- akha </a:t>
            </a:r>
            <a:r>
              <a:rPr kumimoji="1" lang="en-US" b="1">
                <a:solidFill>
                  <a:srgbClr val="FFFF00"/>
                </a:solidFill>
                <a:latin typeface="Arial"/>
                <a:ea typeface="ＭＳ Ｐゴシック" charset="0"/>
                <a:cs typeface="Arial"/>
              </a:rPr>
              <a:t>mi akha khani </a:t>
            </a:r>
            <a:r>
              <a:rPr kumimoji="1" lang="en-US" b="1">
                <a:solidFill>
                  <a:srgbClr val="FFFFFF"/>
                </a:solidFill>
                <a:latin typeface="Arial"/>
                <a:ea typeface="ＭＳ Ｐゴシック" charset="0"/>
                <a:cs typeface="Arial"/>
              </a:rPr>
              <a:t>ngasophungda valu, Chithaakha tui maram kachiva hilaka kaji kathara lairikli kapi kahai thada mi khani kathumwui shakhi chieina khuipaira. Kha ana athumlila mahensangakha </a:t>
            </a:r>
            <a:r>
              <a:rPr kumimoji="1" lang="en-US" b="1">
                <a:solidFill>
                  <a:srgbClr val="FFFF00"/>
                </a:solidFill>
                <a:latin typeface="Arial"/>
                <a:ea typeface="ＭＳ Ｐゴシック" charset="0"/>
                <a:cs typeface="Arial"/>
              </a:rPr>
              <a:t>saikora churchli hangchitheilu</a:t>
            </a:r>
            <a:r>
              <a:rPr kumimoji="1" lang="en-US" b="1">
                <a:solidFill>
                  <a:srgbClr val="FFFFFF"/>
                </a:solidFill>
                <a:latin typeface="Arial"/>
                <a:ea typeface="ＭＳ Ｐゴシック" charset="0"/>
                <a:cs typeface="Arial"/>
              </a:rPr>
              <a:t>; kala ana churchlila mahengsangakha nathumwui mangali a hi </a:t>
            </a:r>
            <a:r>
              <a:rPr kumimoji="1" lang="en-US" b="1">
                <a:solidFill>
                  <a:srgbClr val="FFFF00"/>
                </a:solidFill>
                <a:latin typeface="Arial"/>
                <a:ea typeface="ＭＳ Ｐゴシック" charset="0"/>
                <a:cs typeface="Arial"/>
              </a:rPr>
              <a:t>kameoli kaphaninga kala khasina kakhuia </a:t>
            </a:r>
            <a:r>
              <a:rPr kumimoji="1" lang="en-US" b="1">
                <a:solidFill>
                  <a:srgbClr val="FFFFFF"/>
                </a:solidFill>
                <a:latin typeface="Arial"/>
                <a:ea typeface="ＭＳ Ｐゴシック" charset="0"/>
                <a:cs typeface="Arial"/>
              </a:rPr>
              <a:t>kathana da khuilu. Ina nathumli kachangkhat eina kahangna, kachikathali nathumna okathuili khalap kahahai chi kazingramlila khalapra, kala nathumna okathuili khamayaya chi kazingramlila mayara. Ina nathumli hangluishit kajina, nathumwui ngachaili mi khanina okathuili mayangarokta kachikatha poakha kapopo chi kachingramli khaleiya ishavana mira. Kihkhalajila mi khani kathumna iwui mingli kakazip chili I zangda lei.</a:t>
            </a:r>
            <a:endParaRPr kumimoji="1" lang="en-US" b="1" dirty="0">
              <a:solidFill>
                <a:srgbClr val="FFFFFF"/>
              </a:solidFill>
              <a:latin typeface="Arial"/>
              <a:ea typeface="ＭＳ Ｐゴシック" charset="0"/>
              <a:cs typeface="Arial"/>
            </a:endParaRPr>
          </a:p>
        </p:txBody>
      </p:sp>
      <p:sp>
        <p:nvSpPr>
          <p:cNvPr id="1068034" name="Rectangle 1026"/>
          <p:cNvSpPr>
            <a:spLocks noGrp="1" noChangeArrowheads="1"/>
          </p:cNvSpPr>
          <p:nvPr>
            <p:ph type="title"/>
          </p:nvPr>
        </p:nvSpPr>
        <p:spPr>
          <a:xfrm>
            <a:off x="685800" y="44450"/>
            <a:ext cx="7772400" cy="533400"/>
          </a:xfrm>
          <a:effectLst>
            <a:outerShdw blurRad="63500" dist="155023" dir="12899521" algn="ctr" rotWithShape="0">
              <a:srgbClr val="07070B">
                <a:alpha val="74998"/>
              </a:srgbClr>
            </a:outerShdw>
          </a:effectLst>
        </p:spPr>
        <p:txBody>
          <a:bodyPr/>
          <a:lstStyle/>
          <a:p>
            <a:pPr algn="ctr" eaLnBrk="1" hangingPunct="1">
              <a:defRPr/>
            </a:pPr>
            <a:r>
              <a:rPr lang="en-US" sz="3600" b="1" dirty="0">
                <a:latin typeface="Helvetica" charset="0"/>
                <a:cs typeface="ＭＳ Ｐゴシック" charset="0"/>
              </a:rPr>
              <a:t>Matthew </a:t>
            </a:r>
            <a:r>
              <a:rPr lang="en-US" sz="3600" b="1">
                <a:latin typeface="Helvetica" charset="0"/>
                <a:cs typeface="ＭＳ Ｐゴシック" charset="0"/>
              </a:rPr>
              <a:t>18:15-20 </a:t>
            </a:r>
            <a:r>
              <a:rPr lang="en-US" sz="2400" b="1">
                <a:latin typeface="Helvetica" charset="0"/>
                <a:cs typeface="ＭＳ Ｐゴシック" charset="0"/>
              </a:rPr>
              <a:t>(Tangkhul)</a:t>
            </a:r>
            <a:endParaRPr lang="en-US" b="1" dirty="0">
              <a:latin typeface="Helvetica" charset="0"/>
              <a:cs typeface="ＭＳ Ｐゴシック" charset="0"/>
            </a:endParaRPr>
          </a:p>
        </p:txBody>
      </p:sp>
      <p:sp>
        <p:nvSpPr>
          <p:cNvPr id="10" name="Rectangle 1026"/>
          <p:cNvSpPr txBox="1">
            <a:spLocks noChangeArrowheads="1"/>
          </p:cNvSpPr>
          <p:nvPr/>
        </p:nvSpPr>
        <p:spPr bwMode="auto">
          <a:xfrm>
            <a:off x="0" y="549275"/>
            <a:ext cx="9144000" cy="533400"/>
          </a:xfrm>
          <a:prstGeom prst="rect">
            <a:avLst/>
          </a:prstGeom>
          <a:noFill/>
          <a:ln w="9525">
            <a:noFill/>
            <a:miter lim="800000"/>
            <a:headEnd/>
            <a:tailEnd/>
          </a:ln>
          <a:effectLst>
            <a:outerShdw blurRad="63500" dist="155023" dir="12899521" algn="ctr" rotWithShape="0">
              <a:srgbClr val="07070B">
                <a:alpha val="74998"/>
              </a:srgbClr>
            </a:outerShdw>
          </a:effectLst>
        </p:spPr>
        <p:txBody>
          <a:bodyPr anchor="ctr"/>
          <a:lstStyle>
            <a:lvl1pPr algn="l"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Arial"/>
                <a:ea typeface="ＭＳ Ｐゴシック" charset="0"/>
                <a:cs typeface="Arial"/>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a:lstStyle>
          <a:p>
            <a:pPr algn="ctr" eaLnBrk="1" hangingPunct="1">
              <a:defRPr/>
            </a:pPr>
            <a:r>
              <a:rPr lang="en-US" sz="2800" b="1">
                <a:latin typeface="Helvetica" charset="0"/>
                <a:cs typeface="ＭＳ Ｐゴシック" charset="0"/>
              </a:rPr>
              <a:t>Tuipam hili khi khangah</a:t>
            </a:r>
            <a:r>
              <a:rPr lang="en-US" sz="2800" b="1"/>
              <a:t>ān leili</a:t>
            </a:r>
            <a:r>
              <a:rPr lang="en-US" sz="2800" b="1">
                <a:latin typeface="Helvetica" charset="0"/>
                <a:cs typeface="ＭＳ Ｐゴシック" charset="0"/>
              </a:rPr>
              <a:t>?</a:t>
            </a:r>
            <a:endParaRPr lang="en-US" sz="3600" b="1" dirty="0">
              <a:latin typeface="Helvetica" charset="0"/>
              <a:cs typeface="ＭＳ Ｐゴシック" charset="0"/>
            </a:endParaRPr>
          </a:p>
        </p:txBody>
      </p:sp>
      <p:sp>
        <p:nvSpPr>
          <p:cNvPr id="11" name="Text Box 4"/>
          <p:cNvSpPr txBox="1">
            <a:spLocks noChangeArrowheads="1"/>
          </p:cNvSpPr>
          <p:nvPr/>
        </p:nvSpPr>
        <p:spPr bwMode="auto">
          <a:xfrm>
            <a:off x="8101013" y="76200"/>
            <a:ext cx="987425" cy="461963"/>
          </a:xfrm>
          <a:prstGeom prst="rect">
            <a:avLst/>
          </a:prstGeom>
          <a:noFill/>
          <a:ln w="9525">
            <a:noFill/>
            <a:miter lim="800000"/>
            <a:headEnd/>
            <a:tailEnd/>
          </a:ln>
        </p:spPr>
        <p:txBody>
          <a:bodyPr wrap="none">
            <a:spAutoFit/>
          </a:bodyPr>
          <a:lstStyle/>
          <a:p>
            <a:r>
              <a:rPr lang="en-US" b="1">
                <a:solidFill>
                  <a:srgbClr val="FFFFFF"/>
                </a:solidFill>
                <a:latin typeface="Arial" pitchFamily="34" charset="0"/>
                <a:cs typeface="Arial" pitchFamily="34" charset="0"/>
              </a:rPr>
              <a:t>34a-b</a:t>
            </a:r>
            <a:endParaRPr lang="en-US">
              <a:solidFill>
                <a:srgbClr val="FFFFFF"/>
              </a:solidFill>
              <a:latin typeface="Arial" pitchFamily="34" charset="0"/>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2" descr="roman column"/>
          <p:cNvPicPr>
            <a:picLocks noChangeAspect="1" noChangeArrowheads="1"/>
          </p:cNvPicPr>
          <p:nvPr/>
        </p:nvPicPr>
        <p:blipFill>
          <a:blip r:embed="rId3"/>
          <a:srcRect/>
          <a:stretch>
            <a:fillRect/>
          </a:stretch>
        </p:blipFill>
        <p:spPr bwMode="auto">
          <a:xfrm>
            <a:off x="2133600" y="2819400"/>
            <a:ext cx="1158875" cy="4038600"/>
          </a:xfrm>
          <a:prstGeom prst="rect">
            <a:avLst/>
          </a:prstGeom>
          <a:noFill/>
          <a:ln w="9525">
            <a:noFill/>
            <a:miter lim="800000"/>
            <a:headEnd/>
            <a:tailEnd/>
          </a:ln>
        </p:spPr>
      </p:pic>
      <p:pic>
        <p:nvPicPr>
          <p:cNvPr id="120835" name="Picture 3" descr="roman column"/>
          <p:cNvPicPr>
            <a:picLocks noChangeAspect="1" noChangeArrowheads="1"/>
          </p:cNvPicPr>
          <p:nvPr/>
        </p:nvPicPr>
        <p:blipFill>
          <a:blip r:embed="rId3"/>
          <a:srcRect/>
          <a:stretch>
            <a:fillRect/>
          </a:stretch>
        </p:blipFill>
        <p:spPr bwMode="auto">
          <a:xfrm>
            <a:off x="5562600" y="2819400"/>
            <a:ext cx="1158875" cy="4038600"/>
          </a:xfrm>
          <a:prstGeom prst="rect">
            <a:avLst/>
          </a:prstGeom>
          <a:noFill/>
          <a:ln w="9525">
            <a:noFill/>
            <a:miter lim="800000"/>
            <a:headEnd/>
            <a:tailEnd/>
          </a:ln>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rPr>
              <a:t>Matthew</a:t>
            </a:r>
            <a:r>
              <a:rPr lang="fr-FR" altLang="ja-JP" b="1">
                <a:effectLst>
                  <a:outerShdw blurRad="38100" dist="38100" dir="2700000" algn="tl">
                    <a:srgbClr val="FFFFFF"/>
                  </a:outerShdw>
                </a:effectLst>
              </a:rPr>
              <a:t>'</a:t>
            </a:r>
            <a:r>
              <a:rPr lang="en-US" b="1">
                <a:effectLst>
                  <a:outerShdw blurRad="38100" dist="38100" dir="2700000" algn="tl">
                    <a:srgbClr val="FFFFFF"/>
                  </a:outerShdw>
                </a:effectLst>
              </a:rPr>
              <a:t>s Relational Pillars</a:t>
            </a:r>
            <a:endParaRPr lang="en-US"/>
          </a:p>
        </p:txBody>
      </p:sp>
      <p:sp>
        <p:nvSpPr>
          <p:cNvPr id="946183" name="Rectangle 7"/>
          <p:cNvSpPr>
            <a:spLocks noChangeArrowheads="1"/>
          </p:cNvSpPr>
          <p:nvPr/>
        </p:nvSpPr>
        <p:spPr bwMode="auto">
          <a:xfrm>
            <a:off x="3038475" y="19050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5:23-24</a:t>
            </a:r>
            <a:endParaRPr lang="en-US" sz="4400">
              <a:solidFill>
                <a:srgbClr val="000000"/>
              </a:solidFill>
              <a:latin typeface="Arial" pitchFamily="34" charset="0"/>
            </a:endParaRPr>
          </a:p>
        </p:txBody>
      </p:sp>
      <p:sp>
        <p:nvSpPr>
          <p:cNvPr id="946184" name="Rectangle 8"/>
          <p:cNvSpPr>
            <a:spLocks noChangeArrowheads="1"/>
          </p:cNvSpPr>
          <p:nvPr/>
        </p:nvSpPr>
        <p:spPr bwMode="auto">
          <a:xfrm>
            <a:off x="0" y="3124200"/>
            <a:ext cx="251460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Na hi:</a:t>
            </a:r>
            <a:endParaRPr lang="en-US" sz="4400" i="1">
              <a:solidFill>
                <a:srgbClr val="000000"/>
              </a:solidFill>
              <a:latin typeface="Arial" pitchFamily="34" charset="0"/>
            </a:endParaRPr>
          </a:p>
        </p:txBody>
      </p:sp>
      <p:sp>
        <p:nvSpPr>
          <p:cNvPr id="946185" name="Rectangle 9"/>
          <p:cNvSpPr>
            <a:spLocks noChangeArrowheads="1"/>
          </p:cNvSpPr>
          <p:nvPr/>
        </p:nvSpPr>
        <p:spPr bwMode="auto">
          <a:xfrm>
            <a:off x="0" y="4114800"/>
            <a:ext cx="2514600" cy="990600"/>
          </a:xfrm>
          <a:prstGeom prst="rect">
            <a:avLst/>
          </a:prstGeom>
          <a:noFill/>
          <a:ln w="9525">
            <a:noFill/>
            <a:miter lim="800000"/>
            <a:headEnd/>
            <a:tailEnd/>
          </a:ln>
        </p:spPr>
        <p:txBody>
          <a:bodyPr anchor="ctr"/>
          <a:lstStyle/>
          <a:p>
            <a:pPr eaLnBrk="1" hangingPunct="1"/>
            <a:r>
              <a:rPr lang="en-US" sz="4400" b="1" i="1">
                <a:solidFill>
                  <a:srgbClr val="FFFFFF"/>
                </a:solidFill>
                <a:latin typeface="Arial" pitchFamily="34" charset="0"/>
              </a:rPr>
              <a:t>Khili:</a:t>
            </a:r>
            <a:endParaRPr lang="en-US" sz="4400" i="1">
              <a:solidFill>
                <a:srgbClr val="000000"/>
              </a:solidFill>
              <a:latin typeface="Arial" pitchFamily="34" charset="0"/>
            </a:endParaRPr>
          </a:p>
        </p:txBody>
      </p:sp>
      <p:sp>
        <p:nvSpPr>
          <p:cNvPr id="946186" name="Rectangle 10"/>
          <p:cNvSpPr>
            <a:spLocks noChangeArrowheads="1"/>
          </p:cNvSpPr>
          <p:nvPr/>
        </p:nvSpPr>
        <p:spPr bwMode="auto">
          <a:xfrm>
            <a:off x="3038475" y="3124200"/>
            <a:ext cx="2743200"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Kasā-apā</a:t>
            </a:r>
            <a:endParaRPr lang="en-US" sz="4400">
              <a:solidFill>
                <a:srgbClr val="000000"/>
              </a:solidFill>
              <a:latin typeface="Arial" pitchFamily="34" charset="0"/>
            </a:endParaRPr>
          </a:p>
        </p:txBody>
      </p:sp>
      <p:sp>
        <p:nvSpPr>
          <p:cNvPr id="946188" name="Rectangle 12"/>
          <p:cNvSpPr>
            <a:spLocks noChangeArrowheads="1"/>
          </p:cNvSpPr>
          <p:nvPr/>
        </p:nvSpPr>
        <p:spPr bwMode="auto">
          <a:xfrm>
            <a:off x="3038475" y="4114800"/>
            <a:ext cx="3176588" cy="990600"/>
          </a:xfrm>
          <a:prstGeom prst="rect">
            <a:avLst/>
          </a:prstGeom>
          <a:noFill/>
          <a:ln w="9525">
            <a:noFill/>
            <a:miter lim="800000"/>
            <a:headEnd/>
            <a:tailEnd/>
          </a:ln>
        </p:spPr>
        <p:txBody>
          <a:bodyPr anchor="ctr"/>
          <a:lstStyle/>
          <a:p>
            <a:pPr eaLnBrk="1" hangingPunct="1"/>
            <a:r>
              <a:rPr lang="en-US" sz="4400" b="1">
                <a:solidFill>
                  <a:srgbClr val="FFFFFF"/>
                </a:solidFill>
                <a:latin typeface="Arial" pitchFamily="34" charset="0"/>
              </a:rPr>
              <a:t>Katongali</a:t>
            </a:r>
            <a:endParaRPr lang="en-US" sz="4400">
              <a:solidFill>
                <a:srgbClr val="000000"/>
              </a:solidFill>
              <a:latin typeface="Arial" pitchFamily="34"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rPr>
              <a:t>Matthew</a:t>
            </a:r>
            <a:r>
              <a:rPr lang="en-US" altLang="ja-JP" sz="4000" b="1">
                <a:solidFill>
                  <a:srgbClr val="FFFFFF"/>
                </a:solidFill>
                <a:effectLst>
                  <a:outerShdw blurRad="38100" dist="38100" dir="2700000" algn="tl">
                    <a:srgbClr val="000000"/>
                  </a:outerShdw>
                </a:effectLst>
                <a:latin typeface="Arial" charset="0"/>
                <a:ea typeface="ＭＳ Ｐゴシック" charset="0"/>
              </a:rPr>
              <a:t> wui khangasik pākra</a:t>
            </a:r>
            <a:endParaRPr lang="en-US" sz="4000">
              <a:solidFill>
                <a:srgbClr val="000000"/>
              </a:solidFill>
              <a:latin typeface="Arial" charset="0"/>
              <a:ea typeface="ＭＳ Ｐゴシック" charset="0"/>
            </a:endParaRPr>
          </a:p>
        </p:txBody>
      </p:sp>
      <p:pic>
        <p:nvPicPr>
          <p:cNvPr id="120843" name="Picture 15" descr="roman column 3"/>
          <p:cNvPicPr>
            <a:picLocks noChangeAspect="1" noChangeArrowheads="1"/>
          </p:cNvPicPr>
          <p:nvPr/>
        </p:nvPicPr>
        <p:blipFill>
          <a:blip r:embed="rId4"/>
          <a:srcRect/>
          <a:stretch>
            <a:fillRect/>
          </a:stretch>
        </p:blipFill>
        <p:spPr bwMode="auto">
          <a:xfrm>
            <a:off x="0" y="0"/>
            <a:ext cx="1490663" cy="1676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6184">
                                            <p:txEl>
                                              <p:pRg st="0" end="0"/>
                                            </p:txEl>
                                          </p:spTgt>
                                        </p:tgtEl>
                                        <p:attrNameLst>
                                          <p:attrName>style.visibility</p:attrName>
                                        </p:attrNameLst>
                                      </p:cBhvr>
                                      <p:to>
                                        <p:strVal val="visible"/>
                                      </p:to>
                                    </p:set>
                                    <p:animEffect transition="in" filter="fade">
                                      <p:cBhvr>
                                        <p:cTn id="12" dur="500"/>
                                        <p:tgtEl>
                                          <p:spTgt spid="9461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6186">
                                            <p:txEl>
                                              <p:pRg st="0" end="0"/>
                                            </p:txEl>
                                          </p:spTgt>
                                        </p:tgtEl>
                                        <p:attrNameLst>
                                          <p:attrName>style.visibility</p:attrName>
                                        </p:attrNameLst>
                                      </p:cBhvr>
                                      <p:to>
                                        <p:strVal val="visible"/>
                                      </p:to>
                                    </p:set>
                                    <p:animEffect transition="in" filter="fade">
                                      <p:cBhvr>
                                        <p:cTn id="17" dur="500"/>
                                        <p:tgtEl>
                                          <p:spTgt spid="94618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6185">
                                            <p:txEl>
                                              <p:pRg st="0" end="0"/>
                                            </p:txEl>
                                          </p:spTgt>
                                        </p:tgtEl>
                                        <p:attrNameLst>
                                          <p:attrName>style.visibility</p:attrName>
                                        </p:attrNameLst>
                                      </p:cBhvr>
                                      <p:to>
                                        <p:strVal val="visible"/>
                                      </p:to>
                                    </p:set>
                                    <p:animEffect transition="in" filter="fade">
                                      <p:cBhvr>
                                        <p:cTn id="22" dur="500"/>
                                        <p:tgtEl>
                                          <p:spTgt spid="94618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6188">
                                            <p:txEl>
                                              <p:pRg st="0" end="0"/>
                                            </p:txEl>
                                          </p:spTgt>
                                        </p:tgtEl>
                                        <p:attrNameLst>
                                          <p:attrName>style.visibility</p:attrName>
                                        </p:attrNameLst>
                                      </p:cBhvr>
                                      <p:to>
                                        <p:strVal val="visible"/>
                                      </p:to>
                                    </p:set>
                                    <p:animEffect transition="in" filter="fade">
                                      <p:cBhvr>
                                        <p:cTn id="27"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5098</TotalTime>
  <Words>2863</Words>
  <Application>Microsoft Office PowerPoint</Application>
  <PresentationFormat>On-screen Show (4:3)</PresentationFormat>
  <Paragraphs>650</Paragraphs>
  <Slides>70</Slides>
  <Notes>57</Notes>
  <HiddenSlides>0</HiddenSlides>
  <MMClips>0</MMClips>
  <ScaleCrop>false</ScaleCrop>
  <HeadingPairs>
    <vt:vector size="6" baseType="variant">
      <vt:variant>
        <vt:lpstr>Fonts Used</vt:lpstr>
      </vt:variant>
      <vt:variant>
        <vt:i4>13</vt:i4>
      </vt:variant>
      <vt:variant>
        <vt:lpstr>Theme</vt:lpstr>
      </vt:variant>
      <vt:variant>
        <vt:i4>23</vt:i4>
      </vt:variant>
      <vt:variant>
        <vt:lpstr>Slide Titles</vt:lpstr>
      </vt:variant>
      <vt:variant>
        <vt:i4>70</vt:i4>
      </vt:variant>
    </vt:vector>
  </HeadingPairs>
  <TitlesOfParts>
    <vt:vector size="106" baseType="lpstr">
      <vt:lpstr>Arial</vt:lpstr>
      <vt:lpstr>Arial Black</vt:lpstr>
      <vt:lpstr>Arial Narrow</vt:lpstr>
      <vt:lpstr>Book Antiqua</vt:lpstr>
      <vt:lpstr>Copperplate Gothic Light</vt:lpstr>
      <vt:lpstr>Helvetica</vt:lpstr>
      <vt:lpstr>Impact</vt:lpstr>
      <vt:lpstr>Monotype Sorts</vt:lpstr>
      <vt:lpstr>Times</vt:lpstr>
      <vt:lpstr>Times New Roman</vt:lpstr>
      <vt:lpstr>Trebuchet MS</vt:lpstr>
      <vt:lpstr>Verdana</vt:lpstr>
      <vt:lpstr>Wingdings</vt:lpstr>
      <vt:lpstr>Blank Presentation</vt:lpstr>
      <vt:lpstr>untitled 1</vt:lpstr>
      <vt:lpstr>Bar Code</vt:lpstr>
      <vt:lpstr>Calm</vt:lpstr>
      <vt:lpstr>Bold Stripes</vt:lpstr>
      <vt:lpstr>1_untitled 1</vt:lpstr>
      <vt:lpstr>1_Bar Code</vt:lpstr>
      <vt:lpstr>2_Bar Code</vt:lpstr>
      <vt:lpstr>1_Blank Presentation</vt:lpstr>
      <vt:lpstr>2_Calm</vt:lpstr>
      <vt:lpstr>Default Design</vt:lpstr>
      <vt:lpstr>Pulse</vt:lpstr>
      <vt:lpstr>Skyline</vt:lpstr>
      <vt:lpstr>1_Default Design</vt:lpstr>
      <vt:lpstr>Schmooze</vt:lpstr>
      <vt:lpstr>Expedition</vt:lpstr>
      <vt:lpstr>Alchemy</vt:lpstr>
      <vt:lpstr>Blends</vt:lpstr>
      <vt:lpstr>2_Blank Presentation</vt:lpstr>
      <vt:lpstr>Justice</vt:lpstr>
      <vt:lpstr>1_Blends</vt:lpstr>
      <vt:lpstr>Network</vt:lpstr>
      <vt:lpstr>Orbit</vt:lpstr>
      <vt:lpstr>Tuipam pheikakhãi khumkakhui</vt:lpstr>
      <vt:lpstr>Varetui hãshokkhavãi khangarãnwui aponghi akhasi yanghamkhuisa . . .</vt:lpstr>
      <vt:lpstr>Pao hāshokkhavai khangarãnli kazang</vt:lpstr>
      <vt:lpstr>1. Tuipam kapā kala khamachuk</vt:lpstr>
      <vt:lpstr>1. Tuipam kapā kala khamachuk</vt:lpstr>
      <vt:lpstr>1. Tuipam kapā kala khamachuk</vt:lpstr>
      <vt:lpstr>Matthew 18:15-20 hi sāyangsa</vt:lpstr>
      <vt:lpstr>Matthew 18:15-20 (Tangkhul)</vt:lpstr>
      <vt:lpstr>Matthew's Relational Pillars</vt:lpstr>
      <vt:lpstr>Matthew 5:23-24</vt:lpstr>
      <vt:lpstr>Matthew 5:23-24</vt:lpstr>
      <vt:lpstr>Matthew's Relational Pillars</vt:lpstr>
      <vt:lpstr>Kathāda morei sādakhalei ichinā akhali huikhuira?</vt:lpstr>
      <vt:lpstr>Matthew 18</vt:lpstr>
      <vt:lpstr>Matthew 18:15-20 (Tangkhul)</vt:lpstr>
      <vt:lpstr>Tuizā 15-17 wui tuira</vt:lpstr>
      <vt:lpstr>Ithumwui ningrin:</vt:lpstr>
      <vt:lpstr>Restore People in Sin</vt:lpstr>
      <vt:lpstr>Varena huikakhuiwui pheikar 4…</vt:lpstr>
      <vt:lpstr>Huikahuiwui Pheikar khare Namāngna vāhānglu</vt:lpstr>
      <vt:lpstr>Matthew's Relational Pillars</vt:lpstr>
      <vt:lpstr>Matthew's Relational Pillars</vt:lpstr>
      <vt:lpstr>Na masā vālāklu</vt:lpstr>
      <vt:lpstr>Khiwuivāng ithumna mangashungthu?</vt:lpstr>
      <vt:lpstr>Huikakhuiwui Pheikar khare Namāngna vāhānglu</vt:lpstr>
      <vt:lpstr>Huikakhuiwui pheikar kakhane ākha-khani ngayurvālu</vt:lpstr>
      <vt:lpstr>Pheikar kakhaneli ngahānpāi</vt:lpstr>
      <vt:lpstr>Khalatlui. 19:15</vt:lpstr>
      <vt:lpstr>Huikakhuiwui pheikar kakatheum   church katongali theingasakhaolu</vt:lpstr>
      <vt:lpstr>Khiwuivāng  church hupvali?</vt:lpstr>
      <vt:lpstr>Huikakhuiwui pheikar khamate  Mashitkasangnao thāda khuihaolu</vt:lpstr>
      <vt:lpstr>Sins Worthy of Discipline</vt:lpstr>
      <vt:lpstr>Hāngmachinkapai morei</vt:lpstr>
      <vt:lpstr>Tuizā 15-17 wui tuira</vt:lpstr>
      <vt:lpstr>Varena huikakhuiwui pheikār 4…</vt:lpstr>
      <vt:lpstr>Kakhane khangahān tuizā 18-20 li ngahānkāmidalei: Khiwuivang tātungkahaibingli mathāda huikhuikikachido?</vt:lpstr>
      <vt:lpstr>Tuizā 18-20 wui tuira</vt:lpstr>
      <vt:lpstr>Khisāda hāngmachinra?   Ithumna huikhuikhavai kasāli…</vt:lpstr>
      <vt:lpstr>A Better Translation…</vt:lpstr>
      <vt:lpstr>Matthew 18:19</vt:lpstr>
      <vt:lpstr>Khisāda hāngmachinra?   Ithumna huikhuikhavai kasāli…</vt:lpstr>
      <vt:lpstr>Matthew 18:20</vt:lpstr>
      <vt:lpstr>Khamataiya tuipam:</vt:lpstr>
      <vt:lpstr>Ithumna laala pheikhaipai</vt:lpstr>
      <vt:lpstr>Verse 1</vt:lpstr>
      <vt:lpstr>Verse 2</vt:lpstr>
      <vt:lpstr>Verse 3</vt:lpstr>
      <vt:lpstr>Verse 4</vt:lpstr>
      <vt:lpstr>Rinshit eina khamatui phai!</vt:lpstr>
      <vt:lpstr>What do you do for a living?</vt:lpstr>
      <vt:lpstr>Could you be more vague?</vt:lpstr>
      <vt:lpstr>Pao hashokkhavai khangarãnli kazang</vt:lpstr>
      <vt:lpstr>Exegetical Outlining</vt:lpstr>
      <vt:lpstr>Khamathā arā pheikar eina tuipamwui khamashung kakhalat samphangra</vt:lpstr>
      <vt:lpstr>Tuipam pheikakhai khumkakhuiwui arā-pheikār kathum (angayung)</vt:lpstr>
      <vt:lpstr>Aphek Turkish wui raipan</vt:lpstr>
      <vt:lpstr>Nimrod wui raipan</vt:lpstr>
      <vt:lpstr>Verse 1</vt:lpstr>
      <vt:lpstr>Verse 1</vt:lpstr>
      <vt:lpstr>Tuipam pheikakhai khumkakhuiwui arā-pheikār kathum (angayung)</vt:lpstr>
      <vt:lpstr>Verse 1</vt:lpstr>
      <vt:lpstr>vv. 1-2 la khamataiya tuigui phakhuida -</vt:lpstr>
      <vt:lpstr>Nawui khamataiya tuiguili…</vt:lpstr>
      <vt:lpstr>Verse 1</vt:lpstr>
      <vt:lpstr>Verse 2</vt:lpstr>
      <vt:lpstr>Verse 3</vt:lpstr>
      <vt:lpstr>Verse 4</vt:lpstr>
      <vt:lpstr>Nawui khamataiya tuiguili…</vt:lpstr>
      <vt:lpstr>Pao harkashokwui ara • BibleStudyDownloads.org</vt:lpstr>
      <vt:lpstr>Black</vt:lpstr>
    </vt:vector>
  </TitlesOfParts>
  <Company>McGraw-Hill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Administrator</dc:creator>
  <cp:lastModifiedBy>Shanyo HA</cp:lastModifiedBy>
  <cp:revision>181</cp:revision>
  <cp:lastPrinted>2006-08-09T22:14:23Z</cp:lastPrinted>
  <dcterms:created xsi:type="dcterms:W3CDTF">2010-04-13T03:18:02Z</dcterms:created>
  <dcterms:modified xsi:type="dcterms:W3CDTF">2021-02-03T08:19:09Z</dcterms:modified>
</cp:coreProperties>
</file>