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72" r:id="rId3"/>
    <p:sldMasterId id="2147484124" r:id="rId4"/>
  </p:sldMasterIdLst>
  <p:notesMasterIdLst>
    <p:notesMasterId r:id="rId21"/>
  </p:notesMasterIdLst>
  <p:sldIdLst>
    <p:sldId id="257" r:id="rId5"/>
    <p:sldId id="264" r:id="rId6"/>
    <p:sldId id="280" r:id="rId7"/>
    <p:sldId id="258" r:id="rId8"/>
    <p:sldId id="271" r:id="rId9"/>
    <p:sldId id="272" r:id="rId10"/>
    <p:sldId id="273" r:id="rId11"/>
    <p:sldId id="281" r:id="rId12"/>
    <p:sldId id="274" r:id="rId13"/>
    <p:sldId id="275" r:id="rId14"/>
    <p:sldId id="276" r:id="rId15"/>
    <p:sldId id="277" r:id="rId16"/>
    <p:sldId id="278" r:id="rId17"/>
    <p:sldId id="265" r:id="rId18"/>
    <p:sldId id="332" r:id="rId19"/>
    <p:sldId id="283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0C5FFD-EA85-7A46-82FE-05B3FFCE4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225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C6CC45-2956-594B-BDDD-4D088668FF6C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AB435B-5582-C24D-93D3-4EC598394AC0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4AE88F2-4818-BE48-ABCA-0E18803C6B3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FA7F5D8-B1F9-9344-81EB-24C12EBCA3EA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b="1">
              <a:solidFill>
                <a:schemeClr val="tx2"/>
              </a:solidFill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1FECA9-FE73-F540-9A73-C6BE9653BF45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91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CEDF55-3F5F-FA40-ACCB-25234972292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49B1DBA-E362-C84A-9DCF-A4E21F2532E8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E8F104-FAA3-944E-9CC6-347A18904C89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F21C2D-39B1-5D40-8AF1-72DE08785B6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92ADB0-C48A-7B4B-BBD6-2E4C35EBDE82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757DA4-7DDF-8F4E-ACD0-5C16EAA0FE18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9E7EEA3-D468-C34E-ACB1-E5D7C5D7D0FC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B35B83-E454-054E-B064-04B6D4E8EB22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011E7-7AF8-1343-A632-D9275071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3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2CC5-E7EA-FC47-8BC6-41C36C077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0A530-997B-B54A-87E0-DFC91B65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1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F35B0-6B0C-D041-BE11-75ED997EA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8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6901E-2DE4-1341-83E6-B2FAEE472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8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B2825-3F86-6345-B3E9-4201030D4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76D0B-FFE2-3E42-9C1A-E7F38BB00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47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F9142-92AF-2C49-8C0C-BF3853247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81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F2B31-B45B-F743-9547-F2699FF84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80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C4A99-3FED-C74C-99CF-ACA99C2A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34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8033E-2C55-B749-A3DA-A5904B1C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5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4D3F5-8C88-9749-97CE-CB61491DF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27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098E5-6A23-6947-AE11-B9D886794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537AA-0F84-6348-A2CD-B42D7EB76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30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BE7CD-0EAF-1E4B-BA23-255DABB88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927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220"/>
            <a:ext cx="7772400" cy="14695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541"/>
            <a:ext cx="6400800" cy="175192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17440BA-7A39-F740-BD2E-EC5B19FE4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14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02C77C3-EFB3-614C-B45A-6D2B080C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642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4"/>
            <a:ext cx="7772400" cy="136241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2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B01FDCB8-8AC7-7347-AE7C-DB8EB0777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48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541"/>
            <a:ext cx="3810000" cy="4114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541"/>
            <a:ext cx="3810000" cy="4114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5B0BF11-DF6D-5E49-B6E1-84EE6B287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27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907"/>
            <a:ext cx="4040188" cy="6395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442"/>
            <a:ext cx="4040188" cy="3951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907"/>
            <a:ext cx="4041775" cy="6395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442"/>
            <a:ext cx="4041775" cy="39511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8AEE5596-3319-2145-B998-F7CE6228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51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397579A-CBEE-E24F-B15E-2EF4A2688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87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F4F17114-08DD-564E-869B-1BD29A3E9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46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64E14-9EEA-C84F-8049-BE833F158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29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844"/>
            <a:ext cx="3008313" cy="1161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845"/>
            <a:ext cx="5111750" cy="58527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55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9536C194-DF2B-E548-93CD-0B3B99C5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70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799920"/>
            <a:ext cx="5486400" cy="5680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322"/>
            <a:ext cx="5486400" cy="41144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8018"/>
            <a:ext cx="5486400" cy="8045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A105D8AF-947D-4747-AA38-F111C2C4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23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EA5E2BCF-5BA4-4B41-BD1F-FE6064C73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29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3286"/>
            <a:ext cx="1943100" cy="5932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3286"/>
            <a:ext cx="5676900" cy="5932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fld id="{18D509A5-8AEC-1647-B916-3EB0092F5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35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2081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2752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3237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43128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7392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0335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A96EE-3E5C-BF44-BB9E-1D9843490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48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8939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5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16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5351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015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B518-68EE-E649-910C-B5F8996FA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5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39328-27E0-FB4D-A242-52E5D0E34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6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E058-9EDF-B24F-9563-7209DFB0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2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9E34B-0441-9C46-BC63-B1D44C0A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96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9CAFB-4169-B048-AF3B-14D14A439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0DB4C5-D5D2-DF49-A144-C4295B78A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BB8EBF5-BBE0-FF49-8CC9-13FF5912F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63513"/>
            <a:ext cx="77724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88274260-9B3E-404C-B1C3-CFB8B50DF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tx1"/>
          </a:solidFill>
          <a:latin typeface="Traj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4344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Bible A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32656"/>
            <a:ext cx="83820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b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Yārui</a:t>
            </a:r>
            <a:r>
              <a:rPr lang="en-US" sz="7200" b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7200" b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mangāli</a:t>
            </a:r>
            <a:r>
              <a:rPr lang="en-US" sz="7200" b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7200" b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Varewui</a:t>
            </a:r>
            <a:r>
              <a:rPr lang="en-US" sz="7200" b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7200" b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Tui</a:t>
            </a:r>
            <a:r>
              <a:rPr lang="en-US" sz="7200" b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7200" b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kapā</a:t>
            </a:r>
            <a:endParaRPr lang="en-US" sz="7200" b="1" dirty="0">
              <a:effectLst>
                <a:glow rad="190500">
                  <a:schemeClr val="bg1">
                    <a:alpha val="90000"/>
                  </a:schemeClr>
                </a:glo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847256"/>
            <a:ext cx="7344816" cy="2664296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1" i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Mibingna</a:t>
            </a:r>
            <a:r>
              <a:rPr lang="en-US" sz="4400" b="1" i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4400" b="1" i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shākhui</a:t>
            </a:r>
            <a:r>
              <a:rPr lang="en-US" sz="4400" b="1" i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4400" b="1" i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khavai</a:t>
            </a:r>
            <a:r>
              <a:rPr lang="en-US" sz="4400" b="1" i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4400" b="1" i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kathāda</a:t>
            </a:r>
            <a:r>
              <a:rPr lang="en-US" sz="4400" b="1" i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4400" b="1" i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ākhon</a:t>
            </a:r>
            <a:r>
              <a:rPr lang="en-US" sz="4400" b="1" i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4400" b="1" i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chuilak</a:t>
            </a:r>
            <a:r>
              <a:rPr lang="en-US" sz="4400" b="1" i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4400" b="1" i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eina</a:t>
            </a:r>
            <a:r>
              <a:rPr lang="en-US" sz="4400" b="1" i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4400" b="1" i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Varetui</a:t>
            </a:r>
            <a:r>
              <a:rPr lang="en-US" sz="4400" b="1" i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 </a:t>
            </a:r>
            <a:r>
              <a:rPr lang="en-US" sz="4400" b="1" i="1" dirty="0" err="1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pāra</a:t>
            </a:r>
            <a:r>
              <a:rPr lang="en-US" sz="4400" b="1" i="1" dirty="0">
                <a:effectLst>
                  <a:glow rad="190500">
                    <a:schemeClr val="bg1">
                      <a:alpha val="90000"/>
                    </a:schemeClr>
                  </a:glow>
                </a:effectLst>
              </a:rPr>
              <a:t>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103959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18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Singapore Bible College • BibleStudyDownloads.org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85800"/>
            <a:ext cx="9144000" cy="2438400"/>
          </a:xfrm>
        </p:spPr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F. Kapā ātamli makhaning tuiyarli kachang khamei thāda khuikahai (Gal 2:20 li </a:t>
            </a:r>
            <a:r>
              <a:rPr lang="ja-JP" altLang="en-US" sz="3600" b="1">
                <a:latin typeface="Arial" charset="0"/>
                <a:ea typeface="ＭＳ Ｐゴシック" charset="0"/>
                <a:cs typeface="Arial" charset="0"/>
              </a:rPr>
              <a:t>‘</a:t>
            </a:r>
            <a:r>
              <a:rPr lang="en-US" altLang="ja-JP" sz="3600" b="1">
                <a:latin typeface="Arial" charset="0"/>
                <a:ea typeface="ＭＳ Ｐゴシック" charset="0"/>
                <a:cs typeface="Arial" charset="0"/>
              </a:rPr>
              <a:t>mikahai</a:t>
            </a:r>
            <a:r>
              <a:rPr lang="ja-JP" altLang="en-US" sz="3600" b="1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3600" b="1">
                <a:latin typeface="Arial" charset="0"/>
                <a:ea typeface="ＭＳ Ｐゴシック" charset="0"/>
                <a:cs typeface="Arial" charset="0"/>
              </a:rPr>
              <a:t> chili ākhon kakhayet; Exo 20:3 li </a:t>
            </a:r>
            <a:r>
              <a:rPr lang="ja-JP" altLang="en-US" sz="3600" b="1">
                <a:latin typeface="Arial" charset="0"/>
                <a:ea typeface="ＭＳ Ｐゴシック" charset="0"/>
                <a:cs typeface="Arial" charset="0"/>
              </a:rPr>
              <a:t>‘</a:t>
            </a:r>
            <a:r>
              <a:rPr lang="en-US" altLang="ja-JP" sz="3600" b="1">
                <a:latin typeface="Arial" charset="0"/>
                <a:ea typeface="ＭＳ Ｐゴシック" charset="0"/>
                <a:cs typeface="Arial" charset="0"/>
              </a:rPr>
              <a:t>ili</a:t>
            </a:r>
            <a:r>
              <a:rPr lang="ja-JP" altLang="en-US" sz="3600" b="1"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lang="en-US" altLang="ja-JP" sz="3600" b="1">
                <a:latin typeface="Arial" charset="0"/>
                <a:ea typeface="ＭＳ Ｐゴシック" charset="0"/>
                <a:cs typeface="Arial" charset="0"/>
              </a:rPr>
              <a:t> kachili kakhayet)</a:t>
            </a:r>
            <a:endParaRPr lang="en-US" sz="3600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0" y="43434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  <a:cs typeface="Arial" charset="0"/>
              </a:rPr>
              <a:t>Chiwuivang eina tuiyār kachipāli ākhon yitr</a:t>
            </a:r>
            <a:r>
              <a:rPr lang="en-US" sz="3600" b="1" u="sng">
                <a:solidFill>
                  <a:schemeClr val="tx2"/>
                </a:solidFill>
                <a:cs typeface="Arial" charset="0"/>
              </a:rPr>
              <a:t>a</a:t>
            </a:r>
            <a:r>
              <a:rPr lang="en-US" sz="3600" b="1">
                <a:solidFill>
                  <a:schemeClr val="tx2"/>
                </a:solidFill>
                <a:cs typeface="Arial" charset="0"/>
              </a:rPr>
              <a:t>khala kachi sāyanglu kala ākhon pangda palui palui chilo kala ningphunla salu.</a:t>
            </a:r>
          </a:p>
        </p:txBody>
      </p:sp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8610600" y="7620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9</a:t>
            </a:r>
          </a:p>
        </p:txBody>
      </p:sp>
      <p:pic>
        <p:nvPicPr>
          <p:cNvPr id="56324" name="Picture 8" descr="smiley_w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94138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3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3025" y="1219200"/>
            <a:ext cx="9253538" cy="13716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G. Akhon mashoror eina kapā.</a:t>
            </a: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8" y="4191000"/>
            <a:ext cx="9083675" cy="2286000"/>
          </a:xfrm>
          <a:noFill/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US" sz="36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rPr>
              <a:t>Chiwui vang eina thākmei kashi kala nemmei-chuimei kashida matuilo. Naoshinao bingwui mangāli pāchitheilo – āthumna nali ngatartei eina hāngmira!</a:t>
            </a:r>
          </a:p>
        </p:txBody>
      </p:sp>
      <p:sp>
        <p:nvSpPr>
          <p:cNvPr id="58371" name="Text Box 5"/>
          <p:cNvSpPr txBox="1">
            <a:spLocks noChangeArrowheads="1"/>
          </p:cNvSpPr>
          <p:nvPr/>
        </p:nvSpPr>
        <p:spPr bwMode="auto">
          <a:xfrm>
            <a:off x="8610600" y="7620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9</a:t>
            </a:r>
          </a:p>
        </p:txBody>
      </p:sp>
      <p:pic>
        <p:nvPicPr>
          <p:cNvPr id="58372" name="Picture 6" descr="peo-gi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2819400"/>
            <a:ext cx="1290637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5"/>
          <p:cNvSpPr txBox="1">
            <a:spLocks noChangeArrowheads="1"/>
          </p:cNvSpPr>
          <p:nvPr/>
        </p:nvSpPr>
        <p:spPr bwMode="auto">
          <a:xfrm>
            <a:off x="8610600" y="7620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9</a:t>
            </a:r>
            <a:endParaRPr lang="en-US"/>
          </a:p>
        </p:txBody>
      </p:sp>
      <p:pic>
        <p:nvPicPr>
          <p:cNvPr id="60418" name="Picture 6" descr="peo-anatomy_proffe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124200"/>
            <a:ext cx="1227138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8229600" cy="20574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H.	</a:t>
            </a:r>
            <a:r>
              <a:rPr lang="ja-JP" altLang="en-US" sz="4000" b="1"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US" altLang="ja-JP" sz="4000" b="1">
                <a:latin typeface="Arial" charset="0"/>
                <a:ea typeface="ＭＳ Ｐゴシック" charset="0"/>
                <a:cs typeface="Arial" charset="0"/>
              </a:rPr>
              <a:t>Iva theihaira</a:t>
            </a:r>
            <a:r>
              <a:rPr lang="ja-JP" altLang="en-US" sz="4000" b="1">
                <a:latin typeface="Arial" charset="0"/>
                <a:ea typeface="ＭＳ Ｐゴシック" charset="0"/>
                <a:cs typeface="Arial" charset="0"/>
              </a:rPr>
              <a:t>”</a:t>
            </a:r>
            <a:r>
              <a:rPr lang="en-US" altLang="ja-JP" sz="4000" b="1">
                <a:latin typeface="Arial" charset="0"/>
                <a:ea typeface="ＭＳ Ｐゴシック" charset="0"/>
                <a:cs typeface="Arial" charset="0"/>
              </a:rPr>
              <a:t> kachi ningphanin khalei mibingli tamkachithei hi saklāk-ka.</a:t>
            </a:r>
            <a:endParaRPr lang="en-US" sz="4000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7572" name="Text Box 4"/>
          <p:cNvSpPr txBox="1">
            <a:spLocks noChangeArrowheads="1"/>
          </p:cNvSpPr>
          <p:nvPr/>
        </p:nvSpPr>
        <p:spPr bwMode="auto">
          <a:xfrm>
            <a:off x="593725" y="4251325"/>
            <a:ext cx="794067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chemeClr val="tx2"/>
                </a:solidFill>
                <a:cs typeface="Arial" charset="0"/>
              </a:rPr>
              <a:t>Nawui church li lairik mathālāk eina kapā mi phangā li hi tamchitheiyanglo.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6" descr="oth-bible_mosa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448050"/>
            <a:ext cx="12763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8610600" y="7620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9</a:t>
            </a:r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3038" y="757238"/>
            <a:ext cx="8936037" cy="27432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I. Ithumwui zatkhanā </a:t>
            </a:r>
            <a:r>
              <a:rPr lang="ja-JP" altLang="en-US" sz="4000" b="1">
                <a:latin typeface="Arial" charset="0"/>
                <a:ea typeface="ＭＳ Ｐゴシック" charset="0"/>
                <a:cs typeface="Arial" charset="0"/>
              </a:rPr>
              <a:t>“</a:t>
            </a:r>
            <a:r>
              <a:rPr lang="en-US" altLang="ja-JP" sz="4000" b="1">
                <a:latin typeface="Arial" charset="0"/>
                <a:ea typeface="ＭＳ Ｐゴシック" charset="0"/>
                <a:cs typeface="Arial" charset="0"/>
              </a:rPr>
              <a:t>Varena Awui Tui kapā hili sokhami mataisangmiranu</a:t>
            </a:r>
            <a:r>
              <a:rPr lang="ja-JP" altLang="en-US" sz="4000" b="1">
                <a:latin typeface="Arial" charset="0"/>
                <a:ea typeface="ＭＳ Ｐゴシック" charset="0"/>
                <a:cs typeface="Arial" charset="0"/>
              </a:rPr>
              <a:t>”</a:t>
            </a:r>
            <a:r>
              <a:rPr lang="en-US" altLang="ja-JP" sz="4000" b="1">
                <a:latin typeface="Arial" charset="0"/>
                <a:ea typeface="ＭＳ Ｐゴシック" charset="0"/>
                <a:cs typeface="Arial" charset="0"/>
              </a:rPr>
              <a:t> kachi eina ungkup chingra da phaninga.</a:t>
            </a:r>
            <a:endParaRPr lang="en-US" sz="4000" b="1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chemeClr val="tx2"/>
                </a:solidFill>
                <a:cs typeface="Arial" charset="0"/>
              </a:rPr>
              <a:t>Ithumna Bible munlak eina pā-ākha, ithumna tuichi mahānglala Varena somilākra.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8305800" y="76200"/>
            <a:ext cx="76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9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6556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Vare Tui kapa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8077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93738" indent="-6937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A.	Khararchān: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Maiyālāk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eina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kazang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(Mark 11:1-11)</a:t>
            </a:r>
          </a:p>
          <a:p>
            <a:pPr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buFont typeface="Arial" charset="0"/>
              <a:buAutoNum type="alphaUcPeriod" startAt="2"/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Phongkhami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Kazingramwui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Pamkhong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(Revelation 4:1-11)</a:t>
            </a:r>
          </a:p>
          <a:p>
            <a:pPr>
              <a:buFont typeface="Arial" charset="0"/>
              <a:buAutoNum type="alphaUcPeriod" startAt="2"/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  <a:p>
            <a:pPr>
              <a:buFont typeface="Arial" charset="0"/>
              <a:buAutoNum type="alphaUcPeriod" startAt="2"/>
              <a:defRPr/>
            </a:pP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Chapchāt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Khangachon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kapo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(Psalm 70)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Pao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harkashokwui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ara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• 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Hiwuili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zangdakhaleihi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tamkachitheiwui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aponglinai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Kachisat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binghi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kalemeina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samphangpaira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09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471932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MF - Plate 2"/>
          <p:cNvPicPr>
            <a:picLocks noChangeAspect="1" noChangeArrowheads="1"/>
          </p:cNvPicPr>
          <p:nvPr/>
        </p:nvPicPr>
        <p:blipFill>
          <a:blip r:embed="rId3">
            <a:lum bright="-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20821" r="26654" b="50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11188" y="3079750"/>
            <a:ext cx="7839075" cy="2124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400" b="1">
                <a:solidFill>
                  <a:schemeClr val="bg1"/>
                </a:solidFill>
                <a:cs typeface="Arial" charset="0"/>
              </a:rPr>
              <a:t>…chiya hiva </a:t>
            </a:r>
            <a:r>
              <a:rPr lang="en-US" sz="4400" b="1">
                <a:solidFill>
                  <a:srgbClr val="FFFF00"/>
                </a:solidFill>
                <a:cs typeface="Arial" charset="0"/>
              </a:rPr>
              <a:t>Varewui tuinada</a:t>
            </a:r>
            <a:r>
              <a:rPr lang="en-US" sz="4400" b="1">
                <a:solidFill>
                  <a:schemeClr val="bg1"/>
                </a:solidFill>
                <a:cs typeface="Arial" charset="0"/>
              </a:rPr>
              <a:t> yaruina nganā kakhui china.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8382000" y="762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9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69950"/>
            <a:ext cx="8229600" cy="1524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Nawui tamkachitheili mataimeikap kaja apam…</a:t>
            </a: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1295400"/>
            <a:ext cx="6705600" cy="2349500"/>
          </a:xfrm>
        </p:spPr>
        <p:txBody>
          <a:bodyPr/>
          <a:lstStyle/>
          <a:p>
            <a:pPr eaLnBrk="1" hangingPunct="1"/>
            <a:r>
              <a:rPr lang="en-US" sz="5400">
                <a:latin typeface="Arial" charset="0"/>
                <a:ea typeface="ＭＳ Ｐゴシック" charset="0"/>
                <a:cs typeface="ＭＳ Ｐゴシック" charset="0"/>
              </a:rPr>
              <a:t>Kathāda Varewui tui tāzak tāram eina pāra?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82888" y="3886200"/>
            <a:ext cx="5522912" cy="23622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Ithumna kashoi khavāt kala tuikupbing kaikha yangarumsa…</a:t>
            </a:r>
          </a:p>
        </p:txBody>
      </p:sp>
      <p:pic>
        <p:nvPicPr>
          <p:cNvPr id="43011" name="Picture 4" descr="camera_d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2236788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8610600" y="7620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/>
              <a:t>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534400" cy="17526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A.	Ātam kachungkhali Varewui tui kapā china ngathorshong wui tuipongli khikha mangasik mana.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" y="5029200"/>
            <a:ext cx="9032875" cy="1219200"/>
          </a:xfrm>
          <a:noFill/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US" sz="40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rPr>
              <a:t>Chiwui vāng eina khani chi ngasik ngasaklu!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8610600" y="7620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9</a:t>
            </a:r>
            <a:endParaRPr lang="en-US">
              <a:cs typeface="Arial" charset="0"/>
            </a:endParaRPr>
          </a:p>
        </p:txBody>
      </p:sp>
      <p:pic>
        <p:nvPicPr>
          <p:cNvPr id="45060" name="Picture 7" descr="oth-checkl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33375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image0099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3495675"/>
            <a:ext cx="14430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5888"/>
            <a:ext cx="8534400" cy="2449512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B.	Ithumna pāda khalei lairik āpam mathāda mahāng thuda mibing kachili zatda khalei khala da ngahān ngaroka .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-50800" y="4335463"/>
            <a:ext cx="9159875" cy="2262187"/>
          </a:xfrm>
          <a:noFill/>
        </p:spPr>
        <p:txBody>
          <a:bodyPr anchor="ctr"/>
          <a:lstStyle/>
          <a:p>
            <a:pPr eaLnBrk="1" hangingPunct="1">
              <a:spcBef>
                <a:spcPct val="0"/>
              </a:spcBef>
            </a:pPr>
            <a:r>
              <a:rPr lang="en-US" sz="40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rPr>
              <a:t>Chiwui vāng eina mikaikha haokaphokli makashā bingwui vāng eina </a:t>
            </a:r>
            <a:r>
              <a:rPr lang="en-US" sz="4000" b="1" u="sng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rPr>
              <a:t>kathum shida</a:t>
            </a:r>
            <a:r>
              <a:rPr lang="en-US" sz="4000" b="1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rPr>
              <a:t> nana pāda khalei lairik chi hāngluishitlu.</a:t>
            </a:r>
          </a:p>
        </p:txBody>
      </p:sp>
      <p:pic>
        <p:nvPicPr>
          <p:cNvPr id="47107" name="Picture 6" descr="image0022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33650"/>
            <a:ext cx="1595438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8610600" y="7620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9</a:t>
            </a:r>
            <a:endParaRPr 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6"/>
          <p:cNvSpPr txBox="1">
            <a:spLocks noChangeArrowheads="1"/>
          </p:cNvSpPr>
          <p:nvPr/>
        </p:nvSpPr>
        <p:spPr bwMode="auto">
          <a:xfrm>
            <a:off x="8610600" y="7620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9</a:t>
            </a:r>
            <a:endParaRPr lang="en-US">
              <a:cs typeface="Arial" charset="0"/>
            </a:endParaRPr>
          </a:p>
        </p:txBody>
      </p:sp>
      <p:pic>
        <p:nvPicPr>
          <p:cNvPr id="227336" name="Picture 8" descr="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819400"/>
            <a:ext cx="19351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19812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C.	Mibingna pākhavai tuipam chi maphākhuirang lakha eina ithumna pāphok haowa.</a:t>
            </a: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0" y="4508500"/>
            <a:ext cx="914400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>
                <a:solidFill>
                  <a:schemeClr val="tx2"/>
                </a:solidFill>
                <a:cs typeface="Arial" charset="0"/>
              </a:rPr>
              <a:t>Chiwui vāng eina mapāphokla yaruina lairik herkāda khalei akhon chi mangasām rang lakha eina tangda ngarailu.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7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27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44450"/>
            <a:ext cx="6858000" cy="4175125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D.</a:t>
            </a:r>
            <a:r>
              <a:rPr lang="en-US" sz="3600" b="1">
                <a:latin typeface="Arial" charset="0"/>
                <a:ea typeface="ＭＳ Ｐゴシック" charset="0"/>
                <a:cs typeface="Arial" charset="0"/>
              </a:rPr>
              <a:t>	Ithumna phāptāmei khavai shokahai khararchān mahāngmi mana (chānsam sada, Otsak 14:21 pākhavai shokahai khararchān mahāng mana).</a:t>
            </a:r>
          </a:p>
        </p:txBody>
      </p:sp>
      <p:sp>
        <p:nvSpPr>
          <p:cNvPr id="229380" name="Text Box 4"/>
          <p:cNvSpPr txBox="1">
            <a:spLocks noChangeArrowheads="1"/>
          </p:cNvSpPr>
          <p:nvPr/>
        </p:nvSpPr>
        <p:spPr bwMode="auto">
          <a:xfrm>
            <a:off x="76200" y="4865688"/>
            <a:ext cx="90678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chemeClr val="tx2"/>
                </a:solidFill>
                <a:cs typeface="Arial" charset="0"/>
              </a:rPr>
              <a:t>Chiwui vāng eina nana pāki kachi tuipam chi mahāngrang lakha einala shokahai khararchān dārkār kasā chi hānglu.</a:t>
            </a: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8610600" y="7620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9</a:t>
            </a:r>
          </a:p>
        </p:txBody>
      </p:sp>
      <p:pic>
        <p:nvPicPr>
          <p:cNvPr id="51204" name="Picture 6" descr="image00666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03517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9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22288"/>
            <a:ext cx="7734300" cy="633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 txBox="1">
            <a:spLocks noChangeArrowheads="1"/>
          </p:cNvSpPr>
          <p:nvPr/>
        </p:nvSpPr>
        <p:spPr bwMode="auto">
          <a:xfrm>
            <a:off x="0" y="476250"/>
            <a:ext cx="9144000" cy="635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  <a:latin typeface="Trajan" charset="0"/>
              </a:rPr>
              <a:t>Remeikap kaja Pao hākashokwui Shongzā(Acts 13–14)</a:t>
            </a:r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905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chemeClr val="bg1"/>
                </a:solidFill>
              </a:rPr>
              <a:t>Paul &amp; Barnabas </a:t>
            </a:r>
            <a:r>
              <a:rPr lang="en-US" sz="4000" dirty="0" err="1">
                <a:solidFill>
                  <a:schemeClr val="bg1"/>
                </a:solidFill>
              </a:rPr>
              <a:t>wui</a:t>
            </a:r>
            <a:endParaRPr lang="en-US" sz="4000" dirty="0">
              <a:solidFill>
                <a:schemeClr val="bg1"/>
              </a:solidFill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143000"/>
            <a:ext cx="7239000" cy="2286000"/>
          </a:xfrm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  <a:ea typeface="ＭＳ Ｐゴシック" charset="0"/>
                <a:cs typeface="Arial" charset="0"/>
              </a:rPr>
              <a:t>E.	Mathāda makhangarān wui vāng kasaka tuizābing chi hāngui kahai ngavāya.</a:t>
            </a:r>
          </a:p>
        </p:txBody>
      </p:sp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669925" y="4403725"/>
            <a:ext cx="79406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4400" b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457200" y="42672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chemeClr val="tx2"/>
                </a:solidFill>
                <a:cs typeface="Arial" charset="0"/>
              </a:rPr>
              <a:t>Chiwui vāng eina miwui āmingbing mashungrik eina matui khavai </a:t>
            </a:r>
            <a:r>
              <a:rPr lang="en-US" sz="3200" b="1" i="1">
                <a:solidFill>
                  <a:schemeClr val="tx2"/>
                </a:solidFill>
                <a:cs typeface="Arial" charset="0"/>
              </a:rPr>
              <a:t>Mirinwui Lairik (The Book of Life) kachi lairik chili yangkhuilu </a:t>
            </a:r>
            <a:r>
              <a:rPr lang="en-US" sz="3200" b="1">
                <a:solidFill>
                  <a:schemeClr val="tx2"/>
                </a:solidFill>
                <a:cs typeface="Arial" charset="0"/>
              </a:rPr>
              <a:t>(pp. 226-244)</a:t>
            </a:r>
          </a:p>
        </p:txBody>
      </p:sp>
      <p:sp>
        <p:nvSpPr>
          <p:cNvPr id="54276" name="Text Box 6"/>
          <p:cNvSpPr txBox="1">
            <a:spLocks noChangeArrowheads="1"/>
          </p:cNvSpPr>
          <p:nvPr/>
        </p:nvSpPr>
        <p:spPr bwMode="auto">
          <a:xfrm>
            <a:off x="8610600" y="76200"/>
            <a:ext cx="434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cs typeface="Arial" charset="0"/>
              </a:rPr>
              <a:t>9</a:t>
            </a:r>
          </a:p>
        </p:txBody>
      </p:sp>
      <p:pic>
        <p:nvPicPr>
          <p:cNvPr id="54277" name="Picture 9" descr="peo-man_head_spi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1074738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aj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1227</TotalTime>
  <Words>461</Words>
  <Application>Microsoft Macintosh PowerPoint</Application>
  <PresentationFormat>On-screen Show (4:3)</PresentationFormat>
  <Paragraphs>64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Trajan</vt:lpstr>
      <vt:lpstr>Arial</vt:lpstr>
      <vt:lpstr>Times New Roman</vt:lpstr>
      <vt:lpstr>Wingdings</vt:lpstr>
      <vt:lpstr>Blank Presentation</vt:lpstr>
      <vt:lpstr>Default Design</vt:lpstr>
      <vt:lpstr>1_Default Design</vt:lpstr>
      <vt:lpstr>Orbit</vt:lpstr>
      <vt:lpstr>Yārui mangāli Varewui Tui kapā</vt:lpstr>
      <vt:lpstr>Nawui tamkachitheili mataimeikap kaja apam…</vt:lpstr>
      <vt:lpstr>Kathāda Varewui tui tāzak tāram eina pāra?</vt:lpstr>
      <vt:lpstr>A. Ātam kachungkhali Varewui tui kapā china ngathorshong wui tuipongli khikha mangasik mana.</vt:lpstr>
      <vt:lpstr>B. Ithumna pāda khalei lairik āpam mathāda mahāng thuda mibing kachili zatda khalei khala da ngahān ngaroka .</vt:lpstr>
      <vt:lpstr>C. Mibingna pākhavai tuipam chi maphākhuirang lakha eina ithumna pāphok haowa.</vt:lpstr>
      <vt:lpstr>D. Ithumna phāptāmei khavai shokahai khararchān mahāngmi mana (chānsam sada, Otsak 14:21 pākhavai shokahai khararchān mahāng mana).</vt:lpstr>
      <vt:lpstr>Paul &amp; Barnabas wui</vt:lpstr>
      <vt:lpstr>E. Mathāda makhangarān wui vāng kasaka tuizābing chi hāngui kahai ngavāya.</vt:lpstr>
      <vt:lpstr>F. Kapā ātamli makhaning tuiyarli kachang khamei thāda khuikahai (Gal 2:20 li ‘mikahai’ chili ākhon kakhayet; Exo 20:3 li ‘ili’ kachili kakhayet)</vt:lpstr>
      <vt:lpstr>G. Akhon mashoror eina kapā.</vt:lpstr>
      <vt:lpstr>H. “Iva theihaira” kachi ningphanin khalei mibingli tamkachithei hi saklāk-ka.</vt:lpstr>
      <vt:lpstr>I. Ithumwui zatkhanā “Varena Awui Tui kapā hili sokhami mataisangmiranu” kachi eina ungkup chingra da phaninga.</vt:lpstr>
      <vt:lpstr>Vare Tui kapa</vt:lpstr>
      <vt:lpstr>Pao harkashokwui ara • BibleStudyDownloads.org</vt:lpstr>
      <vt:lpstr>Black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Over White</dc:title>
  <dc:creator>Rick Griffith</dc:creator>
  <cp:lastModifiedBy>Rick Griffith</cp:lastModifiedBy>
  <cp:revision>62</cp:revision>
  <dcterms:created xsi:type="dcterms:W3CDTF">2005-08-24T10:09:52Z</dcterms:created>
  <dcterms:modified xsi:type="dcterms:W3CDTF">2020-01-15T04:52:09Z</dcterms:modified>
</cp:coreProperties>
</file>